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colors2.xml" ContentType="application/vnd.ms-office.chartcolorstyle+xml"/>
  <Override PartName="/ppt/charts/style1.xml" ContentType="application/vnd.ms-office.chartstyle+xml"/>
  <Override PartName="/ppt/charts/style2.xml" ContentType="application/vnd.ms-office.chartstyle+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61" r:id="rId3"/>
    <p:sldId id="262" r:id="rId4"/>
    <p:sldId id="265" r:id="rId5"/>
    <p:sldId id="267" r:id="rId6"/>
    <p:sldId id="271" r:id="rId7"/>
    <p:sldId id="272" r:id="rId8"/>
    <p:sldId id="291" r:id="rId9"/>
    <p:sldId id="268" r:id="rId10"/>
    <p:sldId id="290" r:id="rId11"/>
    <p:sldId id="288" r:id="rId12"/>
    <p:sldId id="289" r:id="rId13"/>
    <p:sldId id="269" r:id="rId14"/>
    <p:sldId id="279" r:id="rId15"/>
    <p:sldId id="287" r:id="rId16"/>
    <p:sldId id="281" r:id="rId17"/>
    <p:sldId id="270" r:id="rId18"/>
    <p:sldId id="292" r:id="rId19"/>
    <p:sldId id="293" r:id="rId20"/>
    <p:sldId id="286" r:id="rId21"/>
    <p:sldId id="278" r:id="rId22"/>
    <p:sldId id="276" r:id="rId23"/>
    <p:sldId id="264"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1CA15F"/>
    <a:srgbClr val="CBF3D8"/>
    <a:srgbClr val="BFDFCE"/>
    <a:srgbClr val="F5FFF3"/>
    <a:srgbClr val="ADC222"/>
    <a:srgbClr val="46DA82"/>
    <a:srgbClr val="25C56F"/>
    <a:srgbClr val="262626"/>
    <a:srgbClr val="A5ED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95" d="100"/>
          <a:sy n="95" d="100"/>
        </p:scale>
        <p:origin x="150" y="72"/>
      </p:cViewPr>
      <p:guideLst>
        <p:guide orient="horz" pos="2636"/>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notesMaster" Target="notesMasters/notesMaster1.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1195" b="0" i="0" u="none" strike="noStrike" kern="1200" baseline="0">
                    <a:solidFill>
                      <a:schemeClr val="tx1">
                        <a:lumMod val="75000"/>
                        <a:lumOff val="2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1195" b="0" i="0" u="none" strike="noStrike" kern="1200" baseline="0">
                    <a:solidFill>
                      <a:schemeClr val="tx1">
                        <a:lumMod val="75000"/>
                        <a:lumOff val="2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Series 3</c:v>
                </c:pt>
              </c:strCache>
            </c:strRef>
          </c:tx>
          <c:spPr>
            <a:solidFill>
              <a:srgbClr val="46DA82"/>
            </a:solidFill>
            <a:ln>
              <a:solidFill>
                <a:schemeClr val="accent3"/>
              </a:solidFill>
            </a:ln>
            <a:effectLst/>
          </c:spPr>
          <c:invertIfNegative val="0"/>
          <c:dLbls>
            <c:spPr>
              <a:noFill/>
              <a:ln>
                <a:noFill/>
              </a:ln>
              <a:effectLst/>
            </c:spPr>
            <c:txPr>
              <a:bodyPr rot="0" spcFirstLastPara="1" vertOverflow="ellipsis" vert="horz" wrap="square" lIns="38100" tIns="19050" rIns="38100" bIns="19050" anchor="ctr" anchorCtr="1"/>
              <a:lstStyle/>
              <a:p>
                <a:pPr>
                  <a:defRPr lang="zh-CN" sz="1195" b="0" i="0" u="none" strike="noStrike" kern="1200" baseline="0">
                    <a:solidFill>
                      <a:schemeClr val="tx1">
                        <a:lumMod val="75000"/>
                        <a:lumOff val="2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1"/>
          <c:showCatName val="0"/>
          <c:showSerName val="0"/>
          <c:showPercent val="0"/>
          <c:showBubbleSize val="0"/>
        </c:dLbls>
        <c:gapWidth val="219"/>
        <c:overlap val="-27"/>
        <c:axId val="-3478448"/>
        <c:axId val="-3477904"/>
      </c:barChart>
      <c:catAx>
        <c:axId val="-3478448"/>
        <c:scaling>
          <c:orientation val="minMax"/>
        </c:scaling>
        <c:delete val="1"/>
        <c:axPos val="b"/>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3477904"/>
        <c:crosses val="autoZero"/>
        <c:auto val="1"/>
        <c:lblAlgn val="ctr"/>
        <c:lblOffset val="100"/>
        <c:noMultiLvlLbl val="0"/>
      </c:catAx>
      <c:valAx>
        <c:axId val="-3477904"/>
        <c:scaling>
          <c:orientation val="minMax"/>
        </c:scaling>
        <c:delete val="1"/>
        <c:axPos val="l"/>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3478448"/>
        <c:crosses val="autoZero"/>
        <c:crossBetween val="between"/>
      </c:valAx>
      <c:spPr>
        <a:noFill/>
        <a:ln w="25400">
          <a:noFill/>
        </a:ln>
        <a:effectLst/>
      </c:spPr>
    </c:plotArea>
    <c:legend>
      <c:legendPos val="b"/>
      <c:layout>
        <c:manualLayout>
          <c:xMode val="edge"/>
          <c:yMode val="edge"/>
          <c:x val="0.301223882199168"/>
          <c:y val="0.912855033943533"/>
          <c:w val="0.397552235601664"/>
          <c:h val="0.076586541805679"/>
        </c:manualLayout>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defRPr>
          </a:pPr>
        </a:p>
      </c:txPr>
    </c:legend>
    <c:plotVisOnly val="1"/>
    <c:dispBlanksAs val="gap"/>
    <c:showDLblsOverMax val="0"/>
  </c:chart>
  <c:spPr>
    <a:noFill/>
    <a:ln>
      <a:noFill/>
    </a:ln>
    <a:effectLst/>
  </c:spPr>
  <c:txPr>
    <a:bodyPr/>
    <a:lstStyle/>
    <a:p>
      <a:pPr>
        <a:defRPr lang="zh-CN" b="0"/>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w="19050">
              <a:noFill/>
            </a:ln>
          </c:spPr>
          <c:explosion val="0"/>
          <c:dPt>
            <c:idx val="0"/>
            <c:bubble3D val="0"/>
            <c:spPr>
              <a:solidFill>
                <a:schemeClr val="accent3"/>
              </a:solidFill>
              <a:ln w="19050">
                <a:noFill/>
              </a:ln>
              <a:effectLst/>
            </c:spPr>
          </c:dPt>
          <c:dPt>
            <c:idx val="1"/>
            <c:bubble3D val="0"/>
            <c:spPr>
              <a:solidFill>
                <a:schemeClr val="accent1"/>
              </a:solidFill>
              <a:ln w="19050">
                <a:noFill/>
              </a:ln>
              <a:effectLst/>
            </c:spPr>
          </c:dPt>
          <c:dPt>
            <c:idx val="2"/>
            <c:bubble3D val="0"/>
            <c:spPr>
              <a:solidFill>
                <a:schemeClr val="accent4"/>
              </a:solidFill>
              <a:ln w="19050">
                <a:noFill/>
              </a:ln>
              <a:effectLst/>
            </c:spPr>
          </c:dPt>
          <c:dPt>
            <c:idx val="3"/>
            <c:bubble3D val="0"/>
            <c:spPr>
              <a:solidFill>
                <a:schemeClr val="accent5"/>
              </a:solidFill>
              <a:ln w="19050">
                <a:noFill/>
              </a:ln>
              <a:effectLst/>
            </c:spPr>
          </c:dPt>
          <c:dLbls>
            <c:spPr>
              <a:noFill/>
              <a:ln>
                <a:noFill/>
              </a:ln>
              <a:effectLst/>
            </c:spPr>
            <c:txPr>
              <a:bodyPr rot="0" spcFirstLastPara="1" vertOverflow="ellipsis" vert="horz" wrap="square" lIns="38100" tIns="19050" rIns="38100" bIns="19050" anchor="ctr" anchorCtr="1">
                <a:spAutoFit/>
              </a:bodyPr>
              <a:lstStyle/>
              <a:p>
                <a:pPr>
                  <a:defRPr lang="zh-CN" sz="2000" b="0" i="0" u="none" strike="noStrike" kern="1200" baseline="0">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defRPr>
                </a:pPr>
              </a:p>
            </c:txPr>
            <c:showLegendKey val="0"/>
            <c:showVal val="1"/>
            <c:showCatName val="0"/>
            <c:showSerName val="0"/>
            <c:showPercent val="0"/>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c:v>
                </c:pt>
                <c:pt idx="1">
                  <c:v>3.2</c:v>
                </c:pt>
                <c:pt idx="2">
                  <c:v>1.4</c:v>
                </c:pt>
                <c:pt idx="3">
                  <c:v>1.2</c:v>
                </c:pt>
              </c:numCache>
            </c:numRef>
          </c:val>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r"/>
      <c:layout>
        <c:manualLayout>
          <c:xMode val="edge"/>
          <c:yMode val="edge"/>
          <c:x val="0.770500409570212"/>
          <c:y val="0.377323363968238"/>
          <c:w val="0.114870239634086"/>
          <c:h val="0.245353272063524"/>
        </c:manualLayout>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5BCBE2-B8C4-469C-835B-15C1B79E2AD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E5C1B4-486B-4D7B-BF95-07E6415789F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06237A0C-4783-4C20-B23D-41B80DD97AC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23B7797-835F-4F10-9FC3-69D8E5573A3C}" type="slidenum">
              <a:rPr lang="zh-CN" altLang="en-US" smtClean="0"/>
            </a:fld>
            <a:endParaRPr lang="zh-CN" altLang="en-US"/>
          </a:p>
        </p:txBody>
      </p:sp>
      <p:pic>
        <p:nvPicPr>
          <p:cNvPr id="7" name="图片 6"/>
          <p:cNvPicPr>
            <a:picLocks noChangeAspect="1"/>
          </p:cNvPicPr>
          <p:nvPr userDrawn="1"/>
        </p:nvPicPr>
        <p:blipFill>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19364" y="0"/>
            <a:ext cx="12211364" cy="8007129"/>
          </a:xfrm>
          <a:prstGeom prst="rect">
            <a:avLst/>
          </a:prstGeom>
          <a:solidFill>
            <a:srgbClr val="F5FFF3"/>
          </a:solidFill>
        </p:spPr>
      </p:pic>
      <p:sp>
        <p:nvSpPr>
          <p:cNvPr id="8" name="Google Shape;324;p22"/>
          <p:cNvSpPr/>
          <p:nvPr userDrawn="1"/>
        </p:nvSpPr>
        <p:spPr>
          <a:xfrm rot="10800000">
            <a:off x="-29046" y="5749998"/>
            <a:ext cx="12230727" cy="1107998"/>
          </a:xfrm>
          <a:custGeom>
            <a:avLst/>
            <a:gdLst/>
            <a:ahLst/>
            <a:cxnLst/>
            <a:rect l="l" t="t" r="r" b="b"/>
            <a:pathLst>
              <a:path w="105478" h="25807" extrusionOk="0">
                <a:moveTo>
                  <a:pt x="0" y="0"/>
                </a:moveTo>
                <a:lnTo>
                  <a:pt x="0" y="14370"/>
                </a:lnTo>
                <a:cubicBezTo>
                  <a:pt x="5163" y="12313"/>
                  <a:pt x="10590" y="11048"/>
                  <a:pt x="16590" y="10634"/>
                </a:cubicBezTo>
                <a:cubicBezTo>
                  <a:pt x="17075" y="10601"/>
                  <a:pt x="17556" y="10585"/>
                  <a:pt x="18036" y="10585"/>
                </a:cubicBezTo>
                <a:cubicBezTo>
                  <a:pt x="29132" y="10585"/>
                  <a:pt x="38983" y="19185"/>
                  <a:pt x="49712" y="22197"/>
                </a:cubicBezTo>
                <a:cubicBezTo>
                  <a:pt x="58237" y="24590"/>
                  <a:pt x="66814" y="25807"/>
                  <a:pt x="75388" y="25807"/>
                </a:cubicBezTo>
                <a:cubicBezTo>
                  <a:pt x="84989" y="25807"/>
                  <a:pt x="94586" y="24281"/>
                  <a:pt x="104102" y="21170"/>
                </a:cubicBezTo>
                <a:cubicBezTo>
                  <a:pt x="104556" y="21021"/>
                  <a:pt x="105018" y="20865"/>
                  <a:pt x="105478" y="20705"/>
                </a:cubicBezTo>
                <a:lnTo>
                  <a:pt x="1054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BCE37"/>
              </a:solidFill>
            </a:endParaRPr>
          </a:p>
        </p:txBody>
      </p:sp>
      <p:sp>
        <p:nvSpPr>
          <p:cNvPr id="9" name="Google Shape;148;p10"/>
          <p:cNvSpPr/>
          <p:nvPr userDrawn="1"/>
        </p:nvSpPr>
        <p:spPr>
          <a:xfrm flipH="1">
            <a:off x="-29046" y="5749995"/>
            <a:ext cx="12230728" cy="1108002"/>
          </a:xfrm>
          <a:custGeom>
            <a:avLst/>
            <a:gdLst/>
            <a:ahLst/>
            <a:cxnLst/>
            <a:rect l="l" t="t" r="r" b="b"/>
            <a:pathLst>
              <a:path w="71895" h="23995" extrusionOk="0">
                <a:moveTo>
                  <a:pt x="21214" y="0"/>
                </a:moveTo>
                <a:cubicBezTo>
                  <a:pt x="18150" y="0"/>
                  <a:pt x="15133" y="613"/>
                  <a:pt x="12269" y="1887"/>
                </a:cubicBezTo>
                <a:cubicBezTo>
                  <a:pt x="2418" y="6270"/>
                  <a:pt x="0" y="17732"/>
                  <a:pt x="0" y="17732"/>
                </a:cubicBezTo>
                <a:lnTo>
                  <a:pt x="0" y="23995"/>
                </a:lnTo>
                <a:lnTo>
                  <a:pt x="71894" y="23995"/>
                </a:lnTo>
                <a:lnTo>
                  <a:pt x="71894" y="15969"/>
                </a:lnTo>
                <a:cubicBezTo>
                  <a:pt x="69535" y="17370"/>
                  <a:pt x="66828" y="17986"/>
                  <a:pt x="63951" y="17986"/>
                </a:cubicBezTo>
                <a:cubicBezTo>
                  <a:pt x="56074" y="17986"/>
                  <a:pt x="46926" y="13373"/>
                  <a:pt x="40161" y="7661"/>
                </a:cubicBezTo>
                <a:cubicBezTo>
                  <a:pt x="34286" y="2703"/>
                  <a:pt x="27647" y="0"/>
                  <a:pt x="212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06237A0C-4783-4C20-B23D-41B80DD97AC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23B7797-835F-4F10-9FC3-69D8E5573A3C}"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06237A0C-4783-4C20-B23D-41B80DD97AC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23B7797-835F-4F10-9FC3-69D8E5573A3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两栏内容">
    <p:bg>
      <p:bgPr>
        <a:solidFill>
          <a:srgbClr val="F5FFF3"/>
        </a:solidFill>
        <a:effectLst/>
      </p:bgPr>
    </p:bg>
    <p:spTree>
      <p:nvGrpSpPr>
        <p:cNvPr id="1" name=""/>
        <p:cNvGrpSpPr/>
        <p:nvPr/>
      </p:nvGrpSpPr>
      <p:grpSpPr>
        <a:xfrm>
          <a:off x="0" y="0"/>
          <a:ext cx="0" cy="0"/>
          <a:chOff x="0" y="0"/>
          <a:chExt cx="0" cy="0"/>
        </a:xfrm>
      </p:grpSpPr>
      <p:sp>
        <p:nvSpPr>
          <p:cNvPr id="15" name="Google Shape;238;p15"/>
          <p:cNvSpPr/>
          <p:nvPr userDrawn="1"/>
        </p:nvSpPr>
        <p:spPr>
          <a:xfrm rot="10800000" flipH="1">
            <a:off x="8067084" y="0"/>
            <a:ext cx="4124916" cy="4462656"/>
          </a:xfrm>
          <a:custGeom>
            <a:avLst/>
            <a:gdLst/>
            <a:ahLst/>
            <a:cxnLst/>
            <a:rect l="l" t="t" r="r" b="b"/>
            <a:pathLst>
              <a:path w="37839" h="40938" extrusionOk="0">
                <a:moveTo>
                  <a:pt x="37839" y="0"/>
                </a:moveTo>
                <a:cubicBezTo>
                  <a:pt x="31770" y="767"/>
                  <a:pt x="28951" y="3515"/>
                  <a:pt x="26969" y="11313"/>
                </a:cubicBezTo>
                <a:cubicBezTo>
                  <a:pt x="24991" y="19111"/>
                  <a:pt x="19814" y="21473"/>
                  <a:pt x="9908" y="26266"/>
                </a:cubicBezTo>
                <a:cubicBezTo>
                  <a:pt x="1" y="31059"/>
                  <a:pt x="3737" y="40938"/>
                  <a:pt x="3737" y="40938"/>
                </a:cubicBezTo>
                <a:lnTo>
                  <a:pt x="37839" y="40938"/>
                </a:lnTo>
                <a:lnTo>
                  <a:pt x="37839" y="0"/>
                </a:lnTo>
                <a:close/>
              </a:path>
            </a:pathLst>
          </a:custGeom>
          <a:gradFill>
            <a:gsLst>
              <a:gs pos="0">
                <a:schemeClr val="accent3"/>
              </a:gs>
              <a:gs pos="33000">
                <a:schemeClr val="accent2"/>
              </a:gs>
            </a:gsLst>
            <a:lin ang="27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 name="Google Shape;239;p15"/>
          <p:cNvSpPr/>
          <p:nvPr userDrawn="1"/>
        </p:nvSpPr>
        <p:spPr>
          <a:xfrm flipH="1">
            <a:off x="0" y="3991318"/>
            <a:ext cx="2649674" cy="2866682"/>
          </a:xfrm>
          <a:custGeom>
            <a:avLst/>
            <a:gdLst/>
            <a:ahLst/>
            <a:cxnLst/>
            <a:rect l="l" t="t" r="r" b="b"/>
            <a:pathLst>
              <a:path w="37839" h="40938" extrusionOk="0">
                <a:moveTo>
                  <a:pt x="37839" y="0"/>
                </a:moveTo>
                <a:cubicBezTo>
                  <a:pt x="31770" y="767"/>
                  <a:pt x="28951" y="3515"/>
                  <a:pt x="26969" y="11313"/>
                </a:cubicBezTo>
                <a:cubicBezTo>
                  <a:pt x="24991" y="19111"/>
                  <a:pt x="19814" y="21473"/>
                  <a:pt x="9908" y="26266"/>
                </a:cubicBezTo>
                <a:cubicBezTo>
                  <a:pt x="1" y="31059"/>
                  <a:pt x="3737" y="40938"/>
                  <a:pt x="3737" y="40938"/>
                </a:cubicBezTo>
                <a:lnTo>
                  <a:pt x="37839" y="40938"/>
                </a:lnTo>
                <a:lnTo>
                  <a:pt x="378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比较">
    <p:bg>
      <p:bgPr>
        <a:solidFill>
          <a:srgbClr val="F5FFF3"/>
        </a:solidFill>
        <a:effectLst/>
      </p:bgPr>
    </p:bg>
    <p:spTree>
      <p:nvGrpSpPr>
        <p:cNvPr id="1" name=""/>
        <p:cNvGrpSpPr/>
        <p:nvPr/>
      </p:nvGrpSpPr>
      <p:grpSpPr>
        <a:xfrm>
          <a:off x="0" y="0"/>
          <a:ext cx="0" cy="0"/>
          <a:chOff x="0" y="0"/>
          <a:chExt cx="0" cy="0"/>
        </a:xfrm>
      </p:grpSpPr>
      <p:sp>
        <p:nvSpPr>
          <p:cNvPr id="10" name="椭圆 9"/>
          <p:cNvSpPr/>
          <p:nvPr userDrawn="1"/>
        </p:nvSpPr>
        <p:spPr>
          <a:xfrm rot="2498962">
            <a:off x="-3400398" y="-736686"/>
            <a:ext cx="8331372" cy="8331372"/>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Light"/>
              <a:ea typeface="思源黑体 CN Light"/>
              <a:cs typeface="+mn-cs"/>
            </a:endParaRPr>
          </a:p>
        </p:txBody>
      </p:sp>
      <p:sp>
        <p:nvSpPr>
          <p:cNvPr id="11" name="椭圆 10"/>
          <p:cNvSpPr/>
          <p:nvPr userDrawn="1"/>
        </p:nvSpPr>
        <p:spPr>
          <a:xfrm rot="2498962">
            <a:off x="-3939246" y="-736685"/>
            <a:ext cx="8331372" cy="83313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黑体 CN Light"/>
              <a:ea typeface="思源黑体 CN Light"/>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比较">
    <p:bg>
      <p:bgPr>
        <a:solidFill>
          <a:srgbClr val="F5FFF3"/>
        </a:solidFill>
        <a:effectLst/>
      </p:bgPr>
    </p:bg>
    <p:spTree>
      <p:nvGrpSpPr>
        <p:cNvPr id="1" name=""/>
        <p:cNvGrpSpPr/>
        <p:nvPr/>
      </p:nvGrpSpPr>
      <p:grpSpPr>
        <a:xfrm>
          <a:off x="0" y="0"/>
          <a:ext cx="0" cy="0"/>
          <a:chOff x="0" y="0"/>
          <a:chExt cx="0" cy="0"/>
        </a:xfrm>
      </p:grpSpPr>
      <p:sp>
        <p:nvSpPr>
          <p:cNvPr id="8" name="Google Shape;43;p4"/>
          <p:cNvSpPr/>
          <p:nvPr userDrawn="1"/>
        </p:nvSpPr>
        <p:spPr>
          <a:xfrm rot="10800000" flipH="1">
            <a:off x="-1031132" y="5804486"/>
            <a:ext cx="3777462" cy="1364799"/>
          </a:xfrm>
          <a:custGeom>
            <a:avLst/>
            <a:gdLst/>
            <a:ahLst/>
            <a:cxnLst/>
            <a:rect l="l" t="t" r="r" b="b"/>
            <a:pathLst>
              <a:path w="61918" h="22371" extrusionOk="0">
                <a:moveTo>
                  <a:pt x="1" y="0"/>
                </a:moveTo>
                <a:lnTo>
                  <a:pt x="1" y="19582"/>
                </a:lnTo>
                <a:cubicBezTo>
                  <a:pt x="2348" y="19298"/>
                  <a:pt x="4561" y="19170"/>
                  <a:pt x="6829" y="19170"/>
                </a:cubicBezTo>
                <a:cubicBezTo>
                  <a:pt x="14097" y="19170"/>
                  <a:pt x="21932" y="20484"/>
                  <a:pt x="36559" y="22179"/>
                </a:cubicBezTo>
                <a:cubicBezTo>
                  <a:pt x="37673" y="22308"/>
                  <a:pt x="38754" y="22370"/>
                  <a:pt x="39802" y="22370"/>
                </a:cubicBezTo>
                <a:cubicBezTo>
                  <a:pt x="52890" y="22370"/>
                  <a:pt x="60749" y="12589"/>
                  <a:pt x="619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 name="Google Shape;362;p31"/>
          <p:cNvSpPr/>
          <p:nvPr userDrawn="1"/>
        </p:nvSpPr>
        <p:spPr>
          <a:xfrm rot="12199594">
            <a:off x="8272841" y="-732037"/>
            <a:ext cx="4603071" cy="1749185"/>
          </a:xfrm>
          <a:custGeom>
            <a:avLst/>
            <a:gdLst/>
            <a:ahLst/>
            <a:cxnLst/>
            <a:rect l="l" t="t" r="r" b="b"/>
            <a:pathLst>
              <a:path w="19016" h="7226" extrusionOk="0">
                <a:moveTo>
                  <a:pt x="5003" y="1"/>
                </a:moveTo>
                <a:cubicBezTo>
                  <a:pt x="2007" y="1"/>
                  <a:pt x="89" y="1616"/>
                  <a:pt x="176" y="3909"/>
                </a:cubicBezTo>
                <a:cubicBezTo>
                  <a:pt x="176" y="3909"/>
                  <a:pt x="1" y="7225"/>
                  <a:pt x="8018" y="7225"/>
                </a:cubicBezTo>
                <a:cubicBezTo>
                  <a:pt x="17199" y="7225"/>
                  <a:pt x="19016" y="2591"/>
                  <a:pt x="17328" y="989"/>
                </a:cubicBezTo>
                <a:cubicBezTo>
                  <a:pt x="16688" y="381"/>
                  <a:pt x="15982" y="184"/>
                  <a:pt x="15213" y="184"/>
                </a:cubicBezTo>
                <a:cubicBezTo>
                  <a:pt x="13782" y="184"/>
                  <a:pt x="12133" y="869"/>
                  <a:pt x="10286" y="869"/>
                </a:cubicBezTo>
                <a:cubicBezTo>
                  <a:pt x="9643" y="869"/>
                  <a:pt x="8977" y="786"/>
                  <a:pt x="8287" y="562"/>
                </a:cubicBezTo>
                <a:cubicBezTo>
                  <a:pt x="7097" y="177"/>
                  <a:pt x="5991" y="1"/>
                  <a:pt x="5003" y="1"/>
                </a:cubicBezTo>
                <a:close/>
              </a:path>
            </a:pathLst>
          </a:custGeom>
          <a:solidFill>
            <a:schemeClr val="accent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 name="Google Shape;363;p31"/>
          <p:cNvSpPr/>
          <p:nvPr userDrawn="1"/>
        </p:nvSpPr>
        <p:spPr>
          <a:xfrm rot="12199594">
            <a:off x="8216189" y="-874593"/>
            <a:ext cx="4603071" cy="1749185"/>
          </a:xfrm>
          <a:custGeom>
            <a:avLst/>
            <a:gdLst/>
            <a:ahLst/>
            <a:cxnLst/>
            <a:rect l="l" t="t" r="r" b="b"/>
            <a:pathLst>
              <a:path w="19016" h="7226" extrusionOk="0">
                <a:moveTo>
                  <a:pt x="5003" y="1"/>
                </a:moveTo>
                <a:cubicBezTo>
                  <a:pt x="2007" y="1"/>
                  <a:pt x="89" y="1616"/>
                  <a:pt x="176" y="3909"/>
                </a:cubicBezTo>
                <a:cubicBezTo>
                  <a:pt x="176" y="3909"/>
                  <a:pt x="1" y="7225"/>
                  <a:pt x="8018" y="7225"/>
                </a:cubicBezTo>
                <a:cubicBezTo>
                  <a:pt x="17199" y="7225"/>
                  <a:pt x="19016" y="2591"/>
                  <a:pt x="17328" y="989"/>
                </a:cubicBezTo>
                <a:cubicBezTo>
                  <a:pt x="16688" y="381"/>
                  <a:pt x="15982" y="184"/>
                  <a:pt x="15213" y="184"/>
                </a:cubicBezTo>
                <a:cubicBezTo>
                  <a:pt x="13782" y="184"/>
                  <a:pt x="12133" y="869"/>
                  <a:pt x="10286" y="869"/>
                </a:cubicBezTo>
                <a:cubicBezTo>
                  <a:pt x="9643" y="869"/>
                  <a:pt x="8977" y="786"/>
                  <a:pt x="8287" y="562"/>
                </a:cubicBezTo>
                <a:cubicBezTo>
                  <a:pt x="7097" y="177"/>
                  <a:pt x="5991" y="1"/>
                  <a:pt x="5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仅标题">
    <p:bg>
      <p:bgPr>
        <a:solidFill>
          <a:srgbClr val="F5FFF3"/>
        </a:solidFill>
        <a:effectLst/>
      </p:bgPr>
    </p:bg>
    <p:spTree>
      <p:nvGrpSpPr>
        <p:cNvPr id="1" name=""/>
        <p:cNvGrpSpPr/>
        <p:nvPr/>
      </p:nvGrpSpPr>
      <p:grpSpPr>
        <a:xfrm>
          <a:off x="0" y="0"/>
          <a:ext cx="0" cy="0"/>
          <a:chOff x="0" y="0"/>
          <a:chExt cx="0" cy="0"/>
        </a:xfrm>
      </p:grpSpPr>
      <p:sp>
        <p:nvSpPr>
          <p:cNvPr id="7" name="Google Shape;492;p33"/>
          <p:cNvSpPr/>
          <p:nvPr userDrawn="1"/>
        </p:nvSpPr>
        <p:spPr>
          <a:xfrm flipH="1">
            <a:off x="0" y="-361465"/>
            <a:ext cx="12805965" cy="7219465"/>
          </a:xfrm>
          <a:custGeom>
            <a:avLst/>
            <a:gdLst/>
            <a:ahLst/>
            <a:cxnLst/>
            <a:rect l="l" t="t" r="r" b="b"/>
            <a:pathLst>
              <a:path w="46307" h="26227" extrusionOk="0">
                <a:moveTo>
                  <a:pt x="43978" y="0"/>
                </a:moveTo>
                <a:cubicBezTo>
                  <a:pt x="40052" y="0"/>
                  <a:pt x="36587" y="2763"/>
                  <a:pt x="33999" y="6111"/>
                </a:cubicBezTo>
                <a:cubicBezTo>
                  <a:pt x="32570" y="7960"/>
                  <a:pt x="30493" y="9268"/>
                  <a:pt x="28222" y="9800"/>
                </a:cubicBezTo>
                <a:cubicBezTo>
                  <a:pt x="26639" y="10170"/>
                  <a:pt x="24941" y="10367"/>
                  <a:pt x="23604" y="11370"/>
                </a:cubicBezTo>
                <a:cubicBezTo>
                  <a:pt x="22472" y="12217"/>
                  <a:pt x="21784" y="13486"/>
                  <a:pt x="21291" y="14784"/>
                </a:cubicBezTo>
                <a:cubicBezTo>
                  <a:pt x="20506" y="16853"/>
                  <a:pt x="20265" y="20071"/>
                  <a:pt x="18032" y="21173"/>
                </a:cubicBezTo>
                <a:cubicBezTo>
                  <a:pt x="17547" y="21412"/>
                  <a:pt x="17019" y="21512"/>
                  <a:pt x="16450" y="21512"/>
                </a:cubicBezTo>
                <a:cubicBezTo>
                  <a:pt x="13442" y="21512"/>
                  <a:pt x="9289" y="18702"/>
                  <a:pt x="4349" y="18702"/>
                </a:cubicBezTo>
                <a:cubicBezTo>
                  <a:pt x="2959" y="18702"/>
                  <a:pt x="1507" y="18924"/>
                  <a:pt x="1" y="19494"/>
                </a:cubicBezTo>
                <a:lnTo>
                  <a:pt x="1" y="26227"/>
                </a:lnTo>
                <a:lnTo>
                  <a:pt x="46307" y="26227"/>
                </a:lnTo>
                <a:lnTo>
                  <a:pt x="46307" y="327"/>
                </a:lnTo>
                <a:cubicBezTo>
                  <a:pt x="45515" y="104"/>
                  <a:pt x="44738" y="0"/>
                  <a:pt x="43978" y="0"/>
                </a:cubicBezTo>
                <a:close/>
              </a:path>
            </a:pathLst>
          </a:custGeom>
          <a:solidFill>
            <a:schemeClr val="accent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Google Shape;493;p33"/>
          <p:cNvSpPr/>
          <p:nvPr userDrawn="1"/>
        </p:nvSpPr>
        <p:spPr>
          <a:xfrm flipH="1">
            <a:off x="0" y="-217714"/>
            <a:ext cx="12550978" cy="7075714"/>
          </a:xfrm>
          <a:custGeom>
            <a:avLst/>
            <a:gdLst/>
            <a:ahLst/>
            <a:cxnLst/>
            <a:rect l="l" t="t" r="r" b="b"/>
            <a:pathLst>
              <a:path w="46307" h="26227" extrusionOk="0">
                <a:moveTo>
                  <a:pt x="43978" y="0"/>
                </a:moveTo>
                <a:cubicBezTo>
                  <a:pt x="40052" y="0"/>
                  <a:pt x="36587" y="2763"/>
                  <a:pt x="33999" y="6111"/>
                </a:cubicBezTo>
                <a:cubicBezTo>
                  <a:pt x="32570" y="7960"/>
                  <a:pt x="30493" y="9268"/>
                  <a:pt x="28222" y="9800"/>
                </a:cubicBezTo>
                <a:cubicBezTo>
                  <a:pt x="26639" y="10170"/>
                  <a:pt x="24941" y="10367"/>
                  <a:pt x="23604" y="11370"/>
                </a:cubicBezTo>
                <a:cubicBezTo>
                  <a:pt x="22472" y="12217"/>
                  <a:pt x="21784" y="13486"/>
                  <a:pt x="21291" y="14784"/>
                </a:cubicBezTo>
                <a:cubicBezTo>
                  <a:pt x="20506" y="16853"/>
                  <a:pt x="20265" y="20071"/>
                  <a:pt x="18032" y="21173"/>
                </a:cubicBezTo>
                <a:cubicBezTo>
                  <a:pt x="17547" y="21412"/>
                  <a:pt x="17019" y="21512"/>
                  <a:pt x="16450" y="21512"/>
                </a:cubicBezTo>
                <a:cubicBezTo>
                  <a:pt x="13442" y="21512"/>
                  <a:pt x="9289" y="18702"/>
                  <a:pt x="4349" y="18702"/>
                </a:cubicBezTo>
                <a:cubicBezTo>
                  <a:pt x="2959" y="18702"/>
                  <a:pt x="1507" y="18924"/>
                  <a:pt x="1" y="19494"/>
                </a:cubicBezTo>
                <a:lnTo>
                  <a:pt x="1" y="26227"/>
                </a:lnTo>
                <a:lnTo>
                  <a:pt x="46307" y="26227"/>
                </a:lnTo>
                <a:lnTo>
                  <a:pt x="46307" y="327"/>
                </a:lnTo>
                <a:cubicBezTo>
                  <a:pt x="45515" y="104"/>
                  <a:pt x="44738" y="0"/>
                  <a:pt x="439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5FFF3"/>
        </a:solidFill>
        <a:effectLst/>
      </p:bgPr>
    </p:bg>
    <p:spTree>
      <p:nvGrpSpPr>
        <p:cNvPr id="1" name=""/>
        <p:cNvGrpSpPr/>
        <p:nvPr/>
      </p:nvGrpSpPr>
      <p:grpSpPr>
        <a:xfrm>
          <a:off x="0" y="0"/>
          <a:ext cx="0" cy="0"/>
          <a:chOff x="0" y="0"/>
          <a:chExt cx="0" cy="0"/>
        </a:xfrm>
      </p:grpSpPr>
      <p:sp>
        <p:nvSpPr>
          <p:cNvPr id="27" name="Google Shape;380;p32"/>
          <p:cNvSpPr/>
          <p:nvPr userDrawn="1"/>
        </p:nvSpPr>
        <p:spPr>
          <a:xfrm rot="10800000">
            <a:off x="7877271" y="-2178968"/>
            <a:ext cx="4312910" cy="4291292"/>
          </a:xfrm>
          <a:custGeom>
            <a:avLst/>
            <a:gdLst/>
            <a:ahLst/>
            <a:cxnLst/>
            <a:rect l="l" t="t" r="r" b="b"/>
            <a:pathLst>
              <a:path w="14589" h="14516" extrusionOk="0">
                <a:moveTo>
                  <a:pt x="668" y="0"/>
                </a:moveTo>
                <a:cubicBezTo>
                  <a:pt x="564" y="0"/>
                  <a:pt x="459" y="10"/>
                  <a:pt x="356" y="29"/>
                </a:cubicBezTo>
                <a:cubicBezTo>
                  <a:pt x="253" y="47"/>
                  <a:pt x="153" y="76"/>
                  <a:pt x="55" y="114"/>
                </a:cubicBezTo>
                <a:cubicBezTo>
                  <a:pt x="21" y="156"/>
                  <a:pt x="1" y="209"/>
                  <a:pt x="1" y="263"/>
                </a:cubicBezTo>
                <a:lnTo>
                  <a:pt x="1" y="14281"/>
                </a:lnTo>
                <a:cubicBezTo>
                  <a:pt x="1" y="14411"/>
                  <a:pt x="106" y="14516"/>
                  <a:pt x="237" y="14516"/>
                </a:cubicBezTo>
                <a:lnTo>
                  <a:pt x="9837" y="14516"/>
                </a:lnTo>
                <a:cubicBezTo>
                  <a:pt x="12561" y="13402"/>
                  <a:pt x="14589" y="10632"/>
                  <a:pt x="13959" y="7549"/>
                </a:cubicBezTo>
                <a:cubicBezTo>
                  <a:pt x="13561" y="5609"/>
                  <a:pt x="11996" y="3405"/>
                  <a:pt x="9860" y="3270"/>
                </a:cubicBezTo>
                <a:cubicBezTo>
                  <a:pt x="9823" y="3268"/>
                  <a:pt x="9785" y="3266"/>
                  <a:pt x="9747" y="3266"/>
                </a:cubicBezTo>
                <a:cubicBezTo>
                  <a:pt x="8272" y="3266"/>
                  <a:pt x="6369" y="4996"/>
                  <a:pt x="4794" y="4996"/>
                </a:cubicBezTo>
                <a:cubicBezTo>
                  <a:pt x="4188" y="4996"/>
                  <a:pt x="3631" y="4739"/>
                  <a:pt x="3166" y="4030"/>
                </a:cubicBezTo>
                <a:cubicBezTo>
                  <a:pt x="2553" y="3095"/>
                  <a:pt x="2801" y="1884"/>
                  <a:pt x="2264" y="924"/>
                </a:cubicBezTo>
                <a:cubicBezTo>
                  <a:pt x="1995" y="445"/>
                  <a:pt x="1507" y="123"/>
                  <a:pt x="982" y="29"/>
                </a:cubicBezTo>
                <a:cubicBezTo>
                  <a:pt x="878" y="10"/>
                  <a:pt x="773" y="0"/>
                  <a:pt x="6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380;p32"/>
          <p:cNvSpPr/>
          <p:nvPr userDrawn="1"/>
        </p:nvSpPr>
        <p:spPr>
          <a:xfrm rot="10800000" flipH="1">
            <a:off x="0" y="-2179165"/>
            <a:ext cx="4312910" cy="4291292"/>
          </a:xfrm>
          <a:custGeom>
            <a:avLst/>
            <a:gdLst/>
            <a:ahLst/>
            <a:cxnLst/>
            <a:rect l="l" t="t" r="r" b="b"/>
            <a:pathLst>
              <a:path w="14589" h="14516" extrusionOk="0">
                <a:moveTo>
                  <a:pt x="668" y="0"/>
                </a:moveTo>
                <a:cubicBezTo>
                  <a:pt x="564" y="0"/>
                  <a:pt x="459" y="10"/>
                  <a:pt x="356" y="29"/>
                </a:cubicBezTo>
                <a:cubicBezTo>
                  <a:pt x="253" y="47"/>
                  <a:pt x="153" y="76"/>
                  <a:pt x="55" y="114"/>
                </a:cubicBezTo>
                <a:cubicBezTo>
                  <a:pt x="21" y="156"/>
                  <a:pt x="1" y="209"/>
                  <a:pt x="1" y="263"/>
                </a:cubicBezTo>
                <a:lnTo>
                  <a:pt x="1" y="14281"/>
                </a:lnTo>
                <a:cubicBezTo>
                  <a:pt x="1" y="14411"/>
                  <a:pt x="106" y="14516"/>
                  <a:pt x="237" y="14516"/>
                </a:cubicBezTo>
                <a:lnTo>
                  <a:pt x="9837" y="14516"/>
                </a:lnTo>
                <a:cubicBezTo>
                  <a:pt x="12561" y="13402"/>
                  <a:pt x="14589" y="10632"/>
                  <a:pt x="13959" y="7549"/>
                </a:cubicBezTo>
                <a:cubicBezTo>
                  <a:pt x="13561" y="5609"/>
                  <a:pt x="11996" y="3405"/>
                  <a:pt x="9860" y="3270"/>
                </a:cubicBezTo>
                <a:cubicBezTo>
                  <a:pt x="9823" y="3268"/>
                  <a:pt x="9785" y="3266"/>
                  <a:pt x="9747" y="3266"/>
                </a:cubicBezTo>
                <a:cubicBezTo>
                  <a:pt x="8272" y="3266"/>
                  <a:pt x="6369" y="4996"/>
                  <a:pt x="4794" y="4996"/>
                </a:cubicBezTo>
                <a:cubicBezTo>
                  <a:pt x="4188" y="4996"/>
                  <a:pt x="3631" y="4739"/>
                  <a:pt x="3166" y="4030"/>
                </a:cubicBezTo>
                <a:cubicBezTo>
                  <a:pt x="2553" y="3095"/>
                  <a:pt x="2801" y="1884"/>
                  <a:pt x="2264" y="924"/>
                </a:cubicBezTo>
                <a:cubicBezTo>
                  <a:pt x="1995" y="445"/>
                  <a:pt x="1507" y="123"/>
                  <a:pt x="982" y="29"/>
                </a:cubicBezTo>
                <a:cubicBezTo>
                  <a:pt x="878" y="10"/>
                  <a:pt x="773" y="0"/>
                  <a:pt x="6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内容与标题">
    <p:bg>
      <p:bgPr>
        <a:solidFill>
          <a:srgbClr val="F5FFF3"/>
        </a:solidFill>
        <a:effectLst/>
      </p:bgPr>
    </p:bg>
    <p:spTree>
      <p:nvGrpSpPr>
        <p:cNvPr id="1" name=""/>
        <p:cNvGrpSpPr/>
        <p:nvPr/>
      </p:nvGrpSpPr>
      <p:grpSpPr>
        <a:xfrm>
          <a:off x="0" y="0"/>
          <a:ext cx="0" cy="0"/>
          <a:chOff x="0" y="0"/>
          <a:chExt cx="0" cy="0"/>
        </a:xfrm>
      </p:grpSpPr>
      <p:sp>
        <p:nvSpPr>
          <p:cNvPr id="8" name="Google Shape;1170;p60"/>
          <p:cNvSpPr/>
          <p:nvPr userDrawn="1"/>
        </p:nvSpPr>
        <p:spPr>
          <a:xfrm flipH="1" flipV="1">
            <a:off x="9858703" y="0"/>
            <a:ext cx="2342978" cy="448544"/>
          </a:xfrm>
          <a:custGeom>
            <a:avLst/>
            <a:gdLst/>
            <a:ahLst/>
            <a:cxnLst/>
            <a:rect l="l" t="t" r="r" b="b"/>
            <a:pathLst>
              <a:path w="244250" h="28762" extrusionOk="0">
                <a:moveTo>
                  <a:pt x="94524" y="1"/>
                </a:moveTo>
                <a:cubicBezTo>
                  <a:pt x="53241" y="1"/>
                  <a:pt x="18544" y="5085"/>
                  <a:pt x="1" y="8474"/>
                </a:cubicBezTo>
                <a:lnTo>
                  <a:pt x="1" y="28761"/>
                </a:lnTo>
                <a:lnTo>
                  <a:pt x="244249" y="28761"/>
                </a:lnTo>
                <a:lnTo>
                  <a:pt x="244249" y="28511"/>
                </a:lnTo>
                <a:cubicBezTo>
                  <a:pt x="195020" y="6350"/>
                  <a:pt x="140660" y="1"/>
                  <a:pt x="945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 name="Google Shape;324;p22"/>
          <p:cNvSpPr/>
          <p:nvPr userDrawn="1"/>
        </p:nvSpPr>
        <p:spPr>
          <a:xfrm rot="10800000">
            <a:off x="-29046" y="5749998"/>
            <a:ext cx="12230727" cy="1107998"/>
          </a:xfrm>
          <a:custGeom>
            <a:avLst/>
            <a:gdLst/>
            <a:ahLst/>
            <a:cxnLst/>
            <a:rect l="l" t="t" r="r" b="b"/>
            <a:pathLst>
              <a:path w="105478" h="25807" extrusionOk="0">
                <a:moveTo>
                  <a:pt x="0" y="0"/>
                </a:moveTo>
                <a:lnTo>
                  <a:pt x="0" y="14370"/>
                </a:lnTo>
                <a:cubicBezTo>
                  <a:pt x="5163" y="12313"/>
                  <a:pt x="10590" y="11048"/>
                  <a:pt x="16590" y="10634"/>
                </a:cubicBezTo>
                <a:cubicBezTo>
                  <a:pt x="17075" y="10601"/>
                  <a:pt x="17556" y="10585"/>
                  <a:pt x="18036" y="10585"/>
                </a:cubicBezTo>
                <a:cubicBezTo>
                  <a:pt x="29132" y="10585"/>
                  <a:pt x="38983" y="19185"/>
                  <a:pt x="49712" y="22197"/>
                </a:cubicBezTo>
                <a:cubicBezTo>
                  <a:pt x="58237" y="24590"/>
                  <a:pt x="66814" y="25807"/>
                  <a:pt x="75388" y="25807"/>
                </a:cubicBezTo>
                <a:cubicBezTo>
                  <a:pt x="84989" y="25807"/>
                  <a:pt x="94586" y="24281"/>
                  <a:pt x="104102" y="21170"/>
                </a:cubicBezTo>
                <a:cubicBezTo>
                  <a:pt x="104556" y="21021"/>
                  <a:pt x="105018" y="20865"/>
                  <a:pt x="105478" y="20705"/>
                </a:cubicBezTo>
                <a:lnTo>
                  <a:pt x="1054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BCE37"/>
              </a:solidFill>
            </a:endParaRPr>
          </a:p>
        </p:txBody>
      </p:sp>
      <p:sp>
        <p:nvSpPr>
          <p:cNvPr id="10" name="Google Shape;148;p10"/>
          <p:cNvSpPr/>
          <p:nvPr userDrawn="1"/>
        </p:nvSpPr>
        <p:spPr>
          <a:xfrm flipH="1">
            <a:off x="0" y="5749998"/>
            <a:ext cx="12230728" cy="1108002"/>
          </a:xfrm>
          <a:custGeom>
            <a:avLst/>
            <a:gdLst/>
            <a:ahLst/>
            <a:cxnLst/>
            <a:rect l="l" t="t" r="r" b="b"/>
            <a:pathLst>
              <a:path w="71895" h="23995" extrusionOk="0">
                <a:moveTo>
                  <a:pt x="21214" y="0"/>
                </a:moveTo>
                <a:cubicBezTo>
                  <a:pt x="18150" y="0"/>
                  <a:pt x="15133" y="613"/>
                  <a:pt x="12269" y="1887"/>
                </a:cubicBezTo>
                <a:cubicBezTo>
                  <a:pt x="2418" y="6270"/>
                  <a:pt x="0" y="17732"/>
                  <a:pt x="0" y="17732"/>
                </a:cubicBezTo>
                <a:lnTo>
                  <a:pt x="0" y="23995"/>
                </a:lnTo>
                <a:lnTo>
                  <a:pt x="71894" y="23995"/>
                </a:lnTo>
                <a:lnTo>
                  <a:pt x="71894" y="15969"/>
                </a:lnTo>
                <a:cubicBezTo>
                  <a:pt x="69535" y="17370"/>
                  <a:pt x="66828" y="17986"/>
                  <a:pt x="63951" y="17986"/>
                </a:cubicBezTo>
                <a:cubicBezTo>
                  <a:pt x="56074" y="17986"/>
                  <a:pt x="46926" y="13373"/>
                  <a:pt x="40161" y="7661"/>
                </a:cubicBezTo>
                <a:cubicBezTo>
                  <a:pt x="34286" y="2703"/>
                  <a:pt x="27647" y="0"/>
                  <a:pt x="212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 name="Google Shape;1177;p60"/>
          <p:cNvSpPr/>
          <p:nvPr userDrawn="1"/>
        </p:nvSpPr>
        <p:spPr>
          <a:xfrm rot="10800000">
            <a:off x="10089927" y="-3"/>
            <a:ext cx="2102069" cy="399396"/>
          </a:xfrm>
          <a:custGeom>
            <a:avLst/>
            <a:gdLst/>
            <a:ahLst/>
            <a:cxnLst/>
            <a:rect l="l" t="t" r="r" b="b"/>
            <a:pathLst>
              <a:path w="244250" h="28762" extrusionOk="0">
                <a:moveTo>
                  <a:pt x="94524" y="1"/>
                </a:moveTo>
                <a:cubicBezTo>
                  <a:pt x="53241" y="1"/>
                  <a:pt x="18544" y="5085"/>
                  <a:pt x="1" y="8474"/>
                </a:cubicBezTo>
                <a:lnTo>
                  <a:pt x="1" y="28761"/>
                </a:lnTo>
                <a:lnTo>
                  <a:pt x="244249" y="28761"/>
                </a:lnTo>
                <a:lnTo>
                  <a:pt x="244249" y="28511"/>
                </a:lnTo>
                <a:cubicBezTo>
                  <a:pt x="195020" y="6350"/>
                  <a:pt x="140660" y="1"/>
                  <a:pt x="945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5FFF3"/>
        </a:solidFill>
        <a:effectLst/>
      </p:bgPr>
    </p:bg>
    <p:spTree>
      <p:nvGrpSpPr>
        <p:cNvPr id="1" name=""/>
        <p:cNvGrpSpPr/>
        <p:nvPr/>
      </p:nvGrpSpPr>
      <p:grpSpPr>
        <a:xfrm>
          <a:off x="0" y="0"/>
          <a:ext cx="0" cy="0"/>
          <a:chOff x="0" y="0"/>
          <a:chExt cx="0" cy="0"/>
        </a:xfrm>
      </p:grpSpPr>
      <p:grpSp>
        <p:nvGrpSpPr>
          <p:cNvPr id="18" name="组合 17"/>
          <p:cNvGrpSpPr/>
          <p:nvPr userDrawn="1"/>
        </p:nvGrpSpPr>
        <p:grpSpPr>
          <a:xfrm flipH="1" flipV="1">
            <a:off x="-578069" y="0"/>
            <a:ext cx="4182678" cy="2743823"/>
            <a:chOff x="8597903" y="4114177"/>
            <a:chExt cx="4182678" cy="2743823"/>
          </a:xfrm>
        </p:grpSpPr>
        <p:sp>
          <p:nvSpPr>
            <p:cNvPr id="19" name="Google Shape;143;p9"/>
            <p:cNvSpPr txBox="1"/>
            <p:nvPr/>
          </p:nvSpPr>
          <p:spPr>
            <a:xfrm>
              <a:off x="10992031" y="6357369"/>
              <a:ext cx="678948" cy="487031"/>
            </a:xfrm>
            <a:prstGeom prst="rect">
              <a:avLst/>
            </a:prstGeom>
            <a:solidFill>
              <a:srgbClr val="46DA82"/>
            </a:solidFill>
          </p:spPr>
          <p:txBody>
            <a:bodyPr spcFirstLastPara="1" wrap="square" lIns="91425" tIns="91425" rIns="91425" bIns="91425" anchor="ctr" anchorCtr="0">
              <a:noAutofit/>
            </a:bodyPr>
            <a:lstStyle>
              <a:defPPr>
                <a:defRPr lang="zh-CN"/>
              </a:defPPr>
              <a:lvl1pPr marL="0" lvl="0" algn="l" defTabSz="914400" rtl="0" eaLnBrk="1" latinLnBrk="0" hangingPunct="1">
                <a:buNone/>
                <a:defRPr sz="1000" kern="1200">
                  <a:solidFill>
                    <a:srgbClr val="314256"/>
                  </a:solidFill>
                  <a:latin typeface="Cabin"/>
                  <a:ea typeface="Cabin"/>
                  <a:cs typeface="Cabin"/>
                  <a:sym typeface="Cabin"/>
                </a:defRPr>
              </a:lvl1pPr>
              <a:lvl2pPr marL="457200" lvl="1" algn="l" defTabSz="914400" rtl="0" eaLnBrk="1" latinLnBrk="0" hangingPunct="1">
                <a:buNone/>
                <a:defRPr sz="1000" kern="1200">
                  <a:solidFill>
                    <a:srgbClr val="314256"/>
                  </a:solidFill>
                  <a:latin typeface="Cabin"/>
                  <a:ea typeface="Cabin"/>
                  <a:cs typeface="Cabin"/>
                  <a:sym typeface="Cabin"/>
                </a:defRPr>
              </a:lvl2pPr>
              <a:lvl3pPr marL="914400" lvl="2" algn="l" defTabSz="914400" rtl="0" eaLnBrk="1" latinLnBrk="0" hangingPunct="1">
                <a:buNone/>
                <a:defRPr sz="1000" kern="1200">
                  <a:solidFill>
                    <a:srgbClr val="314256"/>
                  </a:solidFill>
                  <a:latin typeface="Cabin"/>
                  <a:ea typeface="Cabin"/>
                  <a:cs typeface="Cabin"/>
                  <a:sym typeface="Cabin"/>
                </a:defRPr>
              </a:lvl3pPr>
              <a:lvl4pPr marL="1371600" lvl="3" algn="l" defTabSz="914400" rtl="0" eaLnBrk="1" latinLnBrk="0" hangingPunct="1">
                <a:buNone/>
                <a:defRPr sz="1000" kern="1200">
                  <a:solidFill>
                    <a:srgbClr val="314256"/>
                  </a:solidFill>
                  <a:latin typeface="Cabin"/>
                  <a:ea typeface="Cabin"/>
                  <a:cs typeface="Cabin"/>
                  <a:sym typeface="Cabin"/>
                </a:defRPr>
              </a:lvl4pPr>
              <a:lvl5pPr marL="1828800" lvl="4" algn="l" defTabSz="914400" rtl="0" eaLnBrk="1" latinLnBrk="0" hangingPunct="1">
                <a:buNone/>
                <a:defRPr sz="1000" kern="1200">
                  <a:solidFill>
                    <a:srgbClr val="314256"/>
                  </a:solidFill>
                  <a:latin typeface="Cabin"/>
                  <a:ea typeface="Cabin"/>
                  <a:cs typeface="Cabin"/>
                  <a:sym typeface="Cabin"/>
                </a:defRPr>
              </a:lvl5pPr>
              <a:lvl6pPr marL="2286000" lvl="5" algn="l" defTabSz="914400" rtl="0" eaLnBrk="1" latinLnBrk="0" hangingPunct="1">
                <a:buNone/>
                <a:defRPr sz="1000" kern="1200">
                  <a:solidFill>
                    <a:srgbClr val="314256"/>
                  </a:solidFill>
                  <a:latin typeface="Cabin"/>
                  <a:ea typeface="Cabin"/>
                  <a:cs typeface="Cabin"/>
                  <a:sym typeface="Cabin"/>
                </a:defRPr>
              </a:lvl6pPr>
              <a:lvl7pPr marL="2743200" lvl="6" algn="l" defTabSz="914400" rtl="0" eaLnBrk="1" latinLnBrk="0" hangingPunct="1">
                <a:buNone/>
                <a:defRPr sz="1000" kern="1200">
                  <a:solidFill>
                    <a:srgbClr val="314256"/>
                  </a:solidFill>
                  <a:latin typeface="Cabin"/>
                  <a:ea typeface="Cabin"/>
                  <a:cs typeface="Cabin"/>
                  <a:sym typeface="Cabin"/>
                </a:defRPr>
              </a:lvl7pPr>
              <a:lvl8pPr marL="3200400" lvl="7" algn="l" defTabSz="914400" rtl="0" eaLnBrk="1" latinLnBrk="0" hangingPunct="1">
                <a:buNone/>
                <a:defRPr sz="1000" kern="1200">
                  <a:solidFill>
                    <a:srgbClr val="314256"/>
                  </a:solidFill>
                  <a:latin typeface="Cabin"/>
                  <a:ea typeface="Cabin"/>
                  <a:cs typeface="Cabin"/>
                  <a:sym typeface="Cabin"/>
                </a:defRPr>
              </a:lvl8pPr>
              <a:lvl9pPr marL="3657600" lvl="8" algn="l" defTabSz="914400" rtl="0" eaLnBrk="1" latinLnBrk="0" hangingPunct="1">
                <a:buNone/>
                <a:defRPr sz="1000" kern="1200">
                  <a:solidFill>
                    <a:srgbClr val="314256"/>
                  </a:solidFill>
                  <a:latin typeface="Cabin"/>
                  <a:ea typeface="Cabin"/>
                  <a:cs typeface="Cabin"/>
                  <a:sym typeface="Cabin"/>
                </a:defRPr>
              </a:lvl9pPr>
            </a:lstStyle>
            <a:p>
              <a:fld id="{00000000-1234-1234-1234-123412341234}" type="slidenum">
                <a:rPr lang="en-US" smtClean="0"/>
              </a:fld>
              <a:endParaRPr lang="en-US"/>
            </a:p>
          </p:txBody>
        </p:sp>
        <p:sp>
          <p:nvSpPr>
            <p:cNvPr id="20" name="Google Shape;151;p9"/>
            <p:cNvSpPr/>
            <p:nvPr/>
          </p:nvSpPr>
          <p:spPr>
            <a:xfrm>
              <a:off x="8672127" y="4114177"/>
              <a:ext cx="4108454" cy="2743823"/>
            </a:xfrm>
            <a:custGeom>
              <a:avLst/>
              <a:gdLst/>
              <a:ahLst/>
              <a:cxnLst/>
              <a:rect l="l" t="t" r="r" b="b"/>
              <a:pathLst>
                <a:path w="23414" h="15637" extrusionOk="0">
                  <a:moveTo>
                    <a:pt x="20178" y="0"/>
                  </a:moveTo>
                  <a:cubicBezTo>
                    <a:pt x="20063" y="108"/>
                    <a:pt x="19956" y="219"/>
                    <a:pt x="19852" y="344"/>
                  </a:cubicBezTo>
                  <a:cubicBezTo>
                    <a:pt x="19455" y="831"/>
                    <a:pt x="19208" y="1428"/>
                    <a:pt x="18857" y="1954"/>
                  </a:cubicBezTo>
                  <a:cubicBezTo>
                    <a:pt x="18510" y="2480"/>
                    <a:pt x="18002" y="2967"/>
                    <a:pt x="17372" y="3028"/>
                  </a:cubicBezTo>
                  <a:cubicBezTo>
                    <a:pt x="17319" y="3034"/>
                    <a:pt x="17265" y="3036"/>
                    <a:pt x="17211" y="3036"/>
                  </a:cubicBezTo>
                  <a:cubicBezTo>
                    <a:pt x="16771" y="3036"/>
                    <a:pt x="16318" y="2868"/>
                    <a:pt x="15889" y="2868"/>
                  </a:cubicBezTo>
                  <a:cubicBezTo>
                    <a:pt x="15734" y="2868"/>
                    <a:pt x="15583" y="2890"/>
                    <a:pt x="15436" y="2949"/>
                  </a:cubicBezTo>
                  <a:cubicBezTo>
                    <a:pt x="14820" y="3200"/>
                    <a:pt x="14627" y="3955"/>
                    <a:pt x="14255" y="4506"/>
                  </a:cubicBezTo>
                  <a:cubicBezTo>
                    <a:pt x="13893" y="5039"/>
                    <a:pt x="13303" y="5411"/>
                    <a:pt x="12669" y="5512"/>
                  </a:cubicBezTo>
                  <a:cubicBezTo>
                    <a:pt x="12236" y="5580"/>
                    <a:pt x="11793" y="5526"/>
                    <a:pt x="11363" y="5608"/>
                  </a:cubicBezTo>
                  <a:cubicBezTo>
                    <a:pt x="10522" y="5769"/>
                    <a:pt x="9817" y="6492"/>
                    <a:pt x="9681" y="7340"/>
                  </a:cubicBezTo>
                  <a:cubicBezTo>
                    <a:pt x="9545" y="8171"/>
                    <a:pt x="9914" y="9012"/>
                    <a:pt x="9842" y="9849"/>
                  </a:cubicBezTo>
                  <a:cubicBezTo>
                    <a:pt x="9771" y="10758"/>
                    <a:pt x="9144" y="11599"/>
                    <a:pt x="8296" y="11929"/>
                  </a:cubicBezTo>
                  <a:cubicBezTo>
                    <a:pt x="7441" y="12261"/>
                    <a:pt x="6414" y="12111"/>
                    <a:pt x="5651" y="12623"/>
                  </a:cubicBezTo>
                  <a:cubicBezTo>
                    <a:pt x="5637" y="12634"/>
                    <a:pt x="5626" y="12641"/>
                    <a:pt x="5612" y="12651"/>
                  </a:cubicBezTo>
                  <a:cubicBezTo>
                    <a:pt x="5526" y="12719"/>
                    <a:pt x="5447" y="12809"/>
                    <a:pt x="5376" y="12916"/>
                  </a:cubicBezTo>
                  <a:cubicBezTo>
                    <a:pt x="5140" y="13263"/>
                    <a:pt x="4864" y="13582"/>
                    <a:pt x="4560" y="13865"/>
                  </a:cubicBezTo>
                  <a:cubicBezTo>
                    <a:pt x="4460" y="13990"/>
                    <a:pt x="4356" y="14108"/>
                    <a:pt x="4238" y="14215"/>
                  </a:cubicBezTo>
                  <a:cubicBezTo>
                    <a:pt x="3976" y="14452"/>
                    <a:pt x="3672" y="14623"/>
                    <a:pt x="3343" y="14742"/>
                  </a:cubicBezTo>
                  <a:cubicBezTo>
                    <a:pt x="2742" y="15067"/>
                    <a:pt x="2083" y="15293"/>
                    <a:pt x="1400" y="15407"/>
                  </a:cubicBezTo>
                  <a:lnTo>
                    <a:pt x="0" y="15636"/>
                  </a:lnTo>
                  <a:lnTo>
                    <a:pt x="23413" y="15636"/>
                  </a:lnTo>
                  <a:lnTo>
                    <a:pt x="2341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152;p9"/>
            <p:cNvSpPr/>
            <p:nvPr/>
          </p:nvSpPr>
          <p:spPr>
            <a:xfrm>
              <a:off x="8672127" y="4114177"/>
              <a:ext cx="4108454" cy="2743823"/>
            </a:xfrm>
            <a:custGeom>
              <a:avLst/>
              <a:gdLst/>
              <a:ahLst/>
              <a:cxnLst/>
              <a:rect l="l" t="t" r="r" b="b"/>
              <a:pathLst>
                <a:path w="23414" h="15637" extrusionOk="0">
                  <a:moveTo>
                    <a:pt x="20178" y="0"/>
                  </a:moveTo>
                  <a:cubicBezTo>
                    <a:pt x="20063" y="108"/>
                    <a:pt x="19956" y="219"/>
                    <a:pt x="19852" y="344"/>
                  </a:cubicBezTo>
                  <a:cubicBezTo>
                    <a:pt x="19455" y="831"/>
                    <a:pt x="19208" y="1428"/>
                    <a:pt x="18857" y="1954"/>
                  </a:cubicBezTo>
                  <a:cubicBezTo>
                    <a:pt x="18510" y="2480"/>
                    <a:pt x="18002" y="2967"/>
                    <a:pt x="17372" y="3028"/>
                  </a:cubicBezTo>
                  <a:cubicBezTo>
                    <a:pt x="17319" y="3034"/>
                    <a:pt x="17265" y="3036"/>
                    <a:pt x="17211" y="3036"/>
                  </a:cubicBezTo>
                  <a:cubicBezTo>
                    <a:pt x="16771" y="3036"/>
                    <a:pt x="16318" y="2868"/>
                    <a:pt x="15889" y="2868"/>
                  </a:cubicBezTo>
                  <a:cubicBezTo>
                    <a:pt x="15734" y="2868"/>
                    <a:pt x="15583" y="2890"/>
                    <a:pt x="15436" y="2949"/>
                  </a:cubicBezTo>
                  <a:cubicBezTo>
                    <a:pt x="14820" y="3200"/>
                    <a:pt x="14627" y="3955"/>
                    <a:pt x="14255" y="4506"/>
                  </a:cubicBezTo>
                  <a:cubicBezTo>
                    <a:pt x="13893" y="5039"/>
                    <a:pt x="13303" y="5411"/>
                    <a:pt x="12669" y="5512"/>
                  </a:cubicBezTo>
                  <a:cubicBezTo>
                    <a:pt x="12236" y="5580"/>
                    <a:pt x="11793" y="5526"/>
                    <a:pt x="11363" y="5608"/>
                  </a:cubicBezTo>
                  <a:cubicBezTo>
                    <a:pt x="10522" y="5769"/>
                    <a:pt x="9817" y="6492"/>
                    <a:pt x="9681" y="7340"/>
                  </a:cubicBezTo>
                  <a:cubicBezTo>
                    <a:pt x="9545" y="8171"/>
                    <a:pt x="9914" y="9012"/>
                    <a:pt x="9842" y="9849"/>
                  </a:cubicBezTo>
                  <a:cubicBezTo>
                    <a:pt x="9771" y="10758"/>
                    <a:pt x="9144" y="11599"/>
                    <a:pt x="8296" y="11929"/>
                  </a:cubicBezTo>
                  <a:cubicBezTo>
                    <a:pt x="7441" y="12261"/>
                    <a:pt x="6414" y="12111"/>
                    <a:pt x="5651" y="12623"/>
                  </a:cubicBezTo>
                  <a:cubicBezTo>
                    <a:pt x="5637" y="12634"/>
                    <a:pt x="5626" y="12641"/>
                    <a:pt x="5612" y="12651"/>
                  </a:cubicBezTo>
                  <a:cubicBezTo>
                    <a:pt x="5526" y="12719"/>
                    <a:pt x="5447" y="12809"/>
                    <a:pt x="5376" y="12916"/>
                  </a:cubicBezTo>
                  <a:cubicBezTo>
                    <a:pt x="5140" y="13263"/>
                    <a:pt x="4864" y="13582"/>
                    <a:pt x="4560" y="13865"/>
                  </a:cubicBezTo>
                  <a:cubicBezTo>
                    <a:pt x="4191" y="14208"/>
                    <a:pt x="3783" y="14502"/>
                    <a:pt x="3343" y="14742"/>
                  </a:cubicBezTo>
                  <a:cubicBezTo>
                    <a:pt x="2742" y="15067"/>
                    <a:pt x="2083" y="15293"/>
                    <a:pt x="1400" y="15407"/>
                  </a:cubicBezTo>
                  <a:lnTo>
                    <a:pt x="0" y="15636"/>
                  </a:lnTo>
                  <a:lnTo>
                    <a:pt x="4839" y="15636"/>
                  </a:lnTo>
                  <a:cubicBezTo>
                    <a:pt x="5064" y="15321"/>
                    <a:pt x="5254" y="14974"/>
                    <a:pt x="5412" y="14616"/>
                  </a:cubicBezTo>
                  <a:cubicBezTo>
                    <a:pt x="5694" y="13972"/>
                    <a:pt x="6006" y="13228"/>
                    <a:pt x="6700" y="12938"/>
                  </a:cubicBezTo>
                  <a:cubicBezTo>
                    <a:pt x="6963" y="12828"/>
                    <a:pt x="7245" y="12802"/>
                    <a:pt x="7532" y="12802"/>
                  </a:cubicBezTo>
                  <a:cubicBezTo>
                    <a:pt x="7779" y="12802"/>
                    <a:pt x="8029" y="12821"/>
                    <a:pt x="8276" y="12821"/>
                  </a:cubicBezTo>
                  <a:cubicBezTo>
                    <a:pt x="8311" y="12821"/>
                    <a:pt x="8347" y="12821"/>
                    <a:pt x="8382" y="12820"/>
                  </a:cubicBezTo>
                  <a:cubicBezTo>
                    <a:pt x="9760" y="12777"/>
                    <a:pt x="11127" y="11725"/>
                    <a:pt x="11245" y="10350"/>
                  </a:cubicBezTo>
                  <a:cubicBezTo>
                    <a:pt x="11292" y="9810"/>
                    <a:pt x="11152" y="9269"/>
                    <a:pt x="11120" y="8729"/>
                  </a:cubicBezTo>
                  <a:cubicBezTo>
                    <a:pt x="11084" y="8185"/>
                    <a:pt x="11181" y="7584"/>
                    <a:pt x="11592" y="7226"/>
                  </a:cubicBezTo>
                  <a:cubicBezTo>
                    <a:pt x="11989" y="6879"/>
                    <a:pt x="12566" y="6854"/>
                    <a:pt x="13085" y="6743"/>
                  </a:cubicBezTo>
                  <a:cubicBezTo>
                    <a:pt x="14180" y="6507"/>
                    <a:pt x="15164" y="5794"/>
                    <a:pt x="15722" y="4825"/>
                  </a:cubicBezTo>
                  <a:cubicBezTo>
                    <a:pt x="15822" y="4649"/>
                    <a:pt x="15915" y="4467"/>
                    <a:pt x="16055" y="4320"/>
                  </a:cubicBezTo>
                  <a:cubicBezTo>
                    <a:pt x="16527" y="3830"/>
                    <a:pt x="17336" y="3980"/>
                    <a:pt x="17991" y="3790"/>
                  </a:cubicBezTo>
                  <a:cubicBezTo>
                    <a:pt x="18990" y="3500"/>
                    <a:pt x="19534" y="2459"/>
                    <a:pt x="20271" y="1729"/>
                  </a:cubicBezTo>
                  <a:cubicBezTo>
                    <a:pt x="21116" y="884"/>
                    <a:pt x="22229" y="448"/>
                    <a:pt x="23413" y="183"/>
                  </a:cubicBezTo>
                  <a:lnTo>
                    <a:pt x="23413" y="0"/>
                  </a:lnTo>
                  <a:close/>
                </a:path>
              </a:pathLst>
            </a:custGeom>
            <a:solidFill>
              <a:srgbClr val="46DA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153;p9"/>
            <p:cNvSpPr/>
            <p:nvPr/>
          </p:nvSpPr>
          <p:spPr>
            <a:xfrm>
              <a:off x="9862690" y="6607267"/>
              <a:ext cx="105107" cy="104930"/>
            </a:xfrm>
            <a:custGeom>
              <a:avLst/>
              <a:gdLst/>
              <a:ahLst/>
              <a:cxnLst/>
              <a:rect l="l" t="t" r="r" b="b"/>
              <a:pathLst>
                <a:path w="599" h="598" extrusionOk="0">
                  <a:moveTo>
                    <a:pt x="298" y="0"/>
                  </a:moveTo>
                  <a:cubicBezTo>
                    <a:pt x="133" y="0"/>
                    <a:pt x="1" y="136"/>
                    <a:pt x="1" y="301"/>
                  </a:cubicBezTo>
                  <a:cubicBezTo>
                    <a:pt x="1" y="466"/>
                    <a:pt x="133" y="598"/>
                    <a:pt x="298" y="598"/>
                  </a:cubicBezTo>
                  <a:cubicBezTo>
                    <a:pt x="462" y="598"/>
                    <a:pt x="598" y="466"/>
                    <a:pt x="598" y="301"/>
                  </a:cubicBezTo>
                  <a:cubicBezTo>
                    <a:pt x="598" y="136"/>
                    <a:pt x="462" y="0"/>
                    <a:pt x="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154;p9"/>
            <p:cNvSpPr/>
            <p:nvPr/>
          </p:nvSpPr>
          <p:spPr>
            <a:xfrm>
              <a:off x="12610724" y="6555152"/>
              <a:ext cx="105107" cy="104930"/>
            </a:xfrm>
            <a:custGeom>
              <a:avLst/>
              <a:gdLst/>
              <a:ahLst/>
              <a:cxnLst/>
              <a:rect l="l" t="t" r="r" b="b"/>
              <a:pathLst>
                <a:path w="599" h="598" extrusionOk="0">
                  <a:moveTo>
                    <a:pt x="301" y="0"/>
                  </a:moveTo>
                  <a:cubicBezTo>
                    <a:pt x="137" y="0"/>
                    <a:pt x="1" y="133"/>
                    <a:pt x="1" y="297"/>
                  </a:cubicBezTo>
                  <a:cubicBezTo>
                    <a:pt x="1" y="462"/>
                    <a:pt x="137" y="598"/>
                    <a:pt x="301" y="598"/>
                  </a:cubicBezTo>
                  <a:cubicBezTo>
                    <a:pt x="466" y="598"/>
                    <a:pt x="599" y="462"/>
                    <a:pt x="599" y="297"/>
                  </a:cubicBezTo>
                  <a:cubicBezTo>
                    <a:pt x="599" y="133"/>
                    <a:pt x="466" y="0"/>
                    <a:pt x="3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 name="Google Shape;155;p9"/>
            <p:cNvSpPr/>
            <p:nvPr/>
          </p:nvSpPr>
          <p:spPr>
            <a:xfrm>
              <a:off x="11381908" y="6639904"/>
              <a:ext cx="104930" cy="105106"/>
            </a:xfrm>
            <a:custGeom>
              <a:avLst/>
              <a:gdLst/>
              <a:ahLst/>
              <a:cxnLst/>
              <a:rect l="l" t="t" r="r" b="b"/>
              <a:pathLst>
                <a:path w="598" h="599" extrusionOk="0">
                  <a:moveTo>
                    <a:pt x="301" y="0"/>
                  </a:moveTo>
                  <a:cubicBezTo>
                    <a:pt x="136" y="0"/>
                    <a:pt x="0" y="136"/>
                    <a:pt x="0" y="301"/>
                  </a:cubicBezTo>
                  <a:cubicBezTo>
                    <a:pt x="0" y="466"/>
                    <a:pt x="136" y="598"/>
                    <a:pt x="301" y="598"/>
                  </a:cubicBezTo>
                  <a:cubicBezTo>
                    <a:pt x="465" y="598"/>
                    <a:pt x="598" y="466"/>
                    <a:pt x="598" y="301"/>
                  </a:cubicBezTo>
                  <a:cubicBezTo>
                    <a:pt x="598" y="136"/>
                    <a:pt x="465" y="0"/>
                    <a:pt x="3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156;p9"/>
            <p:cNvSpPr/>
            <p:nvPr/>
          </p:nvSpPr>
          <p:spPr>
            <a:xfrm>
              <a:off x="10126421" y="6674472"/>
              <a:ext cx="68784" cy="67906"/>
            </a:xfrm>
            <a:custGeom>
              <a:avLst/>
              <a:gdLst/>
              <a:ahLst/>
              <a:cxnLst/>
              <a:rect l="l" t="t" r="r" b="b"/>
              <a:pathLst>
                <a:path w="392" h="387" extrusionOk="0">
                  <a:moveTo>
                    <a:pt x="198" y="0"/>
                  </a:moveTo>
                  <a:cubicBezTo>
                    <a:pt x="90" y="0"/>
                    <a:pt x="1" y="86"/>
                    <a:pt x="1" y="193"/>
                  </a:cubicBezTo>
                  <a:cubicBezTo>
                    <a:pt x="1" y="301"/>
                    <a:pt x="90" y="387"/>
                    <a:pt x="198" y="387"/>
                  </a:cubicBezTo>
                  <a:cubicBezTo>
                    <a:pt x="305" y="387"/>
                    <a:pt x="391" y="301"/>
                    <a:pt x="391" y="193"/>
                  </a:cubicBezTo>
                  <a:cubicBezTo>
                    <a:pt x="391" y="86"/>
                    <a:pt x="305" y="0"/>
                    <a:pt x="1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157;p9"/>
            <p:cNvSpPr/>
            <p:nvPr/>
          </p:nvSpPr>
          <p:spPr>
            <a:xfrm>
              <a:off x="12353309" y="6639904"/>
              <a:ext cx="68608" cy="68608"/>
            </a:xfrm>
            <a:custGeom>
              <a:avLst/>
              <a:gdLst/>
              <a:ahLst/>
              <a:cxnLst/>
              <a:rect l="l" t="t" r="r" b="b"/>
              <a:pathLst>
                <a:path w="391" h="391" extrusionOk="0">
                  <a:moveTo>
                    <a:pt x="194" y="0"/>
                  </a:moveTo>
                  <a:cubicBezTo>
                    <a:pt x="86" y="0"/>
                    <a:pt x="1" y="90"/>
                    <a:pt x="1" y="197"/>
                  </a:cubicBezTo>
                  <a:cubicBezTo>
                    <a:pt x="1" y="305"/>
                    <a:pt x="86" y="390"/>
                    <a:pt x="194" y="390"/>
                  </a:cubicBezTo>
                  <a:cubicBezTo>
                    <a:pt x="301" y="390"/>
                    <a:pt x="391" y="305"/>
                    <a:pt x="391" y="197"/>
                  </a:cubicBezTo>
                  <a:cubicBezTo>
                    <a:pt x="391" y="90"/>
                    <a:pt x="301"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158;p9"/>
            <p:cNvSpPr/>
            <p:nvPr/>
          </p:nvSpPr>
          <p:spPr>
            <a:xfrm>
              <a:off x="10160463" y="5952234"/>
              <a:ext cx="94930" cy="72995"/>
            </a:xfrm>
            <a:custGeom>
              <a:avLst/>
              <a:gdLst/>
              <a:ahLst/>
              <a:cxnLst/>
              <a:rect l="l" t="t" r="r" b="b"/>
              <a:pathLst>
                <a:path w="541" h="416" extrusionOk="0">
                  <a:moveTo>
                    <a:pt x="272" y="1"/>
                  </a:moveTo>
                  <a:cubicBezTo>
                    <a:pt x="0" y="1"/>
                    <a:pt x="0" y="416"/>
                    <a:pt x="272" y="416"/>
                  </a:cubicBezTo>
                  <a:cubicBezTo>
                    <a:pt x="541" y="416"/>
                    <a:pt x="541" y="1"/>
                    <a:pt x="2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159;p9"/>
            <p:cNvSpPr/>
            <p:nvPr/>
          </p:nvSpPr>
          <p:spPr>
            <a:xfrm>
              <a:off x="8819696" y="6671841"/>
              <a:ext cx="94930" cy="73172"/>
            </a:xfrm>
            <a:custGeom>
              <a:avLst/>
              <a:gdLst/>
              <a:ahLst/>
              <a:cxnLst/>
              <a:rect l="l" t="t" r="r" b="b"/>
              <a:pathLst>
                <a:path w="541" h="417" extrusionOk="0">
                  <a:moveTo>
                    <a:pt x="272" y="1"/>
                  </a:moveTo>
                  <a:cubicBezTo>
                    <a:pt x="4" y="1"/>
                    <a:pt x="0" y="416"/>
                    <a:pt x="272" y="416"/>
                  </a:cubicBezTo>
                  <a:cubicBezTo>
                    <a:pt x="541" y="416"/>
                    <a:pt x="541" y="1"/>
                    <a:pt x="2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160;p9"/>
            <p:cNvSpPr/>
            <p:nvPr/>
          </p:nvSpPr>
          <p:spPr>
            <a:xfrm>
              <a:off x="11693367" y="4486526"/>
              <a:ext cx="94930" cy="72995"/>
            </a:xfrm>
            <a:custGeom>
              <a:avLst/>
              <a:gdLst/>
              <a:ahLst/>
              <a:cxnLst/>
              <a:rect l="l" t="t" r="r" b="b"/>
              <a:pathLst>
                <a:path w="541" h="416" extrusionOk="0">
                  <a:moveTo>
                    <a:pt x="269" y="1"/>
                  </a:moveTo>
                  <a:cubicBezTo>
                    <a:pt x="0" y="1"/>
                    <a:pt x="0" y="416"/>
                    <a:pt x="269" y="416"/>
                  </a:cubicBezTo>
                  <a:cubicBezTo>
                    <a:pt x="541" y="416"/>
                    <a:pt x="541" y="1"/>
                    <a:pt x="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161;p9"/>
            <p:cNvSpPr/>
            <p:nvPr/>
          </p:nvSpPr>
          <p:spPr>
            <a:xfrm>
              <a:off x="10191170" y="5784484"/>
              <a:ext cx="148974" cy="115108"/>
            </a:xfrm>
            <a:custGeom>
              <a:avLst/>
              <a:gdLst/>
              <a:ahLst/>
              <a:cxnLst/>
              <a:rect l="l" t="t" r="r" b="b"/>
              <a:pathLst>
                <a:path w="849" h="656" extrusionOk="0">
                  <a:moveTo>
                    <a:pt x="423" y="1"/>
                  </a:moveTo>
                  <a:cubicBezTo>
                    <a:pt x="4" y="1"/>
                    <a:pt x="1" y="656"/>
                    <a:pt x="423" y="656"/>
                  </a:cubicBezTo>
                  <a:cubicBezTo>
                    <a:pt x="849" y="656"/>
                    <a:pt x="849" y="1"/>
                    <a:pt x="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 name="Google Shape;162;p9"/>
            <p:cNvSpPr/>
            <p:nvPr/>
          </p:nvSpPr>
          <p:spPr>
            <a:xfrm>
              <a:off x="8597903" y="6654995"/>
              <a:ext cx="148447" cy="115108"/>
            </a:xfrm>
            <a:custGeom>
              <a:avLst/>
              <a:gdLst/>
              <a:ahLst/>
              <a:cxnLst/>
              <a:rect l="l" t="t" r="r" b="b"/>
              <a:pathLst>
                <a:path w="846" h="656" extrusionOk="0">
                  <a:moveTo>
                    <a:pt x="423" y="0"/>
                  </a:moveTo>
                  <a:cubicBezTo>
                    <a:pt x="1" y="0"/>
                    <a:pt x="1" y="655"/>
                    <a:pt x="423" y="655"/>
                  </a:cubicBezTo>
                  <a:cubicBezTo>
                    <a:pt x="846" y="655"/>
                    <a:pt x="846" y="0"/>
                    <a:pt x="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2" name="组合 31"/>
          <p:cNvGrpSpPr/>
          <p:nvPr userDrawn="1"/>
        </p:nvGrpSpPr>
        <p:grpSpPr>
          <a:xfrm flipH="1" flipV="1">
            <a:off x="10316721" y="4430109"/>
            <a:ext cx="2032935" cy="2427891"/>
            <a:chOff x="-114300" y="-1"/>
            <a:chExt cx="1631857" cy="1948892"/>
          </a:xfrm>
        </p:grpSpPr>
        <p:sp>
          <p:nvSpPr>
            <p:cNvPr id="33" name="Google Shape;144;p9"/>
            <p:cNvSpPr txBox="1"/>
            <p:nvPr/>
          </p:nvSpPr>
          <p:spPr>
            <a:xfrm rot="10800000">
              <a:off x="0" y="-1"/>
              <a:ext cx="548700" cy="393600"/>
            </a:xfrm>
            <a:prstGeom prst="rect">
              <a:avLst/>
            </a:prstGeom>
          </p:spPr>
          <p:txBody>
            <a:bodyPr spcFirstLastPara="1" wrap="square" lIns="91425" tIns="91425" rIns="91425" bIns="91425" anchor="ctr" anchorCtr="0">
              <a:noAutofit/>
            </a:bodyPr>
            <a:lstStyle>
              <a:defPPr>
                <a:defRPr lang="zh-CN"/>
              </a:defPPr>
              <a:lvl1pPr marL="0" lvl="0" algn="l" defTabSz="914400" rtl="0" eaLnBrk="1" latinLnBrk="0" hangingPunct="1">
                <a:buNone/>
                <a:defRPr sz="1200" kern="1200">
                  <a:solidFill>
                    <a:schemeClr val="tx1"/>
                  </a:solidFill>
                  <a:latin typeface="Arvo"/>
                  <a:ea typeface="Arvo"/>
                  <a:cs typeface="Arvo"/>
                  <a:sym typeface="Arvo"/>
                </a:defRPr>
              </a:lvl1pPr>
              <a:lvl2pPr marL="457200" lvl="1" algn="l" defTabSz="914400" rtl="0" eaLnBrk="1" latinLnBrk="0" hangingPunct="1">
                <a:buNone/>
                <a:defRPr sz="1200" kern="1200">
                  <a:solidFill>
                    <a:schemeClr val="tx1"/>
                  </a:solidFill>
                  <a:latin typeface="Arvo"/>
                  <a:ea typeface="Arvo"/>
                  <a:cs typeface="Arvo"/>
                  <a:sym typeface="Arvo"/>
                </a:defRPr>
              </a:lvl2pPr>
              <a:lvl3pPr marL="914400" lvl="2" algn="l" defTabSz="914400" rtl="0" eaLnBrk="1" latinLnBrk="0" hangingPunct="1">
                <a:buNone/>
                <a:defRPr sz="1200" kern="1200">
                  <a:solidFill>
                    <a:schemeClr val="tx1"/>
                  </a:solidFill>
                  <a:latin typeface="Arvo"/>
                  <a:ea typeface="Arvo"/>
                  <a:cs typeface="Arvo"/>
                  <a:sym typeface="Arvo"/>
                </a:defRPr>
              </a:lvl3pPr>
              <a:lvl4pPr marL="1371600" lvl="3" algn="l" defTabSz="914400" rtl="0" eaLnBrk="1" latinLnBrk="0" hangingPunct="1">
                <a:buNone/>
                <a:defRPr sz="1200" kern="1200">
                  <a:solidFill>
                    <a:schemeClr val="tx1"/>
                  </a:solidFill>
                  <a:latin typeface="Arvo"/>
                  <a:ea typeface="Arvo"/>
                  <a:cs typeface="Arvo"/>
                  <a:sym typeface="Arvo"/>
                </a:defRPr>
              </a:lvl4pPr>
              <a:lvl5pPr marL="1828800" lvl="4" algn="l" defTabSz="914400" rtl="0" eaLnBrk="1" latinLnBrk="0" hangingPunct="1">
                <a:buNone/>
                <a:defRPr sz="1200" kern="1200">
                  <a:solidFill>
                    <a:schemeClr val="tx1"/>
                  </a:solidFill>
                  <a:latin typeface="Arvo"/>
                  <a:ea typeface="Arvo"/>
                  <a:cs typeface="Arvo"/>
                  <a:sym typeface="Arvo"/>
                </a:defRPr>
              </a:lvl5pPr>
              <a:lvl6pPr marL="2286000" lvl="5" algn="l" defTabSz="914400" rtl="0" eaLnBrk="1" latinLnBrk="0" hangingPunct="1">
                <a:buNone/>
                <a:defRPr sz="1200" kern="1200">
                  <a:solidFill>
                    <a:schemeClr val="tx1"/>
                  </a:solidFill>
                  <a:latin typeface="Arvo"/>
                  <a:ea typeface="Arvo"/>
                  <a:cs typeface="Arvo"/>
                  <a:sym typeface="Arvo"/>
                </a:defRPr>
              </a:lvl6pPr>
              <a:lvl7pPr marL="2743200" lvl="6" algn="l" defTabSz="914400" rtl="0" eaLnBrk="1" latinLnBrk="0" hangingPunct="1">
                <a:buNone/>
                <a:defRPr sz="1200" kern="1200">
                  <a:solidFill>
                    <a:schemeClr val="tx1"/>
                  </a:solidFill>
                  <a:latin typeface="Arvo"/>
                  <a:ea typeface="Arvo"/>
                  <a:cs typeface="Arvo"/>
                  <a:sym typeface="Arvo"/>
                </a:defRPr>
              </a:lvl7pPr>
              <a:lvl8pPr marL="3200400" lvl="7" algn="l" defTabSz="914400" rtl="0" eaLnBrk="1" latinLnBrk="0" hangingPunct="1">
                <a:buNone/>
                <a:defRPr sz="1200" kern="1200">
                  <a:solidFill>
                    <a:schemeClr val="tx1"/>
                  </a:solidFill>
                  <a:latin typeface="Arvo"/>
                  <a:ea typeface="Arvo"/>
                  <a:cs typeface="Arvo"/>
                  <a:sym typeface="Arvo"/>
                </a:defRPr>
              </a:lvl8pPr>
              <a:lvl9pPr marL="3657600" lvl="8" algn="l" defTabSz="914400" rtl="0" eaLnBrk="1" latinLnBrk="0" hangingPunct="1">
                <a:buNone/>
                <a:defRPr sz="1200" kern="1200">
                  <a:solidFill>
                    <a:schemeClr val="tx1"/>
                  </a:solidFill>
                  <a:latin typeface="Arvo"/>
                  <a:ea typeface="Arvo"/>
                  <a:cs typeface="Arvo"/>
                  <a:sym typeface="Arvo"/>
                </a:defRPr>
              </a:lvl9pPr>
            </a:lstStyle>
            <a:p>
              <a:fld id="{00000000-1234-1234-1234-123412341234}" type="slidenum">
                <a:rPr lang="en-US" smtClean="0"/>
              </a:fld>
              <a:endParaRPr lang="en-US"/>
            </a:p>
          </p:txBody>
        </p:sp>
        <p:sp>
          <p:nvSpPr>
            <p:cNvPr id="34" name="Google Shape;145;p9"/>
            <p:cNvSpPr/>
            <p:nvPr/>
          </p:nvSpPr>
          <p:spPr>
            <a:xfrm>
              <a:off x="-114300" y="0"/>
              <a:ext cx="1631857" cy="1948891"/>
            </a:xfrm>
            <a:custGeom>
              <a:avLst/>
              <a:gdLst/>
              <a:ahLst/>
              <a:cxnLst/>
              <a:rect l="l" t="t" r="r" b="b"/>
              <a:pathLst>
                <a:path w="9821" h="11729" extrusionOk="0">
                  <a:moveTo>
                    <a:pt x="0" y="0"/>
                  </a:moveTo>
                  <a:lnTo>
                    <a:pt x="0" y="11728"/>
                  </a:lnTo>
                  <a:cubicBezTo>
                    <a:pt x="713" y="11313"/>
                    <a:pt x="1343" y="10751"/>
                    <a:pt x="1826" y="10082"/>
                  </a:cubicBezTo>
                  <a:cubicBezTo>
                    <a:pt x="2828" y="8686"/>
                    <a:pt x="3178" y="6840"/>
                    <a:pt x="2753" y="5172"/>
                  </a:cubicBezTo>
                  <a:cubicBezTo>
                    <a:pt x="4900" y="4971"/>
                    <a:pt x="6879" y="3776"/>
                    <a:pt x="8307" y="2158"/>
                  </a:cubicBezTo>
                  <a:cubicBezTo>
                    <a:pt x="8894" y="1496"/>
                    <a:pt x="9391" y="770"/>
                    <a:pt x="98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146;p9"/>
            <p:cNvSpPr/>
            <p:nvPr/>
          </p:nvSpPr>
          <p:spPr>
            <a:xfrm>
              <a:off x="0" y="0"/>
              <a:ext cx="944453" cy="1159132"/>
            </a:xfrm>
            <a:custGeom>
              <a:avLst/>
              <a:gdLst/>
              <a:ahLst/>
              <a:cxnLst/>
              <a:rect l="l" t="t" r="r" b="b"/>
              <a:pathLst>
                <a:path w="5684" h="6976" extrusionOk="0">
                  <a:moveTo>
                    <a:pt x="0" y="0"/>
                  </a:moveTo>
                  <a:lnTo>
                    <a:pt x="0" y="6976"/>
                  </a:lnTo>
                  <a:cubicBezTo>
                    <a:pt x="970" y="6210"/>
                    <a:pt x="1550" y="4724"/>
                    <a:pt x="1382" y="3361"/>
                  </a:cubicBezTo>
                  <a:cubicBezTo>
                    <a:pt x="2667" y="3028"/>
                    <a:pt x="3826" y="2595"/>
                    <a:pt x="4764" y="1597"/>
                  </a:cubicBezTo>
                  <a:cubicBezTo>
                    <a:pt x="5183" y="1149"/>
                    <a:pt x="5537" y="591"/>
                    <a:pt x="56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 name="Google Shape;147;p9"/>
            <p:cNvSpPr/>
            <p:nvPr/>
          </p:nvSpPr>
          <p:spPr>
            <a:xfrm>
              <a:off x="391963" y="1133085"/>
              <a:ext cx="99212" cy="88319"/>
            </a:xfrm>
            <a:custGeom>
              <a:avLst/>
              <a:gdLst/>
              <a:ahLst/>
              <a:cxnLst/>
              <a:rect l="l" t="t" r="r" b="b"/>
              <a:pathLst>
                <a:path w="1293" h="1151" extrusionOk="0">
                  <a:moveTo>
                    <a:pt x="647" y="0"/>
                  </a:moveTo>
                  <a:cubicBezTo>
                    <a:pt x="587" y="0"/>
                    <a:pt x="526" y="9"/>
                    <a:pt x="466" y="29"/>
                  </a:cubicBezTo>
                  <a:cubicBezTo>
                    <a:pt x="165" y="126"/>
                    <a:pt x="1" y="455"/>
                    <a:pt x="101" y="756"/>
                  </a:cubicBezTo>
                  <a:cubicBezTo>
                    <a:pt x="181" y="997"/>
                    <a:pt x="406" y="1150"/>
                    <a:pt x="647" y="1150"/>
                  </a:cubicBezTo>
                  <a:cubicBezTo>
                    <a:pt x="707" y="1150"/>
                    <a:pt x="768" y="1141"/>
                    <a:pt x="827" y="1121"/>
                  </a:cubicBezTo>
                  <a:cubicBezTo>
                    <a:pt x="1128" y="1021"/>
                    <a:pt x="1293" y="695"/>
                    <a:pt x="1192" y="394"/>
                  </a:cubicBezTo>
                  <a:cubicBezTo>
                    <a:pt x="1115" y="154"/>
                    <a:pt x="888" y="0"/>
                    <a:pt x="6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148;p9"/>
            <p:cNvSpPr/>
            <p:nvPr/>
          </p:nvSpPr>
          <p:spPr>
            <a:xfrm>
              <a:off x="491166" y="132761"/>
              <a:ext cx="147716" cy="131765"/>
            </a:xfrm>
            <a:custGeom>
              <a:avLst/>
              <a:gdLst/>
              <a:ahLst/>
              <a:cxnLst/>
              <a:rect l="l" t="t" r="r" b="b"/>
              <a:pathLst>
                <a:path w="889" h="793" extrusionOk="0">
                  <a:moveTo>
                    <a:pt x="446" y="1"/>
                  </a:moveTo>
                  <a:cubicBezTo>
                    <a:pt x="405" y="1"/>
                    <a:pt x="363" y="7"/>
                    <a:pt x="323" y="21"/>
                  </a:cubicBezTo>
                  <a:cubicBezTo>
                    <a:pt x="115" y="89"/>
                    <a:pt x="1" y="311"/>
                    <a:pt x="72" y="518"/>
                  </a:cubicBezTo>
                  <a:cubicBezTo>
                    <a:pt x="124" y="685"/>
                    <a:pt x="280" y="792"/>
                    <a:pt x="447" y="792"/>
                  </a:cubicBezTo>
                  <a:cubicBezTo>
                    <a:pt x="488" y="792"/>
                    <a:pt x="529" y="786"/>
                    <a:pt x="570" y="772"/>
                  </a:cubicBezTo>
                  <a:cubicBezTo>
                    <a:pt x="777" y="701"/>
                    <a:pt x="888" y="479"/>
                    <a:pt x="820" y="271"/>
                  </a:cubicBezTo>
                  <a:cubicBezTo>
                    <a:pt x="766" y="105"/>
                    <a:pt x="610" y="1"/>
                    <a:pt x="446" y="1"/>
                  </a:cubicBezTo>
                  <a:close/>
                </a:path>
              </a:pathLst>
            </a:custGeom>
            <a:solidFill>
              <a:srgbClr val="25C5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149;p9"/>
            <p:cNvSpPr/>
            <p:nvPr/>
          </p:nvSpPr>
          <p:spPr>
            <a:xfrm>
              <a:off x="153475" y="1190375"/>
              <a:ext cx="169230" cy="151450"/>
            </a:xfrm>
            <a:custGeom>
              <a:avLst/>
              <a:gdLst/>
              <a:ahLst/>
              <a:cxnLst/>
              <a:rect l="l" t="t" r="r" b="b"/>
              <a:pathLst>
                <a:path w="885" h="792" extrusionOk="0">
                  <a:moveTo>
                    <a:pt x="441" y="0"/>
                  </a:moveTo>
                  <a:cubicBezTo>
                    <a:pt x="401" y="0"/>
                    <a:pt x="360" y="7"/>
                    <a:pt x="319" y="20"/>
                  </a:cubicBezTo>
                  <a:cubicBezTo>
                    <a:pt x="111" y="92"/>
                    <a:pt x="0" y="313"/>
                    <a:pt x="68" y="521"/>
                  </a:cubicBezTo>
                  <a:cubicBezTo>
                    <a:pt x="123" y="687"/>
                    <a:pt x="276" y="792"/>
                    <a:pt x="442" y="792"/>
                  </a:cubicBezTo>
                  <a:cubicBezTo>
                    <a:pt x="483" y="792"/>
                    <a:pt x="525" y="785"/>
                    <a:pt x="566" y="772"/>
                  </a:cubicBezTo>
                  <a:cubicBezTo>
                    <a:pt x="774" y="704"/>
                    <a:pt x="884" y="478"/>
                    <a:pt x="816" y="274"/>
                  </a:cubicBezTo>
                  <a:cubicBezTo>
                    <a:pt x="762" y="107"/>
                    <a:pt x="608" y="0"/>
                    <a:pt x="4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p>
          </p:txBody>
        </p:sp>
        <p:sp>
          <p:nvSpPr>
            <p:cNvPr id="39" name="Google Shape;163;p9"/>
            <p:cNvSpPr/>
            <p:nvPr/>
          </p:nvSpPr>
          <p:spPr>
            <a:xfrm>
              <a:off x="264844" y="1072300"/>
              <a:ext cx="67906" cy="60772"/>
            </a:xfrm>
            <a:custGeom>
              <a:avLst/>
              <a:gdLst/>
              <a:ahLst/>
              <a:cxnLst/>
              <a:rect l="l" t="t" r="r" b="b"/>
              <a:pathLst>
                <a:path w="885" h="792" extrusionOk="0">
                  <a:moveTo>
                    <a:pt x="441" y="0"/>
                  </a:moveTo>
                  <a:cubicBezTo>
                    <a:pt x="401" y="0"/>
                    <a:pt x="360" y="7"/>
                    <a:pt x="319" y="20"/>
                  </a:cubicBezTo>
                  <a:cubicBezTo>
                    <a:pt x="111" y="92"/>
                    <a:pt x="0" y="313"/>
                    <a:pt x="68" y="521"/>
                  </a:cubicBezTo>
                  <a:cubicBezTo>
                    <a:pt x="123" y="687"/>
                    <a:pt x="276" y="792"/>
                    <a:pt x="442" y="792"/>
                  </a:cubicBezTo>
                  <a:cubicBezTo>
                    <a:pt x="483" y="792"/>
                    <a:pt x="525" y="785"/>
                    <a:pt x="566" y="772"/>
                  </a:cubicBezTo>
                  <a:cubicBezTo>
                    <a:pt x="774" y="704"/>
                    <a:pt x="884" y="478"/>
                    <a:pt x="816" y="274"/>
                  </a:cubicBezTo>
                  <a:cubicBezTo>
                    <a:pt x="762" y="107"/>
                    <a:pt x="608" y="0"/>
                    <a:pt x="4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标题和竖排文字">
    <p:bg>
      <p:bgPr>
        <a:solidFill>
          <a:schemeClr val="bg2"/>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237A0C-4783-4C20-B23D-41B80DD97AC7}"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3B7797-835F-4F10-9FC3-69D8E5573A3C}"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chart" Target="../charts/chart1.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chart" Target="../charts/char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229485" y="2228850"/>
            <a:ext cx="7066915" cy="1107440"/>
          </a:xfrm>
          <a:prstGeom prst="rect">
            <a:avLst/>
          </a:prstGeom>
          <a:noFill/>
        </p:spPr>
        <p:txBody>
          <a:bodyPr wrap="square" lIns="0" tIns="0" rIns="0" bIns="0" rtlCol="0">
            <a:spAutoFit/>
          </a:bodyPr>
          <a:lstStyle/>
          <a:p>
            <a:pPr algn="dist"/>
            <a:r>
              <a:rPr lang="zh-CN" altLang="en-US" sz="7200" b="1" dirty="0">
                <a:solidFill>
                  <a:schemeClr val="accent1"/>
                </a:solidFill>
                <a:latin typeface="站酷快乐体2016修订版" panose="02010600030101010101" pitchFamily="2" charset="-122"/>
                <a:ea typeface="站酷快乐体2016修订版" panose="02010600030101010101" pitchFamily="2" charset="-122"/>
              </a:rPr>
              <a:t>儿童节主题班会</a:t>
            </a:r>
            <a:endParaRPr lang="zh-CN" altLang="en-US" sz="7200" b="1" dirty="0">
              <a:solidFill>
                <a:schemeClr val="accent1"/>
              </a:solidFill>
              <a:latin typeface="站酷快乐体2016修订版" panose="02010600030101010101" pitchFamily="2" charset="-122"/>
              <a:ea typeface="站酷快乐体2016修订版" panose="02010600030101010101" pitchFamily="2" charset="-122"/>
            </a:endParaRPr>
          </a:p>
        </p:txBody>
      </p:sp>
      <p:sp>
        <p:nvSpPr>
          <p:cNvPr id="5" name="文本框 4"/>
          <p:cNvSpPr txBox="1"/>
          <p:nvPr/>
        </p:nvSpPr>
        <p:spPr>
          <a:xfrm>
            <a:off x="5336016" y="1520785"/>
            <a:ext cx="1519968" cy="707886"/>
          </a:xfrm>
          <a:prstGeom prst="rect">
            <a:avLst/>
          </a:prstGeom>
          <a:noFill/>
        </p:spPr>
        <p:txBody>
          <a:bodyPr wrap="none" rtlCol="0">
            <a:spAutoFit/>
          </a:bodyPr>
          <a:lstStyle/>
          <a:p>
            <a:r>
              <a:rPr lang="en-US" altLang="zh-CN" sz="4000" dirty="0">
                <a:solidFill>
                  <a:schemeClr val="accent2"/>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06.01</a:t>
            </a:r>
            <a:endParaRPr lang="zh-CN" altLang="en-US" sz="4000" dirty="0">
              <a:solidFill>
                <a:schemeClr val="accent2"/>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6" name="文本框 5"/>
          <p:cNvSpPr txBox="1"/>
          <p:nvPr/>
        </p:nvSpPr>
        <p:spPr>
          <a:xfrm>
            <a:off x="2881432" y="3287791"/>
            <a:ext cx="6481643" cy="461665"/>
          </a:xfrm>
          <a:prstGeom prst="rect">
            <a:avLst/>
          </a:prstGeom>
          <a:noFill/>
        </p:spPr>
        <p:txBody>
          <a:bodyPr wrap="square" rtlCol="0">
            <a:spAutoFit/>
          </a:bodyPr>
          <a:lstStyle/>
          <a:p>
            <a:pPr algn="dist"/>
            <a:r>
              <a:rPr lang="en-US" altLang="zh-CN" sz="24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Theme class  meeting of Children’s Day</a:t>
            </a:r>
            <a:endParaRPr lang="zh-CN" altLang="en-US" sz="24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7" name="矩形: 圆角 6"/>
          <p:cNvSpPr/>
          <p:nvPr/>
        </p:nvSpPr>
        <p:spPr>
          <a:xfrm>
            <a:off x="4833858" y="4178225"/>
            <a:ext cx="2514600" cy="3810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阿里巴巴普惠体" panose="00020600040101010101" pitchFamily="18" charset="-122"/>
                <a:ea typeface="阿里巴巴普惠体" panose="00020600040101010101" pitchFamily="18" charset="-122"/>
                <a:cs typeface="阿里巴巴普惠体" panose="00020600040101010101" pitchFamily="18" charset="-122"/>
              </a:rPr>
              <a:t>制作人：</a:t>
            </a:r>
            <a:endParaRPr lang="zh-CN" altLang="en-US" dirty="0">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23874" y="4952957"/>
            <a:ext cx="3642301" cy="1336121"/>
          </a:xfrm>
          <a:prstGeom prst="rect">
            <a:avLst/>
          </a:prstGeom>
        </p:spPr>
      </p:pic>
      <p:grpSp>
        <p:nvGrpSpPr>
          <p:cNvPr id="124" name="组合 123"/>
          <p:cNvGrpSpPr/>
          <p:nvPr/>
        </p:nvGrpSpPr>
        <p:grpSpPr>
          <a:xfrm>
            <a:off x="8743950" y="4721417"/>
            <a:ext cx="1954622" cy="1443836"/>
            <a:chOff x="7484652" y="3552716"/>
            <a:chExt cx="3756845" cy="2775098"/>
          </a:xfrm>
        </p:grpSpPr>
        <p:grpSp>
          <p:nvGrpSpPr>
            <p:cNvPr id="123" name="组合 122"/>
            <p:cNvGrpSpPr/>
            <p:nvPr/>
          </p:nvGrpSpPr>
          <p:grpSpPr>
            <a:xfrm>
              <a:off x="7484652" y="3552716"/>
              <a:ext cx="1117586" cy="2775098"/>
              <a:chOff x="7484652" y="3552716"/>
              <a:chExt cx="1117586" cy="2775098"/>
            </a:xfrm>
          </p:grpSpPr>
          <p:sp>
            <p:nvSpPr>
              <p:cNvPr id="86" name="îś1îḍé"/>
              <p:cNvSpPr/>
              <p:nvPr/>
            </p:nvSpPr>
            <p:spPr bwMode="auto">
              <a:xfrm>
                <a:off x="7484652" y="4371181"/>
                <a:ext cx="771128" cy="1080539"/>
              </a:xfrm>
              <a:custGeom>
                <a:avLst/>
                <a:gdLst>
                  <a:gd name="T0" fmla="*/ 541 w 541"/>
                  <a:gd name="T1" fmla="*/ 132 h 759"/>
                  <a:gd name="T2" fmla="*/ 403 w 541"/>
                  <a:gd name="T3" fmla="*/ 32 h 759"/>
                  <a:gd name="T4" fmla="*/ 192 w 541"/>
                  <a:gd name="T5" fmla="*/ 46 h 759"/>
                  <a:gd name="T6" fmla="*/ 249 w 541"/>
                  <a:gd name="T7" fmla="*/ 658 h 759"/>
                  <a:gd name="T8" fmla="*/ 463 w 541"/>
                  <a:gd name="T9" fmla="*/ 527 h 759"/>
                  <a:gd name="T10" fmla="*/ 505 w 541"/>
                  <a:gd name="T11" fmla="*/ 279 h 759"/>
                  <a:gd name="T12" fmla="*/ 541 w 541"/>
                  <a:gd name="T13" fmla="*/ 132 h 759"/>
                </a:gdLst>
                <a:ahLst/>
                <a:cxnLst>
                  <a:cxn ang="0">
                    <a:pos x="T0" y="T1"/>
                  </a:cxn>
                  <a:cxn ang="0">
                    <a:pos x="T2" y="T3"/>
                  </a:cxn>
                  <a:cxn ang="0">
                    <a:pos x="T4" y="T5"/>
                  </a:cxn>
                  <a:cxn ang="0">
                    <a:pos x="T6" y="T7"/>
                  </a:cxn>
                  <a:cxn ang="0">
                    <a:pos x="T8" y="T9"/>
                  </a:cxn>
                  <a:cxn ang="0">
                    <a:pos x="T10" y="T11"/>
                  </a:cxn>
                  <a:cxn ang="0">
                    <a:pos x="T12" y="T13"/>
                  </a:cxn>
                </a:cxnLst>
                <a:rect l="0" t="0" r="r" b="b"/>
                <a:pathLst>
                  <a:path w="541" h="759">
                    <a:moveTo>
                      <a:pt x="541" y="132"/>
                    </a:moveTo>
                    <a:cubicBezTo>
                      <a:pt x="541" y="132"/>
                      <a:pt x="530" y="64"/>
                      <a:pt x="403" y="32"/>
                    </a:cubicBezTo>
                    <a:cubicBezTo>
                      <a:pt x="276" y="0"/>
                      <a:pt x="192" y="46"/>
                      <a:pt x="192" y="46"/>
                    </a:cubicBezTo>
                    <a:cubicBezTo>
                      <a:pt x="192" y="46"/>
                      <a:pt x="0" y="556"/>
                      <a:pt x="249" y="658"/>
                    </a:cubicBezTo>
                    <a:cubicBezTo>
                      <a:pt x="497" y="759"/>
                      <a:pt x="458" y="541"/>
                      <a:pt x="463" y="527"/>
                    </a:cubicBezTo>
                    <a:cubicBezTo>
                      <a:pt x="469" y="512"/>
                      <a:pt x="504" y="285"/>
                      <a:pt x="505" y="279"/>
                    </a:cubicBezTo>
                    <a:cubicBezTo>
                      <a:pt x="505" y="274"/>
                      <a:pt x="541" y="132"/>
                      <a:pt x="541" y="132"/>
                    </a:cubicBezTo>
                    <a:close/>
                  </a:path>
                </a:pathLst>
              </a:custGeom>
              <a:solidFill>
                <a:srgbClr val="BF586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7" name="ïslîḑe"/>
              <p:cNvSpPr/>
              <p:nvPr/>
            </p:nvSpPr>
            <p:spPr bwMode="auto">
              <a:xfrm>
                <a:off x="8217361" y="5942936"/>
                <a:ext cx="150933" cy="161223"/>
              </a:xfrm>
              <a:custGeom>
                <a:avLst/>
                <a:gdLst>
                  <a:gd name="T0" fmla="*/ 4 w 106"/>
                  <a:gd name="T1" fmla="*/ 54 h 113"/>
                  <a:gd name="T2" fmla="*/ 2 w 106"/>
                  <a:gd name="T3" fmla="*/ 21 h 113"/>
                  <a:gd name="T4" fmla="*/ 53 w 106"/>
                  <a:gd name="T5" fmla="*/ 3 h 113"/>
                  <a:gd name="T6" fmla="*/ 102 w 106"/>
                  <a:gd name="T7" fmla="*/ 17 h 113"/>
                  <a:gd name="T8" fmla="*/ 106 w 106"/>
                  <a:gd name="T9" fmla="*/ 50 h 113"/>
                  <a:gd name="T10" fmla="*/ 78 w 106"/>
                  <a:gd name="T11" fmla="*/ 98 h 113"/>
                  <a:gd name="T12" fmla="*/ 38 w 106"/>
                  <a:gd name="T13" fmla="*/ 113 h 113"/>
                  <a:gd name="T14" fmla="*/ 8 w 106"/>
                  <a:gd name="T15" fmla="*/ 103 h 113"/>
                  <a:gd name="T16" fmla="*/ 4 w 106"/>
                  <a:gd name="T17" fmla="*/ 5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113">
                    <a:moveTo>
                      <a:pt x="4" y="54"/>
                    </a:moveTo>
                    <a:cubicBezTo>
                      <a:pt x="2" y="21"/>
                      <a:pt x="2" y="21"/>
                      <a:pt x="2" y="21"/>
                    </a:cubicBezTo>
                    <a:cubicBezTo>
                      <a:pt x="2" y="21"/>
                      <a:pt x="0" y="7"/>
                      <a:pt x="53" y="3"/>
                    </a:cubicBezTo>
                    <a:cubicBezTo>
                      <a:pt x="105" y="0"/>
                      <a:pt x="102" y="17"/>
                      <a:pt x="102" y="17"/>
                    </a:cubicBezTo>
                    <a:cubicBezTo>
                      <a:pt x="106" y="50"/>
                      <a:pt x="106" y="50"/>
                      <a:pt x="106" y="50"/>
                    </a:cubicBezTo>
                    <a:cubicBezTo>
                      <a:pt x="78" y="98"/>
                      <a:pt x="78" y="98"/>
                      <a:pt x="78" y="98"/>
                    </a:cubicBezTo>
                    <a:cubicBezTo>
                      <a:pt x="78" y="98"/>
                      <a:pt x="39" y="113"/>
                      <a:pt x="38" y="113"/>
                    </a:cubicBezTo>
                    <a:cubicBezTo>
                      <a:pt x="36" y="112"/>
                      <a:pt x="8" y="103"/>
                      <a:pt x="8" y="103"/>
                    </a:cubicBezTo>
                    <a:lnTo>
                      <a:pt x="4" y="54"/>
                    </a:lnTo>
                    <a:close/>
                  </a:path>
                </a:pathLst>
              </a:custGeom>
              <a:solidFill>
                <a:srgbClr val="EDF9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8" name="íṧļiḑé"/>
              <p:cNvSpPr/>
              <p:nvPr/>
            </p:nvSpPr>
            <p:spPr bwMode="auto">
              <a:xfrm>
                <a:off x="7794063" y="5769364"/>
                <a:ext cx="145444" cy="222282"/>
              </a:xfrm>
              <a:custGeom>
                <a:avLst/>
                <a:gdLst>
                  <a:gd name="T0" fmla="*/ 102 w 102"/>
                  <a:gd name="T1" fmla="*/ 15 h 156"/>
                  <a:gd name="T2" fmla="*/ 73 w 102"/>
                  <a:gd name="T3" fmla="*/ 156 h 156"/>
                  <a:gd name="T4" fmla="*/ 0 w 102"/>
                  <a:gd name="T5" fmla="*/ 153 h 156"/>
                  <a:gd name="T6" fmla="*/ 25 w 102"/>
                  <a:gd name="T7" fmla="*/ 4 h 156"/>
                  <a:gd name="T8" fmla="*/ 102 w 102"/>
                  <a:gd name="T9" fmla="*/ 15 h 156"/>
                </a:gdLst>
                <a:ahLst/>
                <a:cxnLst>
                  <a:cxn ang="0">
                    <a:pos x="T0" y="T1"/>
                  </a:cxn>
                  <a:cxn ang="0">
                    <a:pos x="T2" y="T3"/>
                  </a:cxn>
                  <a:cxn ang="0">
                    <a:pos x="T4" y="T5"/>
                  </a:cxn>
                  <a:cxn ang="0">
                    <a:pos x="T6" y="T7"/>
                  </a:cxn>
                  <a:cxn ang="0">
                    <a:pos x="T8" y="T9"/>
                  </a:cxn>
                </a:cxnLst>
                <a:rect l="0" t="0" r="r" b="b"/>
                <a:pathLst>
                  <a:path w="102" h="156">
                    <a:moveTo>
                      <a:pt x="102" y="15"/>
                    </a:moveTo>
                    <a:cubicBezTo>
                      <a:pt x="73" y="156"/>
                      <a:pt x="73" y="156"/>
                      <a:pt x="73" y="156"/>
                    </a:cubicBezTo>
                    <a:cubicBezTo>
                      <a:pt x="0" y="153"/>
                      <a:pt x="0" y="153"/>
                      <a:pt x="0" y="153"/>
                    </a:cubicBezTo>
                    <a:cubicBezTo>
                      <a:pt x="25" y="4"/>
                      <a:pt x="25" y="4"/>
                      <a:pt x="25" y="4"/>
                    </a:cubicBezTo>
                    <a:cubicBezTo>
                      <a:pt x="25" y="4"/>
                      <a:pt x="85" y="0"/>
                      <a:pt x="102" y="15"/>
                    </a:cubicBezTo>
                    <a:close/>
                  </a:path>
                </a:pathLst>
              </a:custGeom>
              <a:solidFill>
                <a:srgbClr val="FFCD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9" name="íşḷïḓê"/>
              <p:cNvSpPr/>
              <p:nvPr/>
            </p:nvSpPr>
            <p:spPr bwMode="auto">
              <a:xfrm>
                <a:off x="8217361" y="5738491"/>
                <a:ext cx="116629" cy="224341"/>
              </a:xfrm>
              <a:custGeom>
                <a:avLst/>
                <a:gdLst>
                  <a:gd name="T0" fmla="*/ 0 w 82"/>
                  <a:gd name="T1" fmla="*/ 6 h 158"/>
                  <a:gd name="T2" fmla="*/ 13 w 82"/>
                  <a:gd name="T3" fmla="*/ 158 h 158"/>
                  <a:gd name="T4" fmla="*/ 43 w 82"/>
                  <a:gd name="T5" fmla="*/ 158 h 158"/>
                  <a:gd name="T6" fmla="*/ 82 w 82"/>
                  <a:gd name="T7" fmla="*/ 154 h 158"/>
                  <a:gd name="T8" fmla="*/ 72 w 82"/>
                  <a:gd name="T9" fmla="*/ 6 h 158"/>
                  <a:gd name="T10" fmla="*/ 37 w 82"/>
                  <a:gd name="T11" fmla="*/ 0 h 158"/>
                  <a:gd name="T12" fmla="*/ 0 w 82"/>
                  <a:gd name="T13" fmla="*/ 6 h 158"/>
                </a:gdLst>
                <a:ahLst/>
                <a:cxnLst>
                  <a:cxn ang="0">
                    <a:pos x="T0" y="T1"/>
                  </a:cxn>
                  <a:cxn ang="0">
                    <a:pos x="T2" y="T3"/>
                  </a:cxn>
                  <a:cxn ang="0">
                    <a:pos x="T4" y="T5"/>
                  </a:cxn>
                  <a:cxn ang="0">
                    <a:pos x="T6" y="T7"/>
                  </a:cxn>
                  <a:cxn ang="0">
                    <a:pos x="T8" y="T9"/>
                  </a:cxn>
                  <a:cxn ang="0">
                    <a:pos x="T10" y="T11"/>
                  </a:cxn>
                  <a:cxn ang="0">
                    <a:pos x="T12" y="T13"/>
                  </a:cxn>
                </a:cxnLst>
                <a:rect l="0" t="0" r="r" b="b"/>
                <a:pathLst>
                  <a:path w="82" h="158">
                    <a:moveTo>
                      <a:pt x="0" y="6"/>
                    </a:moveTo>
                    <a:cubicBezTo>
                      <a:pt x="13" y="158"/>
                      <a:pt x="13" y="158"/>
                      <a:pt x="13" y="158"/>
                    </a:cubicBezTo>
                    <a:cubicBezTo>
                      <a:pt x="13" y="158"/>
                      <a:pt x="36" y="158"/>
                      <a:pt x="43" y="158"/>
                    </a:cubicBezTo>
                    <a:cubicBezTo>
                      <a:pt x="51" y="158"/>
                      <a:pt x="82" y="154"/>
                      <a:pt x="82" y="154"/>
                    </a:cubicBezTo>
                    <a:cubicBezTo>
                      <a:pt x="72" y="6"/>
                      <a:pt x="72" y="6"/>
                      <a:pt x="72" y="6"/>
                    </a:cubicBezTo>
                    <a:cubicBezTo>
                      <a:pt x="37" y="0"/>
                      <a:pt x="37" y="0"/>
                      <a:pt x="37" y="0"/>
                    </a:cubicBezTo>
                    <a:lnTo>
                      <a:pt x="0" y="6"/>
                    </a:lnTo>
                    <a:close/>
                  </a:path>
                </a:pathLst>
              </a:custGeom>
              <a:solidFill>
                <a:srgbClr val="FFCD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0" name="ïṩḻídè"/>
              <p:cNvSpPr/>
              <p:nvPr/>
            </p:nvSpPr>
            <p:spPr bwMode="auto">
              <a:xfrm>
                <a:off x="7531990" y="4802711"/>
                <a:ext cx="233259" cy="710754"/>
              </a:xfrm>
              <a:custGeom>
                <a:avLst/>
                <a:gdLst>
                  <a:gd name="T0" fmla="*/ 154 w 164"/>
                  <a:gd name="T1" fmla="*/ 72 h 499"/>
                  <a:gd name="T2" fmla="*/ 110 w 164"/>
                  <a:gd name="T3" fmla="*/ 315 h 499"/>
                  <a:gd name="T4" fmla="*/ 159 w 164"/>
                  <a:gd name="T5" fmla="*/ 393 h 499"/>
                  <a:gd name="T6" fmla="*/ 114 w 164"/>
                  <a:gd name="T7" fmla="*/ 405 h 499"/>
                  <a:gd name="T8" fmla="*/ 105 w 164"/>
                  <a:gd name="T9" fmla="*/ 383 h 499"/>
                  <a:gd name="T10" fmla="*/ 110 w 164"/>
                  <a:gd name="T11" fmla="*/ 477 h 499"/>
                  <a:gd name="T12" fmla="*/ 93 w 164"/>
                  <a:gd name="T13" fmla="*/ 497 h 499"/>
                  <a:gd name="T14" fmla="*/ 65 w 164"/>
                  <a:gd name="T15" fmla="*/ 480 h 499"/>
                  <a:gd name="T16" fmla="*/ 28 w 164"/>
                  <a:gd name="T17" fmla="*/ 453 h 499"/>
                  <a:gd name="T18" fmla="*/ 5 w 164"/>
                  <a:gd name="T19" fmla="*/ 374 h 499"/>
                  <a:gd name="T20" fmla="*/ 39 w 164"/>
                  <a:gd name="T21" fmla="*/ 302 h 499"/>
                  <a:gd name="T22" fmla="*/ 91 w 164"/>
                  <a:gd name="T23" fmla="*/ 55 h 499"/>
                  <a:gd name="T24" fmla="*/ 128 w 164"/>
                  <a:gd name="T25" fmla="*/ 36 h 499"/>
                  <a:gd name="T26" fmla="*/ 151 w 164"/>
                  <a:gd name="T27" fmla="*/ 49 h 499"/>
                  <a:gd name="T28" fmla="*/ 154 w 164"/>
                  <a:gd name="T29" fmla="*/ 7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4" h="499">
                    <a:moveTo>
                      <a:pt x="154" y="72"/>
                    </a:moveTo>
                    <a:cubicBezTo>
                      <a:pt x="154" y="72"/>
                      <a:pt x="116" y="192"/>
                      <a:pt x="110" y="315"/>
                    </a:cubicBezTo>
                    <a:cubicBezTo>
                      <a:pt x="110" y="315"/>
                      <a:pt x="153" y="329"/>
                      <a:pt x="159" y="393"/>
                    </a:cubicBezTo>
                    <a:cubicBezTo>
                      <a:pt x="164" y="458"/>
                      <a:pt x="118" y="440"/>
                      <a:pt x="114" y="405"/>
                    </a:cubicBezTo>
                    <a:cubicBezTo>
                      <a:pt x="111" y="370"/>
                      <a:pt x="105" y="383"/>
                      <a:pt x="105" y="383"/>
                    </a:cubicBezTo>
                    <a:cubicBezTo>
                      <a:pt x="105" y="383"/>
                      <a:pt x="91" y="421"/>
                      <a:pt x="110" y="477"/>
                    </a:cubicBezTo>
                    <a:cubicBezTo>
                      <a:pt x="110" y="477"/>
                      <a:pt x="114" y="495"/>
                      <a:pt x="93" y="497"/>
                    </a:cubicBezTo>
                    <a:cubicBezTo>
                      <a:pt x="71" y="499"/>
                      <a:pt x="65" y="480"/>
                      <a:pt x="65" y="480"/>
                    </a:cubicBezTo>
                    <a:cubicBezTo>
                      <a:pt x="65" y="480"/>
                      <a:pt x="40" y="479"/>
                      <a:pt x="28" y="453"/>
                    </a:cubicBezTo>
                    <a:cubicBezTo>
                      <a:pt x="28" y="453"/>
                      <a:pt x="0" y="440"/>
                      <a:pt x="5" y="374"/>
                    </a:cubicBezTo>
                    <a:cubicBezTo>
                      <a:pt x="8" y="318"/>
                      <a:pt x="39" y="302"/>
                      <a:pt x="39" y="302"/>
                    </a:cubicBezTo>
                    <a:cubicBezTo>
                      <a:pt x="39" y="302"/>
                      <a:pt x="62" y="123"/>
                      <a:pt x="91" y="55"/>
                    </a:cubicBezTo>
                    <a:cubicBezTo>
                      <a:pt x="115" y="0"/>
                      <a:pt x="125" y="36"/>
                      <a:pt x="128" y="36"/>
                    </a:cubicBezTo>
                    <a:cubicBezTo>
                      <a:pt x="130" y="35"/>
                      <a:pt x="151" y="49"/>
                      <a:pt x="151" y="49"/>
                    </a:cubicBezTo>
                    <a:lnTo>
                      <a:pt x="154" y="72"/>
                    </a:lnTo>
                    <a:close/>
                  </a:path>
                </a:pathLst>
              </a:custGeom>
              <a:solidFill>
                <a:srgbClr val="FFCD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1" name="îSľiďé"/>
              <p:cNvSpPr/>
              <p:nvPr/>
            </p:nvSpPr>
            <p:spPr bwMode="auto">
              <a:xfrm>
                <a:off x="8283908" y="4846618"/>
                <a:ext cx="191410" cy="602357"/>
              </a:xfrm>
              <a:custGeom>
                <a:avLst/>
                <a:gdLst>
                  <a:gd name="T0" fmla="*/ 64 w 134"/>
                  <a:gd name="T1" fmla="*/ 0 h 423"/>
                  <a:gd name="T2" fmla="*/ 100 w 134"/>
                  <a:gd name="T3" fmla="*/ 277 h 423"/>
                  <a:gd name="T4" fmla="*/ 130 w 134"/>
                  <a:gd name="T5" fmla="*/ 366 h 423"/>
                  <a:gd name="T6" fmla="*/ 71 w 134"/>
                  <a:gd name="T7" fmla="*/ 378 h 423"/>
                  <a:gd name="T8" fmla="*/ 8 w 134"/>
                  <a:gd name="T9" fmla="*/ 246 h 423"/>
                  <a:gd name="T10" fmla="*/ 16 w 134"/>
                  <a:gd name="T11" fmla="*/ 98 h 423"/>
                  <a:gd name="T12" fmla="*/ 28 w 134"/>
                  <a:gd name="T13" fmla="*/ 22 h 423"/>
                  <a:gd name="T14" fmla="*/ 64 w 134"/>
                  <a:gd name="T15" fmla="*/ 0 h 4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 h="423">
                    <a:moveTo>
                      <a:pt x="64" y="0"/>
                    </a:moveTo>
                    <a:cubicBezTo>
                      <a:pt x="64" y="0"/>
                      <a:pt x="82" y="207"/>
                      <a:pt x="100" y="277"/>
                    </a:cubicBezTo>
                    <a:cubicBezTo>
                      <a:pt x="100" y="277"/>
                      <a:pt x="134" y="312"/>
                      <a:pt x="130" y="366"/>
                    </a:cubicBezTo>
                    <a:cubicBezTo>
                      <a:pt x="126" y="419"/>
                      <a:pt x="82" y="423"/>
                      <a:pt x="71" y="378"/>
                    </a:cubicBezTo>
                    <a:cubicBezTo>
                      <a:pt x="60" y="332"/>
                      <a:pt x="0" y="253"/>
                      <a:pt x="8" y="246"/>
                    </a:cubicBezTo>
                    <a:cubicBezTo>
                      <a:pt x="16" y="239"/>
                      <a:pt x="16" y="108"/>
                      <a:pt x="16" y="98"/>
                    </a:cubicBezTo>
                    <a:cubicBezTo>
                      <a:pt x="16" y="89"/>
                      <a:pt x="25" y="24"/>
                      <a:pt x="28" y="22"/>
                    </a:cubicBezTo>
                    <a:cubicBezTo>
                      <a:pt x="31" y="20"/>
                      <a:pt x="64" y="0"/>
                      <a:pt x="64" y="0"/>
                    </a:cubicBezTo>
                    <a:close/>
                  </a:path>
                </a:pathLst>
              </a:custGeom>
              <a:solidFill>
                <a:srgbClr val="FFCD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2" name="îṡḻîdè"/>
              <p:cNvSpPr/>
              <p:nvPr/>
            </p:nvSpPr>
            <p:spPr bwMode="auto">
              <a:xfrm>
                <a:off x="7730946" y="5208856"/>
                <a:ext cx="701150" cy="592067"/>
              </a:xfrm>
              <a:custGeom>
                <a:avLst/>
                <a:gdLst>
                  <a:gd name="T0" fmla="*/ 464 w 492"/>
                  <a:gd name="T1" fmla="*/ 48 h 416"/>
                  <a:gd name="T2" fmla="*/ 492 w 492"/>
                  <a:gd name="T3" fmla="*/ 361 h 416"/>
                  <a:gd name="T4" fmla="*/ 286 w 492"/>
                  <a:gd name="T5" fmla="*/ 366 h 416"/>
                  <a:gd name="T6" fmla="*/ 276 w 492"/>
                  <a:gd name="T7" fmla="*/ 213 h 416"/>
                  <a:gd name="T8" fmla="*/ 240 w 492"/>
                  <a:gd name="T9" fmla="*/ 382 h 416"/>
                  <a:gd name="T10" fmla="*/ 123 w 492"/>
                  <a:gd name="T11" fmla="*/ 407 h 416"/>
                  <a:gd name="T12" fmla="*/ 0 w 492"/>
                  <a:gd name="T13" fmla="*/ 365 h 416"/>
                  <a:gd name="T14" fmla="*/ 52 w 492"/>
                  <a:gd name="T15" fmla="*/ 48 h 416"/>
                  <a:gd name="T16" fmla="*/ 75 w 492"/>
                  <a:gd name="T17" fmla="*/ 3 h 416"/>
                  <a:gd name="T18" fmla="*/ 212 w 492"/>
                  <a:gd name="T19" fmla="*/ 3 h 416"/>
                  <a:gd name="T20" fmla="*/ 346 w 492"/>
                  <a:gd name="T21" fmla="*/ 27 h 416"/>
                  <a:gd name="T22" fmla="*/ 408 w 492"/>
                  <a:gd name="T23" fmla="*/ 38 h 416"/>
                  <a:gd name="T24" fmla="*/ 468 w 492"/>
                  <a:gd name="T25" fmla="*/ 52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2" h="416">
                    <a:moveTo>
                      <a:pt x="464" y="48"/>
                    </a:moveTo>
                    <a:cubicBezTo>
                      <a:pt x="464" y="48"/>
                      <a:pt x="486" y="230"/>
                      <a:pt x="492" y="361"/>
                    </a:cubicBezTo>
                    <a:cubicBezTo>
                      <a:pt x="492" y="361"/>
                      <a:pt x="414" y="405"/>
                      <a:pt x="286" y="366"/>
                    </a:cubicBezTo>
                    <a:cubicBezTo>
                      <a:pt x="276" y="213"/>
                      <a:pt x="276" y="213"/>
                      <a:pt x="276" y="213"/>
                    </a:cubicBezTo>
                    <a:cubicBezTo>
                      <a:pt x="240" y="382"/>
                      <a:pt x="240" y="382"/>
                      <a:pt x="240" y="382"/>
                    </a:cubicBezTo>
                    <a:cubicBezTo>
                      <a:pt x="240" y="382"/>
                      <a:pt x="201" y="416"/>
                      <a:pt x="123" y="407"/>
                    </a:cubicBezTo>
                    <a:cubicBezTo>
                      <a:pt x="89" y="404"/>
                      <a:pt x="27" y="393"/>
                      <a:pt x="0" y="365"/>
                    </a:cubicBezTo>
                    <a:cubicBezTo>
                      <a:pt x="0" y="365"/>
                      <a:pt x="44" y="96"/>
                      <a:pt x="52" y="48"/>
                    </a:cubicBezTo>
                    <a:cubicBezTo>
                      <a:pt x="59" y="0"/>
                      <a:pt x="75" y="3"/>
                      <a:pt x="75" y="3"/>
                    </a:cubicBezTo>
                    <a:cubicBezTo>
                      <a:pt x="75" y="3"/>
                      <a:pt x="200" y="7"/>
                      <a:pt x="212" y="3"/>
                    </a:cubicBezTo>
                    <a:cubicBezTo>
                      <a:pt x="224" y="0"/>
                      <a:pt x="342" y="27"/>
                      <a:pt x="346" y="27"/>
                    </a:cubicBezTo>
                    <a:cubicBezTo>
                      <a:pt x="351" y="27"/>
                      <a:pt x="400" y="40"/>
                      <a:pt x="408" y="38"/>
                    </a:cubicBezTo>
                    <a:cubicBezTo>
                      <a:pt x="416" y="36"/>
                      <a:pt x="468" y="52"/>
                      <a:pt x="468" y="52"/>
                    </a:cubicBezTo>
                  </a:path>
                </a:pathLst>
              </a:custGeom>
              <a:solidFill>
                <a:srgbClr val="FFBC6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3" name="íŝļîďe"/>
              <p:cNvSpPr/>
              <p:nvPr/>
            </p:nvSpPr>
            <p:spPr bwMode="auto">
              <a:xfrm>
                <a:off x="7553257" y="4437043"/>
                <a:ext cx="866489" cy="885699"/>
              </a:xfrm>
              <a:custGeom>
                <a:avLst/>
                <a:gdLst>
                  <a:gd name="T0" fmla="*/ 418 w 608"/>
                  <a:gd name="T1" fmla="*/ 25 h 622"/>
                  <a:gd name="T2" fmla="*/ 511 w 608"/>
                  <a:gd name="T3" fmla="*/ 82 h 622"/>
                  <a:gd name="T4" fmla="*/ 608 w 608"/>
                  <a:gd name="T5" fmla="*/ 278 h 622"/>
                  <a:gd name="T6" fmla="*/ 572 w 608"/>
                  <a:gd name="T7" fmla="*/ 306 h 622"/>
                  <a:gd name="T8" fmla="*/ 599 w 608"/>
                  <a:gd name="T9" fmla="*/ 591 h 622"/>
                  <a:gd name="T10" fmla="*/ 436 w 608"/>
                  <a:gd name="T11" fmla="*/ 620 h 622"/>
                  <a:gd name="T12" fmla="*/ 159 w 608"/>
                  <a:gd name="T13" fmla="*/ 581 h 622"/>
                  <a:gd name="T14" fmla="*/ 206 w 608"/>
                  <a:gd name="T15" fmla="*/ 323 h 622"/>
                  <a:gd name="T16" fmla="*/ 92 w 608"/>
                  <a:gd name="T17" fmla="*/ 318 h 622"/>
                  <a:gd name="T18" fmla="*/ 0 w 608"/>
                  <a:gd name="T19" fmla="*/ 257 h 622"/>
                  <a:gd name="T20" fmla="*/ 162 w 608"/>
                  <a:gd name="T21" fmla="*/ 1 h 622"/>
                  <a:gd name="T22" fmla="*/ 249 w 608"/>
                  <a:gd name="T23" fmla="*/ 0 h 622"/>
                  <a:gd name="T24" fmla="*/ 280 w 608"/>
                  <a:gd name="T25" fmla="*/ 0 h 622"/>
                  <a:gd name="T26" fmla="*/ 418 w 608"/>
                  <a:gd name="T27" fmla="*/ 25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8" h="622">
                    <a:moveTo>
                      <a:pt x="418" y="25"/>
                    </a:moveTo>
                    <a:cubicBezTo>
                      <a:pt x="511" y="82"/>
                      <a:pt x="511" y="82"/>
                      <a:pt x="511" y="82"/>
                    </a:cubicBezTo>
                    <a:cubicBezTo>
                      <a:pt x="511" y="82"/>
                      <a:pt x="574" y="160"/>
                      <a:pt x="608" y="278"/>
                    </a:cubicBezTo>
                    <a:cubicBezTo>
                      <a:pt x="608" y="278"/>
                      <a:pt x="599" y="301"/>
                      <a:pt x="572" y="306"/>
                    </a:cubicBezTo>
                    <a:cubicBezTo>
                      <a:pt x="572" y="306"/>
                      <a:pt x="588" y="444"/>
                      <a:pt x="599" y="591"/>
                    </a:cubicBezTo>
                    <a:cubicBezTo>
                      <a:pt x="599" y="591"/>
                      <a:pt x="559" y="619"/>
                      <a:pt x="436" y="620"/>
                    </a:cubicBezTo>
                    <a:cubicBezTo>
                      <a:pt x="312" y="622"/>
                      <a:pt x="183" y="594"/>
                      <a:pt x="159" y="581"/>
                    </a:cubicBezTo>
                    <a:cubicBezTo>
                      <a:pt x="159" y="581"/>
                      <a:pt x="202" y="337"/>
                      <a:pt x="206" y="323"/>
                    </a:cubicBezTo>
                    <a:cubicBezTo>
                      <a:pt x="206" y="323"/>
                      <a:pt x="152" y="341"/>
                      <a:pt x="92" y="318"/>
                    </a:cubicBezTo>
                    <a:cubicBezTo>
                      <a:pt x="32" y="296"/>
                      <a:pt x="0" y="257"/>
                      <a:pt x="0" y="257"/>
                    </a:cubicBezTo>
                    <a:cubicBezTo>
                      <a:pt x="0" y="257"/>
                      <a:pt x="83" y="40"/>
                      <a:pt x="162" y="1"/>
                    </a:cubicBezTo>
                    <a:cubicBezTo>
                      <a:pt x="249" y="0"/>
                      <a:pt x="249" y="0"/>
                      <a:pt x="249" y="0"/>
                    </a:cubicBezTo>
                    <a:cubicBezTo>
                      <a:pt x="280" y="0"/>
                      <a:pt x="280" y="0"/>
                      <a:pt x="280" y="0"/>
                    </a:cubicBezTo>
                    <a:lnTo>
                      <a:pt x="418" y="25"/>
                    </a:lnTo>
                    <a:close/>
                  </a:path>
                </a:pathLst>
              </a:custGeom>
              <a:solidFill>
                <a:srgbClr val="685C7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4" name="ïŝľïḋe"/>
              <p:cNvSpPr/>
              <p:nvPr/>
            </p:nvSpPr>
            <p:spPr bwMode="auto">
              <a:xfrm>
                <a:off x="7832482" y="4437043"/>
                <a:ext cx="133781" cy="533752"/>
              </a:xfrm>
              <a:custGeom>
                <a:avLst/>
                <a:gdLst>
                  <a:gd name="T0" fmla="*/ 53 w 94"/>
                  <a:gd name="T1" fmla="*/ 0 h 375"/>
                  <a:gd name="T2" fmla="*/ 85 w 94"/>
                  <a:gd name="T3" fmla="*/ 179 h 375"/>
                  <a:gd name="T4" fmla="*/ 0 w 94"/>
                  <a:gd name="T5" fmla="*/ 375 h 375"/>
                  <a:gd name="T6" fmla="*/ 10 w 94"/>
                  <a:gd name="T7" fmla="*/ 323 h 375"/>
                  <a:gd name="T8" fmla="*/ 33 w 94"/>
                  <a:gd name="T9" fmla="*/ 140 h 375"/>
                  <a:gd name="T10" fmla="*/ 7 w 94"/>
                  <a:gd name="T11" fmla="*/ 1 h 375"/>
                  <a:gd name="T12" fmla="*/ 53 w 94"/>
                  <a:gd name="T13" fmla="*/ 0 h 375"/>
                </a:gdLst>
                <a:ahLst/>
                <a:cxnLst>
                  <a:cxn ang="0">
                    <a:pos x="T0" y="T1"/>
                  </a:cxn>
                  <a:cxn ang="0">
                    <a:pos x="T2" y="T3"/>
                  </a:cxn>
                  <a:cxn ang="0">
                    <a:pos x="T4" y="T5"/>
                  </a:cxn>
                  <a:cxn ang="0">
                    <a:pos x="T6" y="T7"/>
                  </a:cxn>
                  <a:cxn ang="0">
                    <a:pos x="T8" y="T9"/>
                  </a:cxn>
                  <a:cxn ang="0">
                    <a:pos x="T10" y="T11"/>
                  </a:cxn>
                  <a:cxn ang="0">
                    <a:pos x="T12" y="T13"/>
                  </a:cxn>
                </a:cxnLst>
                <a:rect l="0" t="0" r="r" b="b"/>
                <a:pathLst>
                  <a:path w="94" h="375">
                    <a:moveTo>
                      <a:pt x="53" y="0"/>
                    </a:moveTo>
                    <a:cubicBezTo>
                      <a:pt x="53" y="0"/>
                      <a:pt x="94" y="74"/>
                      <a:pt x="85" y="179"/>
                    </a:cubicBezTo>
                    <a:cubicBezTo>
                      <a:pt x="76" y="284"/>
                      <a:pt x="30" y="354"/>
                      <a:pt x="0" y="375"/>
                    </a:cubicBezTo>
                    <a:cubicBezTo>
                      <a:pt x="10" y="323"/>
                      <a:pt x="10" y="323"/>
                      <a:pt x="10" y="323"/>
                    </a:cubicBezTo>
                    <a:cubicBezTo>
                      <a:pt x="10" y="323"/>
                      <a:pt x="31" y="223"/>
                      <a:pt x="33" y="140"/>
                    </a:cubicBezTo>
                    <a:cubicBezTo>
                      <a:pt x="36" y="58"/>
                      <a:pt x="7" y="1"/>
                      <a:pt x="7" y="1"/>
                    </a:cubicBezTo>
                    <a:lnTo>
                      <a:pt x="53" y="0"/>
                    </a:lnTo>
                    <a:close/>
                  </a:path>
                </a:pathLst>
              </a:custGeom>
              <a:solidFill>
                <a:srgbClr val="DA72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5" name="îṣļíḓe"/>
              <p:cNvSpPr/>
              <p:nvPr/>
            </p:nvSpPr>
            <p:spPr bwMode="auto">
              <a:xfrm>
                <a:off x="8214616" y="4513881"/>
                <a:ext cx="160537" cy="428099"/>
              </a:xfrm>
              <a:custGeom>
                <a:avLst/>
                <a:gdLst>
                  <a:gd name="T0" fmla="*/ 0 w 113"/>
                  <a:gd name="T1" fmla="*/ 0 h 301"/>
                  <a:gd name="T2" fmla="*/ 113 w 113"/>
                  <a:gd name="T3" fmla="*/ 301 h 301"/>
                  <a:gd name="T4" fmla="*/ 47 w 113"/>
                  <a:gd name="T5" fmla="*/ 28 h 301"/>
                  <a:gd name="T6" fmla="*/ 0 w 113"/>
                  <a:gd name="T7" fmla="*/ 0 h 301"/>
                </a:gdLst>
                <a:ahLst/>
                <a:cxnLst>
                  <a:cxn ang="0">
                    <a:pos x="T0" y="T1"/>
                  </a:cxn>
                  <a:cxn ang="0">
                    <a:pos x="T2" y="T3"/>
                  </a:cxn>
                  <a:cxn ang="0">
                    <a:pos x="T4" y="T5"/>
                  </a:cxn>
                  <a:cxn ang="0">
                    <a:pos x="T6" y="T7"/>
                  </a:cxn>
                </a:cxnLst>
                <a:rect l="0" t="0" r="r" b="b"/>
                <a:pathLst>
                  <a:path w="113" h="301">
                    <a:moveTo>
                      <a:pt x="0" y="0"/>
                    </a:moveTo>
                    <a:cubicBezTo>
                      <a:pt x="0" y="0"/>
                      <a:pt x="93" y="195"/>
                      <a:pt x="113" y="301"/>
                    </a:cubicBezTo>
                    <a:cubicBezTo>
                      <a:pt x="113" y="301"/>
                      <a:pt x="98" y="150"/>
                      <a:pt x="47" y="28"/>
                    </a:cubicBezTo>
                    <a:lnTo>
                      <a:pt x="0" y="0"/>
                    </a:lnTo>
                    <a:close/>
                  </a:path>
                </a:pathLst>
              </a:custGeom>
              <a:solidFill>
                <a:srgbClr val="DA72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6" name="ïṡ1ïdé"/>
              <p:cNvSpPr/>
              <p:nvPr/>
            </p:nvSpPr>
            <p:spPr bwMode="auto">
              <a:xfrm>
                <a:off x="8127487" y="5443487"/>
                <a:ext cx="85757" cy="92618"/>
              </a:xfrm>
              <a:custGeom>
                <a:avLst/>
                <a:gdLst>
                  <a:gd name="T0" fmla="*/ 0 w 60"/>
                  <a:gd name="T1" fmla="*/ 38 h 65"/>
                  <a:gd name="T2" fmla="*/ 60 w 60"/>
                  <a:gd name="T3" fmla="*/ 0 h 65"/>
                  <a:gd name="T4" fmla="*/ 0 w 60"/>
                  <a:gd name="T5" fmla="*/ 65 h 65"/>
                  <a:gd name="T6" fmla="*/ 0 w 60"/>
                  <a:gd name="T7" fmla="*/ 38 h 65"/>
                </a:gdLst>
                <a:ahLst/>
                <a:cxnLst>
                  <a:cxn ang="0">
                    <a:pos x="T0" y="T1"/>
                  </a:cxn>
                  <a:cxn ang="0">
                    <a:pos x="T2" y="T3"/>
                  </a:cxn>
                  <a:cxn ang="0">
                    <a:pos x="T4" y="T5"/>
                  </a:cxn>
                  <a:cxn ang="0">
                    <a:pos x="T6" y="T7"/>
                  </a:cxn>
                </a:cxnLst>
                <a:rect l="0" t="0" r="r" b="b"/>
                <a:pathLst>
                  <a:path w="60" h="65">
                    <a:moveTo>
                      <a:pt x="0" y="38"/>
                    </a:moveTo>
                    <a:cubicBezTo>
                      <a:pt x="0" y="38"/>
                      <a:pt x="27" y="12"/>
                      <a:pt x="60" y="0"/>
                    </a:cubicBezTo>
                    <a:cubicBezTo>
                      <a:pt x="60" y="0"/>
                      <a:pt x="8" y="38"/>
                      <a:pt x="0" y="65"/>
                    </a:cubicBezTo>
                    <a:lnTo>
                      <a:pt x="0" y="38"/>
                    </a:lnTo>
                    <a:close/>
                  </a:path>
                </a:pathLst>
              </a:custGeom>
              <a:solidFill>
                <a:srgbClr val="E29A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7" name="îśḻïḑe"/>
              <p:cNvSpPr/>
              <p:nvPr/>
            </p:nvSpPr>
            <p:spPr bwMode="auto">
              <a:xfrm>
                <a:off x="7682922" y="5979983"/>
                <a:ext cx="293632" cy="305981"/>
              </a:xfrm>
              <a:custGeom>
                <a:avLst/>
                <a:gdLst>
                  <a:gd name="T0" fmla="*/ 90 w 206"/>
                  <a:gd name="T1" fmla="*/ 215 h 215"/>
                  <a:gd name="T2" fmla="*/ 206 w 206"/>
                  <a:gd name="T3" fmla="*/ 187 h 215"/>
                  <a:gd name="T4" fmla="*/ 170 w 206"/>
                  <a:gd name="T5" fmla="*/ 60 h 215"/>
                  <a:gd name="T6" fmla="*/ 93 w 206"/>
                  <a:gd name="T7" fmla="*/ 31 h 215"/>
                  <a:gd name="T8" fmla="*/ 62 w 206"/>
                  <a:gd name="T9" fmla="*/ 39 h 215"/>
                  <a:gd name="T10" fmla="*/ 50 w 206"/>
                  <a:gd name="T11" fmla="*/ 46 h 215"/>
                  <a:gd name="T12" fmla="*/ 0 w 206"/>
                  <a:gd name="T13" fmla="*/ 175 h 215"/>
                  <a:gd name="T14" fmla="*/ 90 w 206"/>
                  <a:gd name="T15" fmla="*/ 215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215">
                    <a:moveTo>
                      <a:pt x="90" y="215"/>
                    </a:moveTo>
                    <a:cubicBezTo>
                      <a:pt x="147" y="215"/>
                      <a:pt x="180" y="204"/>
                      <a:pt x="206" y="187"/>
                    </a:cubicBezTo>
                    <a:cubicBezTo>
                      <a:pt x="205" y="158"/>
                      <a:pt x="198" y="102"/>
                      <a:pt x="170" y="60"/>
                    </a:cubicBezTo>
                    <a:cubicBezTo>
                      <a:pt x="129" y="0"/>
                      <a:pt x="94" y="29"/>
                      <a:pt x="93" y="31"/>
                    </a:cubicBezTo>
                    <a:cubicBezTo>
                      <a:pt x="91" y="32"/>
                      <a:pt x="62" y="39"/>
                      <a:pt x="62" y="39"/>
                    </a:cubicBezTo>
                    <a:cubicBezTo>
                      <a:pt x="50" y="46"/>
                      <a:pt x="50" y="46"/>
                      <a:pt x="50" y="46"/>
                    </a:cubicBezTo>
                    <a:cubicBezTo>
                      <a:pt x="50" y="46"/>
                      <a:pt x="18" y="98"/>
                      <a:pt x="0" y="175"/>
                    </a:cubicBezTo>
                    <a:cubicBezTo>
                      <a:pt x="11" y="187"/>
                      <a:pt x="42" y="215"/>
                      <a:pt x="90" y="215"/>
                    </a:cubicBezTo>
                    <a:close/>
                  </a:path>
                </a:pathLst>
              </a:custGeom>
              <a:solidFill>
                <a:srgbClr val="455C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8" name="ïŝḻíḓe"/>
              <p:cNvSpPr/>
              <p:nvPr/>
            </p:nvSpPr>
            <p:spPr bwMode="auto">
              <a:xfrm>
                <a:off x="7676748" y="6229022"/>
                <a:ext cx="299807" cy="98792"/>
              </a:xfrm>
              <a:custGeom>
                <a:avLst/>
                <a:gdLst>
                  <a:gd name="T0" fmla="*/ 101 w 210"/>
                  <a:gd name="T1" fmla="*/ 69 h 69"/>
                  <a:gd name="T2" fmla="*/ 210 w 210"/>
                  <a:gd name="T3" fmla="*/ 32 h 69"/>
                  <a:gd name="T4" fmla="*/ 210 w 210"/>
                  <a:gd name="T5" fmla="*/ 12 h 69"/>
                  <a:gd name="T6" fmla="*/ 94 w 210"/>
                  <a:gd name="T7" fmla="*/ 40 h 69"/>
                  <a:gd name="T8" fmla="*/ 4 w 210"/>
                  <a:gd name="T9" fmla="*/ 0 h 69"/>
                  <a:gd name="T10" fmla="*/ 0 w 210"/>
                  <a:gd name="T11" fmla="*/ 20 h 69"/>
                  <a:gd name="T12" fmla="*/ 101 w 210"/>
                  <a:gd name="T13" fmla="*/ 69 h 69"/>
                </a:gdLst>
                <a:ahLst/>
                <a:cxnLst>
                  <a:cxn ang="0">
                    <a:pos x="T0" y="T1"/>
                  </a:cxn>
                  <a:cxn ang="0">
                    <a:pos x="T2" y="T3"/>
                  </a:cxn>
                  <a:cxn ang="0">
                    <a:pos x="T4" y="T5"/>
                  </a:cxn>
                  <a:cxn ang="0">
                    <a:pos x="T6" y="T7"/>
                  </a:cxn>
                  <a:cxn ang="0">
                    <a:pos x="T8" y="T9"/>
                  </a:cxn>
                  <a:cxn ang="0">
                    <a:pos x="T10" y="T11"/>
                  </a:cxn>
                  <a:cxn ang="0">
                    <a:pos x="T12" y="T13"/>
                  </a:cxn>
                </a:cxnLst>
                <a:rect l="0" t="0" r="r" b="b"/>
                <a:pathLst>
                  <a:path w="210" h="69">
                    <a:moveTo>
                      <a:pt x="101" y="69"/>
                    </a:moveTo>
                    <a:cubicBezTo>
                      <a:pt x="182" y="69"/>
                      <a:pt x="210" y="32"/>
                      <a:pt x="210" y="32"/>
                    </a:cubicBezTo>
                    <a:cubicBezTo>
                      <a:pt x="210" y="32"/>
                      <a:pt x="210" y="24"/>
                      <a:pt x="210" y="12"/>
                    </a:cubicBezTo>
                    <a:cubicBezTo>
                      <a:pt x="184" y="29"/>
                      <a:pt x="151" y="40"/>
                      <a:pt x="94" y="40"/>
                    </a:cubicBezTo>
                    <a:cubicBezTo>
                      <a:pt x="46" y="40"/>
                      <a:pt x="15" y="12"/>
                      <a:pt x="4" y="0"/>
                    </a:cubicBezTo>
                    <a:cubicBezTo>
                      <a:pt x="3" y="7"/>
                      <a:pt x="2" y="13"/>
                      <a:pt x="0" y="20"/>
                    </a:cubicBezTo>
                    <a:cubicBezTo>
                      <a:pt x="0" y="20"/>
                      <a:pt x="17" y="69"/>
                      <a:pt x="101" y="69"/>
                    </a:cubicBezTo>
                    <a:close/>
                  </a:path>
                </a:pathLst>
              </a:custGeom>
              <a:solidFill>
                <a:srgbClr val="EDF9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9" name="i$ļïḑè"/>
              <p:cNvSpPr/>
              <p:nvPr/>
            </p:nvSpPr>
            <p:spPr bwMode="auto">
              <a:xfrm>
                <a:off x="7745354" y="6027321"/>
                <a:ext cx="158479" cy="161909"/>
              </a:xfrm>
              <a:custGeom>
                <a:avLst/>
                <a:gdLst>
                  <a:gd name="T0" fmla="*/ 0 w 111"/>
                  <a:gd name="T1" fmla="*/ 103 h 114"/>
                  <a:gd name="T2" fmla="*/ 19 w 111"/>
                  <a:gd name="T3" fmla="*/ 18 h 114"/>
                  <a:gd name="T4" fmla="*/ 76 w 111"/>
                  <a:gd name="T5" fmla="*/ 3 h 114"/>
                  <a:gd name="T6" fmla="*/ 111 w 111"/>
                  <a:gd name="T7" fmla="*/ 17 h 114"/>
                  <a:gd name="T8" fmla="*/ 102 w 111"/>
                  <a:gd name="T9" fmla="*/ 107 h 114"/>
                  <a:gd name="T10" fmla="*/ 16 w 111"/>
                  <a:gd name="T11" fmla="*/ 114 h 114"/>
                  <a:gd name="T12" fmla="*/ 0 w 111"/>
                  <a:gd name="T13" fmla="*/ 103 h 114"/>
                </a:gdLst>
                <a:ahLst/>
                <a:cxnLst>
                  <a:cxn ang="0">
                    <a:pos x="T0" y="T1"/>
                  </a:cxn>
                  <a:cxn ang="0">
                    <a:pos x="T2" y="T3"/>
                  </a:cxn>
                  <a:cxn ang="0">
                    <a:pos x="T4" y="T5"/>
                  </a:cxn>
                  <a:cxn ang="0">
                    <a:pos x="T6" y="T7"/>
                  </a:cxn>
                  <a:cxn ang="0">
                    <a:pos x="T8" y="T9"/>
                  </a:cxn>
                  <a:cxn ang="0">
                    <a:pos x="T10" y="T11"/>
                  </a:cxn>
                  <a:cxn ang="0">
                    <a:pos x="T12" y="T13"/>
                  </a:cxn>
                </a:cxnLst>
                <a:rect l="0" t="0" r="r" b="b"/>
                <a:pathLst>
                  <a:path w="111" h="114">
                    <a:moveTo>
                      <a:pt x="0" y="103"/>
                    </a:moveTo>
                    <a:cubicBezTo>
                      <a:pt x="19" y="18"/>
                      <a:pt x="19" y="18"/>
                      <a:pt x="19" y="18"/>
                    </a:cubicBezTo>
                    <a:cubicBezTo>
                      <a:pt x="19" y="18"/>
                      <a:pt x="58" y="0"/>
                      <a:pt x="76" y="3"/>
                    </a:cubicBezTo>
                    <a:cubicBezTo>
                      <a:pt x="93" y="5"/>
                      <a:pt x="111" y="17"/>
                      <a:pt x="111" y="17"/>
                    </a:cubicBezTo>
                    <a:cubicBezTo>
                      <a:pt x="102" y="107"/>
                      <a:pt x="102" y="107"/>
                      <a:pt x="102" y="107"/>
                    </a:cubicBezTo>
                    <a:cubicBezTo>
                      <a:pt x="102" y="107"/>
                      <a:pt x="17" y="114"/>
                      <a:pt x="16" y="114"/>
                    </a:cubicBezTo>
                    <a:cubicBezTo>
                      <a:pt x="15" y="114"/>
                      <a:pt x="0" y="103"/>
                      <a:pt x="0" y="103"/>
                    </a:cubicBezTo>
                    <a:close/>
                  </a:path>
                </a:pathLst>
              </a:cu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0" name="ïŝḷíḍe"/>
              <p:cNvSpPr/>
              <p:nvPr/>
            </p:nvSpPr>
            <p:spPr bwMode="auto">
              <a:xfrm>
                <a:off x="7953229" y="4349913"/>
                <a:ext cx="209933" cy="161223"/>
              </a:xfrm>
              <a:custGeom>
                <a:avLst/>
                <a:gdLst>
                  <a:gd name="T0" fmla="*/ 0 w 147"/>
                  <a:gd name="T1" fmla="*/ 0 h 113"/>
                  <a:gd name="T2" fmla="*/ 0 w 147"/>
                  <a:gd name="T3" fmla="*/ 61 h 113"/>
                  <a:gd name="T4" fmla="*/ 147 w 147"/>
                  <a:gd name="T5" fmla="*/ 90 h 113"/>
                  <a:gd name="T6" fmla="*/ 147 w 147"/>
                  <a:gd name="T7" fmla="*/ 45 h 113"/>
                  <a:gd name="T8" fmla="*/ 26 w 147"/>
                  <a:gd name="T9" fmla="*/ 0 h 113"/>
                  <a:gd name="T10" fmla="*/ 0 w 147"/>
                  <a:gd name="T11" fmla="*/ 0 h 113"/>
                </a:gdLst>
                <a:ahLst/>
                <a:cxnLst>
                  <a:cxn ang="0">
                    <a:pos x="T0" y="T1"/>
                  </a:cxn>
                  <a:cxn ang="0">
                    <a:pos x="T2" y="T3"/>
                  </a:cxn>
                  <a:cxn ang="0">
                    <a:pos x="T4" y="T5"/>
                  </a:cxn>
                  <a:cxn ang="0">
                    <a:pos x="T6" y="T7"/>
                  </a:cxn>
                  <a:cxn ang="0">
                    <a:pos x="T8" y="T9"/>
                  </a:cxn>
                  <a:cxn ang="0">
                    <a:pos x="T10" y="T11"/>
                  </a:cxn>
                </a:cxnLst>
                <a:rect l="0" t="0" r="r" b="b"/>
                <a:pathLst>
                  <a:path w="147" h="113">
                    <a:moveTo>
                      <a:pt x="0" y="0"/>
                    </a:moveTo>
                    <a:cubicBezTo>
                      <a:pt x="0" y="61"/>
                      <a:pt x="0" y="61"/>
                      <a:pt x="0" y="61"/>
                    </a:cubicBezTo>
                    <a:cubicBezTo>
                      <a:pt x="0" y="61"/>
                      <a:pt x="113" y="113"/>
                      <a:pt x="147" y="90"/>
                    </a:cubicBezTo>
                    <a:cubicBezTo>
                      <a:pt x="147" y="45"/>
                      <a:pt x="147" y="45"/>
                      <a:pt x="147" y="45"/>
                    </a:cubicBezTo>
                    <a:cubicBezTo>
                      <a:pt x="26" y="0"/>
                      <a:pt x="26" y="0"/>
                      <a:pt x="26" y="0"/>
                    </a:cubicBezTo>
                    <a:lnTo>
                      <a:pt x="0" y="0"/>
                    </a:lnTo>
                    <a:close/>
                  </a:path>
                </a:pathLst>
              </a:custGeom>
              <a:solidFill>
                <a:srgbClr val="F2AA7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1" name="iśḷïḓé"/>
              <p:cNvSpPr/>
              <p:nvPr/>
            </p:nvSpPr>
            <p:spPr bwMode="auto">
              <a:xfrm>
                <a:off x="7761133" y="3729032"/>
                <a:ext cx="670963" cy="718987"/>
              </a:xfrm>
              <a:custGeom>
                <a:avLst/>
                <a:gdLst>
                  <a:gd name="T0" fmla="*/ 467 w 471"/>
                  <a:gd name="T1" fmla="*/ 144 h 505"/>
                  <a:gd name="T2" fmla="*/ 320 w 471"/>
                  <a:gd name="T3" fmla="*/ 483 h 505"/>
                  <a:gd name="T4" fmla="*/ 209 w 471"/>
                  <a:gd name="T5" fmla="*/ 483 h 505"/>
                  <a:gd name="T6" fmla="*/ 53 w 471"/>
                  <a:gd name="T7" fmla="*/ 328 h 505"/>
                  <a:gd name="T8" fmla="*/ 29 w 471"/>
                  <a:gd name="T9" fmla="*/ 277 h 505"/>
                  <a:gd name="T10" fmla="*/ 14 w 471"/>
                  <a:gd name="T11" fmla="*/ 168 h 505"/>
                  <a:gd name="T12" fmla="*/ 83 w 471"/>
                  <a:gd name="T13" fmla="*/ 61 h 505"/>
                  <a:gd name="T14" fmla="*/ 135 w 471"/>
                  <a:gd name="T15" fmla="*/ 32 h 505"/>
                  <a:gd name="T16" fmla="*/ 216 w 471"/>
                  <a:gd name="T17" fmla="*/ 4 h 505"/>
                  <a:gd name="T18" fmla="*/ 307 w 471"/>
                  <a:gd name="T19" fmla="*/ 22 h 505"/>
                  <a:gd name="T20" fmla="*/ 432 w 471"/>
                  <a:gd name="T21" fmla="*/ 88 h 505"/>
                  <a:gd name="T22" fmla="*/ 467 w 471"/>
                  <a:gd name="T23" fmla="*/ 144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1" h="505">
                    <a:moveTo>
                      <a:pt x="467" y="144"/>
                    </a:moveTo>
                    <a:cubicBezTo>
                      <a:pt x="467" y="144"/>
                      <a:pt x="471" y="411"/>
                      <a:pt x="320" y="483"/>
                    </a:cubicBezTo>
                    <a:cubicBezTo>
                      <a:pt x="320" y="483"/>
                      <a:pt x="269" y="505"/>
                      <a:pt x="209" y="483"/>
                    </a:cubicBezTo>
                    <a:cubicBezTo>
                      <a:pt x="149" y="461"/>
                      <a:pt x="77" y="405"/>
                      <a:pt x="53" y="328"/>
                    </a:cubicBezTo>
                    <a:cubicBezTo>
                      <a:pt x="29" y="251"/>
                      <a:pt x="29" y="277"/>
                      <a:pt x="29" y="277"/>
                    </a:cubicBezTo>
                    <a:cubicBezTo>
                      <a:pt x="29" y="277"/>
                      <a:pt x="0" y="258"/>
                      <a:pt x="14" y="168"/>
                    </a:cubicBezTo>
                    <a:cubicBezTo>
                      <a:pt x="29" y="79"/>
                      <a:pt x="78" y="65"/>
                      <a:pt x="83" y="61"/>
                    </a:cubicBezTo>
                    <a:cubicBezTo>
                      <a:pt x="87" y="56"/>
                      <a:pt x="127" y="40"/>
                      <a:pt x="135" y="32"/>
                    </a:cubicBezTo>
                    <a:cubicBezTo>
                      <a:pt x="143" y="24"/>
                      <a:pt x="209" y="9"/>
                      <a:pt x="216" y="4"/>
                    </a:cubicBezTo>
                    <a:cubicBezTo>
                      <a:pt x="223" y="0"/>
                      <a:pt x="293" y="21"/>
                      <a:pt x="307" y="22"/>
                    </a:cubicBezTo>
                    <a:cubicBezTo>
                      <a:pt x="322" y="24"/>
                      <a:pt x="418" y="82"/>
                      <a:pt x="432" y="88"/>
                    </a:cubicBezTo>
                    <a:cubicBezTo>
                      <a:pt x="446" y="93"/>
                      <a:pt x="467" y="144"/>
                      <a:pt x="467" y="144"/>
                    </a:cubicBezTo>
                    <a:close/>
                  </a:path>
                </a:pathLst>
              </a:custGeom>
              <a:solidFill>
                <a:srgbClr val="FFCD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2" name="íṡļiďé"/>
              <p:cNvSpPr/>
              <p:nvPr/>
            </p:nvSpPr>
            <p:spPr bwMode="auto">
              <a:xfrm>
                <a:off x="8296943" y="4124887"/>
                <a:ext cx="62431" cy="75466"/>
              </a:xfrm>
              <a:custGeom>
                <a:avLst/>
                <a:gdLst>
                  <a:gd name="T0" fmla="*/ 18 w 44"/>
                  <a:gd name="T1" fmla="*/ 0 h 53"/>
                  <a:gd name="T2" fmla="*/ 29 w 44"/>
                  <a:gd name="T3" fmla="*/ 29 h 53"/>
                  <a:gd name="T4" fmla="*/ 0 w 44"/>
                  <a:gd name="T5" fmla="*/ 50 h 53"/>
                  <a:gd name="T6" fmla="*/ 39 w 44"/>
                  <a:gd name="T7" fmla="*/ 31 h 53"/>
                  <a:gd name="T8" fmla="*/ 18 w 44"/>
                  <a:gd name="T9" fmla="*/ 0 h 53"/>
                </a:gdLst>
                <a:ahLst/>
                <a:cxnLst>
                  <a:cxn ang="0">
                    <a:pos x="T0" y="T1"/>
                  </a:cxn>
                  <a:cxn ang="0">
                    <a:pos x="T2" y="T3"/>
                  </a:cxn>
                  <a:cxn ang="0">
                    <a:pos x="T4" y="T5"/>
                  </a:cxn>
                  <a:cxn ang="0">
                    <a:pos x="T6" y="T7"/>
                  </a:cxn>
                  <a:cxn ang="0">
                    <a:pos x="T8" y="T9"/>
                  </a:cxn>
                </a:cxnLst>
                <a:rect l="0" t="0" r="r" b="b"/>
                <a:pathLst>
                  <a:path w="44" h="53">
                    <a:moveTo>
                      <a:pt x="18" y="0"/>
                    </a:moveTo>
                    <a:cubicBezTo>
                      <a:pt x="18" y="0"/>
                      <a:pt x="31" y="10"/>
                      <a:pt x="29" y="29"/>
                    </a:cubicBezTo>
                    <a:cubicBezTo>
                      <a:pt x="27" y="48"/>
                      <a:pt x="0" y="50"/>
                      <a:pt x="0" y="50"/>
                    </a:cubicBezTo>
                    <a:cubicBezTo>
                      <a:pt x="0" y="50"/>
                      <a:pt x="34" y="53"/>
                      <a:pt x="39" y="31"/>
                    </a:cubicBezTo>
                    <a:cubicBezTo>
                      <a:pt x="44" y="9"/>
                      <a:pt x="18" y="0"/>
                      <a:pt x="18" y="0"/>
                    </a:cubicBezTo>
                    <a:close/>
                  </a:path>
                </a:pathLst>
              </a:custGeom>
              <a:solidFill>
                <a:srgbClr val="DD9A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3" name="iş1idé"/>
              <p:cNvSpPr/>
              <p:nvPr/>
            </p:nvSpPr>
            <p:spPr bwMode="auto">
              <a:xfrm>
                <a:off x="7700074" y="3552716"/>
                <a:ext cx="820524" cy="758778"/>
              </a:xfrm>
              <a:custGeom>
                <a:avLst/>
                <a:gdLst>
                  <a:gd name="T0" fmla="*/ 230 w 576"/>
                  <a:gd name="T1" fmla="*/ 162 h 533"/>
                  <a:gd name="T2" fmla="*/ 333 w 576"/>
                  <a:gd name="T3" fmla="*/ 219 h 533"/>
                  <a:gd name="T4" fmla="*/ 535 w 576"/>
                  <a:gd name="T5" fmla="*/ 322 h 533"/>
                  <a:gd name="T6" fmla="*/ 510 w 576"/>
                  <a:gd name="T7" fmla="*/ 168 h 533"/>
                  <a:gd name="T8" fmla="*/ 348 w 576"/>
                  <a:gd name="T9" fmla="*/ 35 h 533"/>
                  <a:gd name="T10" fmla="*/ 191 w 576"/>
                  <a:gd name="T11" fmla="*/ 65 h 533"/>
                  <a:gd name="T12" fmla="*/ 25 w 576"/>
                  <a:gd name="T13" fmla="*/ 322 h 533"/>
                  <a:gd name="T14" fmla="*/ 48 w 576"/>
                  <a:gd name="T15" fmla="*/ 263 h 533"/>
                  <a:gd name="T16" fmla="*/ 129 w 576"/>
                  <a:gd name="T17" fmla="*/ 533 h 533"/>
                  <a:gd name="T18" fmla="*/ 95 w 576"/>
                  <a:gd name="T19" fmla="*/ 402 h 533"/>
                  <a:gd name="T20" fmla="*/ 65 w 576"/>
                  <a:gd name="T21" fmla="*/ 309 h 533"/>
                  <a:gd name="T22" fmla="*/ 138 w 576"/>
                  <a:gd name="T23" fmla="*/ 340 h 533"/>
                  <a:gd name="T24" fmla="*/ 157 w 576"/>
                  <a:gd name="T25" fmla="*/ 342 h 533"/>
                  <a:gd name="T26" fmla="*/ 186 w 576"/>
                  <a:gd name="T27" fmla="*/ 276 h 533"/>
                  <a:gd name="T28" fmla="*/ 230 w 576"/>
                  <a:gd name="T29" fmla="*/ 162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6" h="533">
                    <a:moveTo>
                      <a:pt x="230" y="162"/>
                    </a:moveTo>
                    <a:cubicBezTo>
                      <a:pt x="230" y="162"/>
                      <a:pt x="258" y="206"/>
                      <a:pt x="333" y="219"/>
                    </a:cubicBezTo>
                    <a:cubicBezTo>
                      <a:pt x="409" y="232"/>
                      <a:pt x="522" y="270"/>
                      <a:pt x="535" y="322"/>
                    </a:cubicBezTo>
                    <a:cubicBezTo>
                      <a:pt x="535" y="322"/>
                      <a:pt x="576" y="228"/>
                      <a:pt x="510" y="168"/>
                    </a:cubicBezTo>
                    <a:cubicBezTo>
                      <a:pt x="510" y="168"/>
                      <a:pt x="496" y="79"/>
                      <a:pt x="348" y="35"/>
                    </a:cubicBezTo>
                    <a:cubicBezTo>
                      <a:pt x="229" y="0"/>
                      <a:pt x="191" y="65"/>
                      <a:pt x="191" y="65"/>
                    </a:cubicBezTo>
                    <a:cubicBezTo>
                      <a:pt x="191" y="65"/>
                      <a:pt x="0" y="68"/>
                      <a:pt x="25" y="322"/>
                    </a:cubicBezTo>
                    <a:cubicBezTo>
                      <a:pt x="25" y="322"/>
                      <a:pt x="26" y="281"/>
                      <a:pt x="48" y="263"/>
                    </a:cubicBezTo>
                    <a:cubicBezTo>
                      <a:pt x="48" y="263"/>
                      <a:pt x="5" y="420"/>
                      <a:pt x="129" y="533"/>
                    </a:cubicBezTo>
                    <a:cubicBezTo>
                      <a:pt x="129" y="533"/>
                      <a:pt x="83" y="443"/>
                      <a:pt x="95" y="402"/>
                    </a:cubicBezTo>
                    <a:cubicBezTo>
                      <a:pt x="95" y="402"/>
                      <a:pt x="43" y="377"/>
                      <a:pt x="65" y="309"/>
                    </a:cubicBezTo>
                    <a:cubicBezTo>
                      <a:pt x="88" y="242"/>
                      <a:pt x="144" y="286"/>
                      <a:pt x="138" y="340"/>
                    </a:cubicBezTo>
                    <a:cubicBezTo>
                      <a:pt x="157" y="342"/>
                      <a:pt x="157" y="342"/>
                      <a:pt x="157" y="342"/>
                    </a:cubicBezTo>
                    <a:cubicBezTo>
                      <a:pt x="157" y="342"/>
                      <a:pt x="169" y="300"/>
                      <a:pt x="186" y="276"/>
                    </a:cubicBezTo>
                    <a:cubicBezTo>
                      <a:pt x="204" y="252"/>
                      <a:pt x="235" y="216"/>
                      <a:pt x="230" y="162"/>
                    </a:cubicBezTo>
                    <a:close/>
                  </a:path>
                </a:pathLst>
              </a:custGeom>
              <a:solidFill>
                <a:srgbClr val="A752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4" name="iśḻîdè"/>
              <p:cNvSpPr/>
              <p:nvPr/>
            </p:nvSpPr>
            <p:spPr bwMode="auto">
              <a:xfrm>
                <a:off x="8111708" y="3984245"/>
                <a:ext cx="48710" cy="69978"/>
              </a:xfrm>
              <a:prstGeom prst="ellipse">
                <a:avLst/>
              </a:prstGeom>
              <a:solidFill>
                <a:srgbClr val="3E394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5" name="ísḷîďè"/>
              <p:cNvSpPr/>
              <p:nvPr/>
            </p:nvSpPr>
            <p:spPr bwMode="auto">
              <a:xfrm>
                <a:off x="8314094" y="4042560"/>
                <a:ext cx="41164" cy="62431"/>
              </a:xfrm>
              <a:prstGeom prst="ellipse">
                <a:avLst/>
              </a:prstGeom>
              <a:solidFill>
                <a:srgbClr val="3E394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 name="ïṡḻïďè"/>
              <p:cNvSpPr/>
              <p:nvPr/>
            </p:nvSpPr>
            <p:spPr bwMode="auto">
              <a:xfrm>
                <a:off x="8097301" y="3874476"/>
                <a:ext cx="68605" cy="52827"/>
              </a:xfrm>
              <a:custGeom>
                <a:avLst/>
                <a:gdLst>
                  <a:gd name="T0" fmla="*/ 48 w 48"/>
                  <a:gd name="T1" fmla="*/ 18 h 37"/>
                  <a:gd name="T2" fmla="*/ 48 w 48"/>
                  <a:gd name="T3" fmla="*/ 37 h 37"/>
                  <a:gd name="T4" fmla="*/ 0 w 48"/>
                  <a:gd name="T5" fmla="*/ 30 h 37"/>
                  <a:gd name="T6" fmla="*/ 48 w 48"/>
                  <a:gd name="T7" fmla="*/ 18 h 37"/>
                </a:gdLst>
                <a:ahLst/>
                <a:cxnLst>
                  <a:cxn ang="0">
                    <a:pos x="T0" y="T1"/>
                  </a:cxn>
                  <a:cxn ang="0">
                    <a:pos x="T2" y="T3"/>
                  </a:cxn>
                  <a:cxn ang="0">
                    <a:pos x="T4" y="T5"/>
                  </a:cxn>
                  <a:cxn ang="0">
                    <a:pos x="T6" y="T7"/>
                  </a:cxn>
                </a:cxnLst>
                <a:rect l="0" t="0" r="r" b="b"/>
                <a:pathLst>
                  <a:path w="48" h="37">
                    <a:moveTo>
                      <a:pt x="48" y="18"/>
                    </a:moveTo>
                    <a:cubicBezTo>
                      <a:pt x="48" y="37"/>
                      <a:pt x="48" y="37"/>
                      <a:pt x="48" y="37"/>
                    </a:cubicBezTo>
                    <a:cubicBezTo>
                      <a:pt x="48" y="37"/>
                      <a:pt x="27" y="11"/>
                      <a:pt x="0" y="30"/>
                    </a:cubicBezTo>
                    <a:cubicBezTo>
                      <a:pt x="0" y="30"/>
                      <a:pt x="16" y="0"/>
                      <a:pt x="48" y="18"/>
                    </a:cubicBezTo>
                    <a:close/>
                  </a:path>
                </a:pathLst>
              </a:custGeom>
              <a:solidFill>
                <a:srgbClr val="A752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 name="îšḻidè"/>
              <p:cNvSpPr/>
              <p:nvPr/>
            </p:nvSpPr>
            <p:spPr bwMode="auto">
              <a:xfrm>
                <a:off x="8325757" y="3956803"/>
                <a:ext cx="41164" cy="34303"/>
              </a:xfrm>
              <a:custGeom>
                <a:avLst/>
                <a:gdLst>
                  <a:gd name="T0" fmla="*/ 0 w 29"/>
                  <a:gd name="T1" fmla="*/ 0 h 24"/>
                  <a:gd name="T2" fmla="*/ 0 w 29"/>
                  <a:gd name="T3" fmla="*/ 16 h 24"/>
                  <a:gd name="T4" fmla="*/ 27 w 29"/>
                  <a:gd name="T5" fmla="*/ 24 h 24"/>
                  <a:gd name="T6" fmla="*/ 0 w 29"/>
                  <a:gd name="T7" fmla="*/ 0 h 24"/>
                </a:gdLst>
                <a:ahLst/>
                <a:cxnLst>
                  <a:cxn ang="0">
                    <a:pos x="T0" y="T1"/>
                  </a:cxn>
                  <a:cxn ang="0">
                    <a:pos x="T2" y="T3"/>
                  </a:cxn>
                  <a:cxn ang="0">
                    <a:pos x="T4" y="T5"/>
                  </a:cxn>
                  <a:cxn ang="0">
                    <a:pos x="T6" y="T7"/>
                  </a:cxn>
                </a:cxnLst>
                <a:rect l="0" t="0" r="r" b="b"/>
                <a:pathLst>
                  <a:path w="29" h="24">
                    <a:moveTo>
                      <a:pt x="0" y="0"/>
                    </a:moveTo>
                    <a:cubicBezTo>
                      <a:pt x="0" y="16"/>
                      <a:pt x="0" y="16"/>
                      <a:pt x="0" y="16"/>
                    </a:cubicBezTo>
                    <a:cubicBezTo>
                      <a:pt x="0" y="16"/>
                      <a:pt x="20" y="10"/>
                      <a:pt x="27" y="24"/>
                    </a:cubicBezTo>
                    <a:cubicBezTo>
                      <a:pt x="27" y="24"/>
                      <a:pt x="29" y="0"/>
                      <a:pt x="0" y="0"/>
                    </a:cubicBezTo>
                    <a:close/>
                  </a:path>
                </a:pathLst>
              </a:custGeom>
              <a:solidFill>
                <a:srgbClr val="A752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 name="íslïḑé"/>
              <p:cNvSpPr/>
              <p:nvPr/>
            </p:nvSpPr>
            <p:spPr bwMode="auto">
              <a:xfrm>
                <a:off x="8095929" y="4340309"/>
                <a:ext cx="67233" cy="45279"/>
              </a:xfrm>
              <a:custGeom>
                <a:avLst/>
                <a:gdLst>
                  <a:gd name="T0" fmla="*/ 47 w 47"/>
                  <a:gd name="T1" fmla="*/ 18 h 32"/>
                  <a:gd name="T2" fmla="*/ 0 w 47"/>
                  <a:gd name="T3" fmla="*/ 0 h 32"/>
                  <a:gd name="T4" fmla="*/ 47 w 47"/>
                  <a:gd name="T5" fmla="*/ 18 h 32"/>
                </a:gdLst>
                <a:ahLst/>
                <a:cxnLst>
                  <a:cxn ang="0">
                    <a:pos x="T0" y="T1"/>
                  </a:cxn>
                  <a:cxn ang="0">
                    <a:pos x="T2" y="T3"/>
                  </a:cxn>
                  <a:cxn ang="0">
                    <a:pos x="T4" y="T5"/>
                  </a:cxn>
                </a:cxnLst>
                <a:rect l="0" t="0" r="r" b="b"/>
                <a:pathLst>
                  <a:path w="47" h="32">
                    <a:moveTo>
                      <a:pt x="47" y="18"/>
                    </a:moveTo>
                    <a:cubicBezTo>
                      <a:pt x="47" y="18"/>
                      <a:pt x="16" y="17"/>
                      <a:pt x="0" y="0"/>
                    </a:cubicBezTo>
                    <a:cubicBezTo>
                      <a:pt x="0" y="0"/>
                      <a:pt x="18" y="32"/>
                      <a:pt x="47" y="18"/>
                    </a:cubicBezTo>
                    <a:close/>
                  </a:path>
                </a:pathLst>
              </a:custGeom>
              <a:solidFill>
                <a:srgbClr val="DD9A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9" name="íšļide"/>
              <p:cNvSpPr/>
              <p:nvPr/>
            </p:nvSpPr>
            <p:spPr bwMode="auto">
              <a:xfrm>
                <a:off x="8073288" y="4184574"/>
                <a:ext cx="182491" cy="100164"/>
              </a:xfrm>
              <a:custGeom>
                <a:avLst/>
                <a:gdLst>
                  <a:gd name="T0" fmla="*/ 2 w 128"/>
                  <a:gd name="T1" fmla="*/ 0 h 70"/>
                  <a:gd name="T2" fmla="*/ 2 w 128"/>
                  <a:gd name="T3" fmla="*/ 30 h 70"/>
                  <a:gd name="T4" fmla="*/ 120 w 128"/>
                  <a:gd name="T5" fmla="*/ 67 h 70"/>
                  <a:gd name="T6" fmla="*/ 128 w 128"/>
                  <a:gd name="T7" fmla="*/ 45 h 70"/>
                  <a:gd name="T8" fmla="*/ 2 w 128"/>
                  <a:gd name="T9" fmla="*/ 0 h 70"/>
                </a:gdLst>
                <a:ahLst/>
                <a:cxnLst>
                  <a:cxn ang="0">
                    <a:pos x="T0" y="T1"/>
                  </a:cxn>
                  <a:cxn ang="0">
                    <a:pos x="T2" y="T3"/>
                  </a:cxn>
                  <a:cxn ang="0">
                    <a:pos x="T4" y="T5"/>
                  </a:cxn>
                  <a:cxn ang="0">
                    <a:pos x="T6" y="T7"/>
                  </a:cxn>
                  <a:cxn ang="0">
                    <a:pos x="T8" y="T9"/>
                  </a:cxn>
                </a:cxnLst>
                <a:rect l="0" t="0" r="r" b="b"/>
                <a:pathLst>
                  <a:path w="128" h="70">
                    <a:moveTo>
                      <a:pt x="2" y="0"/>
                    </a:moveTo>
                    <a:cubicBezTo>
                      <a:pt x="2" y="0"/>
                      <a:pt x="0" y="13"/>
                      <a:pt x="2" y="30"/>
                    </a:cubicBezTo>
                    <a:cubicBezTo>
                      <a:pt x="19" y="42"/>
                      <a:pt x="65" y="70"/>
                      <a:pt x="120" y="67"/>
                    </a:cubicBezTo>
                    <a:cubicBezTo>
                      <a:pt x="126" y="55"/>
                      <a:pt x="128" y="45"/>
                      <a:pt x="128" y="45"/>
                    </a:cubicBezTo>
                    <a:cubicBezTo>
                      <a:pt x="128" y="45"/>
                      <a:pt x="49" y="35"/>
                      <a:pt x="2" y="0"/>
                    </a:cubicBezTo>
                    <a:close/>
                  </a:path>
                </a:pathLst>
              </a:custGeom>
              <a:solidFill>
                <a:srgbClr val="FDF5E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0" name="iṩliḍé"/>
              <p:cNvSpPr/>
              <p:nvPr/>
            </p:nvSpPr>
            <p:spPr bwMode="auto">
              <a:xfrm>
                <a:off x="8204325" y="4278564"/>
                <a:ext cx="39791" cy="40477"/>
              </a:xfrm>
              <a:custGeom>
                <a:avLst/>
                <a:gdLst>
                  <a:gd name="T0" fmla="*/ 28 w 28"/>
                  <a:gd name="T1" fmla="*/ 1 h 28"/>
                  <a:gd name="T2" fmla="*/ 0 w 28"/>
                  <a:gd name="T3" fmla="*/ 0 h 28"/>
                  <a:gd name="T4" fmla="*/ 7 w 28"/>
                  <a:gd name="T5" fmla="*/ 28 h 28"/>
                  <a:gd name="T6" fmla="*/ 28 w 28"/>
                  <a:gd name="T7" fmla="*/ 1 h 28"/>
                </a:gdLst>
                <a:ahLst/>
                <a:cxnLst>
                  <a:cxn ang="0">
                    <a:pos x="T0" y="T1"/>
                  </a:cxn>
                  <a:cxn ang="0">
                    <a:pos x="T2" y="T3"/>
                  </a:cxn>
                  <a:cxn ang="0">
                    <a:pos x="T4" y="T5"/>
                  </a:cxn>
                  <a:cxn ang="0">
                    <a:pos x="T6" y="T7"/>
                  </a:cxn>
                </a:cxnLst>
                <a:rect l="0" t="0" r="r" b="b"/>
                <a:pathLst>
                  <a:path w="28" h="28">
                    <a:moveTo>
                      <a:pt x="28" y="1"/>
                    </a:moveTo>
                    <a:cubicBezTo>
                      <a:pt x="18" y="2"/>
                      <a:pt x="9" y="1"/>
                      <a:pt x="0" y="0"/>
                    </a:cubicBezTo>
                    <a:cubicBezTo>
                      <a:pt x="4" y="7"/>
                      <a:pt x="8" y="17"/>
                      <a:pt x="7" y="28"/>
                    </a:cubicBezTo>
                    <a:cubicBezTo>
                      <a:pt x="17" y="21"/>
                      <a:pt x="24" y="11"/>
                      <a:pt x="28" y="1"/>
                    </a:cubicBezTo>
                    <a:close/>
                  </a:path>
                </a:pathLst>
              </a:custGeom>
              <a:solidFill>
                <a:srgbClr val="9E00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1" name="ïŝľiḋé"/>
              <p:cNvSpPr/>
              <p:nvPr/>
            </p:nvSpPr>
            <p:spPr bwMode="auto">
              <a:xfrm>
                <a:off x="8076033" y="4227796"/>
                <a:ext cx="139955" cy="102222"/>
              </a:xfrm>
              <a:custGeom>
                <a:avLst/>
                <a:gdLst>
                  <a:gd name="T0" fmla="*/ 90 w 98"/>
                  <a:gd name="T1" fmla="*/ 36 h 72"/>
                  <a:gd name="T2" fmla="*/ 0 w 98"/>
                  <a:gd name="T3" fmla="*/ 0 h 72"/>
                  <a:gd name="T4" fmla="*/ 61 w 98"/>
                  <a:gd name="T5" fmla="*/ 68 h 72"/>
                  <a:gd name="T6" fmla="*/ 97 w 98"/>
                  <a:gd name="T7" fmla="*/ 64 h 72"/>
                  <a:gd name="T8" fmla="*/ 90 w 98"/>
                  <a:gd name="T9" fmla="*/ 36 h 72"/>
                </a:gdLst>
                <a:ahLst/>
                <a:cxnLst>
                  <a:cxn ang="0">
                    <a:pos x="T0" y="T1"/>
                  </a:cxn>
                  <a:cxn ang="0">
                    <a:pos x="T2" y="T3"/>
                  </a:cxn>
                  <a:cxn ang="0">
                    <a:pos x="T4" y="T5"/>
                  </a:cxn>
                  <a:cxn ang="0">
                    <a:pos x="T6" y="T7"/>
                  </a:cxn>
                  <a:cxn ang="0">
                    <a:pos x="T8" y="T9"/>
                  </a:cxn>
                </a:cxnLst>
                <a:rect l="0" t="0" r="r" b="b"/>
                <a:pathLst>
                  <a:path w="98" h="72">
                    <a:moveTo>
                      <a:pt x="90" y="36"/>
                    </a:moveTo>
                    <a:cubicBezTo>
                      <a:pt x="48" y="30"/>
                      <a:pt x="14" y="10"/>
                      <a:pt x="0" y="0"/>
                    </a:cubicBezTo>
                    <a:cubicBezTo>
                      <a:pt x="3" y="24"/>
                      <a:pt x="15" y="57"/>
                      <a:pt x="61" y="68"/>
                    </a:cubicBezTo>
                    <a:cubicBezTo>
                      <a:pt x="76" y="72"/>
                      <a:pt x="88" y="70"/>
                      <a:pt x="97" y="64"/>
                    </a:cubicBezTo>
                    <a:cubicBezTo>
                      <a:pt x="98" y="53"/>
                      <a:pt x="94" y="43"/>
                      <a:pt x="90" y="36"/>
                    </a:cubicBezTo>
                    <a:close/>
                  </a:path>
                </a:pathLst>
              </a:custGeom>
              <a:solidFill>
                <a:srgbClr val="DA72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2" name="îṡ1îḑe"/>
              <p:cNvSpPr/>
              <p:nvPr/>
            </p:nvSpPr>
            <p:spPr bwMode="auto">
              <a:xfrm>
                <a:off x="7754272" y="5918924"/>
                <a:ext cx="170828" cy="156421"/>
              </a:xfrm>
              <a:custGeom>
                <a:avLst/>
                <a:gdLst>
                  <a:gd name="T0" fmla="*/ 120 w 120"/>
                  <a:gd name="T1" fmla="*/ 110 h 110"/>
                  <a:gd name="T2" fmla="*/ 116 w 120"/>
                  <a:gd name="T3" fmla="*/ 55 h 110"/>
                  <a:gd name="T4" fmla="*/ 4 w 120"/>
                  <a:gd name="T5" fmla="*/ 44 h 110"/>
                  <a:gd name="T6" fmla="*/ 0 w 120"/>
                  <a:gd name="T7" fmla="*/ 65 h 110"/>
                  <a:gd name="T8" fmla="*/ 0 w 120"/>
                  <a:gd name="T9" fmla="*/ 110 h 110"/>
                  <a:gd name="T10" fmla="*/ 120 w 120"/>
                  <a:gd name="T11" fmla="*/ 110 h 110"/>
                </a:gdLst>
                <a:ahLst/>
                <a:cxnLst>
                  <a:cxn ang="0">
                    <a:pos x="T0" y="T1"/>
                  </a:cxn>
                  <a:cxn ang="0">
                    <a:pos x="T2" y="T3"/>
                  </a:cxn>
                  <a:cxn ang="0">
                    <a:pos x="T4" y="T5"/>
                  </a:cxn>
                  <a:cxn ang="0">
                    <a:pos x="T6" y="T7"/>
                  </a:cxn>
                  <a:cxn ang="0">
                    <a:pos x="T8" y="T9"/>
                  </a:cxn>
                  <a:cxn ang="0">
                    <a:pos x="T10" y="T11"/>
                  </a:cxn>
                </a:cxnLst>
                <a:rect l="0" t="0" r="r" b="b"/>
                <a:pathLst>
                  <a:path w="120" h="110">
                    <a:moveTo>
                      <a:pt x="120" y="110"/>
                    </a:moveTo>
                    <a:cubicBezTo>
                      <a:pt x="116" y="55"/>
                      <a:pt x="116" y="55"/>
                      <a:pt x="116" y="55"/>
                    </a:cubicBezTo>
                    <a:cubicBezTo>
                      <a:pt x="116" y="55"/>
                      <a:pt x="60" y="0"/>
                      <a:pt x="4" y="44"/>
                    </a:cubicBezTo>
                    <a:cubicBezTo>
                      <a:pt x="4" y="44"/>
                      <a:pt x="0" y="55"/>
                      <a:pt x="0" y="65"/>
                    </a:cubicBezTo>
                    <a:cubicBezTo>
                      <a:pt x="0" y="75"/>
                      <a:pt x="0" y="110"/>
                      <a:pt x="0" y="110"/>
                    </a:cubicBezTo>
                    <a:cubicBezTo>
                      <a:pt x="0" y="110"/>
                      <a:pt x="52" y="50"/>
                      <a:pt x="120" y="110"/>
                    </a:cubicBezTo>
                    <a:close/>
                  </a:path>
                </a:pathLst>
              </a:custGeom>
              <a:solidFill>
                <a:srgbClr val="EDF9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3" name="îşlîḋê"/>
              <p:cNvSpPr/>
              <p:nvPr/>
            </p:nvSpPr>
            <p:spPr bwMode="auto">
              <a:xfrm>
                <a:off x="8187174" y="6176882"/>
                <a:ext cx="415064" cy="85071"/>
              </a:xfrm>
              <a:custGeom>
                <a:avLst/>
                <a:gdLst>
                  <a:gd name="T0" fmla="*/ 137 w 291"/>
                  <a:gd name="T1" fmla="*/ 58 h 60"/>
                  <a:gd name="T2" fmla="*/ 291 w 291"/>
                  <a:gd name="T3" fmla="*/ 21 h 60"/>
                  <a:gd name="T4" fmla="*/ 284 w 291"/>
                  <a:gd name="T5" fmla="*/ 0 h 60"/>
                  <a:gd name="T6" fmla="*/ 144 w 291"/>
                  <a:gd name="T7" fmla="*/ 39 h 60"/>
                  <a:gd name="T8" fmla="*/ 0 w 291"/>
                  <a:gd name="T9" fmla="*/ 26 h 60"/>
                  <a:gd name="T10" fmla="*/ 3 w 291"/>
                  <a:gd name="T11" fmla="*/ 43 h 60"/>
                  <a:gd name="T12" fmla="*/ 137 w 291"/>
                  <a:gd name="T13" fmla="*/ 58 h 60"/>
                </a:gdLst>
                <a:ahLst/>
                <a:cxnLst>
                  <a:cxn ang="0">
                    <a:pos x="T0" y="T1"/>
                  </a:cxn>
                  <a:cxn ang="0">
                    <a:pos x="T2" y="T3"/>
                  </a:cxn>
                  <a:cxn ang="0">
                    <a:pos x="T4" y="T5"/>
                  </a:cxn>
                  <a:cxn ang="0">
                    <a:pos x="T6" y="T7"/>
                  </a:cxn>
                  <a:cxn ang="0">
                    <a:pos x="T8" y="T9"/>
                  </a:cxn>
                  <a:cxn ang="0">
                    <a:pos x="T10" y="T11"/>
                  </a:cxn>
                  <a:cxn ang="0">
                    <a:pos x="T12" y="T13"/>
                  </a:cxn>
                </a:cxnLst>
                <a:rect l="0" t="0" r="r" b="b"/>
                <a:pathLst>
                  <a:path w="291" h="60">
                    <a:moveTo>
                      <a:pt x="137" y="58"/>
                    </a:moveTo>
                    <a:cubicBezTo>
                      <a:pt x="265" y="55"/>
                      <a:pt x="291" y="21"/>
                      <a:pt x="291" y="21"/>
                    </a:cubicBezTo>
                    <a:cubicBezTo>
                      <a:pt x="289" y="14"/>
                      <a:pt x="286" y="7"/>
                      <a:pt x="284" y="0"/>
                    </a:cubicBezTo>
                    <a:cubicBezTo>
                      <a:pt x="275" y="8"/>
                      <a:pt x="232" y="33"/>
                      <a:pt x="144" y="39"/>
                    </a:cubicBezTo>
                    <a:cubicBezTo>
                      <a:pt x="57" y="45"/>
                      <a:pt x="0" y="26"/>
                      <a:pt x="0" y="26"/>
                    </a:cubicBezTo>
                    <a:cubicBezTo>
                      <a:pt x="1" y="37"/>
                      <a:pt x="3" y="43"/>
                      <a:pt x="3" y="43"/>
                    </a:cubicBezTo>
                    <a:cubicBezTo>
                      <a:pt x="3" y="43"/>
                      <a:pt x="9" y="60"/>
                      <a:pt x="137" y="58"/>
                    </a:cubicBezTo>
                    <a:close/>
                  </a:path>
                </a:pathLst>
              </a:custGeom>
              <a:solidFill>
                <a:srgbClr val="EDF9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4" name="iṥļiḋe"/>
              <p:cNvSpPr/>
              <p:nvPr/>
            </p:nvSpPr>
            <p:spPr bwMode="auto">
              <a:xfrm>
                <a:off x="8177569" y="6018403"/>
                <a:ext cx="253155" cy="222282"/>
              </a:xfrm>
              <a:custGeom>
                <a:avLst/>
                <a:gdLst>
                  <a:gd name="T0" fmla="*/ 178 w 178"/>
                  <a:gd name="T1" fmla="*/ 77 h 156"/>
                  <a:gd name="T2" fmla="*/ 98 w 178"/>
                  <a:gd name="T3" fmla="*/ 25 h 156"/>
                  <a:gd name="T4" fmla="*/ 94 w 178"/>
                  <a:gd name="T5" fmla="*/ 35 h 156"/>
                  <a:gd name="T6" fmla="*/ 44 w 178"/>
                  <a:gd name="T7" fmla="*/ 10 h 156"/>
                  <a:gd name="T8" fmla="*/ 32 w 178"/>
                  <a:gd name="T9" fmla="*/ 1 h 156"/>
                  <a:gd name="T10" fmla="*/ 7 w 178"/>
                  <a:gd name="T11" fmla="*/ 137 h 156"/>
                  <a:gd name="T12" fmla="*/ 151 w 178"/>
                  <a:gd name="T13" fmla="*/ 150 h 156"/>
                  <a:gd name="T14" fmla="*/ 159 w 178"/>
                  <a:gd name="T15" fmla="*/ 149 h 156"/>
                  <a:gd name="T16" fmla="*/ 158 w 178"/>
                  <a:gd name="T17" fmla="*/ 147 h 156"/>
                  <a:gd name="T18" fmla="*/ 178 w 178"/>
                  <a:gd name="T19" fmla="*/ 7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 h="156">
                    <a:moveTo>
                      <a:pt x="178" y="77"/>
                    </a:moveTo>
                    <a:cubicBezTo>
                      <a:pt x="152" y="49"/>
                      <a:pt x="115" y="32"/>
                      <a:pt x="98" y="25"/>
                    </a:cubicBezTo>
                    <a:cubicBezTo>
                      <a:pt x="95" y="31"/>
                      <a:pt x="94" y="35"/>
                      <a:pt x="94" y="35"/>
                    </a:cubicBezTo>
                    <a:cubicBezTo>
                      <a:pt x="72" y="41"/>
                      <a:pt x="50" y="21"/>
                      <a:pt x="44" y="10"/>
                    </a:cubicBezTo>
                    <a:cubicBezTo>
                      <a:pt x="38" y="0"/>
                      <a:pt x="32" y="1"/>
                      <a:pt x="32" y="1"/>
                    </a:cubicBezTo>
                    <a:cubicBezTo>
                      <a:pt x="0" y="36"/>
                      <a:pt x="4" y="105"/>
                      <a:pt x="7" y="137"/>
                    </a:cubicBezTo>
                    <a:cubicBezTo>
                      <a:pt x="7" y="137"/>
                      <a:pt x="64" y="156"/>
                      <a:pt x="151" y="150"/>
                    </a:cubicBezTo>
                    <a:cubicBezTo>
                      <a:pt x="154" y="150"/>
                      <a:pt x="157" y="149"/>
                      <a:pt x="159" y="149"/>
                    </a:cubicBezTo>
                    <a:cubicBezTo>
                      <a:pt x="159" y="148"/>
                      <a:pt x="158" y="147"/>
                      <a:pt x="158" y="147"/>
                    </a:cubicBezTo>
                    <a:cubicBezTo>
                      <a:pt x="159" y="117"/>
                      <a:pt x="167" y="94"/>
                      <a:pt x="178" y="77"/>
                    </a:cubicBezTo>
                    <a:close/>
                  </a:path>
                </a:pathLst>
              </a:custGeom>
              <a:solidFill>
                <a:srgbClr val="455C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5" name="ïṣlïḑè"/>
              <p:cNvSpPr/>
              <p:nvPr/>
            </p:nvSpPr>
            <p:spPr bwMode="auto">
              <a:xfrm>
                <a:off x="8316839" y="6014286"/>
                <a:ext cx="177003" cy="113885"/>
              </a:xfrm>
              <a:custGeom>
                <a:avLst/>
                <a:gdLst>
                  <a:gd name="T0" fmla="*/ 80 w 124"/>
                  <a:gd name="T1" fmla="*/ 80 h 80"/>
                  <a:gd name="T2" fmla="*/ 124 w 124"/>
                  <a:gd name="T3" fmla="*/ 39 h 80"/>
                  <a:gd name="T4" fmla="*/ 36 w 124"/>
                  <a:gd name="T5" fmla="*/ 0 h 80"/>
                  <a:gd name="T6" fmla="*/ 0 w 124"/>
                  <a:gd name="T7" fmla="*/ 28 h 80"/>
                  <a:gd name="T8" fmla="*/ 80 w 124"/>
                  <a:gd name="T9" fmla="*/ 80 h 80"/>
                </a:gdLst>
                <a:ahLst/>
                <a:cxnLst>
                  <a:cxn ang="0">
                    <a:pos x="T0" y="T1"/>
                  </a:cxn>
                  <a:cxn ang="0">
                    <a:pos x="T2" y="T3"/>
                  </a:cxn>
                  <a:cxn ang="0">
                    <a:pos x="T4" y="T5"/>
                  </a:cxn>
                  <a:cxn ang="0">
                    <a:pos x="T6" y="T7"/>
                  </a:cxn>
                  <a:cxn ang="0">
                    <a:pos x="T8" y="T9"/>
                  </a:cxn>
                </a:cxnLst>
                <a:rect l="0" t="0" r="r" b="b"/>
                <a:pathLst>
                  <a:path w="124" h="80">
                    <a:moveTo>
                      <a:pt x="80" y="80"/>
                    </a:moveTo>
                    <a:cubicBezTo>
                      <a:pt x="94" y="56"/>
                      <a:pt x="113" y="44"/>
                      <a:pt x="124" y="39"/>
                    </a:cubicBezTo>
                    <a:cubicBezTo>
                      <a:pt x="81" y="10"/>
                      <a:pt x="36" y="0"/>
                      <a:pt x="36" y="0"/>
                    </a:cubicBezTo>
                    <a:cubicBezTo>
                      <a:pt x="16" y="6"/>
                      <a:pt x="5" y="19"/>
                      <a:pt x="0" y="28"/>
                    </a:cubicBezTo>
                    <a:cubicBezTo>
                      <a:pt x="17" y="35"/>
                      <a:pt x="54" y="52"/>
                      <a:pt x="80" y="80"/>
                    </a:cubicBezTo>
                    <a:close/>
                  </a:path>
                </a:pathLst>
              </a:cu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6" name="iṡļíḍè"/>
              <p:cNvSpPr/>
              <p:nvPr/>
            </p:nvSpPr>
            <p:spPr bwMode="auto">
              <a:xfrm>
                <a:off x="8402596" y="6087008"/>
                <a:ext cx="189352" cy="144072"/>
              </a:xfrm>
              <a:custGeom>
                <a:avLst/>
                <a:gdLst>
                  <a:gd name="T0" fmla="*/ 81 w 133"/>
                  <a:gd name="T1" fmla="*/ 0 h 101"/>
                  <a:gd name="T2" fmla="*/ 80 w 133"/>
                  <a:gd name="T3" fmla="*/ 12 h 101"/>
                  <a:gd name="T4" fmla="*/ 68 w 133"/>
                  <a:gd name="T5" fmla="*/ 31 h 101"/>
                  <a:gd name="T6" fmla="*/ 27 w 133"/>
                  <a:gd name="T7" fmla="*/ 39 h 101"/>
                  <a:gd name="T8" fmla="*/ 20 w 133"/>
                  <a:gd name="T9" fmla="*/ 29 h 101"/>
                  <a:gd name="T10" fmla="*/ 0 w 133"/>
                  <a:gd name="T11" fmla="*/ 99 h 101"/>
                  <a:gd name="T12" fmla="*/ 1 w 133"/>
                  <a:gd name="T13" fmla="*/ 101 h 101"/>
                  <a:gd name="T14" fmla="*/ 133 w 133"/>
                  <a:gd name="T15" fmla="*/ 63 h 101"/>
                  <a:gd name="T16" fmla="*/ 81 w 133"/>
                  <a:gd name="T1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101">
                    <a:moveTo>
                      <a:pt x="81" y="0"/>
                    </a:moveTo>
                    <a:cubicBezTo>
                      <a:pt x="80" y="6"/>
                      <a:pt x="80" y="11"/>
                      <a:pt x="80" y="12"/>
                    </a:cubicBezTo>
                    <a:cubicBezTo>
                      <a:pt x="79" y="14"/>
                      <a:pt x="68" y="31"/>
                      <a:pt x="68" y="31"/>
                    </a:cubicBezTo>
                    <a:cubicBezTo>
                      <a:pt x="68" y="31"/>
                      <a:pt x="59" y="84"/>
                      <a:pt x="27" y="39"/>
                    </a:cubicBezTo>
                    <a:cubicBezTo>
                      <a:pt x="25" y="36"/>
                      <a:pt x="22" y="32"/>
                      <a:pt x="20" y="29"/>
                    </a:cubicBezTo>
                    <a:cubicBezTo>
                      <a:pt x="9" y="46"/>
                      <a:pt x="1" y="69"/>
                      <a:pt x="0" y="99"/>
                    </a:cubicBezTo>
                    <a:cubicBezTo>
                      <a:pt x="0" y="99"/>
                      <a:pt x="1" y="100"/>
                      <a:pt x="1" y="101"/>
                    </a:cubicBezTo>
                    <a:cubicBezTo>
                      <a:pt x="84" y="94"/>
                      <a:pt x="124" y="71"/>
                      <a:pt x="133" y="63"/>
                    </a:cubicBezTo>
                    <a:cubicBezTo>
                      <a:pt x="121" y="37"/>
                      <a:pt x="102" y="16"/>
                      <a:pt x="81" y="0"/>
                    </a:cubicBezTo>
                    <a:close/>
                  </a:path>
                </a:pathLst>
              </a:custGeom>
              <a:solidFill>
                <a:srgbClr val="EDF9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7" name="ïsḻîḋè"/>
              <p:cNvSpPr/>
              <p:nvPr/>
            </p:nvSpPr>
            <p:spPr bwMode="auto">
              <a:xfrm>
                <a:off x="8430724" y="6069857"/>
                <a:ext cx="87129" cy="136525"/>
              </a:xfrm>
              <a:custGeom>
                <a:avLst/>
                <a:gdLst>
                  <a:gd name="T0" fmla="*/ 0 w 61"/>
                  <a:gd name="T1" fmla="*/ 41 h 96"/>
                  <a:gd name="T2" fmla="*/ 7 w 61"/>
                  <a:gd name="T3" fmla="*/ 51 h 96"/>
                  <a:gd name="T4" fmla="*/ 48 w 61"/>
                  <a:gd name="T5" fmla="*/ 43 h 96"/>
                  <a:gd name="T6" fmla="*/ 60 w 61"/>
                  <a:gd name="T7" fmla="*/ 24 h 96"/>
                  <a:gd name="T8" fmla="*/ 61 w 61"/>
                  <a:gd name="T9" fmla="*/ 12 h 96"/>
                  <a:gd name="T10" fmla="*/ 44 w 61"/>
                  <a:gd name="T11" fmla="*/ 0 h 96"/>
                  <a:gd name="T12" fmla="*/ 0 w 61"/>
                  <a:gd name="T13" fmla="*/ 41 h 96"/>
                </a:gdLst>
                <a:ahLst/>
                <a:cxnLst>
                  <a:cxn ang="0">
                    <a:pos x="T0" y="T1"/>
                  </a:cxn>
                  <a:cxn ang="0">
                    <a:pos x="T2" y="T3"/>
                  </a:cxn>
                  <a:cxn ang="0">
                    <a:pos x="T4" y="T5"/>
                  </a:cxn>
                  <a:cxn ang="0">
                    <a:pos x="T6" y="T7"/>
                  </a:cxn>
                  <a:cxn ang="0">
                    <a:pos x="T8" y="T9"/>
                  </a:cxn>
                  <a:cxn ang="0">
                    <a:pos x="T10" y="T11"/>
                  </a:cxn>
                  <a:cxn ang="0">
                    <a:pos x="T12" y="T13"/>
                  </a:cxn>
                </a:cxnLst>
                <a:rect l="0" t="0" r="r" b="b"/>
                <a:pathLst>
                  <a:path w="61" h="96">
                    <a:moveTo>
                      <a:pt x="0" y="41"/>
                    </a:moveTo>
                    <a:cubicBezTo>
                      <a:pt x="2" y="44"/>
                      <a:pt x="5" y="48"/>
                      <a:pt x="7" y="51"/>
                    </a:cubicBezTo>
                    <a:cubicBezTo>
                      <a:pt x="39" y="96"/>
                      <a:pt x="48" y="43"/>
                      <a:pt x="48" y="43"/>
                    </a:cubicBezTo>
                    <a:cubicBezTo>
                      <a:pt x="48" y="43"/>
                      <a:pt x="59" y="26"/>
                      <a:pt x="60" y="24"/>
                    </a:cubicBezTo>
                    <a:cubicBezTo>
                      <a:pt x="60" y="23"/>
                      <a:pt x="60" y="18"/>
                      <a:pt x="61" y="12"/>
                    </a:cubicBezTo>
                    <a:cubicBezTo>
                      <a:pt x="55" y="7"/>
                      <a:pt x="50" y="3"/>
                      <a:pt x="44" y="0"/>
                    </a:cubicBezTo>
                    <a:cubicBezTo>
                      <a:pt x="33" y="5"/>
                      <a:pt x="14" y="17"/>
                      <a:pt x="0" y="41"/>
                    </a:cubicBezTo>
                    <a:close/>
                  </a:path>
                </a:pathLst>
              </a:custGeom>
              <a:solidFill>
                <a:srgbClr val="EDF9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8" name="îṣlíḍe"/>
              <p:cNvSpPr/>
              <p:nvPr/>
            </p:nvSpPr>
            <p:spPr bwMode="auto">
              <a:xfrm>
                <a:off x="8119940" y="3992478"/>
                <a:ext cx="15779" cy="1989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9" name="ïṥlíďê"/>
              <p:cNvSpPr/>
              <p:nvPr/>
            </p:nvSpPr>
            <p:spPr bwMode="auto">
              <a:xfrm>
                <a:off x="8320955" y="4049421"/>
                <a:ext cx="13035" cy="1577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0" name="iṧľíḍé"/>
              <p:cNvSpPr/>
              <p:nvPr/>
            </p:nvSpPr>
            <p:spPr bwMode="auto">
              <a:xfrm>
                <a:off x="7698702" y="6148067"/>
                <a:ext cx="256585" cy="155048"/>
              </a:xfrm>
              <a:custGeom>
                <a:avLst/>
                <a:gdLst>
                  <a:gd name="T0" fmla="*/ 2 w 180"/>
                  <a:gd name="T1" fmla="*/ 74 h 109"/>
                  <a:gd name="T2" fmla="*/ 82 w 180"/>
                  <a:gd name="T3" fmla="*/ 0 h 109"/>
                  <a:gd name="T4" fmla="*/ 180 w 180"/>
                  <a:gd name="T5" fmla="*/ 84 h 109"/>
                  <a:gd name="T6" fmla="*/ 142 w 180"/>
                  <a:gd name="T7" fmla="*/ 99 h 109"/>
                  <a:gd name="T8" fmla="*/ 71 w 180"/>
                  <a:gd name="T9" fmla="*/ 106 h 109"/>
                  <a:gd name="T10" fmla="*/ 22 w 180"/>
                  <a:gd name="T11" fmla="*/ 94 h 109"/>
                  <a:gd name="T12" fmla="*/ 2 w 180"/>
                  <a:gd name="T13" fmla="*/ 74 h 109"/>
                </a:gdLst>
                <a:ahLst/>
                <a:cxnLst>
                  <a:cxn ang="0">
                    <a:pos x="T0" y="T1"/>
                  </a:cxn>
                  <a:cxn ang="0">
                    <a:pos x="T2" y="T3"/>
                  </a:cxn>
                  <a:cxn ang="0">
                    <a:pos x="T4" y="T5"/>
                  </a:cxn>
                  <a:cxn ang="0">
                    <a:pos x="T6" y="T7"/>
                  </a:cxn>
                  <a:cxn ang="0">
                    <a:pos x="T8" y="T9"/>
                  </a:cxn>
                  <a:cxn ang="0">
                    <a:pos x="T10" y="T11"/>
                  </a:cxn>
                  <a:cxn ang="0">
                    <a:pos x="T12" y="T13"/>
                  </a:cxn>
                </a:cxnLst>
                <a:rect l="0" t="0" r="r" b="b"/>
                <a:pathLst>
                  <a:path w="180" h="109">
                    <a:moveTo>
                      <a:pt x="2" y="74"/>
                    </a:moveTo>
                    <a:cubicBezTo>
                      <a:pt x="2" y="74"/>
                      <a:pt x="0" y="0"/>
                      <a:pt x="82" y="0"/>
                    </a:cubicBezTo>
                    <a:cubicBezTo>
                      <a:pt x="169" y="0"/>
                      <a:pt x="180" y="84"/>
                      <a:pt x="180" y="84"/>
                    </a:cubicBezTo>
                    <a:cubicBezTo>
                      <a:pt x="180" y="84"/>
                      <a:pt x="146" y="98"/>
                      <a:pt x="142" y="99"/>
                    </a:cubicBezTo>
                    <a:cubicBezTo>
                      <a:pt x="137" y="100"/>
                      <a:pt x="79" y="109"/>
                      <a:pt x="71" y="106"/>
                    </a:cubicBezTo>
                    <a:cubicBezTo>
                      <a:pt x="64" y="104"/>
                      <a:pt x="26" y="96"/>
                      <a:pt x="22" y="94"/>
                    </a:cubicBezTo>
                    <a:cubicBezTo>
                      <a:pt x="19" y="92"/>
                      <a:pt x="2" y="74"/>
                      <a:pt x="2" y="74"/>
                    </a:cubicBezTo>
                    <a:close/>
                  </a:path>
                </a:pathLst>
              </a:custGeom>
              <a:solidFill>
                <a:srgbClr val="EDF9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grpSp>
          <p:nvGrpSpPr>
            <p:cNvPr id="122" name="组合 121"/>
            <p:cNvGrpSpPr/>
            <p:nvPr/>
          </p:nvGrpSpPr>
          <p:grpSpPr>
            <a:xfrm>
              <a:off x="8875288" y="3796266"/>
              <a:ext cx="929607" cy="2468431"/>
              <a:chOff x="8875288" y="3796266"/>
              <a:chExt cx="929607" cy="2468431"/>
            </a:xfrm>
          </p:grpSpPr>
          <p:sp>
            <p:nvSpPr>
              <p:cNvPr id="47" name="ïṩliḍé"/>
              <p:cNvSpPr/>
              <p:nvPr/>
            </p:nvSpPr>
            <p:spPr bwMode="auto">
              <a:xfrm>
                <a:off x="9008383" y="5242473"/>
                <a:ext cx="234631" cy="431530"/>
              </a:xfrm>
              <a:custGeom>
                <a:avLst/>
                <a:gdLst>
                  <a:gd name="T0" fmla="*/ 123 w 165"/>
                  <a:gd name="T1" fmla="*/ 0 h 303"/>
                  <a:gd name="T2" fmla="*/ 62 w 165"/>
                  <a:gd name="T3" fmla="*/ 60 h 303"/>
                  <a:gd name="T4" fmla="*/ 49 w 165"/>
                  <a:gd name="T5" fmla="*/ 286 h 303"/>
                  <a:gd name="T6" fmla="*/ 139 w 165"/>
                  <a:gd name="T7" fmla="*/ 264 h 303"/>
                  <a:gd name="T8" fmla="*/ 153 w 165"/>
                  <a:gd name="T9" fmla="*/ 173 h 303"/>
                  <a:gd name="T10" fmla="*/ 165 w 165"/>
                  <a:gd name="T11" fmla="*/ 110 h 303"/>
                  <a:gd name="T12" fmla="*/ 123 w 165"/>
                  <a:gd name="T13" fmla="*/ 0 h 303"/>
                </a:gdLst>
                <a:ahLst/>
                <a:cxnLst>
                  <a:cxn ang="0">
                    <a:pos x="T0" y="T1"/>
                  </a:cxn>
                  <a:cxn ang="0">
                    <a:pos x="T2" y="T3"/>
                  </a:cxn>
                  <a:cxn ang="0">
                    <a:pos x="T4" y="T5"/>
                  </a:cxn>
                  <a:cxn ang="0">
                    <a:pos x="T6" y="T7"/>
                  </a:cxn>
                  <a:cxn ang="0">
                    <a:pos x="T8" y="T9"/>
                  </a:cxn>
                  <a:cxn ang="0">
                    <a:pos x="T10" y="T11"/>
                  </a:cxn>
                  <a:cxn ang="0">
                    <a:pos x="T12" y="T13"/>
                  </a:cxn>
                </a:cxnLst>
                <a:rect l="0" t="0" r="r" b="b"/>
                <a:pathLst>
                  <a:path w="165" h="303">
                    <a:moveTo>
                      <a:pt x="123" y="0"/>
                    </a:moveTo>
                    <a:cubicBezTo>
                      <a:pt x="123" y="0"/>
                      <a:pt x="88" y="20"/>
                      <a:pt x="62" y="60"/>
                    </a:cubicBezTo>
                    <a:cubicBezTo>
                      <a:pt x="37" y="100"/>
                      <a:pt x="0" y="268"/>
                      <a:pt x="49" y="286"/>
                    </a:cubicBezTo>
                    <a:cubicBezTo>
                      <a:pt x="98" y="303"/>
                      <a:pt x="139" y="264"/>
                      <a:pt x="139" y="264"/>
                    </a:cubicBezTo>
                    <a:cubicBezTo>
                      <a:pt x="153" y="173"/>
                      <a:pt x="153" y="173"/>
                      <a:pt x="153" y="173"/>
                    </a:cubicBezTo>
                    <a:cubicBezTo>
                      <a:pt x="165" y="110"/>
                      <a:pt x="165" y="110"/>
                      <a:pt x="165" y="110"/>
                    </a:cubicBezTo>
                    <a:lnTo>
                      <a:pt x="123" y="0"/>
                    </a:lnTo>
                    <a:close/>
                  </a:path>
                </a:pathLst>
              </a:custGeom>
              <a:solidFill>
                <a:srgbClr val="29436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8" name="ïś1iďê"/>
              <p:cNvSpPr/>
              <p:nvPr/>
            </p:nvSpPr>
            <p:spPr bwMode="auto">
              <a:xfrm>
                <a:off x="9164804" y="5839342"/>
                <a:ext cx="100164" cy="192096"/>
              </a:xfrm>
              <a:custGeom>
                <a:avLst/>
                <a:gdLst>
                  <a:gd name="T0" fmla="*/ 70 w 70"/>
                  <a:gd name="T1" fmla="*/ 8 h 135"/>
                  <a:gd name="T2" fmla="*/ 12 w 70"/>
                  <a:gd name="T3" fmla="*/ 0 h 135"/>
                  <a:gd name="T4" fmla="*/ 0 w 70"/>
                  <a:gd name="T5" fmla="*/ 123 h 135"/>
                  <a:gd name="T6" fmla="*/ 53 w 70"/>
                  <a:gd name="T7" fmla="*/ 131 h 135"/>
                  <a:gd name="T8" fmla="*/ 70 w 70"/>
                  <a:gd name="T9" fmla="*/ 8 h 135"/>
                </a:gdLst>
                <a:ahLst/>
                <a:cxnLst>
                  <a:cxn ang="0">
                    <a:pos x="T0" y="T1"/>
                  </a:cxn>
                  <a:cxn ang="0">
                    <a:pos x="T2" y="T3"/>
                  </a:cxn>
                  <a:cxn ang="0">
                    <a:pos x="T4" y="T5"/>
                  </a:cxn>
                  <a:cxn ang="0">
                    <a:pos x="T6" y="T7"/>
                  </a:cxn>
                  <a:cxn ang="0">
                    <a:pos x="T8" y="T9"/>
                  </a:cxn>
                </a:cxnLst>
                <a:rect l="0" t="0" r="r" b="b"/>
                <a:pathLst>
                  <a:path w="70" h="135">
                    <a:moveTo>
                      <a:pt x="70" y="8"/>
                    </a:moveTo>
                    <a:cubicBezTo>
                      <a:pt x="12" y="0"/>
                      <a:pt x="12" y="0"/>
                      <a:pt x="12" y="0"/>
                    </a:cubicBezTo>
                    <a:cubicBezTo>
                      <a:pt x="0" y="123"/>
                      <a:pt x="0" y="123"/>
                      <a:pt x="0" y="123"/>
                    </a:cubicBezTo>
                    <a:cubicBezTo>
                      <a:pt x="0" y="123"/>
                      <a:pt x="29" y="135"/>
                      <a:pt x="53" y="131"/>
                    </a:cubicBezTo>
                    <a:lnTo>
                      <a:pt x="70" y="8"/>
                    </a:lnTo>
                    <a:close/>
                  </a:path>
                </a:pathLst>
              </a:custGeom>
              <a:solidFill>
                <a:srgbClr val="FFCD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9" name="iŝľîḋé"/>
              <p:cNvSpPr/>
              <p:nvPr/>
            </p:nvSpPr>
            <p:spPr bwMode="auto">
              <a:xfrm>
                <a:off x="9515379" y="5840714"/>
                <a:ext cx="91246" cy="207875"/>
              </a:xfrm>
              <a:custGeom>
                <a:avLst/>
                <a:gdLst>
                  <a:gd name="T0" fmla="*/ 0 w 64"/>
                  <a:gd name="T1" fmla="*/ 15 h 146"/>
                  <a:gd name="T2" fmla="*/ 12 w 64"/>
                  <a:gd name="T3" fmla="*/ 128 h 146"/>
                  <a:gd name="T4" fmla="*/ 64 w 64"/>
                  <a:gd name="T5" fmla="*/ 125 h 146"/>
                  <a:gd name="T6" fmla="*/ 53 w 64"/>
                  <a:gd name="T7" fmla="*/ 8 h 146"/>
                  <a:gd name="T8" fmla="*/ 0 w 64"/>
                  <a:gd name="T9" fmla="*/ 15 h 146"/>
                </a:gdLst>
                <a:ahLst/>
                <a:cxnLst>
                  <a:cxn ang="0">
                    <a:pos x="T0" y="T1"/>
                  </a:cxn>
                  <a:cxn ang="0">
                    <a:pos x="T2" y="T3"/>
                  </a:cxn>
                  <a:cxn ang="0">
                    <a:pos x="T4" y="T5"/>
                  </a:cxn>
                  <a:cxn ang="0">
                    <a:pos x="T6" y="T7"/>
                  </a:cxn>
                  <a:cxn ang="0">
                    <a:pos x="T8" y="T9"/>
                  </a:cxn>
                </a:cxnLst>
                <a:rect l="0" t="0" r="r" b="b"/>
                <a:pathLst>
                  <a:path w="64" h="146">
                    <a:moveTo>
                      <a:pt x="0" y="15"/>
                    </a:moveTo>
                    <a:cubicBezTo>
                      <a:pt x="12" y="128"/>
                      <a:pt x="12" y="128"/>
                      <a:pt x="12" y="128"/>
                    </a:cubicBezTo>
                    <a:cubicBezTo>
                      <a:pt x="12" y="128"/>
                      <a:pt x="44" y="146"/>
                      <a:pt x="64" y="125"/>
                    </a:cubicBezTo>
                    <a:cubicBezTo>
                      <a:pt x="53" y="8"/>
                      <a:pt x="53" y="8"/>
                      <a:pt x="53" y="8"/>
                    </a:cubicBezTo>
                    <a:cubicBezTo>
                      <a:pt x="53" y="8"/>
                      <a:pt x="13" y="0"/>
                      <a:pt x="0" y="15"/>
                    </a:cubicBezTo>
                    <a:close/>
                  </a:path>
                </a:pathLst>
              </a:custGeom>
              <a:solidFill>
                <a:srgbClr val="FFCD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0" name="ïṣḷíḑè"/>
              <p:cNvSpPr/>
              <p:nvPr/>
            </p:nvSpPr>
            <p:spPr bwMode="auto">
              <a:xfrm>
                <a:off x="9118152" y="5464755"/>
                <a:ext cx="542671" cy="410262"/>
              </a:xfrm>
              <a:custGeom>
                <a:avLst/>
                <a:gdLst>
                  <a:gd name="T0" fmla="*/ 33 w 381"/>
                  <a:gd name="T1" fmla="*/ 11 h 288"/>
                  <a:gd name="T2" fmla="*/ 0 w 381"/>
                  <a:gd name="T3" fmla="*/ 238 h 288"/>
                  <a:gd name="T4" fmla="*/ 78 w 381"/>
                  <a:gd name="T5" fmla="*/ 276 h 288"/>
                  <a:gd name="T6" fmla="*/ 161 w 381"/>
                  <a:gd name="T7" fmla="*/ 251 h 288"/>
                  <a:gd name="T8" fmla="*/ 182 w 381"/>
                  <a:gd name="T9" fmla="*/ 91 h 288"/>
                  <a:gd name="T10" fmla="*/ 206 w 381"/>
                  <a:gd name="T11" fmla="*/ 249 h 288"/>
                  <a:gd name="T12" fmla="*/ 305 w 381"/>
                  <a:gd name="T13" fmla="*/ 277 h 288"/>
                  <a:gd name="T14" fmla="*/ 369 w 381"/>
                  <a:gd name="T15" fmla="*/ 227 h 288"/>
                  <a:gd name="T16" fmla="*/ 337 w 381"/>
                  <a:gd name="T17" fmla="*/ 26 h 288"/>
                  <a:gd name="T18" fmla="*/ 222 w 381"/>
                  <a:gd name="T19" fmla="*/ 0 h 288"/>
                  <a:gd name="T20" fmla="*/ 149 w 381"/>
                  <a:gd name="T21" fmla="*/ 0 h 288"/>
                  <a:gd name="T22" fmla="*/ 33 w 381"/>
                  <a:gd name="T23" fmla="*/ 11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1" h="288">
                    <a:moveTo>
                      <a:pt x="33" y="11"/>
                    </a:moveTo>
                    <a:cubicBezTo>
                      <a:pt x="0" y="238"/>
                      <a:pt x="0" y="238"/>
                      <a:pt x="0" y="238"/>
                    </a:cubicBezTo>
                    <a:cubicBezTo>
                      <a:pt x="0" y="238"/>
                      <a:pt x="17" y="268"/>
                      <a:pt x="78" y="276"/>
                    </a:cubicBezTo>
                    <a:cubicBezTo>
                      <a:pt x="139" y="284"/>
                      <a:pt x="161" y="251"/>
                      <a:pt x="161" y="251"/>
                    </a:cubicBezTo>
                    <a:cubicBezTo>
                      <a:pt x="182" y="91"/>
                      <a:pt x="182" y="91"/>
                      <a:pt x="182" y="91"/>
                    </a:cubicBezTo>
                    <a:cubicBezTo>
                      <a:pt x="206" y="249"/>
                      <a:pt x="206" y="249"/>
                      <a:pt x="206" y="249"/>
                    </a:cubicBezTo>
                    <a:cubicBezTo>
                      <a:pt x="206" y="249"/>
                      <a:pt x="231" y="288"/>
                      <a:pt x="305" y="277"/>
                    </a:cubicBezTo>
                    <a:cubicBezTo>
                      <a:pt x="381" y="266"/>
                      <a:pt x="369" y="227"/>
                      <a:pt x="369" y="227"/>
                    </a:cubicBezTo>
                    <a:cubicBezTo>
                      <a:pt x="337" y="26"/>
                      <a:pt x="337" y="26"/>
                      <a:pt x="337" y="26"/>
                    </a:cubicBezTo>
                    <a:cubicBezTo>
                      <a:pt x="222" y="0"/>
                      <a:pt x="222" y="0"/>
                      <a:pt x="222" y="0"/>
                    </a:cubicBezTo>
                    <a:cubicBezTo>
                      <a:pt x="149" y="0"/>
                      <a:pt x="149" y="0"/>
                      <a:pt x="149" y="0"/>
                    </a:cubicBezTo>
                    <a:lnTo>
                      <a:pt x="33" y="11"/>
                    </a:lnTo>
                    <a:close/>
                  </a:path>
                </a:pathLst>
              </a:custGeom>
              <a:solidFill>
                <a:srgbClr val="AC6C8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1" name="íS1iďe"/>
              <p:cNvSpPr/>
              <p:nvPr/>
            </p:nvSpPr>
            <p:spPr bwMode="auto">
              <a:xfrm>
                <a:off x="8996720" y="5124471"/>
                <a:ext cx="195526" cy="611962"/>
              </a:xfrm>
              <a:custGeom>
                <a:avLst/>
                <a:gdLst>
                  <a:gd name="T0" fmla="*/ 66 w 137"/>
                  <a:gd name="T1" fmla="*/ 6 h 430"/>
                  <a:gd name="T2" fmla="*/ 25 w 137"/>
                  <a:gd name="T3" fmla="*/ 268 h 430"/>
                  <a:gd name="T4" fmla="*/ 12 w 137"/>
                  <a:gd name="T5" fmla="*/ 390 h 430"/>
                  <a:gd name="T6" fmla="*/ 38 w 137"/>
                  <a:gd name="T7" fmla="*/ 402 h 430"/>
                  <a:gd name="T8" fmla="*/ 50 w 137"/>
                  <a:gd name="T9" fmla="*/ 410 h 430"/>
                  <a:gd name="T10" fmla="*/ 59 w 137"/>
                  <a:gd name="T11" fmla="*/ 402 h 430"/>
                  <a:gd name="T12" fmla="*/ 73 w 137"/>
                  <a:gd name="T13" fmla="*/ 406 h 430"/>
                  <a:gd name="T14" fmla="*/ 82 w 137"/>
                  <a:gd name="T15" fmla="*/ 394 h 430"/>
                  <a:gd name="T16" fmla="*/ 97 w 137"/>
                  <a:gd name="T17" fmla="*/ 395 h 430"/>
                  <a:gd name="T18" fmla="*/ 97 w 137"/>
                  <a:gd name="T19" fmla="*/ 369 h 430"/>
                  <a:gd name="T20" fmla="*/ 89 w 137"/>
                  <a:gd name="T21" fmla="*/ 343 h 430"/>
                  <a:gd name="T22" fmla="*/ 89 w 137"/>
                  <a:gd name="T23" fmla="*/ 268 h 430"/>
                  <a:gd name="T24" fmla="*/ 77 w 137"/>
                  <a:gd name="T25" fmla="*/ 239 h 430"/>
                  <a:gd name="T26" fmla="*/ 120 w 137"/>
                  <a:gd name="T27" fmla="*/ 30 h 430"/>
                  <a:gd name="T28" fmla="*/ 106 w 137"/>
                  <a:gd name="T29" fmla="*/ 7 h 430"/>
                  <a:gd name="T30" fmla="*/ 85 w 137"/>
                  <a:gd name="T31" fmla="*/ 3 h 430"/>
                  <a:gd name="T32" fmla="*/ 66 w 137"/>
                  <a:gd name="T33" fmla="*/ 6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7" h="430">
                    <a:moveTo>
                      <a:pt x="66" y="6"/>
                    </a:moveTo>
                    <a:cubicBezTo>
                      <a:pt x="66" y="6"/>
                      <a:pt x="28" y="176"/>
                      <a:pt x="25" y="268"/>
                    </a:cubicBezTo>
                    <a:cubicBezTo>
                      <a:pt x="25" y="268"/>
                      <a:pt x="0" y="351"/>
                      <a:pt x="12" y="390"/>
                    </a:cubicBezTo>
                    <a:cubicBezTo>
                      <a:pt x="23" y="430"/>
                      <a:pt x="38" y="402"/>
                      <a:pt x="38" y="402"/>
                    </a:cubicBezTo>
                    <a:cubicBezTo>
                      <a:pt x="38" y="402"/>
                      <a:pt x="43" y="410"/>
                      <a:pt x="50" y="410"/>
                    </a:cubicBezTo>
                    <a:cubicBezTo>
                      <a:pt x="57" y="409"/>
                      <a:pt x="59" y="402"/>
                      <a:pt x="59" y="402"/>
                    </a:cubicBezTo>
                    <a:cubicBezTo>
                      <a:pt x="59" y="402"/>
                      <a:pt x="64" y="410"/>
                      <a:pt x="73" y="406"/>
                    </a:cubicBezTo>
                    <a:cubicBezTo>
                      <a:pt x="82" y="403"/>
                      <a:pt x="82" y="394"/>
                      <a:pt x="82" y="394"/>
                    </a:cubicBezTo>
                    <a:cubicBezTo>
                      <a:pt x="82" y="394"/>
                      <a:pt x="92" y="398"/>
                      <a:pt x="97" y="395"/>
                    </a:cubicBezTo>
                    <a:cubicBezTo>
                      <a:pt x="102" y="392"/>
                      <a:pt x="101" y="378"/>
                      <a:pt x="97" y="369"/>
                    </a:cubicBezTo>
                    <a:cubicBezTo>
                      <a:pt x="93" y="361"/>
                      <a:pt x="89" y="347"/>
                      <a:pt x="89" y="343"/>
                    </a:cubicBezTo>
                    <a:cubicBezTo>
                      <a:pt x="89" y="339"/>
                      <a:pt x="99" y="286"/>
                      <a:pt x="89" y="268"/>
                    </a:cubicBezTo>
                    <a:cubicBezTo>
                      <a:pt x="80" y="250"/>
                      <a:pt x="76" y="246"/>
                      <a:pt x="77" y="239"/>
                    </a:cubicBezTo>
                    <a:cubicBezTo>
                      <a:pt x="77" y="232"/>
                      <a:pt x="104" y="59"/>
                      <a:pt x="120" y="30"/>
                    </a:cubicBezTo>
                    <a:cubicBezTo>
                      <a:pt x="137" y="0"/>
                      <a:pt x="106" y="7"/>
                      <a:pt x="106" y="7"/>
                    </a:cubicBezTo>
                    <a:cubicBezTo>
                      <a:pt x="85" y="3"/>
                      <a:pt x="85" y="3"/>
                      <a:pt x="85" y="3"/>
                    </a:cubicBezTo>
                    <a:lnTo>
                      <a:pt x="66" y="6"/>
                    </a:lnTo>
                    <a:close/>
                  </a:path>
                </a:pathLst>
              </a:custGeom>
              <a:solidFill>
                <a:srgbClr val="FFCD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2" name="îşḻiḍé"/>
              <p:cNvSpPr/>
              <p:nvPr/>
            </p:nvSpPr>
            <p:spPr bwMode="auto">
              <a:xfrm>
                <a:off x="9546938" y="5128588"/>
                <a:ext cx="199642" cy="563938"/>
              </a:xfrm>
              <a:custGeom>
                <a:avLst/>
                <a:gdLst>
                  <a:gd name="T0" fmla="*/ 88 w 140"/>
                  <a:gd name="T1" fmla="*/ 300 h 396"/>
                  <a:gd name="T2" fmla="*/ 132 w 140"/>
                  <a:gd name="T3" fmla="*/ 181 h 396"/>
                  <a:gd name="T4" fmla="*/ 98 w 140"/>
                  <a:gd name="T5" fmla="*/ 14 h 396"/>
                  <a:gd name="T6" fmla="*/ 51 w 140"/>
                  <a:gd name="T7" fmla="*/ 0 h 396"/>
                  <a:gd name="T8" fmla="*/ 46 w 140"/>
                  <a:gd name="T9" fmla="*/ 25 h 396"/>
                  <a:gd name="T10" fmla="*/ 79 w 140"/>
                  <a:gd name="T11" fmla="*/ 164 h 396"/>
                  <a:gd name="T12" fmla="*/ 49 w 140"/>
                  <a:gd name="T13" fmla="*/ 271 h 396"/>
                  <a:gd name="T14" fmla="*/ 38 w 140"/>
                  <a:gd name="T15" fmla="*/ 271 h 396"/>
                  <a:gd name="T16" fmla="*/ 10 w 140"/>
                  <a:gd name="T17" fmla="*/ 312 h 396"/>
                  <a:gd name="T18" fmla="*/ 20 w 140"/>
                  <a:gd name="T19" fmla="*/ 340 h 396"/>
                  <a:gd name="T20" fmla="*/ 28 w 140"/>
                  <a:gd name="T21" fmla="*/ 366 h 396"/>
                  <a:gd name="T22" fmla="*/ 43 w 140"/>
                  <a:gd name="T23" fmla="*/ 386 h 396"/>
                  <a:gd name="T24" fmla="*/ 56 w 140"/>
                  <a:gd name="T25" fmla="*/ 395 h 396"/>
                  <a:gd name="T26" fmla="*/ 76 w 140"/>
                  <a:gd name="T27" fmla="*/ 34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0" h="396">
                    <a:moveTo>
                      <a:pt x="88" y="300"/>
                    </a:moveTo>
                    <a:cubicBezTo>
                      <a:pt x="88" y="300"/>
                      <a:pt x="124" y="254"/>
                      <a:pt x="132" y="181"/>
                    </a:cubicBezTo>
                    <a:cubicBezTo>
                      <a:pt x="140" y="109"/>
                      <a:pt x="96" y="15"/>
                      <a:pt x="98" y="14"/>
                    </a:cubicBezTo>
                    <a:cubicBezTo>
                      <a:pt x="99" y="13"/>
                      <a:pt x="51" y="0"/>
                      <a:pt x="51" y="0"/>
                    </a:cubicBezTo>
                    <a:cubicBezTo>
                      <a:pt x="46" y="25"/>
                      <a:pt x="46" y="25"/>
                      <a:pt x="46" y="25"/>
                    </a:cubicBezTo>
                    <a:cubicBezTo>
                      <a:pt x="46" y="25"/>
                      <a:pt x="72" y="103"/>
                      <a:pt x="79" y="164"/>
                    </a:cubicBezTo>
                    <a:cubicBezTo>
                      <a:pt x="85" y="225"/>
                      <a:pt x="49" y="271"/>
                      <a:pt x="49" y="271"/>
                    </a:cubicBezTo>
                    <a:cubicBezTo>
                      <a:pt x="38" y="271"/>
                      <a:pt x="38" y="271"/>
                      <a:pt x="38" y="271"/>
                    </a:cubicBezTo>
                    <a:cubicBezTo>
                      <a:pt x="38" y="271"/>
                      <a:pt x="19" y="282"/>
                      <a:pt x="10" y="312"/>
                    </a:cubicBezTo>
                    <a:cubicBezTo>
                      <a:pt x="0" y="342"/>
                      <a:pt x="11" y="345"/>
                      <a:pt x="20" y="340"/>
                    </a:cubicBezTo>
                    <a:cubicBezTo>
                      <a:pt x="20" y="340"/>
                      <a:pt x="14" y="371"/>
                      <a:pt x="28" y="366"/>
                    </a:cubicBezTo>
                    <a:cubicBezTo>
                      <a:pt x="28" y="366"/>
                      <a:pt x="30" y="386"/>
                      <a:pt x="43" y="386"/>
                    </a:cubicBezTo>
                    <a:cubicBezTo>
                      <a:pt x="43" y="386"/>
                      <a:pt x="47" y="396"/>
                      <a:pt x="56" y="395"/>
                    </a:cubicBezTo>
                    <a:cubicBezTo>
                      <a:pt x="65" y="395"/>
                      <a:pt x="77" y="379"/>
                      <a:pt x="76" y="346"/>
                    </a:cubicBezTo>
                  </a:path>
                </a:pathLst>
              </a:custGeom>
              <a:solidFill>
                <a:srgbClr val="FFCD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3" name="îšlïḍe"/>
              <p:cNvSpPr/>
              <p:nvPr/>
            </p:nvSpPr>
            <p:spPr bwMode="auto">
              <a:xfrm>
                <a:off x="9077675" y="4823978"/>
                <a:ext cx="649009" cy="798570"/>
              </a:xfrm>
              <a:custGeom>
                <a:avLst/>
                <a:gdLst>
                  <a:gd name="T0" fmla="*/ 337 w 455"/>
                  <a:gd name="T1" fmla="*/ 199 h 561"/>
                  <a:gd name="T2" fmla="*/ 370 w 455"/>
                  <a:gd name="T3" fmla="*/ 480 h 561"/>
                  <a:gd name="T4" fmla="*/ 48 w 455"/>
                  <a:gd name="T5" fmla="*/ 460 h 561"/>
                  <a:gd name="T6" fmla="*/ 67 w 455"/>
                  <a:gd name="T7" fmla="*/ 241 h 561"/>
                  <a:gd name="T8" fmla="*/ 0 w 455"/>
                  <a:gd name="T9" fmla="*/ 206 h 561"/>
                  <a:gd name="T10" fmla="*/ 51 w 455"/>
                  <a:gd name="T11" fmla="*/ 49 h 561"/>
                  <a:gd name="T12" fmla="*/ 179 w 455"/>
                  <a:gd name="T13" fmla="*/ 0 h 561"/>
                  <a:gd name="T14" fmla="*/ 259 w 455"/>
                  <a:gd name="T15" fmla="*/ 0 h 561"/>
                  <a:gd name="T16" fmla="*/ 370 w 455"/>
                  <a:gd name="T17" fmla="*/ 44 h 561"/>
                  <a:gd name="T18" fmla="*/ 455 w 455"/>
                  <a:gd name="T19" fmla="*/ 191 h 561"/>
                  <a:gd name="T20" fmla="*/ 354 w 455"/>
                  <a:gd name="T21" fmla="*/ 236 h 561"/>
                  <a:gd name="T22" fmla="*/ 337 w 455"/>
                  <a:gd name="T23" fmla="*/ 199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5" h="561">
                    <a:moveTo>
                      <a:pt x="337" y="199"/>
                    </a:moveTo>
                    <a:cubicBezTo>
                      <a:pt x="370" y="480"/>
                      <a:pt x="370" y="480"/>
                      <a:pt x="370" y="480"/>
                    </a:cubicBezTo>
                    <a:cubicBezTo>
                      <a:pt x="370" y="480"/>
                      <a:pt x="212" y="561"/>
                      <a:pt x="48" y="460"/>
                    </a:cubicBezTo>
                    <a:cubicBezTo>
                      <a:pt x="48" y="460"/>
                      <a:pt x="66" y="294"/>
                      <a:pt x="67" y="241"/>
                    </a:cubicBezTo>
                    <a:cubicBezTo>
                      <a:pt x="67" y="241"/>
                      <a:pt x="23" y="239"/>
                      <a:pt x="0" y="206"/>
                    </a:cubicBezTo>
                    <a:cubicBezTo>
                      <a:pt x="51" y="49"/>
                      <a:pt x="51" y="49"/>
                      <a:pt x="51" y="49"/>
                    </a:cubicBezTo>
                    <a:cubicBezTo>
                      <a:pt x="179" y="0"/>
                      <a:pt x="179" y="0"/>
                      <a:pt x="179" y="0"/>
                    </a:cubicBezTo>
                    <a:cubicBezTo>
                      <a:pt x="259" y="0"/>
                      <a:pt x="259" y="0"/>
                      <a:pt x="259" y="0"/>
                    </a:cubicBezTo>
                    <a:cubicBezTo>
                      <a:pt x="370" y="44"/>
                      <a:pt x="370" y="44"/>
                      <a:pt x="370" y="44"/>
                    </a:cubicBezTo>
                    <a:cubicBezTo>
                      <a:pt x="370" y="44"/>
                      <a:pt x="446" y="176"/>
                      <a:pt x="455" y="191"/>
                    </a:cubicBezTo>
                    <a:cubicBezTo>
                      <a:pt x="455" y="191"/>
                      <a:pt x="443" y="252"/>
                      <a:pt x="354" y="236"/>
                    </a:cubicBezTo>
                    <a:lnTo>
                      <a:pt x="337" y="199"/>
                    </a:lnTo>
                    <a:close/>
                  </a:path>
                </a:pathLst>
              </a:custGeom>
              <a:solidFill>
                <a:srgbClr val="6991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4" name="íS1ïḍê"/>
              <p:cNvSpPr/>
              <p:nvPr/>
            </p:nvSpPr>
            <p:spPr bwMode="auto">
              <a:xfrm>
                <a:off x="9332888" y="4774582"/>
                <a:ext cx="113885" cy="83699"/>
              </a:xfrm>
              <a:custGeom>
                <a:avLst/>
                <a:gdLst>
                  <a:gd name="T0" fmla="*/ 0 w 80"/>
                  <a:gd name="T1" fmla="*/ 0 h 59"/>
                  <a:gd name="T2" fmla="*/ 0 w 80"/>
                  <a:gd name="T3" fmla="*/ 35 h 59"/>
                  <a:gd name="T4" fmla="*/ 80 w 80"/>
                  <a:gd name="T5" fmla="*/ 35 h 59"/>
                  <a:gd name="T6" fmla="*/ 80 w 80"/>
                  <a:gd name="T7" fmla="*/ 0 h 59"/>
                  <a:gd name="T8" fmla="*/ 15 w 80"/>
                  <a:gd name="T9" fmla="*/ 0 h 59"/>
                  <a:gd name="T10" fmla="*/ 0 w 80"/>
                  <a:gd name="T11" fmla="*/ 0 h 59"/>
                </a:gdLst>
                <a:ahLst/>
                <a:cxnLst>
                  <a:cxn ang="0">
                    <a:pos x="T0" y="T1"/>
                  </a:cxn>
                  <a:cxn ang="0">
                    <a:pos x="T2" y="T3"/>
                  </a:cxn>
                  <a:cxn ang="0">
                    <a:pos x="T4" y="T5"/>
                  </a:cxn>
                  <a:cxn ang="0">
                    <a:pos x="T6" y="T7"/>
                  </a:cxn>
                  <a:cxn ang="0">
                    <a:pos x="T8" y="T9"/>
                  </a:cxn>
                  <a:cxn ang="0">
                    <a:pos x="T10" y="T11"/>
                  </a:cxn>
                </a:cxnLst>
                <a:rect l="0" t="0" r="r" b="b"/>
                <a:pathLst>
                  <a:path w="80" h="59">
                    <a:moveTo>
                      <a:pt x="0" y="0"/>
                    </a:moveTo>
                    <a:cubicBezTo>
                      <a:pt x="0" y="35"/>
                      <a:pt x="0" y="35"/>
                      <a:pt x="0" y="35"/>
                    </a:cubicBezTo>
                    <a:cubicBezTo>
                      <a:pt x="0" y="35"/>
                      <a:pt x="38" y="59"/>
                      <a:pt x="80" y="35"/>
                    </a:cubicBezTo>
                    <a:cubicBezTo>
                      <a:pt x="80" y="0"/>
                      <a:pt x="80" y="0"/>
                      <a:pt x="80" y="0"/>
                    </a:cubicBezTo>
                    <a:cubicBezTo>
                      <a:pt x="15" y="0"/>
                      <a:pt x="15" y="0"/>
                      <a:pt x="15" y="0"/>
                    </a:cubicBezTo>
                    <a:lnTo>
                      <a:pt x="0" y="0"/>
                    </a:lnTo>
                    <a:close/>
                  </a:path>
                </a:pathLst>
              </a:custGeom>
              <a:solidFill>
                <a:srgbClr val="E2A87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5" name="ïş1iďe"/>
              <p:cNvSpPr/>
              <p:nvPr/>
            </p:nvSpPr>
            <p:spPr bwMode="auto">
              <a:xfrm>
                <a:off x="9699242" y="4332762"/>
                <a:ext cx="105653" cy="201015"/>
              </a:xfrm>
              <a:custGeom>
                <a:avLst/>
                <a:gdLst>
                  <a:gd name="T0" fmla="*/ 19 w 74"/>
                  <a:gd name="T1" fmla="*/ 71 h 141"/>
                  <a:gd name="T2" fmla="*/ 44 w 74"/>
                  <a:gd name="T3" fmla="*/ 4 h 141"/>
                  <a:gd name="T4" fmla="*/ 0 w 74"/>
                  <a:gd name="T5" fmla="*/ 141 h 141"/>
                  <a:gd name="T6" fmla="*/ 19 w 74"/>
                  <a:gd name="T7" fmla="*/ 71 h 141"/>
                </a:gdLst>
                <a:ahLst/>
                <a:cxnLst>
                  <a:cxn ang="0">
                    <a:pos x="T0" y="T1"/>
                  </a:cxn>
                  <a:cxn ang="0">
                    <a:pos x="T2" y="T3"/>
                  </a:cxn>
                  <a:cxn ang="0">
                    <a:pos x="T4" y="T5"/>
                  </a:cxn>
                  <a:cxn ang="0">
                    <a:pos x="T6" y="T7"/>
                  </a:cxn>
                </a:cxnLst>
                <a:rect l="0" t="0" r="r" b="b"/>
                <a:pathLst>
                  <a:path w="74" h="141">
                    <a:moveTo>
                      <a:pt x="19" y="71"/>
                    </a:moveTo>
                    <a:cubicBezTo>
                      <a:pt x="19" y="71"/>
                      <a:pt x="14" y="7"/>
                      <a:pt x="44" y="4"/>
                    </a:cubicBezTo>
                    <a:cubicBezTo>
                      <a:pt x="74" y="0"/>
                      <a:pt x="66" y="131"/>
                      <a:pt x="0" y="141"/>
                    </a:cubicBezTo>
                    <a:lnTo>
                      <a:pt x="19" y="71"/>
                    </a:lnTo>
                    <a:close/>
                  </a:path>
                </a:pathLst>
              </a:custGeom>
              <a:solidFill>
                <a:srgbClr val="E2A87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6" name="íŝḻiḓè"/>
              <p:cNvSpPr/>
              <p:nvPr/>
            </p:nvSpPr>
            <p:spPr bwMode="auto">
              <a:xfrm>
                <a:off x="9017988" y="4356088"/>
                <a:ext cx="50082" cy="157793"/>
              </a:xfrm>
              <a:custGeom>
                <a:avLst/>
                <a:gdLst>
                  <a:gd name="T0" fmla="*/ 16 w 35"/>
                  <a:gd name="T1" fmla="*/ 0 h 111"/>
                  <a:gd name="T2" fmla="*/ 2 w 35"/>
                  <a:gd name="T3" fmla="*/ 45 h 111"/>
                  <a:gd name="T4" fmla="*/ 35 w 35"/>
                  <a:gd name="T5" fmla="*/ 111 h 111"/>
                  <a:gd name="T6" fmla="*/ 35 w 35"/>
                  <a:gd name="T7" fmla="*/ 77 h 111"/>
                  <a:gd name="T8" fmla="*/ 31 w 35"/>
                  <a:gd name="T9" fmla="*/ 31 h 111"/>
                  <a:gd name="T10" fmla="*/ 16 w 35"/>
                  <a:gd name="T11" fmla="*/ 0 h 111"/>
                </a:gdLst>
                <a:ahLst/>
                <a:cxnLst>
                  <a:cxn ang="0">
                    <a:pos x="T0" y="T1"/>
                  </a:cxn>
                  <a:cxn ang="0">
                    <a:pos x="T2" y="T3"/>
                  </a:cxn>
                  <a:cxn ang="0">
                    <a:pos x="T4" y="T5"/>
                  </a:cxn>
                  <a:cxn ang="0">
                    <a:pos x="T6" y="T7"/>
                  </a:cxn>
                  <a:cxn ang="0">
                    <a:pos x="T8" y="T9"/>
                  </a:cxn>
                  <a:cxn ang="0">
                    <a:pos x="T10" y="T11"/>
                  </a:cxn>
                </a:cxnLst>
                <a:rect l="0" t="0" r="r" b="b"/>
                <a:pathLst>
                  <a:path w="35" h="111">
                    <a:moveTo>
                      <a:pt x="16" y="0"/>
                    </a:moveTo>
                    <a:cubicBezTo>
                      <a:pt x="16" y="0"/>
                      <a:pt x="0" y="4"/>
                      <a:pt x="2" y="45"/>
                    </a:cubicBezTo>
                    <a:cubicBezTo>
                      <a:pt x="5" y="86"/>
                      <a:pt x="35" y="111"/>
                      <a:pt x="35" y="111"/>
                    </a:cubicBezTo>
                    <a:cubicBezTo>
                      <a:pt x="35" y="77"/>
                      <a:pt x="35" y="77"/>
                      <a:pt x="35" y="77"/>
                    </a:cubicBezTo>
                    <a:cubicBezTo>
                      <a:pt x="35" y="77"/>
                      <a:pt x="32" y="34"/>
                      <a:pt x="31" y="31"/>
                    </a:cubicBezTo>
                    <a:cubicBezTo>
                      <a:pt x="30" y="28"/>
                      <a:pt x="16" y="0"/>
                      <a:pt x="16" y="0"/>
                    </a:cubicBezTo>
                    <a:close/>
                  </a:path>
                </a:pathLst>
              </a:custGeom>
              <a:solidFill>
                <a:srgbClr val="E2A87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7" name="îŝľïḓê"/>
              <p:cNvSpPr/>
              <p:nvPr/>
            </p:nvSpPr>
            <p:spPr bwMode="auto">
              <a:xfrm>
                <a:off x="9039256" y="4075491"/>
                <a:ext cx="697033" cy="714185"/>
              </a:xfrm>
              <a:custGeom>
                <a:avLst/>
                <a:gdLst>
                  <a:gd name="T0" fmla="*/ 0 w 489"/>
                  <a:gd name="T1" fmla="*/ 185 h 502"/>
                  <a:gd name="T2" fmla="*/ 251 w 489"/>
                  <a:gd name="T3" fmla="*/ 502 h 502"/>
                  <a:gd name="T4" fmla="*/ 489 w 489"/>
                  <a:gd name="T5" fmla="*/ 206 h 502"/>
                  <a:gd name="T6" fmla="*/ 457 w 489"/>
                  <a:gd name="T7" fmla="*/ 44 h 502"/>
                  <a:gd name="T8" fmla="*/ 388 w 489"/>
                  <a:gd name="T9" fmla="*/ 2 h 502"/>
                  <a:gd name="T10" fmla="*/ 196 w 489"/>
                  <a:gd name="T11" fmla="*/ 2 h 502"/>
                  <a:gd name="T12" fmla="*/ 82 w 489"/>
                  <a:gd name="T13" fmla="*/ 19 h 502"/>
                  <a:gd name="T14" fmla="*/ 41 w 489"/>
                  <a:gd name="T15" fmla="*/ 31 h 502"/>
                  <a:gd name="T16" fmla="*/ 0 w 489"/>
                  <a:gd name="T17" fmla="*/ 185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9" h="502">
                    <a:moveTo>
                      <a:pt x="0" y="185"/>
                    </a:moveTo>
                    <a:cubicBezTo>
                      <a:pt x="0" y="185"/>
                      <a:pt x="0" y="502"/>
                      <a:pt x="251" y="502"/>
                    </a:cubicBezTo>
                    <a:cubicBezTo>
                      <a:pt x="465" y="502"/>
                      <a:pt x="489" y="206"/>
                      <a:pt x="489" y="206"/>
                    </a:cubicBezTo>
                    <a:cubicBezTo>
                      <a:pt x="489" y="206"/>
                      <a:pt x="457" y="51"/>
                      <a:pt x="457" y="44"/>
                    </a:cubicBezTo>
                    <a:cubicBezTo>
                      <a:pt x="457" y="37"/>
                      <a:pt x="396" y="4"/>
                      <a:pt x="388" y="2"/>
                    </a:cubicBezTo>
                    <a:cubicBezTo>
                      <a:pt x="381" y="0"/>
                      <a:pt x="205" y="3"/>
                      <a:pt x="196" y="2"/>
                    </a:cubicBezTo>
                    <a:cubicBezTo>
                      <a:pt x="188" y="1"/>
                      <a:pt x="96" y="19"/>
                      <a:pt x="82" y="19"/>
                    </a:cubicBezTo>
                    <a:cubicBezTo>
                      <a:pt x="68" y="19"/>
                      <a:pt x="44" y="26"/>
                      <a:pt x="41" y="31"/>
                    </a:cubicBezTo>
                    <a:cubicBezTo>
                      <a:pt x="39" y="36"/>
                      <a:pt x="0" y="185"/>
                      <a:pt x="0" y="185"/>
                    </a:cubicBezTo>
                    <a:close/>
                  </a:path>
                </a:pathLst>
              </a:custGeom>
              <a:solidFill>
                <a:srgbClr val="FFCD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8" name="işlïdè"/>
              <p:cNvSpPr/>
              <p:nvPr/>
            </p:nvSpPr>
            <p:spPr bwMode="auto">
              <a:xfrm>
                <a:off x="8875288" y="3796266"/>
                <a:ext cx="922060" cy="642149"/>
              </a:xfrm>
              <a:custGeom>
                <a:avLst/>
                <a:gdLst>
                  <a:gd name="T0" fmla="*/ 597 w 647"/>
                  <a:gd name="T1" fmla="*/ 448 h 451"/>
                  <a:gd name="T2" fmla="*/ 574 w 647"/>
                  <a:gd name="T3" fmla="*/ 448 h 451"/>
                  <a:gd name="T4" fmla="*/ 549 w 647"/>
                  <a:gd name="T5" fmla="*/ 359 h 451"/>
                  <a:gd name="T6" fmla="*/ 554 w 647"/>
                  <a:gd name="T7" fmla="*/ 345 h 451"/>
                  <a:gd name="T8" fmla="*/ 510 w 647"/>
                  <a:gd name="T9" fmla="*/ 249 h 451"/>
                  <a:gd name="T10" fmla="*/ 356 w 647"/>
                  <a:gd name="T11" fmla="*/ 277 h 451"/>
                  <a:gd name="T12" fmla="*/ 186 w 647"/>
                  <a:gd name="T13" fmla="*/ 252 h 451"/>
                  <a:gd name="T14" fmla="*/ 143 w 647"/>
                  <a:gd name="T15" fmla="*/ 325 h 451"/>
                  <a:gd name="T16" fmla="*/ 143 w 647"/>
                  <a:gd name="T17" fmla="*/ 360 h 451"/>
                  <a:gd name="T18" fmla="*/ 118 w 647"/>
                  <a:gd name="T19" fmla="*/ 413 h 451"/>
                  <a:gd name="T20" fmla="*/ 115 w 647"/>
                  <a:gd name="T21" fmla="*/ 271 h 451"/>
                  <a:gd name="T22" fmla="*/ 97 w 647"/>
                  <a:gd name="T23" fmla="*/ 256 h 451"/>
                  <a:gd name="T24" fmla="*/ 115 w 647"/>
                  <a:gd name="T25" fmla="*/ 253 h 451"/>
                  <a:gd name="T26" fmla="*/ 47 w 647"/>
                  <a:gd name="T27" fmla="*/ 197 h 451"/>
                  <a:gd name="T28" fmla="*/ 102 w 647"/>
                  <a:gd name="T29" fmla="*/ 188 h 451"/>
                  <a:gd name="T30" fmla="*/ 36 w 647"/>
                  <a:gd name="T31" fmla="*/ 138 h 451"/>
                  <a:gd name="T32" fmla="*/ 0 w 647"/>
                  <a:gd name="T33" fmla="*/ 98 h 451"/>
                  <a:gd name="T34" fmla="*/ 185 w 647"/>
                  <a:gd name="T35" fmla="*/ 80 h 451"/>
                  <a:gd name="T36" fmla="*/ 135 w 647"/>
                  <a:gd name="T37" fmla="*/ 19 h 451"/>
                  <a:gd name="T38" fmla="*/ 338 w 647"/>
                  <a:gd name="T39" fmla="*/ 63 h 451"/>
                  <a:gd name="T40" fmla="*/ 288 w 647"/>
                  <a:gd name="T41" fmla="*/ 0 h 451"/>
                  <a:gd name="T42" fmla="*/ 521 w 647"/>
                  <a:gd name="T43" fmla="*/ 129 h 451"/>
                  <a:gd name="T44" fmla="*/ 498 w 647"/>
                  <a:gd name="T45" fmla="*/ 55 h 451"/>
                  <a:gd name="T46" fmla="*/ 597 w 647"/>
                  <a:gd name="T47" fmla="*/ 213 h 451"/>
                  <a:gd name="T48" fmla="*/ 597 w 647"/>
                  <a:gd name="T49" fmla="*/ 448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7" h="451">
                    <a:moveTo>
                      <a:pt x="597" y="448"/>
                    </a:moveTo>
                    <a:cubicBezTo>
                      <a:pt x="597" y="448"/>
                      <a:pt x="585" y="451"/>
                      <a:pt x="574" y="448"/>
                    </a:cubicBezTo>
                    <a:cubicBezTo>
                      <a:pt x="549" y="359"/>
                      <a:pt x="549" y="359"/>
                      <a:pt x="549" y="359"/>
                    </a:cubicBezTo>
                    <a:cubicBezTo>
                      <a:pt x="554" y="345"/>
                      <a:pt x="554" y="345"/>
                      <a:pt x="554" y="345"/>
                    </a:cubicBezTo>
                    <a:cubicBezTo>
                      <a:pt x="554" y="345"/>
                      <a:pt x="540" y="271"/>
                      <a:pt x="510" y="249"/>
                    </a:cubicBezTo>
                    <a:cubicBezTo>
                      <a:pt x="510" y="249"/>
                      <a:pt x="444" y="280"/>
                      <a:pt x="356" y="277"/>
                    </a:cubicBezTo>
                    <a:cubicBezTo>
                      <a:pt x="268" y="275"/>
                      <a:pt x="186" y="252"/>
                      <a:pt x="186" y="252"/>
                    </a:cubicBezTo>
                    <a:cubicBezTo>
                      <a:pt x="186" y="252"/>
                      <a:pt x="164" y="261"/>
                      <a:pt x="143" y="325"/>
                    </a:cubicBezTo>
                    <a:cubicBezTo>
                      <a:pt x="143" y="360"/>
                      <a:pt x="143" y="360"/>
                      <a:pt x="143" y="360"/>
                    </a:cubicBezTo>
                    <a:cubicBezTo>
                      <a:pt x="143" y="360"/>
                      <a:pt x="121" y="397"/>
                      <a:pt x="118" y="413"/>
                    </a:cubicBezTo>
                    <a:cubicBezTo>
                      <a:pt x="118" y="413"/>
                      <a:pt x="98" y="369"/>
                      <a:pt x="115" y="271"/>
                    </a:cubicBezTo>
                    <a:cubicBezTo>
                      <a:pt x="97" y="256"/>
                      <a:pt x="97" y="256"/>
                      <a:pt x="97" y="256"/>
                    </a:cubicBezTo>
                    <a:cubicBezTo>
                      <a:pt x="115" y="253"/>
                      <a:pt x="115" y="253"/>
                      <a:pt x="115" y="253"/>
                    </a:cubicBezTo>
                    <a:cubicBezTo>
                      <a:pt x="47" y="197"/>
                      <a:pt x="47" y="197"/>
                      <a:pt x="47" y="197"/>
                    </a:cubicBezTo>
                    <a:cubicBezTo>
                      <a:pt x="102" y="188"/>
                      <a:pt x="102" y="188"/>
                      <a:pt x="102" y="188"/>
                    </a:cubicBezTo>
                    <a:cubicBezTo>
                      <a:pt x="102" y="188"/>
                      <a:pt x="50" y="158"/>
                      <a:pt x="36" y="138"/>
                    </a:cubicBezTo>
                    <a:cubicBezTo>
                      <a:pt x="21" y="118"/>
                      <a:pt x="0" y="98"/>
                      <a:pt x="0" y="98"/>
                    </a:cubicBezTo>
                    <a:cubicBezTo>
                      <a:pt x="0" y="98"/>
                      <a:pt x="172" y="84"/>
                      <a:pt x="185" y="80"/>
                    </a:cubicBezTo>
                    <a:cubicBezTo>
                      <a:pt x="185" y="80"/>
                      <a:pt x="152" y="47"/>
                      <a:pt x="135" y="19"/>
                    </a:cubicBezTo>
                    <a:cubicBezTo>
                      <a:pt x="135" y="19"/>
                      <a:pt x="310" y="54"/>
                      <a:pt x="338" y="63"/>
                    </a:cubicBezTo>
                    <a:cubicBezTo>
                      <a:pt x="338" y="63"/>
                      <a:pt x="302" y="9"/>
                      <a:pt x="288" y="0"/>
                    </a:cubicBezTo>
                    <a:cubicBezTo>
                      <a:pt x="288" y="0"/>
                      <a:pt x="431" y="55"/>
                      <a:pt x="521" y="129"/>
                    </a:cubicBezTo>
                    <a:cubicBezTo>
                      <a:pt x="521" y="129"/>
                      <a:pt x="504" y="72"/>
                      <a:pt x="498" y="55"/>
                    </a:cubicBezTo>
                    <a:cubicBezTo>
                      <a:pt x="498" y="55"/>
                      <a:pt x="582" y="171"/>
                      <a:pt x="597" y="213"/>
                    </a:cubicBezTo>
                    <a:cubicBezTo>
                      <a:pt x="597" y="213"/>
                      <a:pt x="647" y="349"/>
                      <a:pt x="597" y="448"/>
                    </a:cubicBezTo>
                    <a:close/>
                  </a:path>
                </a:pathLst>
              </a:custGeom>
              <a:solidFill>
                <a:srgbClr val="73536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9" name="iSlíďè"/>
              <p:cNvSpPr/>
              <p:nvPr/>
            </p:nvSpPr>
            <p:spPr bwMode="auto">
              <a:xfrm>
                <a:off x="9199107" y="4385588"/>
                <a:ext cx="52827" cy="65862"/>
              </a:xfrm>
              <a:prstGeom prst="ellipse">
                <a:avLst/>
              </a:prstGeom>
              <a:solidFill>
                <a:srgbClr val="3E394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0" name="íṣḷiḋê"/>
              <p:cNvSpPr/>
              <p:nvPr/>
            </p:nvSpPr>
            <p:spPr bwMode="auto">
              <a:xfrm>
                <a:off x="9485193" y="4385588"/>
                <a:ext cx="52827" cy="65862"/>
              </a:xfrm>
              <a:prstGeom prst="ellipse">
                <a:avLst/>
              </a:prstGeom>
              <a:solidFill>
                <a:srgbClr val="3E394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1" name="iṩḻïďé"/>
              <p:cNvSpPr/>
              <p:nvPr/>
            </p:nvSpPr>
            <p:spPr bwMode="auto">
              <a:xfrm>
                <a:off x="9179211" y="4280622"/>
                <a:ext cx="63803" cy="43908"/>
              </a:xfrm>
              <a:custGeom>
                <a:avLst/>
                <a:gdLst>
                  <a:gd name="T0" fmla="*/ 45 w 45"/>
                  <a:gd name="T1" fmla="*/ 22 h 31"/>
                  <a:gd name="T2" fmla="*/ 23 w 45"/>
                  <a:gd name="T3" fmla="*/ 15 h 31"/>
                  <a:gd name="T4" fmla="*/ 0 w 45"/>
                  <a:gd name="T5" fmla="*/ 31 h 31"/>
                  <a:gd name="T6" fmla="*/ 25 w 45"/>
                  <a:gd name="T7" fmla="*/ 1 h 31"/>
                  <a:gd name="T8" fmla="*/ 45 w 45"/>
                  <a:gd name="T9" fmla="*/ 5 h 31"/>
                  <a:gd name="T10" fmla="*/ 45 w 45"/>
                  <a:gd name="T11" fmla="*/ 22 h 31"/>
                </a:gdLst>
                <a:ahLst/>
                <a:cxnLst>
                  <a:cxn ang="0">
                    <a:pos x="T0" y="T1"/>
                  </a:cxn>
                  <a:cxn ang="0">
                    <a:pos x="T2" y="T3"/>
                  </a:cxn>
                  <a:cxn ang="0">
                    <a:pos x="T4" y="T5"/>
                  </a:cxn>
                  <a:cxn ang="0">
                    <a:pos x="T6" y="T7"/>
                  </a:cxn>
                  <a:cxn ang="0">
                    <a:pos x="T8" y="T9"/>
                  </a:cxn>
                  <a:cxn ang="0">
                    <a:pos x="T10" y="T11"/>
                  </a:cxn>
                </a:cxnLst>
                <a:rect l="0" t="0" r="r" b="b"/>
                <a:pathLst>
                  <a:path w="45" h="31">
                    <a:moveTo>
                      <a:pt x="45" y="22"/>
                    </a:moveTo>
                    <a:cubicBezTo>
                      <a:pt x="45" y="22"/>
                      <a:pt x="35" y="12"/>
                      <a:pt x="23" y="15"/>
                    </a:cubicBezTo>
                    <a:cubicBezTo>
                      <a:pt x="10" y="17"/>
                      <a:pt x="0" y="31"/>
                      <a:pt x="0" y="31"/>
                    </a:cubicBezTo>
                    <a:cubicBezTo>
                      <a:pt x="0" y="31"/>
                      <a:pt x="2" y="4"/>
                      <a:pt x="25" y="1"/>
                    </a:cubicBezTo>
                    <a:cubicBezTo>
                      <a:pt x="25" y="1"/>
                      <a:pt x="34" y="0"/>
                      <a:pt x="45" y="5"/>
                    </a:cubicBezTo>
                    <a:lnTo>
                      <a:pt x="45" y="22"/>
                    </a:lnTo>
                    <a:close/>
                  </a:path>
                </a:pathLst>
              </a:custGeom>
              <a:solidFill>
                <a:srgbClr val="73536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2" name="îṥ1ïḋé"/>
              <p:cNvSpPr/>
              <p:nvPr/>
            </p:nvSpPr>
            <p:spPr bwMode="auto">
              <a:xfrm>
                <a:off x="9478332" y="4255924"/>
                <a:ext cx="79583" cy="63117"/>
              </a:xfrm>
              <a:custGeom>
                <a:avLst/>
                <a:gdLst>
                  <a:gd name="T0" fmla="*/ 0 w 56"/>
                  <a:gd name="T1" fmla="*/ 14 h 44"/>
                  <a:gd name="T2" fmla="*/ 0 w 56"/>
                  <a:gd name="T3" fmla="*/ 35 h 44"/>
                  <a:gd name="T4" fmla="*/ 56 w 56"/>
                  <a:gd name="T5" fmla="*/ 44 h 44"/>
                  <a:gd name="T6" fmla="*/ 0 w 56"/>
                  <a:gd name="T7" fmla="*/ 14 h 44"/>
                </a:gdLst>
                <a:ahLst/>
                <a:cxnLst>
                  <a:cxn ang="0">
                    <a:pos x="T0" y="T1"/>
                  </a:cxn>
                  <a:cxn ang="0">
                    <a:pos x="T2" y="T3"/>
                  </a:cxn>
                  <a:cxn ang="0">
                    <a:pos x="T4" y="T5"/>
                  </a:cxn>
                  <a:cxn ang="0">
                    <a:pos x="T6" y="T7"/>
                  </a:cxn>
                </a:cxnLst>
                <a:rect l="0" t="0" r="r" b="b"/>
                <a:pathLst>
                  <a:path w="56" h="44">
                    <a:moveTo>
                      <a:pt x="0" y="14"/>
                    </a:moveTo>
                    <a:cubicBezTo>
                      <a:pt x="0" y="35"/>
                      <a:pt x="0" y="35"/>
                      <a:pt x="0" y="35"/>
                    </a:cubicBezTo>
                    <a:cubicBezTo>
                      <a:pt x="0" y="35"/>
                      <a:pt x="30" y="13"/>
                      <a:pt x="56" y="44"/>
                    </a:cubicBezTo>
                    <a:cubicBezTo>
                      <a:pt x="56" y="44"/>
                      <a:pt x="52" y="0"/>
                      <a:pt x="0" y="14"/>
                    </a:cubicBezTo>
                    <a:close/>
                  </a:path>
                </a:pathLst>
              </a:custGeom>
              <a:solidFill>
                <a:srgbClr val="73536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3" name="ïṩľiḓè"/>
              <p:cNvSpPr/>
              <p:nvPr/>
            </p:nvSpPr>
            <p:spPr bwMode="auto">
              <a:xfrm>
                <a:off x="9271829" y="4496729"/>
                <a:ext cx="61059" cy="75466"/>
              </a:xfrm>
              <a:custGeom>
                <a:avLst/>
                <a:gdLst>
                  <a:gd name="T0" fmla="*/ 32 w 43"/>
                  <a:gd name="T1" fmla="*/ 0 h 53"/>
                  <a:gd name="T2" fmla="*/ 43 w 43"/>
                  <a:gd name="T3" fmla="*/ 51 h 53"/>
                  <a:gd name="T4" fmla="*/ 5 w 43"/>
                  <a:gd name="T5" fmla="*/ 28 h 53"/>
                  <a:gd name="T6" fmla="*/ 32 w 43"/>
                  <a:gd name="T7" fmla="*/ 0 h 53"/>
                </a:gdLst>
                <a:ahLst/>
                <a:cxnLst>
                  <a:cxn ang="0">
                    <a:pos x="T0" y="T1"/>
                  </a:cxn>
                  <a:cxn ang="0">
                    <a:pos x="T2" y="T3"/>
                  </a:cxn>
                  <a:cxn ang="0">
                    <a:pos x="T4" y="T5"/>
                  </a:cxn>
                  <a:cxn ang="0">
                    <a:pos x="T6" y="T7"/>
                  </a:cxn>
                </a:cxnLst>
                <a:rect l="0" t="0" r="r" b="b"/>
                <a:pathLst>
                  <a:path w="43" h="53">
                    <a:moveTo>
                      <a:pt x="32" y="0"/>
                    </a:moveTo>
                    <a:cubicBezTo>
                      <a:pt x="32" y="0"/>
                      <a:pt x="10" y="28"/>
                      <a:pt x="43" y="51"/>
                    </a:cubicBezTo>
                    <a:cubicBezTo>
                      <a:pt x="43" y="51"/>
                      <a:pt x="9" y="53"/>
                      <a:pt x="5" y="28"/>
                    </a:cubicBezTo>
                    <a:cubicBezTo>
                      <a:pt x="0" y="1"/>
                      <a:pt x="32" y="0"/>
                      <a:pt x="32" y="0"/>
                    </a:cubicBezTo>
                    <a:close/>
                  </a:path>
                </a:pathLst>
              </a:custGeom>
              <a:solidFill>
                <a:srgbClr val="E2A87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4" name="îSḷîḓê"/>
              <p:cNvSpPr/>
              <p:nvPr/>
            </p:nvSpPr>
            <p:spPr bwMode="auto">
              <a:xfrm>
                <a:off x="9267712" y="4579056"/>
                <a:ext cx="244922" cy="85757"/>
              </a:xfrm>
              <a:custGeom>
                <a:avLst/>
                <a:gdLst>
                  <a:gd name="T0" fmla="*/ 0 w 172"/>
                  <a:gd name="T1" fmla="*/ 21 h 60"/>
                  <a:gd name="T2" fmla="*/ 4 w 172"/>
                  <a:gd name="T3" fmla="*/ 38 h 60"/>
                  <a:gd name="T4" fmla="*/ 165 w 172"/>
                  <a:gd name="T5" fmla="*/ 31 h 60"/>
                  <a:gd name="T6" fmla="*/ 172 w 172"/>
                  <a:gd name="T7" fmla="*/ 0 h 60"/>
                  <a:gd name="T8" fmla="*/ 0 w 172"/>
                  <a:gd name="T9" fmla="*/ 21 h 60"/>
                </a:gdLst>
                <a:ahLst/>
                <a:cxnLst>
                  <a:cxn ang="0">
                    <a:pos x="T0" y="T1"/>
                  </a:cxn>
                  <a:cxn ang="0">
                    <a:pos x="T2" y="T3"/>
                  </a:cxn>
                  <a:cxn ang="0">
                    <a:pos x="T4" y="T5"/>
                  </a:cxn>
                  <a:cxn ang="0">
                    <a:pos x="T6" y="T7"/>
                  </a:cxn>
                  <a:cxn ang="0">
                    <a:pos x="T8" y="T9"/>
                  </a:cxn>
                </a:cxnLst>
                <a:rect l="0" t="0" r="r" b="b"/>
                <a:pathLst>
                  <a:path w="172" h="60">
                    <a:moveTo>
                      <a:pt x="0" y="21"/>
                    </a:moveTo>
                    <a:cubicBezTo>
                      <a:pt x="0" y="21"/>
                      <a:pt x="0" y="28"/>
                      <a:pt x="4" y="38"/>
                    </a:cubicBezTo>
                    <a:cubicBezTo>
                      <a:pt x="28" y="45"/>
                      <a:pt x="101" y="60"/>
                      <a:pt x="165" y="31"/>
                    </a:cubicBezTo>
                    <a:cubicBezTo>
                      <a:pt x="171" y="14"/>
                      <a:pt x="172" y="0"/>
                      <a:pt x="172" y="0"/>
                    </a:cubicBezTo>
                    <a:cubicBezTo>
                      <a:pt x="105" y="48"/>
                      <a:pt x="0" y="21"/>
                      <a:pt x="0" y="21"/>
                    </a:cubicBezTo>
                    <a:close/>
                  </a:path>
                </a:pathLst>
              </a:custGeom>
              <a:solidFill>
                <a:srgbClr val="FDF5E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5" name="ïšḷîḓe"/>
              <p:cNvSpPr/>
              <p:nvPr/>
            </p:nvSpPr>
            <p:spPr bwMode="auto">
              <a:xfrm>
                <a:off x="9273201" y="4633255"/>
                <a:ext cx="71350" cy="41164"/>
              </a:xfrm>
              <a:custGeom>
                <a:avLst/>
                <a:gdLst>
                  <a:gd name="T0" fmla="*/ 0 w 50"/>
                  <a:gd name="T1" fmla="*/ 0 h 29"/>
                  <a:gd name="T2" fmla="*/ 17 w 50"/>
                  <a:gd name="T3" fmla="*/ 29 h 29"/>
                  <a:gd name="T4" fmla="*/ 50 w 50"/>
                  <a:gd name="T5" fmla="*/ 9 h 29"/>
                  <a:gd name="T6" fmla="*/ 0 w 50"/>
                  <a:gd name="T7" fmla="*/ 0 h 29"/>
                </a:gdLst>
                <a:ahLst/>
                <a:cxnLst>
                  <a:cxn ang="0">
                    <a:pos x="T0" y="T1"/>
                  </a:cxn>
                  <a:cxn ang="0">
                    <a:pos x="T2" y="T3"/>
                  </a:cxn>
                  <a:cxn ang="0">
                    <a:pos x="T4" y="T5"/>
                  </a:cxn>
                  <a:cxn ang="0">
                    <a:pos x="T6" y="T7"/>
                  </a:cxn>
                </a:cxnLst>
                <a:rect l="0" t="0" r="r" b="b"/>
                <a:pathLst>
                  <a:path w="50" h="29">
                    <a:moveTo>
                      <a:pt x="0" y="0"/>
                    </a:moveTo>
                    <a:cubicBezTo>
                      <a:pt x="2" y="9"/>
                      <a:pt x="7" y="19"/>
                      <a:pt x="17" y="29"/>
                    </a:cubicBezTo>
                    <a:cubicBezTo>
                      <a:pt x="25" y="20"/>
                      <a:pt x="37" y="14"/>
                      <a:pt x="50" y="9"/>
                    </a:cubicBezTo>
                    <a:cubicBezTo>
                      <a:pt x="28" y="7"/>
                      <a:pt x="10" y="3"/>
                      <a:pt x="0" y="0"/>
                    </a:cubicBezTo>
                    <a:close/>
                  </a:path>
                </a:pathLst>
              </a:custGeom>
              <a:solidFill>
                <a:srgbClr val="9E00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6" name="îṩľíḓe"/>
              <p:cNvSpPr/>
              <p:nvPr/>
            </p:nvSpPr>
            <p:spPr bwMode="auto">
              <a:xfrm>
                <a:off x="9297213" y="4623650"/>
                <a:ext cx="205131" cy="82327"/>
              </a:xfrm>
              <a:custGeom>
                <a:avLst/>
                <a:gdLst>
                  <a:gd name="T0" fmla="*/ 65 w 144"/>
                  <a:gd name="T1" fmla="*/ 58 h 58"/>
                  <a:gd name="T2" fmla="*/ 144 w 144"/>
                  <a:gd name="T3" fmla="*/ 0 h 58"/>
                  <a:gd name="T4" fmla="*/ 33 w 144"/>
                  <a:gd name="T5" fmla="*/ 16 h 58"/>
                  <a:gd name="T6" fmla="*/ 0 w 144"/>
                  <a:gd name="T7" fmla="*/ 36 h 58"/>
                  <a:gd name="T8" fmla="*/ 65 w 144"/>
                  <a:gd name="T9" fmla="*/ 58 h 58"/>
                </a:gdLst>
                <a:ahLst/>
                <a:cxnLst>
                  <a:cxn ang="0">
                    <a:pos x="T0" y="T1"/>
                  </a:cxn>
                  <a:cxn ang="0">
                    <a:pos x="T2" y="T3"/>
                  </a:cxn>
                  <a:cxn ang="0">
                    <a:pos x="T4" y="T5"/>
                  </a:cxn>
                  <a:cxn ang="0">
                    <a:pos x="T6" y="T7"/>
                  </a:cxn>
                  <a:cxn ang="0">
                    <a:pos x="T8" y="T9"/>
                  </a:cxn>
                </a:cxnLst>
                <a:rect l="0" t="0" r="r" b="b"/>
                <a:pathLst>
                  <a:path w="144" h="58">
                    <a:moveTo>
                      <a:pt x="65" y="58"/>
                    </a:moveTo>
                    <a:cubicBezTo>
                      <a:pt x="115" y="56"/>
                      <a:pt x="136" y="25"/>
                      <a:pt x="144" y="0"/>
                    </a:cubicBezTo>
                    <a:cubicBezTo>
                      <a:pt x="106" y="17"/>
                      <a:pt x="65" y="19"/>
                      <a:pt x="33" y="16"/>
                    </a:cubicBezTo>
                    <a:cubicBezTo>
                      <a:pt x="20" y="21"/>
                      <a:pt x="8" y="27"/>
                      <a:pt x="0" y="36"/>
                    </a:cubicBezTo>
                    <a:cubicBezTo>
                      <a:pt x="12" y="48"/>
                      <a:pt x="32" y="58"/>
                      <a:pt x="65" y="58"/>
                    </a:cubicBezTo>
                    <a:close/>
                  </a:path>
                </a:pathLst>
              </a:custGeom>
              <a:solidFill>
                <a:srgbClr val="DA72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7" name="ïṡ1îḋé"/>
              <p:cNvSpPr/>
              <p:nvPr/>
            </p:nvSpPr>
            <p:spPr bwMode="auto">
              <a:xfrm>
                <a:off x="9364446" y="4727244"/>
                <a:ext cx="68605" cy="34303"/>
              </a:xfrm>
              <a:custGeom>
                <a:avLst/>
                <a:gdLst>
                  <a:gd name="T0" fmla="*/ 0 w 48"/>
                  <a:gd name="T1" fmla="*/ 1 h 24"/>
                  <a:gd name="T2" fmla="*/ 48 w 48"/>
                  <a:gd name="T3" fmla="*/ 0 h 24"/>
                  <a:gd name="T4" fmla="*/ 0 w 48"/>
                  <a:gd name="T5" fmla="*/ 1 h 24"/>
                </a:gdLst>
                <a:ahLst/>
                <a:cxnLst>
                  <a:cxn ang="0">
                    <a:pos x="T0" y="T1"/>
                  </a:cxn>
                  <a:cxn ang="0">
                    <a:pos x="T2" y="T3"/>
                  </a:cxn>
                  <a:cxn ang="0">
                    <a:pos x="T4" y="T5"/>
                  </a:cxn>
                </a:cxnLst>
                <a:rect l="0" t="0" r="r" b="b"/>
                <a:pathLst>
                  <a:path w="48" h="24">
                    <a:moveTo>
                      <a:pt x="0" y="1"/>
                    </a:moveTo>
                    <a:cubicBezTo>
                      <a:pt x="0" y="1"/>
                      <a:pt x="29" y="10"/>
                      <a:pt x="48" y="0"/>
                    </a:cubicBezTo>
                    <a:cubicBezTo>
                      <a:pt x="48" y="0"/>
                      <a:pt x="28" y="24"/>
                      <a:pt x="0" y="1"/>
                    </a:cubicBezTo>
                    <a:close/>
                  </a:path>
                </a:pathLst>
              </a:custGeom>
              <a:solidFill>
                <a:srgbClr val="E2A87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8" name="íśḷîḓè"/>
              <p:cNvSpPr/>
              <p:nvPr/>
            </p:nvSpPr>
            <p:spPr bwMode="auto">
              <a:xfrm>
                <a:off x="9136676" y="5986158"/>
                <a:ext cx="131037" cy="135153"/>
              </a:xfrm>
              <a:custGeom>
                <a:avLst/>
                <a:gdLst>
                  <a:gd name="T0" fmla="*/ 87 w 92"/>
                  <a:gd name="T1" fmla="*/ 23 h 95"/>
                  <a:gd name="T2" fmla="*/ 12 w 92"/>
                  <a:gd name="T3" fmla="*/ 13 h 95"/>
                  <a:gd name="T4" fmla="*/ 3 w 92"/>
                  <a:gd name="T5" fmla="*/ 33 h 95"/>
                  <a:gd name="T6" fmla="*/ 0 w 92"/>
                  <a:gd name="T7" fmla="*/ 68 h 95"/>
                  <a:gd name="T8" fmla="*/ 67 w 92"/>
                  <a:gd name="T9" fmla="*/ 92 h 95"/>
                  <a:gd name="T10" fmla="*/ 90 w 92"/>
                  <a:gd name="T11" fmla="*/ 82 h 95"/>
                  <a:gd name="T12" fmla="*/ 91 w 92"/>
                  <a:gd name="T13" fmla="*/ 38 h 95"/>
                  <a:gd name="T14" fmla="*/ 87 w 92"/>
                  <a:gd name="T15" fmla="*/ 23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5">
                    <a:moveTo>
                      <a:pt x="87" y="23"/>
                    </a:moveTo>
                    <a:cubicBezTo>
                      <a:pt x="87" y="23"/>
                      <a:pt x="47" y="0"/>
                      <a:pt x="12" y="13"/>
                    </a:cubicBezTo>
                    <a:cubicBezTo>
                      <a:pt x="12" y="13"/>
                      <a:pt x="4" y="15"/>
                      <a:pt x="3" y="33"/>
                    </a:cubicBezTo>
                    <a:cubicBezTo>
                      <a:pt x="2" y="50"/>
                      <a:pt x="0" y="68"/>
                      <a:pt x="0" y="68"/>
                    </a:cubicBezTo>
                    <a:cubicBezTo>
                      <a:pt x="0" y="68"/>
                      <a:pt x="56" y="95"/>
                      <a:pt x="67" y="92"/>
                    </a:cubicBezTo>
                    <a:cubicBezTo>
                      <a:pt x="77" y="90"/>
                      <a:pt x="90" y="83"/>
                      <a:pt x="90" y="82"/>
                    </a:cubicBezTo>
                    <a:cubicBezTo>
                      <a:pt x="90" y="81"/>
                      <a:pt x="91" y="38"/>
                      <a:pt x="91" y="38"/>
                    </a:cubicBezTo>
                    <a:cubicBezTo>
                      <a:pt x="91" y="38"/>
                      <a:pt x="92" y="26"/>
                      <a:pt x="87" y="23"/>
                    </a:cubicBezTo>
                    <a:close/>
                  </a:path>
                </a:pathLst>
              </a:custGeom>
              <a:solidFill>
                <a:srgbClr val="EDF9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9" name="isḻíḑè"/>
              <p:cNvSpPr/>
              <p:nvPr/>
            </p:nvSpPr>
            <p:spPr bwMode="auto">
              <a:xfrm>
                <a:off x="9079047" y="6172079"/>
                <a:ext cx="196898" cy="92618"/>
              </a:xfrm>
              <a:custGeom>
                <a:avLst/>
                <a:gdLst>
                  <a:gd name="T0" fmla="*/ 45 w 138"/>
                  <a:gd name="T1" fmla="*/ 60 h 65"/>
                  <a:gd name="T2" fmla="*/ 138 w 138"/>
                  <a:gd name="T3" fmla="*/ 17 h 65"/>
                  <a:gd name="T4" fmla="*/ 138 w 138"/>
                  <a:gd name="T5" fmla="*/ 0 h 65"/>
                  <a:gd name="T6" fmla="*/ 46 w 138"/>
                  <a:gd name="T7" fmla="*/ 30 h 65"/>
                  <a:gd name="T8" fmla="*/ 0 w 138"/>
                  <a:gd name="T9" fmla="*/ 14 h 65"/>
                  <a:gd name="T10" fmla="*/ 0 w 138"/>
                  <a:gd name="T11" fmla="*/ 40 h 65"/>
                  <a:gd name="T12" fmla="*/ 45 w 138"/>
                  <a:gd name="T13" fmla="*/ 60 h 65"/>
                </a:gdLst>
                <a:ahLst/>
                <a:cxnLst>
                  <a:cxn ang="0">
                    <a:pos x="T0" y="T1"/>
                  </a:cxn>
                  <a:cxn ang="0">
                    <a:pos x="T2" y="T3"/>
                  </a:cxn>
                  <a:cxn ang="0">
                    <a:pos x="T4" y="T5"/>
                  </a:cxn>
                  <a:cxn ang="0">
                    <a:pos x="T6" y="T7"/>
                  </a:cxn>
                  <a:cxn ang="0">
                    <a:pos x="T8" y="T9"/>
                  </a:cxn>
                  <a:cxn ang="0">
                    <a:pos x="T10" y="T11"/>
                  </a:cxn>
                  <a:cxn ang="0">
                    <a:pos x="T12" y="T13"/>
                  </a:cxn>
                </a:cxnLst>
                <a:rect l="0" t="0" r="r" b="b"/>
                <a:pathLst>
                  <a:path w="138" h="65">
                    <a:moveTo>
                      <a:pt x="45" y="60"/>
                    </a:moveTo>
                    <a:cubicBezTo>
                      <a:pt x="106" y="65"/>
                      <a:pt x="131" y="30"/>
                      <a:pt x="138" y="17"/>
                    </a:cubicBezTo>
                    <a:cubicBezTo>
                      <a:pt x="138" y="0"/>
                      <a:pt x="138" y="0"/>
                      <a:pt x="138" y="0"/>
                    </a:cubicBezTo>
                    <a:cubicBezTo>
                      <a:pt x="138" y="2"/>
                      <a:pt x="91" y="32"/>
                      <a:pt x="46" y="30"/>
                    </a:cubicBezTo>
                    <a:cubicBezTo>
                      <a:pt x="2" y="28"/>
                      <a:pt x="0" y="14"/>
                      <a:pt x="0" y="14"/>
                    </a:cubicBezTo>
                    <a:cubicBezTo>
                      <a:pt x="0" y="40"/>
                      <a:pt x="0" y="40"/>
                      <a:pt x="0" y="40"/>
                    </a:cubicBezTo>
                    <a:cubicBezTo>
                      <a:pt x="0" y="40"/>
                      <a:pt x="2" y="57"/>
                      <a:pt x="45" y="60"/>
                    </a:cubicBezTo>
                    <a:close/>
                  </a:path>
                </a:pathLst>
              </a:custGeom>
              <a:solidFill>
                <a:srgbClr val="EDF9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0" name="iṥļiďe"/>
              <p:cNvSpPr/>
              <p:nvPr/>
            </p:nvSpPr>
            <p:spPr bwMode="auto">
              <a:xfrm>
                <a:off x="9079047" y="6072601"/>
                <a:ext cx="65862" cy="126920"/>
              </a:xfrm>
              <a:custGeom>
                <a:avLst/>
                <a:gdLst>
                  <a:gd name="T0" fmla="*/ 29 w 46"/>
                  <a:gd name="T1" fmla="*/ 15 h 89"/>
                  <a:gd name="T2" fmla="*/ 0 w 46"/>
                  <a:gd name="T3" fmla="*/ 84 h 89"/>
                  <a:gd name="T4" fmla="*/ 3 w 46"/>
                  <a:gd name="T5" fmla="*/ 89 h 89"/>
                  <a:gd name="T6" fmla="*/ 46 w 46"/>
                  <a:gd name="T7" fmla="*/ 0 h 89"/>
                  <a:gd name="T8" fmla="*/ 29 w 46"/>
                  <a:gd name="T9" fmla="*/ 15 h 89"/>
                </a:gdLst>
                <a:ahLst/>
                <a:cxnLst>
                  <a:cxn ang="0">
                    <a:pos x="T0" y="T1"/>
                  </a:cxn>
                  <a:cxn ang="0">
                    <a:pos x="T2" y="T3"/>
                  </a:cxn>
                  <a:cxn ang="0">
                    <a:pos x="T4" y="T5"/>
                  </a:cxn>
                  <a:cxn ang="0">
                    <a:pos x="T6" y="T7"/>
                  </a:cxn>
                  <a:cxn ang="0">
                    <a:pos x="T8" y="T9"/>
                  </a:cxn>
                </a:cxnLst>
                <a:rect l="0" t="0" r="r" b="b"/>
                <a:pathLst>
                  <a:path w="46" h="89">
                    <a:moveTo>
                      <a:pt x="29" y="15"/>
                    </a:moveTo>
                    <a:cubicBezTo>
                      <a:pt x="19" y="29"/>
                      <a:pt x="5" y="56"/>
                      <a:pt x="0" y="84"/>
                    </a:cubicBezTo>
                    <a:cubicBezTo>
                      <a:pt x="0" y="84"/>
                      <a:pt x="1" y="86"/>
                      <a:pt x="3" y="89"/>
                    </a:cubicBezTo>
                    <a:cubicBezTo>
                      <a:pt x="3" y="89"/>
                      <a:pt x="20" y="25"/>
                      <a:pt x="46" y="0"/>
                    </a:cubicBezTo>
                    <a:cubicBezTo>
                      <a:pt x="40" y="3"/>
                      <a:pt x="34" y="8"/>
                      <a:pt x="29" y="15"/>
                    </a:cubicBezTo>
                    <a:close/>
                  </a:path>
                </a:pathLst>
              </a:custGeom>
              <a:solidFill>
                <a:srgbClr val="67727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1" name="ïSḷïḋê"/>
              <p:cNvSpPr/>
              <p:nvPr/>
            </p:nvSpPr>
            <p:spPr bwMode="auto">
              <a:xfrm>
                <a:off x="9157943" y="6075345"/>
                <a:ext cx="118002" cy="139955"/>
              </a:xfrm>
              <a:custGeom>
                <a:avLst/>
                <a:gdLst>
                  <a:gd name="T0" fmla="*/ 75 w 83"/>
                  <a:gd name="T1" fmla="*/ 0 h 98"/>
                  <a:gd name="T2" fmla="*/ 75 w 83"/>
                  <a:gd name="T3" fmla="*/ 8 h 98"/>
                  <a:gd name="T4" fmla="*/ 54 w 83"/>
                  <a:gd name="T5" fmla="*/ 17 h 98"/>
                  <a:gd name="T6" fmla="*/ 34 w 83"/>
                  <a:gd name="T7" fmla="*/ 4 h 98"/>
                  <a:gd name="T8" fmla="*/ 0 w 83"/>
                  <a:gd name="T9" fmla="*/ 98 h 98"/>
                  <a:gd name="T10" fmla="*/ 0 w 83"/>
                  <a:gd name="T11" fmla="*/ 98 h 98"/>
                  <a:gd name="T12" fmla="*/ 83 w 83"/>
                  <a:gd name="T13" fmla="*/ 68 h 98"/>
                  <a:gd name="T14" fmla="*/ 83 w 83"/>
                  <a:gd name="T15" fmla="*/ 5 h 98"/>
                  <a:gd name="T16" fmla="*/ 75 w 83"/>
                  <a:gd name="T1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8">
                    <a:moveTo>
                      <a:pt x="75" y="0"/>
                    </a:moveTo>
                    <a:cubicBezTo>
                      <a:pt x="75" y="8"/>
                      <a:pt x="75" y="8"/>
                      <a:pt x="75" y="8"/>
                    </a:cubicBezTo>
                    <a:cubicBezTo>
                      <a:pt x="75" y="8"/>
                      <a:pt x="66" y="19"/>
                      <a:pt x="54" y="17"/>
                    </a:cubicBezTo>
                    <a:cubicBezTo>
                      <a:pt x="48" y="15"/>
                      <a:pt x="41" y="10"/>
                      <a:pt x="34" y="4"/>
                    </a:cubicBezTo>
                    <a:cubicBezTo>
                      <a:pt x="34" y="4"/>
                      <a:pt x="5" y="34"/>
                      <a:pt x="0" y="98"/>
                    </a:cubicBezTo>
                    <a:cubicBezTo>
                      <a:pt x="0" y="98"/>
                      <a:pt x="0" y="98"/>
                      <a:pt x="0" y="98"/>
                    </a:cubicBezTo>
                    <a:cubicBezTo>
                      <a:pt x="42" y="97"/>
                      <a:pt x="83" y="70"/>
                      <a:pt x="83" y="68"/>
                    </a:cubicBezTo>
                    <a:cubicBezTo>
                      <a:pt x="83" y="5"/>
                      <a:pt x="83" y="5"/>
                      <a:pt x="83" y="5"/>
                    </a:cubicBezTo>
                    <a:cubicBezTo>
                      <a:pt x="83" y="5"/>
                      <a:pt x="80" y="1"/>
                      <a:pt x="75" y="0"/>
                    </a:cubicBezTo>
                    <a:close/>
                  </a:path>
                </a:pathLst>
              </a:custGeom>
              <a:solidFill>
                <a:srgbClr val="67727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2" name="iṡḷidè"/>
              <p:cNvSpPr/>
              <p:nvPr/>
            </p:nvSpPr>
            <p:spPr bwMode="auto">
              <a:xfrm>
                <a:off x="9083849" y="6199522"/>
                <a:ext cx="74094" cy="26756"/>
              </a:xfrm>
              <a:custGeom>
                <a:avLst/>
                <a:gdLst>
                  <a:gd name="T0" fmla="*/ 43 w 52"/>
                  <a:gd name="T1" fmla="*/ 11 h 19"/>
                  <a:gd name="T2" fmla="*/ 0 w 52"/>
                  <a:gd name="T3" fmla="*/ 0 h 19"/>
                  <a:gd name="T4" fmla="*/ 15 w 52"/>
                  <a:gd name="T5" fmla="*/ 15 h 19"/>
                  <a:gd name="T6" fmla="*/ 52 w 52"/>
                  <a:gd name="T7" fmla="*/ 11 h 19"/>
                  <a:gd name="T8" fmla="*/ 43 w 52"/>
                  <a:gd name="T9" fmla="*/ 11 h 19"/>
                </a:gdLst>
                <a:ahLst/>
                <a:cxnLst>
                  <a:cxn ang="0">
                    <a:pos x="T0" y="T1"/>
                  </a:cxn>
                  <a:cxn ang="0">
                    <a:pos x="T2" y="T3"/>
                  </a:cxn>
                  <a:cxn ang="0">
                    <a:pos x="T4" y="T5"/>
                  </a:cxn>
                  <a:cxn ang="0">
                    <a:pos x="T6" y="T7"/>
                  </a:cxn>
                  <a:cxn ang="0">
                    <a:pos x="T8" y="T9"/>
                  </a:cxn>
                </a:cxnLst>
                <a:rect l="0" t="0" r="r" b="b"/>
                <a:pathLst>
                  <a:path w="52" h="19">
                    <a:moveTo>
                      <a:pt x="43" y="11"/>
                    </a:moveTo>
                    <a:cubicBezTo>
                      <a:pt x="16" y="10"/>
                      <a:pt x="5" y="4"/>
                      <a:pt x="0" y="0"/>
                    </a:cubicBezTo>
                    <a:cubicBezTo>
                      <a:pt x="0" y="0"/>
                      <a:pt x="4" y="11"/>
                      <a:pt x="15" y="15"/>
                    </a:cubicBezTo>
                    <a:cubicBezTo>
                      <a:pt x="25" y="19"/>
                      <a:pt x="52" y="11"/>
                      <a:pt x="52" y="11"/>
                    </a:cubicBezTo>
                    <a:cubicBezTo>
                      <a:pt x="49" y="11"/>
                      <a:pt x="46" y="11"/>
                      <a:pt x="43" y="11"/>
                    </a:cubicBezTo>
                    <a:close/>
                  </a:path>
                </a:pathLst>
              </a:cu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3" name="íşḷiḍé"/>
              <p:cNvSpPr/>
              <p:nvPr/>
            </p:nvSpPr>
            <p:spPr bwMode="auto">
              <a:xfrm>
                <a:off x="9083849" y="6062997"/>
                <a:ext cx="122118" cy="152305"/>
              </a:xfrm>
              <a:custGeom>
                <a:avLst/>
                <a:gdLst>
                  <a:gd name="T0" fmla="*/ 86 w 86"/>
                  <a:gd name="T1" fmla="*/ 13 h 107"/>
                  <a:gd name="T2" fmla="*/ 86 w 86"/>
                  <a:gd name="T3" fmla="*/ 13 h 107"/>
                  <a:gd name="T4" fmla="*/ 67 w 86"/>
                  <a:gd name="T5" fmla="*/ 2 h 107"/>
                  <a:gd name="T6" fmla="*/ 43 w 86"/>
                  <a:gd name="T7" fmla="*/ 7 h 107"/>
                  <a:gd name="T8" fmla="*/ 0 w 86"/>
                  <a:gd name="T9" fmla="*/ 96 h 107"/>
                  <a:gd name="T10" fmla="*/ 43 w 86"/>
                  <a:gd name="T11" fmla="*/ 107 h 107"/>
                  <a:gd name="T12" fmla="*/ 52 w 86"/>
                  <a:gd name="T13" fmla="*/ 107 h 107"/>
                  <a:gd name="T14" fmla="*/ 52 w 86"/>
                  <a:gd name="T15" fmla="*/ 107 h 107"/>
                  <a:gd name="T16" fmla="*/ 86 w 86"/>
                  <a:gd name="T17" fmla="*/ 1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107">
                    <a:moveTo>
                      <a:pt x="86" y="13"/>
                    </a:moveTo>
                    <a:cubicBezTo>
                      <a:pt x="86" y="13"/>
                      <a:pt x="86" y="13"/>
                      <a:pt x="86" y="13"/>
                    </a:cubicBezTo>
                    <a:cubicBezTo>
                      <a:pt x="79" y="8"/>
                      <a:pt x="73" y="3"/>
                      <a:pt x="67" y="2"/>
                    </a:cubicBezTo>
                    <a:cubicBezTo>
                      <a:pt x="60" y="0"/>
                      <a:pt x="51" y="2"/>
                      <a:pt x="43" y="7"/>
                    </a:cubicBezTo>
                    <a:cubicBezTo>
                      <a:pt x="17" y="32"/>
                      <a:pt x="0" y="96"/>
                      <a:pt x="0" y="96"/>
                    </a:cubicBezTo>
                    <a:cubicBezTo>
                      <a:pt x="5" y="100"/>
                      <a:pt x="16" y="106"/>
                      <a:pt x="43" y="107"/>
                    </a:cubicBezTo>
                    <a:cubicBezTo>
                      <a:pt x="46" y="107"/>
                      <a:pt x="49" y="107"/>
                      <a:pt x="52" y="107"/>
                    </a:cubicBezTo>
                    <a:cubicBezTo>
                      <a:pt x="52" y="107"/>
                      <a:pt x="52" y="107"/>
                      <a:pt x="52" y="107"/>
                    </a:cubicBezTo>
                    <a:cubicBezTo>
                      <a:pt x="57" y="43"/>
                      <a:pt x="86" y="13"/>
                      <a:pt x="86" y="13"/>
                    </a:cubicBezTo>
                    <a:close/>
                  </a:path>
                </a:pathLst>
              </a:cu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4" name="iślíḍé"/>
              <p:cNvSpPr/>
              <p:nvPr/>
            </p:nvSpPr>
            <p:spPr bwMode="auto">
              <a:xfrm>
                <a:off x="9511263" y="6008798"/>
                <a:ext cx="126920" cy="109769"/>
              </a:xfrm>
              <a:custGeom>
                <a:avLst/>
                <a:gdLst>
                  <a:gd name="T0" fmla="*/ 89 w 89"/>
                  <a:gd name="T1" fmla="*/ 45 h 77"/>
                  <a:gd name="T2" fmla="*/ 87 w 89"/>
                  <a:gd name="T3" fmla="*/ 15 h 77"/>
                  <a:gd name="T4" fmla="*/ 67 w 89"/>
                  <a:gd name="T5" fmla="*/ 0 h 77"/>
                  <a:gd name="T6" fmla="*/ 14 w 89"/>
                  <a:gd name="T7" fmla="*/ 3 h 77"/>
                  <a:gd name="T8" fmla="*/ 3 w 89"/>
                  <a:gd name="T9" fmla="*/ 20 h 77"/>
                  <a:gd name="T10" fmla="*/ 1 w 89"/>
                  <a:gd name="T11" fmla="*/ 58 h 77"/>
                  <a:gd name="T12" fmla="*/ 13 w 89"/>
                  <a:gd name="T13" fmla="*/ 76 h 77"/>
                  <a:gd name="T14" fmla="*/ 38 w 89"/>
                  <a:gd name="T15" fmla="*/ 70 h 77"/>
                  <a:gd name="T16" fmla="*/ 65 w 89"/>
                  <a:gd name="T17" fmla="*/ 62 h 77"/>
                  <a:gd name="T18" fmla="*/ 81 w 89"/>
                  <a:gd name="T19" fmla="*/ 55 h 77"/>
                  <a:gd name="T20" fmla="*/ 89 w 89"/>
                  <a:gd name="T21" fmla="*/ 4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77">
                    <a:moveTo>
                      <a:pt x="89" y="45"/>
                    </a:moveTo>
                    <a:cubicBezTo>
                      <a:pt x="89" y="45"/>
                      <a:pt x="88" y="21"/>
                      <a:pt x="87" y="15"/>
                    </a:cubicBezTo>
                    <a:cubicBezTo>
                      <a:pt x="85" y="9"/>
                      <a:pt x="79" y="0"/>
                      <a:pt x="67" y="0"/>
                    </a:cubicBezTo>
                    <a:cubicBezTo>
                      <a:pt x="55" y="0"/>
                      <a:pt x="21" y="0"/>
                      <a:pt x="14" y="3"/>
                    </a:cubicBezTo>
                    <a:cubicBezTo>
                      <a:pt x="7" y="6"/>
                      <a:pt x="6" y="9"/>
                      <a:pt x="3" y="20"/>
                    </a:cubicBezTo>
                    <a:cubicBezTo>
                      <a:pt x="0" y="32"/>
                      <a:pt x="1" y="58"/>
                      <a:pt x="1" y="58"/>
                    </a:cubicBezTo>
                    <a:cubicBezTo>
                      <a:pt x="1" y="58"/>
                      <a:pt x="10" y="77"/>
                      <a:pt x="13" y="76"/>
                    </a:cubicBezTo>
                    <a:cubicBezTo>
                      <a:pt x="15" y="76"/>
                      <a:pt x="35" y="72"/>
                      <a:pt x="38" y="70"/>
                    </a:cubicBezTo>
                    <a:cubicBezTo>
                      <a:pt x="40" y="68"/>
                      <a:pt x="62" y="64"/>
                      <a:pt x="65" y="62"/>
                    </a:cubicBezTo>
                    <a:cubicBezTo>
                      <a:pt x="68" y="60"/>
                      <a:pt x="81" y="56"/>
                      <a:pt x="81" y="55"/>
                    </a:cubicBezTo>
                    <a:cubicBezTo>
                      <a:pt x="82" y="54"/>
                      <a:pt x="89" y="45"/>
                      <a:pt x="89" y="45"/>
                    </a:cubicBezTo>
                    <a:close/>
                  </a:path>
                </a:pathLst>
              </a:custGeom>
              <a:solidFill>
                <a:srgbClr val="EDF9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5" name="íṡḻiḍè"/>
              <p:cNvSpPr/>
              <p:nvPr/>
            </p:nvSpPr>
            <p:spPr bwMode="auto">
              <a:xfrm>
                <a:off x="9500972" y="6174138"/>
                <a:ext cx="202387" cy="86443"/>
              </a:xfrm>
              <a:custGeom>
                <a:avLst/>
                <a:gdLst>
                  <a:gd name="T0" fmla="*/ 101 w 142"/>
                  <a:gd name="T1" fmla="*/ 59 h 61"/>
                  <a:gd name="T2" fmla="*/ 142 w 142"/>
                  <a:gd name="T3" fmla="*/ 43 h 61"/>
                  <a:gd name="T4" fmla="*/ 142 w 142"/>
                  <a:gd name="T5" fmla="*/ 20 h 61"/>
                  <a:gd name="T6" fmla="*/ 113 w 142"/>
                  <a:gd name="T7" fmla="*/ 36 h 61"/>
                  <a:gd name="T8" fmla="*/ 0 w 142"/>
                  <a:gd name="T9" fmla="*/ 1 h 61"/>
                  <a:gd name="T10" fmla="*/ 0 w 142"/>
                  <a:gd name="T11" fmla="*/ 0 h 61"/>
                  <a:gd name="T12" fmla="*/ 0 w 142"/>
                  <a:gd name="T13" fmla="*/ 15 h 61"/>
                  <a:gd name="T14" fmla="*/ 101 w 142"/>
                  <a:gd name="T15" fmla="*/ 59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1">
                    <a:moveTo>
                      <a:pt x="101" y="59"/>
                    </a:moveTo>
                    <a:cubicBezTo>
                      <a:pt x="134" y="58"/>
                      <a:pt x="142" y="43"/>
                      <a:pt x="142" y="43"/>
                    </a:cubicBezTo>
                    <a:cubicBezTo>
                      <a:pt x="142" y="20"/>
                      <a:pt x="142" y="20"/>
                      <a:pt x="142" y="20"/>
                    </a:cubicBezTo>
                    <a:cubicBezTo>
                      <a:pt x="141" y="26"/>
                      <a:pt x="135" y="34"/>
                      <a:pt x="113" y="36"/>
                    </a:cubicBezTo>
                    <a:cubicBezTo>
                      <a:pt x="78" y="39"/>
                      <a:pt x="18" y="31"/>
                      <a:pt x="0" y="1"/>
                    </a:cubicBezTo>
                    <a:cubicBezTo>
                      <a:pt x="0" y="0"/>
                      <a:pt x="0" y="0"/>
                      <a:pt x="0" y="0"/>
                    </a:cubicBezTo>
                    <a:cubicBezTo>
                      <a:pt x="0" y="15"/>
                      <a:pt x="0" y="15"/>
                      <a:pt x="0" y="15"/>
                    </a:cubicBezTo>
                    <a:cubicBezTo>
                      <a:pt x="19" y="53"/>
                      <a:pt x="68" y="61"/>
                      <a:pt x="101" y="59"/>
                    </a:cubicBezTo>
                    <a:close/>
                  </a:path>
                </a:pathLst>
              </a:custGeom>
              <a:solidFill>
                <a:srgbClr val="EDF9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6" name="îšľiḓe"/>
              <p:cNvSpPr/>
              <p:nvPr/>
            </p:nvSpPr>
            <p:spPr bwMode="auto">
              <a:xfrm>
                <a:off x="9565461" y="6137090"/>
                <a:ext cx="137897" cy="90559"/>
              </a:xfrm>
              <a:custGeom>
                <a:avLst/>
                <a:gdLst>
                  <a:gd name="T0" fmla="*/ 68 w 97"/>
                  <a:gd name="T1" fmla="*/ 62 h 64"/>
                  <a:gd name="T2" fmla="*/ 97 w 97"/>
                  <a:gd name="T3" fmla="*/ 46 h 64"/>
                  <a:gd name="T4" fmla="*/ 97 w 97"/>
                  <a:gd name="T5" fmla="*/ 40 h 64"/>
                  <a:gd name="T6" fmla="*/ 84 w 97"/>
                  <a:gd name="T7" fmla="*/ 6 h 64"/>
                  <a:gd name="T8" fmla="*/ 54 w 97"/>
                  <a:gd name="T9" fmla="*/ 2 h 64"/>
                  <a:gd name="T10" fmla="*/ 0 w 97"/>
                  <a:gd name="T11" fmla="*/ 56 h 64"/>
                  <a:gd name="T12" fmla="*/ 68 w 97"/>
                  <a:gd name="T13" fmla="*/ 62 h 64"/>
                </a:gdLst>
                <a:ahLst/>
                <a:cxnLst>
                  <a:cxn ang="0">
                    <a:pos x="T0" y="T1"/>
                  </a:cxn>
                  <a:cxn ang="0">
                    <a:pos x="T2" y="T3"/>
                  </a:cxn>
                  <a:cxn ang="0">
                    <a:pos x="T4" y="T5"/>
                  </a:cxn>
                  <a:cxn ang="0">
                    <a:pos x="T6" y="T7"/>
                  </a:cxn>
                  <a:cxn ang="0">
                    <a:pos x="T8" y="T9"/>
                  </a:cxn>
                  <a:cxn ang="0">
                    <a:pos x="T10" y="T11"/>
                  </a:cxn>
                  <a:cxn ang="0">
                    <a:pos x="T12" y="T13"/>
                  </a:cxn>
                </a:cxnLst>
                <a:rect l="0" t="0" r="r" b="b"/>
                <a:pathLst>
                  <a:path w="97" h="64">
                    <a:moveTo>
                      <a:pt x="68" y="62"/>
                    </a:moveTo>
                    <a:cubicBezTo>
                      <a:pt x="90" y="60"/>
                      <a:pt x="96" y="52"/>
                      <a:pt x="97" y="46"/>
                    </a:cubicBezTo>
                    <a:cubicBezTo>
                      <a:pt x="97" y="40"/>
                      <a:pt x="97" y="40"/>
                      <a:pt x="97" y="40"/>
                    </a:cubicBezTo>
                    <a:cubicBezTo>
                      <a:pt x="94" y="30"/>
                      <a:pt x="89" y="18"/>
                      <a:pt x="84" y="6"/>
                    </a:cubicBezTo>
                    <a:cubicBezTo>
                      <a:pt x="79" y="4"/>
                      <a:pt x="68" y="0"/>
                      <a:pt x="54" y="2"/>
                    </a:cubicBezTo>
                    <a:cubicBezTo>
                      <a:pt x="33" y="6"/>
                      <a:pt x="7" y="16"/>
                      <a:pt x="0" y="56"/>
                    </a:cubicBezTo>
                    <a:cubicBezTo>
                      <a:pt x="23" y="62"/>
                      <a:pt x="49" y="64"/>
                      <a:pt x="68" y="62"/>
                    </a:cubicBezTo>
                    <a:close/>
                  </a:path>
                </a:pathLst>
              </a:custGeom>
              <a:solidFill>
                <a:srgbClr val="EDF9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7" name="ïṡ1ïḋè"/>
              <p:cNvSpPr/>
              <p:nvPr/>
            </p:nvSpPr>
            <p:spPr bwMode="auto">
              <a:xfrm>
                <a:off x="9500972" y="6068485"/>
                <a:ext cx="96048" cy="148188"/>
              </a:xfrm>
              <a:custGeom>
                <a:avLst/>
                <a:gdLst>
                  <a:gd name="T0" fmla="*/ 43 w 67"/>
                  <a:gd name="T1" fmla="*/ 15 h 104"/>
                  <a:gd name="T2" fmla="*/ 30 w 67"/>
                  <a:gd name="T3" fmla="*/ 22 h 104"/>
                  <a:gd name="T4" fmla="*/ 7 w 67"/>
                  <a:gd name="T5" fmla="*/ 9 h 104"/>
                  <a:gd name="T6" fmla="*/ 8 w 67"/>
                  <a:gd name="T7" fmla="*/ 0 h 104"/>
                  <a:gd name="T8" fmla="*/ 0 w 67"/>
                  <a:gd name="T9" fmla="*/ 11 h 104"/>
                  <a:gd name="T10" fmla="*/ 0 w 67"/>
                  <a:gd name="T11" fmla="*/ 74 h 104"/>
                  <a:gd name="T12" fmla="*/ 0 w 67"/>
                  <a:gd name="T13" fmla="*/ 75 h 104"/>
                  <a:gd name="T14" fmla="*/ 45 w 67"/>
                  <a:gd name="T15" fmla="*/ 104 h 104"/>
                  <a:gd name="T16" fmla="*/ 67 w 67"/>
                  <a:gd name="T17" fmla="*/ 64 h 104"/>
                  <a:gd name="T18" fmla="*/ 67 w 67"/>
                  <a:gd name="T19" fmla="*/ 64 h 104"/>
                  <a:gd name="T20" fmla="*/ 43 w 67"/>
                  <a:gd name="T21" fmla="*/ 1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104">
                    <a:moveTo>
                      <a:pt x="43" y="15"/>
                    </a:moveTo>
                    <a:cubicBezTo>
                      <a:pt x="38" y="19"/>
                      <a:pt x="34" y="22"/>
                      <a:pt x="30" y="22"/>
                    </a:cubicBezTo>
                    <a:cubicBezTo>
                      <a:pt x="18" y="24"/>
                      <a:pt x="7" y="9"/>
                      <a:pt x="7" y="9"/>
                    </a:cubicBezTo>
                    <a:cubicBezTo>
                      <a:pt x="8" y="0"/>
                      <a:pt x="8" y="0"/>
                      <a:pt x="8" y="0"/>
                    </a:cubicBezTo>
                    <a:cubicBezTo>
                      <a:pt x="0" y="1"/>
                      <a:pt x="0" y="11"/>
                      <a:pt x="0" y="11"/>
                    </a:cubicBezTo>
                    <a:cubicBezTo>
                      <a:pt x="0" y="74"/>
                      <a:pt x="0" y="74"/>
                      <a:pt x="0" y="74"/>
                    </a:cubicBezTo>
                    <a:cubicBezTo>
                      <a:pt x="0" y="75"/>
                      <a:pt x="0" y="75"/>
                      <a:pt x="0" y="75"/>
                    </a:cubicBezTo>
                    <a:cubicBezTo>
                      <a:pt x="8" y="89"/>
                      <a:pt x="26" y="98"/>
                      <a:pt x="45" y="104"/>
                    </a:cubicBezTo>
                    <a:cubicBezTo>
                      <a:pt x="49" y="84"/>
                      <a:pt x="57" y="72"/>
                      <a:pt x="67" y="64"/>
                    </a:cubicBezTo>
                    <a:cubicBezTo>
                      <a:pt x="67" y="64"/>
                      <a:pt x="67" y="64"/>
                      <a:pt x="67" y="64"/>
                    </a:cubicBezTo>
                    <a:cubicBezTo>
                      <a:pt x="62" y="44"/>
                      <a:pt x="48" y="22"/>
                      <a:pt x="43" y="15"/>
                    </a:cubicBezTo>
                    <a:close/>
                  </a:path>
                </a:pathLst>
              </a:custGeom>
              <a:solidFill>
                <a:srgbClr val="67727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8" name="îšḻîďé"/>
              <p:cNvSpPr/>
              <p:nvPr/>
            </p:nvSpPr>
            <p:spPr bwMode="auto">
              <a:xfrm>
                <a:off x="9562717" y="6064368"/>
                <a:ext cx="122118" cy="95362"/>
              </a:xfrm>
              <a:custGeom>
                <a:avLst/>
                <a:gdLst>
                  <a:gd name="T0" fmla="*/ 86 w 86"/>
                  <a:gd name="T1" fmla="*/ 57 h 67"/>
                  <a:gd name="T2" fmla="*/ 37 w 86"/>
                  <a:gd name="T3" fmla="*/ 1 h 67"/>
                  <a:gd name="T4" fmla="*/ 0 w 86"/>
                  <a:gd name="T5" fmla="*/ 18 h 67"/>
                  <a:gd name="T6" fmla="*/ 24 w 86"/>
                  <a:gd name="T7" fmla="*/ 67 h 67"/>
                  <a:gd name="T8" fmla="*/ 24 w 86"/>
                  <a:gd name="T9" fmla="*/ 67 h 67"/>
                  <a:gd name="T10" fmla="*/ 56 w 86"/>
                  <a:gd name="T11" fmla="*/ 53 h 67"/>
                  <a:gd name="T12" fmla="*/ 86 w 86"/>
                  <a:gd name="T13" fmla="*/ 57 h 67"/>
                </a:gdLst>
                <a:ahLst/>
                <a:cxnLst>
                  <a:cxn ang="0">
                    <a:pos x="T0" y="T1"/>
                  </a:cxn>
                  <a:cxn ang="0">
                    <a:pos x="T2" y="T3"/>
                  </a:cxn>
                  <a:cxn ang="0">
                    <a:pos x="T4" y="T5"/>
                  </a:cxn>
                  <a:cxn ang="0">
                    <a:pos x="T6" y="T7"/>
                  </a:cxn>
                  <a:cxn ang="0">
                    <a:pos x="T8" y="T9"/>
                  </a:cxn>
                  <a:cxn ang="0">
                    <a:pos x="T10" y="T11"/>
                  </a:cxn>
                  <a:cxn ang="0">
                    <a:pos x="T12" y="T13"/>
                  </a:cxn>
                </a:cxnLst>
                <a:rect l="0" t="0" r="r" b="b"/>
                <a:pathLst>
                  <a:path w="86" h="67">
                    <a:moveTo>
                      <a:pt x="86" y="57"/>
                    </a:moveTo>
                    <a:cubicBezTo>
                      <a:pt x="73" y="28"/>
                      <a:pt x="54" y="0"/>
                      <a:pt x="37" y="1"/>
                    </a:cubicBezTo>
                    <a:cubicBezTo>
                      <a:pt x="22" y="3"/>
                      <a:pt x="10" y="12"/>
                      <a:pt x="0" y="18"/>
                    </a:cubicBezTo>
                    <a:cubicBezTo>
                      <a:pt x="5" y="25"/>
                      <a:pt x="19" y="47"/>
                      <a:pt x="24" y="67"/>
                    </a:cubicBezTo>
                    <a:cubicBezTo>
                      <a:pt x="24" y="67"/>
                      <a:pt x="24" y="67"/>
                      <a:pt x="24" y="67"/>
                    </a:cubicBezTo>
                    <a:cubicBezTo>
                      <a:pt x="34" y="59"/>
                      <a:pt x="46" y="55"/>
                      <a:pt x="56" y="53"/>
                    </a:cubicBezTo>
                    <a:cubicBezTo>
                      <a:pt x="70" y="51"/>
                      <a:pt x="81" y="55"/>
                      <a:pt x="86" y="57"/>
                    </a:cubicBezTo>
                    <a:close/>
                  </a:path>
                </a:pathLst>
              </a:cu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9" name="íšliďé"/>
              <p:cNvSpPr/>
              <p:nvPr/>
            </p:nvSpPr>
            <p:spPr bwMode="auto">
              <a:xfrm>
                <a:off x="9155199" y="4828095"/>
                <a:ext cx="408890" cy="571485"/>
              </a:xfrm>
              <a:custGeom>
                <a:avLst/>
                <a:gdLst>
                  <a:gd name="T0" fmla="*/ 210 w 287"/>
                  <a:gd name="T1" fmla="*/ 0 h 401"/>
                  <a:gd name="T2" fmla="*/ 6 w 287"/>
                  <a:gd name="T3" fmla="*/ 339 h 401"/>
                  <a:gd name="T4" fmla="*/ 0 w 287"/>
                  <a:gd name="T5" fmla="*/ 401 h 401"/>
                  <a:gd name="T6" fmla="*/ 287 w 287"/>
                  <a:gd name="T7" fmla="*/ 30 h 401"/>
                  <a:gd name="T8" fmla="*/ 210 w 287"/>
                  <a:gd name="T9" fmla="*/ 0 h 401"/>
                </a:gdLst>
                <a:ahLst/>
                <a:cxnLst>
                  <a:cxn ang="0">
                    <a:pos x="T0" y="T1"/>
                  </a:cxn>
                  <a:cxn ang="0">
                    <a:pos x="T2" y="T3"/>
                  </a:cxn>
                  <a:cxn ang="0">
                    <a:pos x="T4" y="T5"/>
                  </a:cxn>
                  <a:cxn ang="0">
                    <a:pos x="T6" y="T7"/>
                  </a:cxn>
                  <a:cxn ang="0">
                    <a:pos x="T8" y="T9"/>
                  </a:cxn>
                </a:cxnLst>
                <a:rect l="0" t="0" r="r" b="b"/>
                <a:pathLst>
                  <a:path w="287" h="401">
                    <a:moveTo>
                      <a:pt x="210" y="0"/>
                    </a:moveTo>
                    <a:cubicBezTo>
                      <a:pt x="210" y="0"/>
                      <a:pt x="113" y="230"/>
                      <a:pt x="6" y="339"/>
                    </a:cubicBezTo>
                    <a:cubicBezTo>
                      <a:pt x="6" y="339"/>
                      <a:pt x="1" y="391"/>
                      <a:pt x="0" y="401"/>
                    </a:cubicBezTo>
                    <a:cubicBezTo>
                      <a:pt x="0" y="401"/>
                      <a:pt x="206" y="245"/>
                      <a:pt x="287" y="30"/>
                    </a:cubicBezTo>
                    <a:cubicBezTo>
                      <a:pt x="287" y="30"/>
                      <a:pt x="216" y="2"/>
                      <a:pt x="210" y="0"/>
                    </a:cubicBezTo>
                    <a:close/>
                  </a:path>
                </a:pathLst>
              </a:custGeom>
              <a:solidFill>
                <a:srgbClr val="455C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0" name="ïṡļiḑê"/>
              <p:cNvSpPr/>
              <p:nvPr/>
            </p:nvSpPr>
            <p:spPr bwMode="auto">
              <a:xfrm>
                <a:off x="9157943" y="5007842"/>
                <a:ext cx="25384" cy="159165"/>
              </a:xfrm>
              <a:custGeom>
                <a:avLst/>
                <a:gdLst>
                  <a:gd name="T0" fmla="*/ 11 w 18"/>
                  <a:gd name="T1" fmla="*/ 112 h 112"/>
                  <a:gd name="T2" fmla="*/ 17 w 18"/>
                  <a:gd name="T3" fmla="*/ 1 h 112"/>
                  <a:gd name="T4" fmla="*/ 0 w 18"/>
                  <a:gd name="T5" fmla="*/ 111 h 112"/>
                  <a:gd name="T6" fmla="*/ 11 w 18"/>
                  <a:gd name="T7" fmla="*/ 112 h 112"/>
                </a:gdLst>
                <a:ahLst/>
                <a:cxnLst>
                  <a:cxn ang="0">
                    <a:pos x="T0" y="T1"/>
                  </a:cxn>
                  <a:cxn ang="0">
                    <a:pos x="T2" y="T3"/>
                  </a:cxn>
                  <a:cxn ang="0">
                    <a:pos x="T4" y="T5"/>
                  </a:cxn>
                  <a:cxn ang="0">
                    <a:pos x="T6" y="T7"/>
                  </a:cxn>
                </a:cxnLst>
                <a:rect l="0" t="0" r="r" b="b"/>
                <a:pathLst>
                  <a:path w="18" h="112">
                    <a:moveTo>
                      <a:pt x="11" y="112"/>
                    </a:moveTo>
                    <a:cubicBezTo>
                      <a:pt x="11" y="112"/>
                      <a:pt x="17" y="3"/>
                      <a:pt x="17" y="1"/>
                    </a:cubicBezTo>
                    <a:cubicBezTo>
                      <a:pt x="18" y="0"/>
                      <a:pt x="0" y="111"/>
                      <a:pt x="0" y="111"/>
                    </a:cubicBezTo>
                    <a:lnTo>
                      <a:pt x="11" y="112"/>
                    </a:lnTo>
                    <a:close/>
                  </a:path>
                </a:pathLst>
              </a:custGeom>
              <a:solidFill>
                <a:srgbClr val="4A789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1" name="ïS1íḑè"/>
              <p:cNvSpPr/>
              <p:nvPr/>
            </p:nvSpPr>
            <p:spPr bwMode="auto">
              <a:xfrm>
                <a:off x="9009755" y="5561489"/>
                <a:ext cx="63803" cy="83013"/>
              </a:xfrm>
              <a:custGeom>
                <a:avLst/>
                <a:gdLst>
                  <a:gd name="T0" fmla="*/ 7 w 45"/>
                  <a:gd name="T1" fmla="*/ 16 h 58"/>
                  <a:gd name="T2" fmla="*/ 17 w 45"/>
                  <a:gd name="T3" fmla="*/ 48 h 58"/>
                  <a:gd name="T4" fmla="*/ 34 w 45"/>
                  <a:gd name="T5" fmla="*/ 30 h 58"/>
                  <a:gd name="T6" fmla="*/ 45 w 45"/>
                  <a:gd name="T7" fmla="*/ 0 h 58"/>
                  <a:gd name="T8" fmla="*/ 38 w 45"/>
                  <a:gd name="T9" fmla="*/ 31 h 58"/>
                  <a:gd name="T10" fmla="*/ 17 w 45"/>
                  <a:gd name="T11" fmla="*/ 55 h 58"/>
                  <a:gd name="T12" fmla="*/ 7 w 45"/>
                  <a:gd name="T13" fmla="*/ 16 h 58"/>
                </a:gdLst>
                <a:ahLst/>
                <a:cxnLst>
                  <a:cxn ang="0">
                    <a:pos x="T0" y="T1"/>
                  </a:cxn>
                  <a:cxn ang="0">
                    <a:pos x="T2" y="T3"/>
                  </a:cxn>
                  <a:cxn ang="0">
                    <a:pos x="T4" y="T5"/>
                  </a:cxn>
                  <a:cxn ang="0">
                    <a:pos x="T6" y="T7"/>
                  </a:cxn>
                  <a:cxn ang="0">
                    <a:pos x="T8" y="T9"/>
                  </a:cxn>
                  <a:cxn ang="0">
                    <a:pos x="T10" y="T11"/>
                  </a:cxn>
                  <a:cxn ang="0">
                    <a:pos x="T12" y="T13"/>
                  </a:cxn>
                </a:cxnLst>
                <a:rect l="0" t="0" r="r" b="b"/>
                <a:pathLst>
                  <a:path w="45" h="58">
                    <a:moveTo>
                      <a:pt x="7" y="16"/>
                    </a:moveTo>
                    <a:cubicBezTo>
                      <a:pt x="7" y="16"/>
                      <a:pt x="2" y="44"/>
                      <a:pt x="17" y="48"/>
                    </a:cubicBezTo>
                    <a:cubicBezTo>
                      <a:pt x="33" y="52"/>
                      <a:pt x="32" y="43"/>
                      <a:pt x="34" y="30"/>
                    </a:cubicBezTo>
                    <a:cubicBezTo>
                      <a:pt x="35" y="16"/>
                      <a:pt x="41" y="5"/>
                      <a:pt x="45" y="0"/>
                    </a:cubicBezTo>
                    <a:cubicBezTo>
                      <a:pt x="45" y="0"/>
                      <a:pt x="37" y="20"/>
                      <a:pt x="38" y="31"/>
                    </a:cubicBezTo>
                    <a:cubicBezTo>
                      <a:pt x="38" y="42"/>
                      <a:pt x="34" y="58"/>
                      <a:pt x="17" y="55"/>
                    </a:cubicBezTo>
                    <a:cubicBezTo>
                      <a:pt x="0" y="51"/>
                      <a:pt x="3" y="26"/>
                      <a:pt x="7" y="16"/>
                    </a:cubicBezTo>
                    <a:close/>
                  </a:path>
                </a:pathLst>
              </a:custGeom>
              <a:solidFill>
                <a:srgbClr val="E2A87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2" name="ïślîḍê"/>
              <p:cNvSpPr/>
              <p:nvPr/>
            </p:nvSpPr>
            <p:spPr bwMode="auto">
              <a:xfrm>
                <a:off x="9079047" y="6130916"/>
                <a:ext cx="126920" cy="107025"/>
              </a:xfrm>
              <a:custGeom>
                <a:avLst/>
                <a:gdLst>
                  <a:gd name="T0" fmla="*/ 0 w 89"/>
                  <a:gd name="T1" fmla="*/ 43 h 75"/>
                  <a:gd name="T2" fmla="*/ 8 w 89"/>
                  <a:gd name="T3" fmla="*/ 16 h 75"/>
                  <a:gd name="T4" fmla="*/ 10 w 89"/>
                  <a:gd name="T5" fmla="*/ 13 h 75"/>
                  <a:gd name="T6" fmla="*/ 40 w 89"/>
                  <a:gd name="T7" fmla="*/ 1 h 75"/>
                  <a:gd name="T8" fmla="*/ 89 w 89"/>
                  <a:gd name="T9" fmla="*/ 60 h 75"/>
                  <a:gd name="T10" fmla="*/ 45 w 89"/>
                  <a:gd name="T11" fmla="*/ 75 h 75"/>
                  <a:gd name="T12" fmla="*/ 3 w 89"/>
                  <a:gd name="T13" fmla="*/ 60 h 75"/>
                  <a:gd name="T14" fmla="*/ 0 w 89"/>
                  <a:gd name="T15" fmla="*/ 43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75">
                    <a:moveTo>
                      <a:pt x="0" y="43"/>
                    </a:moveTo>
                    <a:cubicBezTo>
                      <a:pt x="0" y="43"/>
                      <a:pt x="2" y="31"/>
                      <a:pt x="8" y="16"/>
                    </a:cubicBezTo>
                    <a:cubicBezTo>
                      <a:pt x="8" y="15"/>
                      <a:pt x="9" y="13"/>
                      <a:pt x="10" y="13"/>
                    </a:cubicBezTo>
                    <a:cubicBezTo>
                      <a:pt x="15" y="5"/>
                      <a:pt x="25" y="0"/>
                      <a:pt x="40" y="1"/>
                    </a:cubicBezTo>
                    <a:cubicBezTo>
                      <a:pt x="80" y="4"/>
                      <a:pt x="89" y="60"/>
                      <a:pt x="89" y="60"/>
                    </a:cubicBezTo>
                    <a:cubicBezTo>
                      <a:pt x="89" y="60"/>
                      <a:pt x="47" y="75"/>
                      <a:pt x="45" y="75"/>
                    </a:cubicBezTo>
                    <a:cubicBezTo>
                      <a:pt x="42" y="75"/>
                      <a:pt x="3" y="60"/>
                      <a:pt x="3" y="60"/>
                    </a:cubicBezTo>
                    <a:lnTo>
                      <a:pt x="0" y="43"/>
                    </a:lnTo>
                    <a:close/>
                  </a:path>
                </a:pathLst>
              </a:custGeom>
              <a:solidFill>
                <a:srgbClr val="EDF9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3" name="î$ḻïḓé"/>
              <p:cNvSpPr/>
              <p:nvPr/>
            </p:nvSpPr>
            <p:spPr bwMode="auto">
              <a:xfrm>
                <a:off x="9208712" y="4394507"/>
                <a:ext cx="15779" cy="1852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4" name="îṧľíḓè"/>
              <p:cNvSpPr/>
              <p:nvPr/>
            </p:nvSpPr>
            <p:spPr bwMode="auto">
              <a:xfrm>
                <a:off x="9495483" y="4394507"/>
                <a:ext cx="15779" cy="1852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grpSp>
          <p:nvGrpSpPr>
            <p:cNvPr id="121" name="组合 120"/>
            <p:cNvGrpSpPr/>
            <p:nvPr/>
          </p:nvGrpSpPr>
          <p:grpSpPr>
            <a:xfrm>
              <a:off x="10045701" y="3827825"/>
              <a:ext cx="1195796" cy="2444420"/>
              <a:chOff x="10045701" y="3827825"/>
              <a:chExt cx="1195796" cy="2444420"/>
            </a:xfrm>
          </p:grpSpPr>
          <p:sp>
            <p:nvSpPr>
              <p:cNvPr id="11" name="işḷîḑe"/>
              <p:cNvSpPr/>
              <p:nvPr/>
            </p:nvSpPr>
            <p:spPr bwMode="auto">
              <a:xfrm>
                <a:off x="10045701" y="5009213"/>
                <a:ext cx="398599" cy="430158"/>
              </a:xfrm>
              <a:custGeom>
                <a:avLst/>
                <a:gdLst>
                  <a:gd name="T0" fmla="*/ 240 w 280"/>
                  <a:gd name="T1" fmla="*/ 21 h 302"/>
                  <a:gd name="T2" fmla="*/ 114 w 280"/>
                  <a:gd name="T3" fmla="*/ 194 h 302"/>
                  <a:gd name="T4" fmla="*/ 53 w 280"/>
                  <a:gd name="T5" fmla="*/ 206 h 302"/>
                  <a:gd name="T6" fmla="*/ 1 w 280"/>
                  <a:gd name="T7" fmla="*/ 214 h 302"/>
                  <a:gd name="T8" fmla="*/ 55 w 280"/>
                  <a:gd name="T9" fmla="*/ 243 h 302"/>
                  <a:gd name="T10" fmla="*/ 93 w 280"/>
                  <a:gd name="T11" fmla="*/ 236 h 302"/>
                  <a:gd name="T12" fmla="*/ 95 w 280"/>
                  <a:gd name="T13" fmla="*/ 257 h 302"/>
                  <a:gd name="T14" fmla="*/ 113 w 280"/>
                  <a:gd name="T15" fmla="*/ 300 h 302"/>
                  <a:gd name="T16" fmla="*/ 121 w 280"/>
                  <a:gd name="T17" fmla="*/ 272 h 302"/>
                  <a:gd name="T18" fmla="*/ 148 w 280"/>
                  <a:gd name="T19" fmla="*/ 242 h 302"/>
                  <a:gd name="T20" fmla="*/ 157 w 280"/>
                  <a:gd name="T21" fmla="*/ 205 h 302"/>
                  <a:gd name="T22" fmla="*/ 255 w 280"/>
                  <a:gd name="T23" fmla="*/ 72 h 302"/>
                  <a:gd name="T24" fmla="*/ 280 w 280"/>
                  <a:gd name="T25" fmla="*/ 21 h 302"/>
                  <a:gd name="T26" fmla="*/ 243 w 280"/>
                  <a:gd name="T27" fmla="*/ 0 h 302"/>
                  <a:gd name="T28" fmla="*/ 240 w 280"/>
                  <a:gd name="T29" fmla="*/ 2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0" h="302">
                    <a:moveTo>
                      <a:pt x="240" y="21"/>
                    </a:moveTo>
                    <a:cubicBezTo>
                      <a:pt x="240" y="21"/>
                      <a:pt x="177" y="155"/>
                      <a:pt x="114" y="194"/>
                    </a:cubicBezTo>
                    <a:cubicBezTo>
                      <a:pt x="114" y="194"/>
                      <a:pt x="87" y="207"/>
                      <a:pt x="53" y="206"/>
                    </a:cubicBezTo>
                    <a:cubicBezTo>
                      <a:pt x="18" y="205"/>
                      <a:pt x="3" y="194"/>
                      <a:pt x="1" y="214"/>
                    </a:cubicBezTo>
                    <a:cubicBezTo>
                      <a:pt x="0" y="234"/>
                      <a:pt x="29" y="249"/>
                      <a:pt x="55" y="243"/>
                    </a:cubicBezTo>
                    <a:cubicBezTo>
                      <a:pt x="81" y="236"/>
                      <a:pt x="90" y="231"/>
                      <a:pt x="93" y="236"/>
                    </a:cubicBezTo>
                    <a:cubicBezTo>
                      <a:pt x="96" y="242"/>
                      <a:pt x="98" y="248"/>
                      <a:pt x="95" y="257"/>
                    </a:cubicBezTo>
                    <a:cubicBezTo>
                      <a:pt x="93" y="266"/>
                      <a:pt x="88" y="299"/>
                      <a:pt x="113" y="300"/>
                    </a:cubicBezTo>
                    <a:cubicBezTo>
                      <a:pt x="138" y="302"/>
                      <a:pt x="117" y="290"/>
                      <a:pt x="121" y="272"/>
                    </a:cubicBezTo>
                    <a:cubicBezTo>
                      <a:pt x="125" y="255"/>
                      <a:pt x="139" y="255"/>
                      <a:pt x="148" y="242"/>
                    </a:cubicBezTo>
                    <a:cubicBezTo>
                      <a:pt x="157" y="229"/>
                      <a:pt x="156" y="208"/>
                      <a:pt x="157" y="205"/>
                    </a:cubicBezTo>
                    <a:cubicBezTo>
                      <a:pt x="158" y="202"/>
                      <a:pt x="242" y="115"/>
                      <a:pt x="255" y="72"/>
                    </a:cubicBezTo>
                    <a:cubicBezTo>
                      <a:pt x="269" y="30"/>
                      <a:pt x="280" y="21"/>
                      <a:pt x="280" y="21"/>
                    </a:cubicBezTo>
                    <a:cubicBezTo>
                      <a:pt x="243" y="0"/>
                      <a:pt x="243" y="0"/>
                      <a:pt x="243" y="0"/>
                    </a:cubicBezTo>
                    <a:lnTo>
                      <a:pt x="240" y="21"/>
                    </a:lnTo>
                    <a:close/>
                  </a:path>
                </a:pathLst>
              </a:custGeom>
              <a:solidFill>
                <a:srgbClr val="FFCD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 name="îṧḷiďè"/>
              <p:cNvSpPr/>
              <p:nvPr/>
            </p:nvSpPr>
            <p:spPr bwMode="auto">
              <a:xfrm>
                <a:off x="10086864" y="5328230"/>
                <a:ext cx="149560" cy="76838"/>
              </a:xfrm>
              <a:custGeom>
                <a:avLst/>
                <a:gdLst>
                  <a:gd name="T0" fmla="*/ 42 w 105"/>
                  <a:gd name="T1" fmla="*/ 11 h 54"/>
                  <a:gd name="T2" fmla="*/ 12 w 105"/>
                  <a:gd name="T3" fmla="*/ 26 h 54"/>
                  <a:gd name="T4" fmla="*/ 66 w 105"/>
                  <a:gd name="T5" fmla="*/ 33 h 54"/>
                  <a:gd name="T6" fmla="*/ 75 w 105"/>
                  <a:gd name="T7" fmla="*/ 0 h 54"/>
                  <a:gd name="T8" fmla="*/ 57 w 105"/>
                  <a:gd name="T9" fmla="*/ 2 h 54"/>
                  <a:gd name="T10" fmla="*/ 42 w 105"/>
                  <a:gd name="T11" fmla="*/ 11 h 54"/>
                </a:gdLst>
                <a:ahLst/>
                <a:cxnLst>
                  <a:cxn ang="0">
                    <a:pos x="T0" y="T1"/>
                  </a:cxn>
                  <a:cxn ang="0">
                    <a:pos x="T2" y="T3"/>
                  </a:cxn>
                  <a:cxn ang="0">
                    <a:pos x="T4" y="T5"/>
                  </a:cxn>
                  <a:cxn ang="0">
                    <a:pos x="T6" y="T7"/>
                  </a:cxn>
                  <a:cxn ang="0">
                    <a:pos x="T8" y="T9"/>
                  </a:cxn>
                  <a:cxn ang="0">
                    <a:pos x="T10" y="T11"/>
                  </a:cxn>
                </a:cxnLst>
                <a:rect l="0" t="0" r="r" b="b"/>
                <a:pathLst>
                  <a:path w="105" h="54">
                    <a:moveTo>
                      <a:pt x="42" y="11"/>
                    </a:moveTo>
                    <a:cubicBezTo>
                      <a:pt x="42" y="11"/>
                      <a:pt x="23" y="19"/>
                      <a:pt x="12" y="26"/>
                    </a:cubicBezTo>
                    <a:cubicBezTo>
                      <a:pt x="0" y="33"/>
                      <a:pt x="35" y="54"/>
                      <a:pt x="66" y="33"/>
                    </a:cubicBezTo>
                    <a:cubicBezTo>
                      <a:pt x="105" y="6"/>
                      <a:pt x="75" y="0"/>
                      <a:pt x="75" y="0"/>
                    </a:cubicBezTo>
                    <a:cubicBezTo>
                      <a:pt x="57" y="2"/>
                      <a:pt x="57" y="2"/>
                      <a:pt x="57" y="2"/>
                    </a:cubicBezTo>
                    <a:lnTo>
                      <a:pt x="42" y="11"/>
                    </a:lnTo>
                    <a:close/>
                  </a:path>
                </a:pathLst>
              </a:custGeom>
              <a:solidFill>
                <a:srgbClr val="EFB7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 name="í$ľîḑé"/>
              <p:cNvSpPr/>
              <p:nvPr/>
            </p:nvSpPr>
            <p:spPr bwMode="auto">
              <a:xfrm>
                <a:off x="10316693" y="6095242"/>
                <a:ext cx="234631" cy="177003"/>
              </a:xfrm>
              <a:custGeom>
                <a:avLst/>
                <a:gdLst>
                  <a:gd name="T0" fmla="*/ 63 w 165"/>
                  <a:gd name="T1" fmla="*/ 14 h 124"/>
                  <a:gd name="T2" fmla="*/ 45 w 165"/>
                  <a:gd name="T3" fmla="*/ 40 h 124"/>
                  <a:gd name="T4" fmla="*/ 4 w 165"/>
                  <a:gd name="T5" fmla="*/ 92 h 124"/>
                  <a:gd name="T6" fmla="*/ 113 w 165"/>
                  <a:gd name="T7" fmla="*/ 101 h 124"/>
                  <a:gd name="T8" fmla="*/ 137 w 165"/>
                  <a:gd name="T9" fmla="*/ 75 h 124"/>
                  <a:gd name="T10" fmla="*/ 165 w 165"/>
                  <a:gd name="T11" fmla="*/ 47 h 124"/>
                  <a:gd name="T12" fmla="*/ 137 w 165"/>
                  <a:gd name="T13" fmla="*/ 7 h 124"/>
                  <a:gd name="T14" fmla="*/ 101 w 165"/>
                  <a:gd name="T15" fmla="*/ 1 h 124"/>
                  <a:gd name="T16" fmla="*/ 63 w 165"/>
                  <a:gd name="T17" fmla="*/ 1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24">
                    <a:moveTo>
                      <a:pt x="63" y="14"/>
                    </a:moveTo>
                    <a:cubicBezTo>
                      <a:pt x="63" y="14"/>
                      <a:pt x="55" y="30"/>
                      <a:pt x="45" y="40"/>
                    </a:cubicBezTo>
                    <a:cubicBezTo>
                      <a:pt x="35" y="50"/>
                      <a:pt x="0" y="68"/>
                      <a:pt x="4" y="92"/>
                    </a:cubicBezTo>
                    <a:cubicBezTo>
                      <a:pt x="8" y="117"/>
                      <a:pt x="75" y="124"/>
                      <a:pt x="113" y="101"/>
                    </a:cubicBezTo>
                    <a:cubicBezTo>
                      <a:pt x="113" y="101"/>
                      <a:pt x="132" y="85"/>
                      <a:pt x="137" y="75"/>
                    </a:cubicBezTo>
                    <a:cubicBezTo>
                      <a:pt x="142" y="64"/>
                      <a:pt x="165" y="47"/>
                      <a:pt x="165" y="47"/>
                    </a:cubicBezTo>
                    <a:cubicBezTo>
                      <a:pt x="165" y="47"/>
                      <a:pt x="159" y="15"/>
                      <a:pt x="137" y="7"/>
                    </a:cubicBezTo>
                    <a:cubicBezTo>
                      <a:pt x="115" y="0"/>
                      <a:pt x="101" y="1"/>
                      <a:pt x="101" y="1"/>
                    </a:cubicBezTo>
                    <a:lnTo>
                      <a:pt x="63" y="14"/>
                    </a:lnTo>
                    <a:close/>
                  </a:path>
                </a:pathLst>
              </a:custGeom>
              <a:solidFill>
                <a:srgbClr val="A752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 name="íšļiḑé"/>
              <p:cNvSpPr/>
              <p:nvPr/>
            </p:nvSpPr>
            <p:spPr bwMode="auto">
              <a:xfrm>
                <a:off x="10966389" y="5867471"/>
                <a:ext cx="181119" cy="259329"/>
              </a:xfrm>
              <a:custGeom>
                <a:avLst/>
                <a:gdLst>
                  <a:gd name="T0" fmla="*/ 10 w 127"/>
                  <a:gd name="T1" fmla="*/ 84 h 182"/>
                  <a:gd name="T2" fmla="*/ 33 w 127"/>
                  <a:gd name="T3" fmla="*/ 128 h 182"/>
                  <a:gd name="T4" fmla="*/ 80 w 127"/>
                  <a:gd name="T5" fmla="*/ 174 h 182"/>
                  <a:gd name="T6" fmla="*/ 120 w 127"/>
                  <a:gd name="T7" fmla="*/ 103 h 182"/>
                  <a:gd name="T8" fmla="*/ 91 w 127"/>
                  <a:gd name="T9" fmla="*/ 26 h 182"/>
                  <a:gd name="T10" fmla="*/ 77 w 127"/>
                  <a:gd name="T11" fmla="*/ 6 h 182"/>
                  <a:gd name="T12" fmla="*/ 36 w 127"/>
                  <a:gd name="T13" fmla="*/ 16 h 182"/>
                  <a:gd name="T14" fmla="*/ 20 w 127"/>
                  <a:gd name="T15" fmla="*/ 35 h 182"/>
                  <a:gd name="T16" fmla="*/ 14 w 127"/>
                  <a:gd name="T17" fmla="*/ 60 h 182"/>
                  <a:gd name="T18" fmla="*/ 0 w 127"/>
                  <a:gd name="T19" fmla="*/ 76 h 182"/>
                  <a:gd name="T20" fmla="*/ 10 w 127"/>
                  <a:gd name="T21" fmla="*/ 8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 h="182">
                    <a:moveTo>
                      <a:pt x="10" y="84"/>
                    </a:moveTo>
                    <a:cubicBezTo>
                      <a:pt x="10" y="84"/>
                      <a:pt x="27" y="103"/>
                      <a:pt x="33" y="128"/>
                    </a:cubicBezTo>
                    <a:cubicBezTo>
                      <a:pt x="39" y="153"/>
                      <a:pt x="54" y="182"/>
                      <a:pt x="80" y="174"/>
                    </a:cubicBezTo>
                    <a:cubicBezTo>
                      <a:pt x="107" y="167"/>
                      <a:pt x="127" y="138"/>
                      <a:pt x="120" y="103"/>
                    </a:cubicBezTo>
                    <a:cubicBezTo>
                      <a:pt x="113" y="69"/>
                      <a:pt x="95" y="36"/>
                      <a:pt x="91" y="26"/>
                    </a:cubicBezTo>
                    <a:cubicBezTo>
                      <a:pt x="87" y="17"/>
                      <a:pt x="77" y="6"/>
                      <a:pt x="77" y="6"/>
                    </a:cubicBezTo>
                    <a:cubicBezTo>
                      <a:pt x="77" y="6"/>
                      <a:pt x="53" y="0"/>
                      <a:pt x="36" y="16"/>
                    </a:cubicBezTo>
                    <a:cubicBezTo>
                      <a:pt x="19" y="33"/>
                      <a:pt x="20" y="35"/>
                      <a:pt x="20" y="35"/>
                    </a:cubicBezTo>
                    <a:cubicBezTo>
                      <a:pt x="14" y="60"/>
                      <a:pt x="14" y="60"/>
                      <a:pt x="14" y="60"/>
                    </a:cubicBezTo>
                    <a:cubicBezTo>
                      <a:pt x="0" y="76"/>
                      <a:pt x="0" y="76"/>
                      <a:pt x="0" y="76"/>
                    </a:cubicBezTo>
                    <a:lnTo>
                      <a:pt x="10" y="84"/>
                    </a:lnTo>
                    <a:close/>
                  </a:path>
                </a:pathLst>
              </a:custGeom>
              <a:solidFill>
                <a:srgbClr val="A752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 name="îşļiḍê"/>
              <p:cNvSpPr/>
              <p:nvPr/>
            </p:nvSpPr>
            <p:spPr bwMode="auto">
              <a:xfrm>
                <a:off x="10384613" y="5722713"/>
                <a:ext cx="92618" cy="355377"/>
              </a:xfrm>
              <a:custGeom>
                <a:avLst/>
                <a:gdLst>
                  <a:gd name="T0" fmla="*/ 6 w 65"/>
                  <a:gd name="T1" fmla="*/ 24 h 250"/>
                  <a:gd name="T2" fmla="*/ 20 w 65"/>
                  <a:gd name="T3" fmla="*/ 238 h 250"/>
                  <a:gd name="T4" fmla="*/ 65 w 65"/>
                  <a:gd name="T5" fmla="*/ 227 h 250"/>
                  <a:gd name="T6" fmla="*/ 47 w 65"/>
                  <a:gd name="T7" fmla="*/ 48 h 250"/>
                  <a:gd name="T8" fmla="*/ 35 w 65"/>
                  <a:gd name="T9" fmla="*/ 15 h 250"/>
                  <a:gd name="T10" fmla="*/ 6 w 65"/>
                  <a:gd name="T11" fmla="*/ 24 h 250"/>
                </a:gdLst>
                <a:ahLst/>
                <a:cxnLst>
                  <a:cxn ang="0">
                    <a:pos x="T0" y="T1"/>
                  </a:cxn>
                  <a:cxn ang="0">
                    <a:pos x="T2" y="T3"/>
                  </a:cxn>
                  <a:cxn ang="0">
                    <a:pos x="T4" y="T5"/>
                  </a:cxn>
                  <a:cxn ang="0">
                    <a:pos x="T6" y="T7"/>
                  </a:cxn>
                  <a:cxn ang="0">
                    <a:pos x="T8" y="T9"/>
                  </a:cxn>
                  <a:cxn ang="0">
                    <a:pos x="T10" y="T11"/>
                  </a:cxn>
                </a:cxnLst>
                <a:rect l="0" t="0" r="r" b="b"/>
                <a:pathLst>
                  <a:path w="65" h="250">
                    <a:moveTo>
                      <a:pt x="6" y="24"/>
                    </a:moveTo>
                    <a:cubicBezTo>
                      <a:pt x="6" y="24"/>
                      <a:pt x="0" y="143"/>
                      <a:pt x="20" y="238"/>
                    </a:cubicBezTo>
                    <a:cubicBezTo>
                      <a:pt x="20" y="238"/>
                      <a:pt x="47" y="250"/>
                      <a:pt x="65" y="227"/>
                    </a:cubicBezTo>
                    <a:cubicBezTo>
                      <a:pt x="65" y="227"/>
                      <a:pt x="47" y="96"/>
                      <a:pt x="47" y="48"/>
                    </a:cubicBezTo>
                    <a:cubicBezTo>
                      <a:pt x="48" y="0"/>
                      <a:pt x="35" y="15"/>
                      <a:pt x="35" y="15"/>
                    </a:cubicBezTo>
                    <a:lnTo>
                      <a:pt x="6" y="24"/>
                    </a:lnTo>
                    <a:close/>
                  </a:path>
                </a:pathLst>
              </a:custGeom>
              <a:solidFill>
                <a:srgbClr val="FFCD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 name="íŝlîḋe"/>
              <p:cNvSpPr/>
              <p:nvPr/>
            </p:nvSpPr>
            <p:spPr bwMode="auto">
              <a:xfrm>
                <a:off x="10736559" y="5667142"/>
                <a:ext cx="223654" cy="286085"/>
              </a:xfrm>
              <a:custGeom>
                <a:avLst/>
                <a:gdLst>
                  <a:gd name="T0" fmla="*/ 0 w 157"/>
                  <a:gd name="T1" fmla="*/ 81 h 201"/>
                  <a:gd name="T2" fmla="*/ 134 w 157"/>
                  <a:gd name="T3" fmla="*/ 201 h 201"/>
                  <a:gd name="T4" fmla="*/ 148 w 157"/>
                  <a:gd name="T5" fmla="*/ 161 h 201"/>
                  <a:gd name="T6" fmla="*/ 44 w 157"/>
                  <a:gd name="T7" fmla="*/ 72 h 201"/>
                  <a:gd name="T8" fmla="*/ 8 w 157"/>
                  <a:gd name="T9" fmla="*/ 61 h 201"/>
                  <a:gd name="T10" fmla="*/ 0 w 157"/>
                  <a:gd name="T11" fmla="*/ 81 h 201"/>
                </a:gdLst>
                <a:ahLst/>
                <a:cxnLst>
                  <a:cxn ang="0">
                    <a:pos x="T0" y="T1"/>
                  </a:cxn>
                  <a:cxn ang="0">
                    <a:pos x="T2" y="T3"/>
                  </a:cxn>
                  <a:cxn ang="0">
                    <a:pos x="T4" y="T5"/>
                  </a:cxn>
                  <a:cxn ang="0">
                    <a:pos x="T6" y="T7"/>
                  </a:cxn>
                  <a:cxn ang="0">
                    <a:pos x="T8" y="T9"/>
                  </a:cxn>
                  <a:cxn ang="0">
                    <a:pos x="T10" y="T11"/>
                  </a:cxn>
                </a:cxnLst>
                <a:rect l="0" t="0" r="r" b="b"/>
                <a:pathLst>
                  <a:path w="157" h="201">
                    <a:moveTo>
                      <a:pt x="0" y="81"/>
                    </a:moveTo>
                    <a:cubicBezTo>
                      <a:pt x="0" y="81"/>
                      <a:pt x="43" y="173"/>
                      <a:pt x="134" y="201"/>
                    </a:cubicBezTo>
                    <a:cubicBezTo>
                      <a:pt x="134" y="201"/>
                      <a:pt x="157" y="196"/>
                      <a:pt x="148" y="161"/>
                    </a:cubicBezTo>
                    <a:cubicBezTo>
                      <a:pt x="148" y="161"/>
                      <a:pt x="71" y="144"/>
                      <a:pt x="44" y="72"/>
                    </a:cubicBezTo>
                    <a:cubicBezTo>
                      <a:pt x="17" y="0"/>
                      <a:pt x="8" y="61"/>
                      <a:pt x="8" y="61"/>
                    </a:cubicBezTo>
                    <a:lnTo>
                      <a:pt x="0" y="81"/>
                    </a:lnTo>
                    <a:close/>
                  </a:path>
                </a:pathLst>
              </a:custGeom>
              <a:solidFill>
                <a:srgbClr val="FFCD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 name="íS1ïdé"/>
              <p:cNvSpPr/>
              <p:nvPr/>
            </p:nvSpPr>
            <p:spPr bwMode="auto">
              <a:xfrm>
                <a:off x="10997261" y="5405069"/>
                <a:ext cx="159851" cy="196212"/>
              </a:xfrm>
              <a:custGeom>
                <a:avLst/>
                <a:gdLst>
                  <a:gd name="T0" fmla="*/ 99 w 112"/>
                  <a:gd name="T1" fmla="*/ 84 h 138"/>
                  <a:gd name="T2" fmla="*/ 110 w 112"/>
                  <a:gd name="T3" fmla="*/ 120 h 138"/>
                  <a:gd name="T4" fmla="*/ 95 w 112"/>
                  <a:gd name="T5" fmla="*/ 134 h 138"/>
                  <a:gd name="T6" fmla="*/ 78 w 112"/>
                  <a:gd name="T7" fmla="*/ 125 h 138"/>
                  <a:gd name="T8" fmla="*/ 54 w 112"/>
                  <a:gd name="T9" fmla="*/ 106 h 138"/>
                  <a:gd name="T10" fmla="*/ 44 w 112"/>
                  <a:gd name="T11" fmla="*/ 57 h 138"/>
                  <a:gd name="T12" fmla="*/ 10 w 112"/>
                  <a:gd name="T13" fmla="*/ 60 h 138"/>
                  <a:gd name="T14" fmla="*/ 3 w 112"/>
                  <a:gd name="T15" fmla="*/ 24 h 138"/>
                  <a:gd name="T16" fmla="*/ 16 w 112"/>
                  <a:gd name="T17" fmla="*/ 4 h 138"/>
                  <a:gd name="T18" fmla="*/ 68 w 112"/>
                  <a:gd name="T19" fmla="*/ 24 h 138"/>
                  <a:gd name="T20" fmla="*/ 83 w 112"/>
                  <a:gd name="T21" fmla="*/ 58 h 138"/>
                  <a:gd name="T22" fmla="*/ 99 w 112"/>
                  <a:gd name="T23" fmla="*/ 8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 h="138">
                    <a:moveTo>
                      <a:pt x="99" y="84"/>
                    </a:moveTo>
                    <a:cubicBezTo>
                      <a:pt x="99" y="84"/>
                      <a:pt x="105" y="110"/>
                      <a:pt x="110" y="120"/>
                    </a:cubicBezTo>
                    <a:cubicBezTo>
                      <a:pt x="110" y="120"/>
                      <a:pt x="112" y="138"/>
                      <a:pt x="95" y="134"/>
                    </a:cubicBezTo>
                    <a:cubicBezTo>
                      <a:pt x="78" y="131"/>
                      <a:pt x="78" y="125"/>
                      <a:pt x="78" y="125"/>
                    </a:cubicBezTo>
                    <a:cubicBezTo>
                      <a:pt x="78" y="125"/>
                      <a:pt x="57" y="124"/>
                      <a:pt x="54" y="106"/>
                    </a:cubicBezTo>
                    <a:cubicBezTo>
                      <a:pt x="50" y="88"/>
                      <a:pt x="58" y="64"/>
                      <a:pt x="44" y="57"/>
                    </a:cubicBezTo>
                    <a:cubicBezTo>
                      <a:pt x="30" y="50"/>
                      <a:pt x="15" y="52"/>
                      <a:pt x="10" y="60"/>
                    </a:cubicBezTo>
                    <a:cubicBezTo>
                      <a:pt x="5" y="67"/>
                      <a:pt x="0" y="27"/>
                      <a:pt x="3" y="24"/>
                    </a:cubicBezTo>
                    <a:cubicBezTo>
                      <a:pt x="5" y="21"/>
                      <a:pt x="13" y="7"/>
                      <a:pt x="16" y="4"/>
                    </a:cubicBezTo>
                    <a:cubicBezTo>
                      <a:pt x="19" y="0"/>
                      <a:pt x="68" y="24"/>
                      <a:pt x="68" y="24"/>
                    </a:cubicBezTo>
                    <a:cubicBezTo>
                      <a:pt x="83" y="58"/>
                      <a:pt x="83" y="58"/>
                      <a:pt x="83" y="58"/>
                    </a:cubicBezTo>
                    <a:lnTo>
                      <a:pt x="99" y="84"/>
                    </a:lnTo>
                    <a:close/>
                  </a:path>
                </a:pathLst>
              </a:custGeom>
              <a:solidFill>
                <a:srgbClr val="E5A57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 name="iṡlîḑé"/>
              <p:cNvSpPr/>
              <p:nvPr/>
            </p:nvSpPr>
            <p:spPr bwMode="auto">
              <a:xfrm>
                <a:off x="11020587" y="5410557"/>
                <a:ext cx="146816" cy="131037"/>
              </a:xfrm>
              <a:custGeom>
                <a:avLst/>
                <a:gdLst>
                  <a:gd name="T0" fmla="*/ 75 w 103"/>
                  <a:gd name="T1" fmla="*/ 44 h 92"/>
                  <a:gd name="T2" fmla="*/ 97 w 103"/>
                  <a:gd name="T3" fmla="*/ 74 h 92"/>
                  <a:gd name="T4" fmla="*/ 85 w 103"/>
                  <a:gd name="T5" fmla="*/ 90 h 92"/>
                  <a:gd name="T6" fmla="*/ 61 w 103"/>
                  <a:gd name="T7" fmla="*/ 80 h 92"/>
                  <a:gd name="T8" fmla="*/ 45 w 103"/>
                  <a:gd name="T9" fmla="*/ 44 h 92"/>
                  <a:gd name="T10" fmla="*/ 18 w 103"/>
                  <a:gd name="T11" fmla="*/ 17 h 92"/>
                  <a:gd name="T12" fmla="*/ 18 w 103"/>
                  <a:gd name="T13" fmla="*/ 0 h 92"/>
                  <a:gd name="T14" fmla="*/ 39 w 103"/>
                  <a:gd name="T15" fmla="*/ 5 h 92"/>
                  <a:gd name="T16" fmla="*/ 75 w 103"/>
                  <a:gd name="T17" fmla="*/ 29 h 92"/>
                  <a:gd name="T18" fmla="*/ 75 w 103"/>
                  <a:gd name="T19" fmla="*/ 4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92">
                    <a:moveTo>
                      <a:pt x="75" y="44"/>
                    </a:moveTo>
                    <a:cubicBezTo>
                      <a:pt x="75" y="44"/>
                      <a:pt x="87" y="63"/>
                      <a:pt x="97" y="74"/>
                    </a:cubicBezTo>
                    <a:cubicBezTo>
                      <a:pt x="103" y="80"/>
                      <a:pt x="95" y="88"/>
                      <a:pt x="85" y="90"/>
                    </a:cubicBezTo>
                    <a:cubicBezTo>
                      <a:pt x="77" y="92"/>
                      <a:pt x="67" y="90"/>
                      <a:pt x="61" y="80"/>
                    </a:cubicBezTo>
                    <a:cubicBezTo>
                      <a:pt x="47" y="58"/>
                      <a:pt x="45" y="44"/>
                      <a:pt x="45" y="44"/>
                    </a:cubicBezTo>
                    <a:cubicBezTo>
                      <a:pt x="45" y="44"/>
                      <a:pt x="35" y="19"/>
                      <a:pt x="18" y="17"/>
                    </a:cubicBezTo>
                    <a:cubicBezTo>
                      <a:pt x="0" y="15"/>
                      <a:pt x="18" y="0"/>
                      <a:pt x="18" y="0"/>
                    </a:cubicBezTo>
                    <a:cubicBezTo>
                      <a:pt x="39" y="5"/>
                      <a:pt x="39" y="5"/>
                      <a:pt x="39" y="5"/>
                    </a:cubicBezTo>
                    <a:cubicBezTo>
                      <a:pt x="75" y="29"/>
                      <a:pt x="75" y="29"/>
                      <a:pt x="75" y="29"/>
                    </a:cubicBezTo>
                    <a:lnTo>
                      <a:pt x="75" y="44"/>
                    </a:lnTo>
                    <a:close/>
                  </a:path>
                </a:pathLst>
              </a:custGeom>
              <a:solidFill>
                <a:srgbClr val="EFB7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 name="iş1îďê"/>
              <p:cNvSpPr/>
              <p:nvPr/>
            </p:nvSpPr>
            <p:spPr bwMode="auto">
              <a:xfrm>
                <a:off x="10282390" y="3827825"/>
                <a:ext cx="959107" cy="1406416"/>
              </a:xfrm>
              <a:custGeom>
                <a:avLst/>
                <a:gdLst>
                  <a:gd name="T0" fmla="*/ 72 w 673"/>
                  <a:gd name="T1" fmla="*/ 376 h 988"/>
                  <a:gd name="T2" fmla="*/ 8 w 673"/>
                  <a:gd name="T3" fmla="*/ 314 h 988"/>
                  <a:gd name="T4" fmla="*/ 71 w 673"/>
                  <a:gd name="T5" fmla="*/ 223 h 988"/>
                  <a:gd name="T6" fmla="*/ 338 w 673"/>
                  <a:gd name="T7" fmla="*/ 55 h 988"/>
                  <a:gd name="T8" fmla="*/ 487 w 673"/>
                  <a:gd name="T9" fmla="*/ 73 h 988"/>
                  <a:gd name="T10" fmla="*/ 588 w 673"/>
                  <a:gd name="T11" fmla="*/ 314 h 988"/>
                  <a:gd name="T12" fmla="*/ 664 w 673"/>
                  <a:gd name="T13" fmla="*/ 446 h 988"/>
                  <a:gd name="T14" fmla="*/ 587 w 673"/>
                  <a:gd name="T15" fmla="*/ 603 h 988"/>
                  <a:gd name="T16" fmla="*/ 644 w 673"/>
                  <a:gd name="T17" fmla="*/ 740 h 988"/>
                  <a:gd name="T18" fmla="*/ 553 w 673"/>
                  <a:gd name="T19" fmla="*/ 881 h 988"/>
                  <a:gd name="T20" fmla="*/ 503 w 673"/>
                  <a:gd name="T21" fmla="*/ 980 h 988"/>
                  <a:gd name="T22" fmla="*/ 503 w 673"/>
                  <a:gd name="T23" fmla="*/ 804 h 988"/>
                  <a:gd name="T24" fmla="*/ 479 w 673"/>
                  <a:gd name="T25" fmla="*/ 741 h 988"/>
                  <a:gd name="T26" fmla="*/ 422 w 673"/>
                  <a:gd name="T27" fmla="*/ 682 h 988"/>
                  <a:gd name="T28" fmla="*/ 361 w 673"/>
                  <a:gd name="T29" fmla="*/ 654 h 988"/>
                  <a:gd name="T30" fmla="*/ 324 w 673"/>
                  <a:gd name="T31" fmla="*/ 645 h 988"/>
                  <a:gd name="T32" fmla="*/ 205 w 673"/>
                  <a:gd name="T33" fmla="*/ 664 h 988"/>
                  <a:gd name="T34" fmla="*/ 155 w 673"/>
                  <a:gd name="T35" fmla="*/ 701 h 988"/>
                  <a:gd name="T36" fmla="*/ 84 w 673"/>
                  <a:gd name="T37" fmla="*/ 774 h 988"/>
                  <a:gd name="T38" fmla="*/ 52 w 673"/>
                  <a:gd name="T39" fmla="*/ 714 h 988"/>
                  <a:gd name="T40" fmla="*/ 48 w 673"/>
                  <a:gd name="T41" fmla="*/ 637 h 988"/>
                  <a:gd name="T42" fmla="*/ 85 w 673"/>
                  <a:gd name="T43" fmla="*/ 481 h 988"/>
                  <a:gd name="T44" fmla="*/ 88 w 673"/>
                  <a:gd name="T45" fmla="*/ 403 h 988"/>
                  <a:gd name="T46" fmla="*/ 72 w 673"/>
                  <a:gd name="T47" fmla="*/ 376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73" h="988">
                    <a:moveTo>
                      <a:pt x="72" y="376"/>
                    </a:moveTo>
                    <a:cubicBezTo>
                      <a:pt x="72" y="376"/>
                      <a:pt x="17" y="365"/>
                      <a:pt x="8" y="314"/>
                    </a:cubicBezTo>
                    <a:cubicBezTo>
                      <a:pt x="0" y="264"/>
                      <a:pt x="50" y="270"/>
                      <a:pt x="71" y="223"/>
                    </a:cubicBezTo>
                    <a:cubicBezTo>
                      <a:pt x="93" y="176"/>
                      <a:pt x="167" y="0"/>
                      <a:pt x="338" y="55"/>
                    </a:cubicBezTo>
                    <a:cubicBezTo>
                      <a:pt x="338" y="55"/>
                      <a:pt x="412" y="23"/>
                      <a:pt x="487" y="73"/>
                    </a:cubicBezTo>
                    <a:cubicBezTo>
                      <a:pt x="561" y="124"/>
                      <a:pt x="550" y="248"/>
                      <a:pt x="588" y="314"/>
                    </a:cubicBezTo>
                    <a:cubicBezTo>
                      <a:pt x="627" y="379"/>
                      <a:pt x="673" y="386"/>
                      <a:pt x="664" y="446"/>
                    </a:cubicBezTo>
                    <a:cubicBezTo>
                      <a:pt x="654" y="507"/>
                      <a:pt x="571" y="543"/>
                      <a:pt x="587" y="603"/>
                    </a:cubicBezTo>
                    <a:cubicBezTo>
                      <a:pt x="602" y="662"/>
                      <a:pt x="648" y="659"/>
                      <a:pt x="644" y="740"/>
                    </a:cubicBezTo>
                    <a:cubicBezTo>
                      <a:pt x="640" y="822"/>
                      <a:pt x="551" y="832"/>
                      <a:pt x="553" y="881"/>
                    </a:cubicBezTo>
                    <a:cubicBezTo>
                      <a:pt x="555" y="929"/>
                      <a:pt x="543" y="972"/>
                      <a:pt x="503" y="980"/>
                    </a:cubicBezTo>
                    <a:cubicBezTo>
                      <a:pt x="464" y="988"/>
                      <a:pt x="503" y="804"/>
                      <a:pt x="503" y="804"/>
                    </a:cubicBezTo>
                    <a:cubicBezTo>
                      <a:pt x="503" y="804"/>
                      <a:pt x="479" y="744"/>
                      <a:pt x="479" y="741"/>
                    </a:cubicBezTo>
                    <a:cubicBezTo>
                      <a:pt x="479" y="739"/>
                      <a:pt x="425" y="683"/>
                      <a:pt x="422" y="682"/>
                    </a:cubicBezTo>
                    <a:cubicBezTo>
                      <a:pt x="418" y="681"/>
                      <a:pt x="368" y="654"/>
                      <a:pt x="361" y="654"/>
                    </a:cubicBezTo>
                    <a:cubicBezTo>
                      <a:pt x="354" y="654"/>
                      <a:pt x="324" y="645"/>
                      <a:pt x="324" y="645"/>
                    </a:cubicBezTo>
                    <a:cubicBezTo>
                      <a:pt x="324" y="645"/>
                      <a:pt x="213" y="663"/>
                      <a:pt x="205" y="664"/>
                    </a:cubicBezTo>
                    <a:cubicBezTo>
                      <a:pt x="196" y="666"/>
                      <a:pt x="155" y="701"/>
                      <a:pt x="155" y="701"/>
                    </a:cubicBezTo>
                    <a:cubicBezTo>
                      <a:pt x="84" y="774"/>
                      <a:pt x="84" y="774"/>
                      <a:pt x="84" y="774"/>
                    </a:cubicBezTo>
                    <a:cubicBezTo>
                      <a:pt x="84" y="774"/>
                      <a:pt x="51" y="760"/>
                      <a:pt x="52" y="714"/>
                    </a:cubicBezTo>
                    <a:cubicBezTo>
                      <a:pt x="52" y="668"/>
                      <a:pt x="73" y="676"/>
                      <a:pt x="48" y="637"/>
                    </a:cubicBezTo>
                    <a:cubicBezTo>
                      <a:pt x="23" y="598"/>
                      <a:pt x="99" y="573"/>
                      <a:pt x="85" y="481"/>
                    </a:cubicBezTo>
                    <a:cubicBezTo>
                      <a:pt x="72" y="389"/>
                      <a:pt x="88" y="403"/>
                      <a:pt x="88" y="403"/>
                    </a:cubicBezTo>
                    <a:lnTo>
                      <a:pt x="72" y="376"/>
                    </a:lnTo>
                    <a:close/>
                  </a:path>
                </a:pathLst>
              </a:custGeom>
              <a:solidFill>
                <a:srgbClr val="AF224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 name="ïšḻiḋe"/>
              <p:cNvSpPr/>
              <p:nvPr/>
            </p:nvSpPr>
            <p:spPr bwMode="auto">
              <a:xfrm>
                <a:off x="10474486" y="4640802"/>
                <a:ext cx="627056" cy="780046"/>
              </a:xfrm>
              <a:custGeom>
                <a:avLst/>
                <a:gdLst>
                  <a:gd name="T0" fmla="*/ 0 w 440"/>
                  <a:gd name="T1" fmla="*/ 151 h 548"/>
                  <a:gd name="T2" fmla="*/ 40 w 440"/>
                  <a:gd name="T3" fmla="*/ 79 h 548"/>
                  <a:gd name="T4" fmla="*/ 383 w 440"/>
                  <a:gd name="T5" fmla="*/ 138 h 548"/>
                  <a:gd name="T6" fmla="*/ 286 w 440"/>
                  <a:gd name="T7" fmla="*/ 506 h 548"/>
                  <a:gd name="T8" fmla="*/ 184 w 440"/>
                  <a:gd name="T9" fmla="*/ 528 h 548"/>
                  <a:gd name="T10" fmla="*/ 76 w 440"/>
                  <a:gd name="T11" fmla="*/ 439 h 548"/>
                  <a:gd name="T12" fmla="*/ 57 w 440"/>
                  <a:gd name="T13" fmla="*/ 367 h 548"/>
                  <a:gd name="T14" fmla="*/ 57 w 440"/>
                  <a:gd name="T15" fmla="*/ 336 h 548"/>
                  <a:gd name="T16" fmla="*/ 20 w 440"/>
                  <a:gd name="T17" fmla="*/ 301 h 548"/>
                  <a:gd name="T18" fmla="*/ 2 w 440"/>
                  <a:gd name="T19" fmla="*/ 200 h 548"/>
                  <a:gd name="T20" fmla="*/ 0 w 440"/>
                  <a:gd name="T21" fmla="*/ 151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0" h="548">
                    <a:moveTo>
                      <a:pt x="0" y="151"/>
                    </a:moveTo>
                    <a:cubicBezTo>
                      <a:pt x="0" y="151"/>
                      <a:pt x="6" y="99"/>
                      <a:pt x="40" y="79"/>
                    </a:cubicBezTo>
                    <a:cubicBezTo>
                      <a:pt x="75" y="58"/>
                      <a:pt x="278" y="0"/>
                      <a:pt x="383" y="138"/>
                    </a:cubicBezTo>
                    <a:cubicBezTo>
                      <a:pt x="383" y="138"/>
                      <a:pt x="440" y="371"/>
                      <a:pt x="286" y="506"/>
                    </a:cubicBezTo>
                    <a:cubicBezTo>
                      <a:pt x="286" y="506"/>
                      <a:pt x="246" y="548"/>
                      <a:pt x="184" y="528"/>
                    </a:cubicBezTo>
                    <a:cubicBezTo>
                      <a:pt x="122" y="508"/>
                      <a:pt x="76" y="439"/>
                      <a:pt x="76" y="439"/>
                    </a:cubicBezTo>
                    <a:cubicBezTo>
                      <a:pt x="57" y="367"/>
                      <a:pt x="57" y="367"/>
                      <a:pt x="57" y="367"/>
                    </a:cubicBezTo>
                    <a:cubicBezTo>
                      <a:pt x="57" y="336"/>
                      <a:pt x="57" y="336"/>
                      <a:pt x="57" y="336"/>
                    </a:cubicBezTo>
                    <a:cubicBezTo>
                      <a:pt x="20" y="301"/>
                      <a:pt x="20" y="301"/>
                      <a:pt x="20" y="301"/>
                    </a:cubicBezTo>
                    <a:cubicBezTo>
                      <a:pt x="2" y="200"/>
                      <a:pt x="2" y="200"/>
                      <a:pt x="2" y="200"/>
                    </a:cubicBezTo>
                    <a:lnTo>
                      <a:pt x="0" y="151"/>
                    </a:lnTo>
                    <a:close/>
                  </a:path>
                </a:pathLst>
              </a:custGeom>
              <a:solidFill>
                <a:srgbClr val="6D032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 name="îṩliḑe"/>
              <p:cNvSpPr/>
              <p:nvPr/>
            </p:nvSpPr>
            <p:spPr bwMode="auto">
              <a:xfrm>
                <a:off x="10873771" y="5064785"/>
                <a:ext cx="299121" cy="458286"/>
              </a:xfrm>
              <a:custGeom>
                <a:avLst/>
                <a:gdLst>
                  <a:gd name="T0" fmla="*/ 48 w 210"/>
                  <a:gd name="T1" fmla="*/ 42 h 322"/>
                  <a:gd name="T2" fmla="*/ 124 w 210"/>
                  <a:gd name="T3" fmla="*/ 219 h 322"/>
                  <a:gd name="T4" fmla="*/ 187 w 210"/>
                  <a:gd name="T5" fmla="*/ 263 h 322"/>
                  <a:gd name="T6" fmla="*/ 178 w 210"/>
                  <a:gd name="T7" fmla="*/ 287 h 322"/>
                  <a:gd name="T8" fmla="*/ 135 w 210"/>
                  <a:gd name="T9" fmla="*/ 264 h 322"/>
                  <a:gd name="T10" fmla="*/ 113 w 210"/>
                  <a:gd name="T11" fmla="*/ 275 h 322"/>
                  <a:gd name="T12" fmla="*/ 79 w 210"/>
                  <a:gd name="T13" fmla="*/ 320 h 322"/>
                  <a:gd name="T14" fmla="*/ 60 w 210"/>
                  <a:gd name="T15" fmla="*/ 300 h 322"/>
                  <a:gd name="T16" fmla="*/ 81 w 210"/>
                  <a:gd name="T17" fmla="*/ 261 h 322"/>
                  <a:gd name="T18" fmla="*/ 78 w 210"/>
                  <a:gd name="T19" fmla="*/ 228 h 322"/>
                  <a:gd name="T20" fmla="*/ 13 w 210"/>
                  <a:gd name="T21" fmla="*/ 49 h 322"/>
                  <a:gd name="T22" fmla="*/ 8 w 210"/>
                  <a:gd name="T23" fmla="*/ 16 h 322"/>
                  <a:gd name="T24" fmla="*/ 37 w 210"/>
                  <a:gd name="T25" fmla="*/ 21 h 322"/>
                  <a:gd name="T26" fmla="*/ 48 w 210"/>
                  <a:gd name="T27" fmla="*/ 42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0" h="322">
                    <a:moveTo>
                      <a:pt x="48" y="42"/>
                    </a:moveTo>
                    <a:cubicBezTo>
                      <a:pt x="48" y="42"/>
                      <a:pt x="91" y="161"/>
                      <a:pt x="124" y="219"/>
                    </a:cubicBezTo>
                    <a:cubicBezTo>
                      <a:pt x="124" y="219"/>
                      <a:pt x="163" y="255"/>
                      <a:pt x="187" y="263"/>
                    </a:cubicBezTo>
                    <a:cubicBezTo>
                      <a:pt x="210" y="272"/>
                      <a:pt x="200" y="284"/>
                      <a:pt x="178" y="287"/>
                    </a:cubicBezTo>
                    <a:cubicBezTo>
                      <a:pt x="157" y="290"/>
                      <a:pt x="135" y="264"/>
                      <a:pt x="135" y="264"/>
                    </a:cubicBezTo>
                    <a:cubicBezTo>
                      <a:pt x="135" y="264"/>
                      <a:pt x="119" y="258"/>
                      <a:pt x="113" y="275"/>
                    </a:cubicBezTo>
                    <a:cubicBezTo>
                      <a:pt x="107" y="292"/>
                      <a:pt x="99" y="318"/>
                      <a:pt x="79" y="320"/>
                    </a:cubicBezTo>
                    <a:cubicBezTo>
                      <a:pt x="58" y="322"/>
                      <a:pt x="55" y="306"/>
                      <a:pt x="60" y="300"/>
                    </a:cubicBezTo>
                    <a:cubicBezTo>
                      <a:pt x="64" y="294"/>
                      <a:pt x="83" y="276"/>
                      <a:pt x="81" y="261"/>
                    </a:cubicBezTo>
                    <a:cubicBezTo>
                      <a:pt x="78" y="246"/>
                      <a:pt x="76" y="232"/>
                      <a:pt x="78" y="228"/>
                    </a:cubicBezTo>
                    <a:cubicBezTo>
                      <a:pt x="78" y="228"/>
                      <a:pt x="27" y="99"/>
                      <a:pt x="13" y="49"/>
                    </a:cubicBezTo>
                    <a:cubicBezTo>
                      <a:pt x="0" y="0"/>
                      <a:pt x="8" y="16"/>
                      <a:pt x="8" y="16"/>
                    </a:cubicBezTo>
                    <a:cubicBezTo>
                      <a:pt x="37" y="21"/>
                      <a:pt x="37" y="21"/>
                      <a:pt x="37" y="21"/>
                    </a:cubicBezTo>
                    <a:lnTo>
                      <a:pt x="48" y="42"/>
                    </a:lnTo>
                    <a:close/>
                  </a:path>
                </a:pathLst>
              </a:custGeom>
              <a:solidFill>
                <a:srgbClr val="FFCD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 name="iŝḻíḋé"/>
              <p:cNvSpPr/>
              <p:nvPr/>
            </p:nvSpPr>
            <p:spPr bwMode="auto">
              <a:xfrm>
                <a:off x="10285134" y="5393406"/>
                <a:ext cx="636661" cy="423297"/>
              </a:xfrm>
              <a:custGeom>
                <a:avLst/>
                <a:gdLst>
                  <a:gd name="T0" fmla="*/ 44 w 447"/>
                  <a:gd name="T1" fmla="*/ 24 h 297"/>
                  <a:gd name="T2" fmla="*/ 0 w 447"/>
                  <a:gd name="T3" fmla="*/ 195 h 297"/>
                  <a:gd name="T4" fmla="*/ 207 w 447"/>
                  <a:gd name="T5" fmla="*/ 294 h 297"/>
                  <a:gd name="T6" fmla="*/ 447 w 447"/>
                  <a:gd name="T7" fmla="*/ 213 h 297"/>
                  <a:gd name="T8" fmla="*/ 358 w 447"/>
                  <a:gd name="T9" fmla="*/ 63 h 297"/>
                  <a:gd name="T10" fmla="*/ 264 w 447"/>
                  <a:gd name="T11" fmla="*/ 35 h 297"/>
                  <a:gd name="T12" fmla="*/ 144 w 447"/>
                  <a:gd name="T13" fmla="*/ 46 h 297"/>
                  <a:gd name="T14" fmla="*/ 68 w 447"/>
                  <a:gd name="T15" fmla="*/ 33 h 297"/>
                  <a:gd name="T16" fmla="*/ 44 w 447"/>
                  <a:gd name="T17" fmla="*/ 2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7" h="297">
                    <a:moveTo>
                      <a:pt x="44" y="24"/>
                    </a:moveTo>
                    <a:cubicBezTo>
                      <a:pt x="44" y="24"/>
                      <a:pt x="18" y="142"/>
                      <a:pt x="0" y="195"/>
                    </a:cubicBezTo>
                    <a:cubicBezTo>
                      <a:pt x="0" y="195"/>
                      <a:pt x="61" y="291"/>
                      <a:pt x="207" y="294"/>
                    </a:cubicBezTo>
                    <a:cubicBezTo>
                      <a:pt x="352" y="297"/>
                      <a:pt x="447" y="213"/>
                      <a:pt x="447" y="213"/>
                    </a:cubicBezTo>
                    <a:cubicBezTo>
                      <a:pt x="447" y="213"/>
                      <a:pt x="373" y="127"/>
                      <a:pt x="358" y="63"/>
                    </a:cubicBezTo>
                    <a:cubicBezTo>
                      <a:pt x="343" y="0"/>
                      <a:pt x="264" y="35"/>
                      <a:pt x="264" y="35"/>
                    </a:cubicBezTo>
                    <a:cubicBezTo>
                      <a:pt x="264" y="35"/>
                      <a:pt x="149" y="47"/>
                      <a:pt x="144" y="46"/>
                    </a:cubicBezTo>
                    <a:cubicBezTo>
                      <a:pt x="139" y="46"/>
                      <a:pt x="71" y="34"/>
                      <a:pt x="68" y="33"/>
                    </a:cubicBezTo>
                    <a:cubicBezTo>
                      <a:pt x="65" y="32"/>
                      <a:pt x="44" y="24"/>
                      <a:pt x="44" y="24"/>
                    </a:cubicBezTo>
                    <a:close/>
                  </a:path>
                </a:pathLst>
              </a:custGeom>
              <a:solidFill>
                <a:srgbClr val="73536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 name="îṥḻïde"/>
              <p:cNvSpPr/>
              <p:nvPr/>
            </p:nvSpPr>
            <p:spPr bwMode="auto">
              <a:xfrm>
                <a:off x="10631593" y="4708722"/>
                <a:ext cx="129665" cy="107025"/>
              </a:xfrm>
              <a:custGeom>
                <a:avLst/>
                <a:gdLst>
                  <a:gd name="T0" fmla="*/ 91 w 91"/>
                  <a:gd name="T1" fmla="*/ 8 h 75"/>
                  <a:gd name="T2" fmla="*/ 84 w 91"/>
                  <a:gd name="T3" fmla="*/ 44 h 75"/>
                  <a:gd name="T4" fmla="*/ 84 w 91"/>
                  <a:gd name="T5" fmla="*/ 48 h 75"/>
                  <a:gd name="T6" fmla="*/ 13 w 91"/>
                  <a:gd name="T7" fmla="*/ 69 h 75"/>
                  <a:gd name="T8" fmla="*/ 5 w 91"/>
                  <a:gd name="T9" fmla="*/ 53 h 75"/>
                  <a:gd name="T10" fmla="*/ 18 w 91"/>
                  <a:gd name="T11" fmla="*/ 20 h 75"/>
                  <a:gd name="T12" fmla="*/ 37 w 91"/>
                  <a:gd name="T13" fmla="*/ 8 h 75"/>
                  <a:gd name="T14" fmla="*/ 71 w 91"/>
                  <a:gd name="T15" fmla="*/ 0 h 75"/>
                  <a:gd name="T16" fmla="*/ 91 w 91"/>
                  <a:gd name="T17" fmla="*/ 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75">
                    <a:moveTo>
                      <a:pt x="91" y="8"/>
                    </a:moveTo>
                    <a:cubicBezTo>
                      <a:pt x="84" y="44"/>
                      <a:pt x="84" y="44"/>
                      <a:pt x="84" y="44"/>
                    </a:cubicBezTo>
                    <a:cubicBezTo>
                      <a:pt x="84" y="48"/>
                      <a:pt x="84" y="48"/>
                      <a:pt x="84" y="48"/>
                    </a:cubicBezTo>
                    <a:cubicBezTo>
                      <a:pt x="84" y="48"/>
                      <a:pt x="26" y="75"/>
                      <a:pt x="13" y="69"/>
                    </a:cubicBezTo>
                    <a:cubicBezTo>
                      <a:pt x="0" y="64"/>
                      <a:pt x="5" y="53"/>
                      <a:pt x="5" y="53"/>
                    </a:cubicBezTo>
                    <a:cubicBezTo>
                      <a:pt x="5" y="53"/>
                      <a:pt x="17" y="30"/>
                      <a:pt x="18" y="20"/>
                    </a:cubicBezTo>
                    <a:cubicBezTo>
                      <a:pt x="20" y="9"/>
                      <a:pt x="34" y="13"/>
                      <a:pt x="37" y="8"/>
                    </a:cubicBezTo>
                    <a:cubicBezTo>
                      <a:pt x="41" y="4"/>
                      <a:pt x="65" y="1"/>
                      <a:pt x="71" y="0"/>
                    </a:cubicBezTo>
                    <a:cubicBezTo>
                      <a:pt x="77" y="0"/>
                      <a:pt x="91" y="8"/>
                      <a:pt x="91" y="8"/>
                    </a:cubicBezTo>
                    <a:close/>
                  </a:path>
                </a:pathLst>
              </a:custGeom>
              <a:solidFill>
                <a:srgbClr val="E2A87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 name="íşľiďé"/>
              <p:cNvSpPr/>
              <p:nvPr/>
            </p:nvSpPr>
            <p:spPr bwMode="auto">
              <a:xfrm>
                <a:off x="10287879" y="4075492"/>
                <a:ext cx="710754" cy="683312"/>
              </a:xfrm>
              <a:custGeom>
                <a:avLst/>
                <a:gdLst>
                  <a:gd name="T0" fmla="*/ 80 w 499"/>
                  <a:gd name="T1" fmla="*/ 120 h 480"/>
                  <a:gd name="T2" fmla="*/ 245 w 499"/>
                  <a:gd name="T3" fmla="*/ 476 h 480"/>
                  <a:gd name="T4" fmla="*/ 412 w 499"/>
                  <a:gd name="T5" fmla="*/ 388 h 480"/>
                  <a:gd name="T6" fmla="*/ 499 w 499"/>
                  <a:gd name="T7" fmla="*/ 182 h 480"/>
                  <a:gd name="T8" fmla="*/ 455 w 499"/>
                  <a:gd name="T9" fmla="*/ 105 h 480"/>
                  <a:gd name="T10" fmla="*/ 295 w 499"/>
                  <a:gd name="T11" fmla="*/ 18 h 480"/>
                  <a:gd name="T12" fmla="*/ 221 w 499"/>
                  <a:gd name="T13" fmla="*/ 3 h 480"/>
                  <a:gd name="T14" fmla="*/ 151 w 499"/>
                  <a:gd name="T15" fmla="*/ 19 h 480"/>
                  <a:gd name="T16" fmla="*/ 114 w 499"/>
                  <a:gd name="T17" fmla="*/ 60 h 480"/>
                  <a:gd name="T18" fmla="*/ 80 w 499"/>
                  <a:gd name="T19" fmla="*/ 12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9" h="480">
                    <a:moveTo>
                      <a:pt x="80" y="120"/>
                    </a:moveTo>
                    <a:cubicBezTo>
                      <a:pt x="80" y="120"/>
                      <a:pt x="0" y="424"/>
                      <a:pt x="245" y="476"/>
                    </a:cubicBezTo>
                    <a:cubicBezTo>
                      <a:pt x="245" y="476"/>
                      <a:pt x="338" y="480"/>
                      <a:pt x="412" y="388"/>
                    </a:cubicBezTo>
                    <a:cubicBezTo>
                      <a:pt x="485" y="297"/>
                      <a:pt x="499" y="182"/>
                      <a:pt x="499" y="182"/>
                    </a:cubicBezTo>
                    <a:cubicBezTo>
                      <a:pt x="499" y="182"/>
                      <a:pt x="465" y="114"/>
                      <a:pt x="455" y="105"/>
                    </a:cubicBezTo>
                    <a:cubicBezTo>
                      <a:pt x="445" y="95"/>
                      <a:pt x="302" y="25"/>
                      <a:pt x="295" y="18"/>
                    </a:cubicBezTo>
                    <a:cubicBezTo>
                      <a:pt x="288" y="11"/>
                      <a:pt x="242" y="0"/>
                      <a:pt x="221" y="3"/>
                    </a:cubicBezTo>
                    <a:cubicBezTo>
                      <a:pt x="199" y="5"/>
                      <a:pt x="159" y="13"/>
                      <a:pt x="151" y="19"/>
                    </a:cubicBezTo>
                    <a:cubicBezTo>
                      <a:pt x="143" y="25"/>
                      <a:pt x="114" y="60"/>
                      <a:pt x="114" y="60"/>
                    </a:cubicBezTo>
                    <a:lnTo>
                      <a:pt x="80" y="120"/>
                    </a:lnTo>
                    <a:close/>
                  </a:path>
                </a:pathLst>
              </a:custGeom>
              <a:solidFill>
                <a:srgbClr val="FFCD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 name="îŝḻíḓè"/>
              <p:cNvSpPr/>
              <p:nvPr/>
            </p:nvSpPr>
            <p:spPr bwMode="auto">
              <a:xfrm>
                <a:off x="10372264" y="4015805"/>
                <a:ext cx="701150" cy="843849"/>
              </a:xfrm>
              <a:custGeom>
                <a:avLst/>
                <a:gdLst>
                  <a:gd name="T0" fmla="*/ 0 w 492"/>
                  <a:gd name="T1" fmla="*/ 185 h 593"/>
                  <a:gd name="T2" fmla="*/ 105 w 492"/>
                  <a:gd name="T3" fmla="*/ 56 h 593"/>
                  <a:gd name="T4" fmla="*/ 205 w 492"/>
                  <a:gd name="T5" fmla="*/ 124 h 593"/>
                  <a:gd name="T6" fmla="*/ 375 w 492"/>
                  <a:gd name="T7" fmla="*/ 243 h 593"/>
                  <a:gd name="T8" fmla="*/ 358 w 492"/>
                  <a:gd name="T9" fmla="*/ 379 h 593"/>
                  <a:gd name="T10" fmla="*/ 358 w 492"/>
                  <a:gd name="T11" fmla="*/ 470 h 593"/>
                  <a:gd name="T12" fmla="*/ 378 w 492"/>
                  <a:gd name="T13" fmla="*/ 514 h 593"/>
                  <a:gd name="T14" fmla="*/ 455 w 492"/>
                  <a:gd name="T15" fmla="*/ 577 h 593"/>
                  <a:gd name="T16" fmla="*/ 458 w 492"/>
                  <a:gd name="T17" fmla="*/ 590 h 593"/>
                  <a:gd name="T18" fmla="*/ 478 w 492"/>
                  <a:gd name="T19" fmla="*/ 587 h 593"/>
                  <a:gd name="T20" fmla="*/ 472 w 492"/>
                  <a:gd name="T21" fmla="*/ 518 h 593"/>
                  <a:gd name="T22" fmla="*/ 490 w 492"/>
                  <a:gd name="T23" fmla="*/ 281 h 593"/>
                  <a:gd name="T24" fmla="*/ 451 w 492"/>
                  <a:gd name="T25" fmla="*/ 156 h 593"/>
                  <a:gd name="T26" fmla="*/ 375 w 492"/>
                  <a:gd name="T27" fmla="*/ 61 h 593"/>
                  <a:gd name="T28" fmla="*/ 291 w 492"/>
                  <a:gd name="T29" fmla="*/ 18 h 593"/>
                  <a:gd name="T30" fmla="*/ 241 w 492"/>
                  <a:gd name="T31" fmla="*/ 8 h 593"/>
                  <a:gd name="T32" fmla="*/ 70 w 492"/>
                  <a:gd name="T33" fmla="*/ 27 h 593"/>
                  <a:gd name="T34" fmla="*/ 39 w 492"/>
                  <a:gd name="T35" fmla="*/ 61 h 593"/>
                  <a:gd name="T36" fmla="*/ 8 w 492"/>
                  <a:gd name="T37" fmla="*/ 141 h 593"/>
                  <a:gd name="T38" fmla="*/ 0 w 492"/>
                  <a:gd name="T39" fmla="*/ 18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2" h="593">
                    <a:moveTo>
                      <a:pt x="0" y="185"/>
                    </a:moveTo>
                    <a:cubicBezTo>
                      <a:pt x="0" y="185"/>
                      <a:pt x="79" y="124"/>
                      <a:pt x="105" y="56"/>
                    </a:cubicBezTo>
                    <a:cubicBezTo>
                      <a:pt x="105" y="56"/>
                      <a:pt x="129" y="113"/>
                      <a:pt x="205" y="124"/>
                    </a:cubicBezTo>
                    <a:cubicBezTo>
                      <a:pt x="281" y="136"/>
                      <a:pt x="352" y="173"/>
                      <a:pt x="375" y="243"/>
                    </a:cubicBezTo>
                    <a:cubicBezTo>
                      <a:pt x="393" y="298"/>
                      <a:pt x="379" y="339"/>
                      <a:pt x="358" y="379"/>
                    </a:cubicBezTo>
                    <a:cubicBezTo>
                      <a:pt x="337" y="420"/>
                      <a:pt x="332" y="434"/>
                      <a:pt x="358" y="470"/>
                    </a:cubicBezTo>
                    <a:cubicBezTo>
                      <a:pt x="383" y="505"/>
                      <a:pt x="378" y="514"/>
                      <a:pt x="378" y="514"/>
                    </a:cubicBezTo>
                    <a:cubicBezTo>
                      <a:pt x="378" y="514"/>
                      <a:pt x="421" y="533"/>
                      <a:pt x="455" y="577"/>
                    </a:cubicBezTo>
                    <a:cubicBezTo>
                      <a:pt x="457" y="579"/>
                      <a:pt x="458" y="590"/>
                      <a:pt x="458" y="590"/>
                    </a:cubicBezTo>
                    <a:cubicBezTo>
                      <a:pt x="458" y="590"/>
                      <a:pt x="474" y="593"/>
                      <a:pt x="478" y="587"/>
                    </a:cubicBezTo>
                    <a:cubicBezTo>
                      <a:pt x="482" y="580"/>
                      <a:pt x="472" y="524"/>
                      <a:pt x="472" y="518"/>
                    </a:cubicBezTo>
                    <a:cubicBezTo>
                      <a:pt x="472" y="512"/>
                      <a:pt x="488" y="293"/>
                      <a:pt x="490" y="281"/>
                    </a:cubicBezTo>
                    <a:cubicBezTo>
                      <a:pt x="492" y="269"/>
                      <a:pt x="460" y="178"/>
                      <a:pt x="451" y="156"/>
                    </a:cubicBezTo>
                    <a:cubicBezTo>
                      <a:pt x="441" y="133"/>
                      <a:pt x="408" y="85"/>
                      <a:pt x="375" y="61"/>
                    </a:cubicBezTo>
                    <a:cubicBezTo>
                      <a:pt x="342" y="37"/>
                      <a:pt x="315" y="25"/>
                      <a:pt x="291" y="18"/>
                    </a:cubicBezTo>
                    <a:cubicBezTo>
                      <a:pt x="266" y="12"/>
                      <a:pt x="263" y="16"/>
                      <a:pt x="241" y="8"/>
                    </a:cubicBezTo>
                    <a:cubicBezTo>
                      <a:pt x="219" y="0"/>
                      <a:pt x="73" y="25"/>
                      <a:pt x="70" y="27"/>
                    </a:cubicBezTo>
                    <a:cubicBezTo>
                      <a:pt x="68" y="29"/>
                      <a:pt x="39" y="58"/>
                      <a:pt x="39" y="61"/>
                    </a:cubicBezTo>
                    <a:cubicBezTo>
                      <a:pt x="39" y="65"/>
                      <a:pt x="14" y="133"/>
                      <a:pt x="8" y="141"/>
                    </a:cubicBezTo>
                    <a:cubicBezTo>
                      <a:pt x="3" y="150"/>
                      <a:pt x="0" y="185"/>
                      <a:pt x="0" y="185"/>
                    </a:cubicBezTo>
                    <a:close/>
                  </a:path>
                </a:pathLst>
              </a:custGeom>
              <a:solidFill>
                <a:srgbClr val="AF224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 name="isḷïdé"/>
              <p:cNvSpPr/>
              <p:nvPr/>
            </p:nvSpPr>
            <p:spPr bwMode="auto">
              <a:xfrm>
                <a:off x="10667268" y="4340309"/>
                <a:ext cx="55570" cy="69292"/>
              </a:xfrm>
              <a:custGeom>
                <a:avLst/>
                <a:gdLst>
                  <a:gd name="T0" fmla="*/ 38 w 39"/>
                  <a:gd name="T1" fmla="*/ 26 h 49"/>
                  <a:gd name="T2" fmla="*/ 17 w 39"/>
                  <a:gd name="T3" fmla="*/ 47 h 49"/>
                  <a:gd name="T4" fmla="*/ 2 w 39"/>
                  <a:gd name="T5" fmla="*/ 22 h 49"/>
                  <a:gd name="T6" fmla="*/ 22 w 39"/>
                  <a:gd name="T7" fmla="*/ 1 h 49"/>
                  <a:gd name="T8" fmla="*/ 38 w 39"/>
                  <a:gd name="T9" fmla="*/ 26 h 49"/>
                </a:gdLst>
                <a:ahLst/>
                <a:cxnLst>
                  <a:cxn ang="0">
                    <a:pos x="T0" y="T1"/>
                  </a:cxn>
                  <a:cxn ang="0">
                    <a:pos x="T2" y="T3"/>
                  </a:cxn>
                  <a:cxn ang="0">
                    <a:pos x="T4" y="T5"/>
                  </a:cxn>
                  <a:cxn ang="0">
                    <a:pos x="T6" y="T7"/>
                  </a:cxn>
                  <a:cxn ang="0">
                    <a:pos x="T8" y="T9"/>
                  </a:cxn>
                </a:cxnLst>
                <a:rect l="0" t="0" r="r" b="b"/>
                <a:pathLst>
                  <a:path w="39" h="49">
                    <a:moveTo>
                      <a:pt x="38" y="26"/>
                    </a:moveTo>
                    <a:cubicBezTo>
                      <a:pt x="36" y="39"/>
                      <a:pt x="27" y="49"/>
                      <a:pt x="17" y="47"/>
                    </a:cubicBezTo>
                    <a:cubicBezTo>
                      <a:pt x="7" y="46"/>
                      <a:pt x="0" y="35"/>
                      <a:pt x="2" y="22"/>
                    </a:cubicBezTo>
                    <a:cubicBezTo>
                      <a:pt x="3" y="9"/>
                      <a:pt x="12" y="0"/>
                      <a:pt x="22" y="1"/>
                    </a:cubicBezTo>
                    <a:cubicBezTo>
                      <a:pt x="32" y="2"/>
                      <a:pt x="39" y="13"/>
                      <a:pt x="38" y="26"/>
                    </a:cubicBezTo>
                    <a:close/>
                  </a:path>
                </a:pathLst>
              </a:custGeom>
              <a:solidFill>
                <a:srgbClr val="3E394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 name="iSḷiḑê"/>
              <p:cNvSpPr/>
              <p:nvPr/>
            </p:nvSpPr>
            <p:spPr bwMode="auto">
              <a:xfrm>
                <a:off x="10451846" y="4330018"/>
                <a:ext cx="45279" cy="64490"/>
              </a:xfrm>
              <a:custGeom>
                <a:avLst/>
                <a:gdLst>
                  <a:gd name="T0" fmla="*/ 31 w 32"/>
                  <a:gd name="T1" fmla="*/ 24 h 45"/>
                  <a:gd name="T2" fmla="*/ 14 w 32"/>
                  <a:gd name="T3" fmla="*/ 44 h 45"/>
                  <a:gd name="T4" fmla="*/ 2 w 32"/>
                  <a:gd name="T5" fmla="*/ 20 h 45"/>
                  <a:gd name="T6" fmla="*/ 19 w 32"/>
                  <a:gd name="T7" fmla="*/ 1 h 45"/>
                  <a:gd name="T8" fmla="*/ 31 w 32"/>
                  <a:gd name="T9" fmla="*/ 24 h 45"/>
                </a:gdLst>
                <a:ahLst/>
                <a:cxnLst>
                  <a:cxn ang="0">
                    <a:pos x="T0" y="T1"/>
                  </a:cxn>
                  <a:cxn ang="0">
                    <a:pos x="T2" y="T3"/>
                  </a:cxn>
                  <a:cxn ang="0">
                    <a:pos x="T4" y="T5"/>
                  </a:cxn>
                  <a:cxn ang="0">
                    <a:pos x="T6" y="T7"/>
                  </a:cxn>
                  <a:cxn ang="0">
                    <a:pos x="T8" y="T9"/>
                  </a:cxn>
                </a:cxnLst>
                <a:rect l="0" t="0" r="r" b="b"/>
                <a:pathLst>
                  <a:path w="32" h="45">
                    <a:moveTo>
                      <a:pt x="31" y="24"/>
                    </a:moveTo>
                    <a:cubicBezTo>
                      <a:pt x="29" y="36"/>
                      <a:pt x="22" y="45"/>
                      <a:pt x="14" y="44"/>
                    </a:cubicBezTo>
                    <a:cubicBezTo>
                      <a:pt x="6" y="43"/>
                      <a:pt x="0" y="32"/>
                      <a:pt x="2" y="20"/>
                    </a:cubicBezTo>
                    <a:cubicBezTo>
                      <a:pt x="3" y="9"/>
                      <a:pt x="11" y="0"/>
                      <a:pt x="19" y="1"/>
                    </a:cubicBezTo>
                    <a:cubicBezTo>
                      <a:pt x="27" y="2"/>
                      <a:pt x="32" y="12"/>
                      <a:pt x="31" y="24"/>
                    </a:cubicBezTo>
                    <a:close/>
                  </a:path>
                </a:pathLst>
              </a:custGeom>
              <a:solidFill>
                <a:srgbClr val="3E394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 name="îšļîdè"/>
              <p:cNvSpPr/>
              <p:nvPr/>
            </p:nvSpPr>
            <p:spPr bwMode="auto">
              <a:xfrm>
                <a:off x="10663838" y="4220249"/>
                <a:ext cx="84385" cy="50082"/>
              </a:xfrm>
              <a:custGeom>
                <a:avLst/>
                <a:gdLst>
                  <a:gd name="T0" fmla="*/ 0 w 59"/>
                  <a:gd name="T1" fmla="*/ 35 h 35"/>
                  <a:gd name="T2" fmla="*/ 14 w 59"/>
                  <a:gd name="T3" fmla="*/ 12 h 35"/>
                  <a:gd name="T4" fmla="*/ 59 w 59"/>
                  <a:gd name="T5" fmla="*/ 35 h 35"/>
                  <a:gd name="T6" fmla="*/ 0 w 59"/>
                  <a:gd name="T7" fmla="*/ 35 h 35"/>
                </a:gdLst>
                <a:ahLst/>
                <a:cxnLst>
                  <a:cxn ang="0">
                    <a:pos x="T0" y="T1"/>
                  </a:cxn>
                  <a:cxn ang="0">
                    <a:pos x="T2" y="T3"/>
                  </a:cxn>
                  <a:cxn ang="0">
                    <a:pos x="T4" y="T5"/>
                  </a:cxn>
                  <a:cxn ang="0">
                    <a:pos x="T6" y="T7"/>
                  </a:cxn>
                </a:cxnLst>
                <a:rect l="0" t="0" r="r" b="b"/>
                <a:pathLst>
                  <a:path w="59" h="35">
                    <a:moveTo>
                      <a:pt x="0" y="35"/>
                    </a:moveTo>
                    <a:cubicBezTo>
                      <a:pt x="0" y="35"/>
                      <a:pt x="5" y="20"/>
                      <a:pt x="14" y="12"/>
                    </a:cubicBezTo>
                    <a:cubicBezTo>
                      <a:pt x="14" y="12"/>
                      <a:pt x="47" y="0"/>
                      <a:pt x="59" y="35"/>
                    </a:cubicBezTo>
                    <a:cubicBezTo>
                      <a:pt x="59" y="35"/>
                      <a:pt x="30" y="11"/>
                      <a:pt x="0" y="35"/>
                    </a:cubicBezTo>
                    <a:close/>
                  </a:path>
                </a:pathLst>
              </a:custGeom>
              <a:solidFill>
                <a:srgbClr val="AF224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2" name="ïšḷîḓè"/>
              <p:cNvSpPr/>
              <p:nvPr/>
            </p:nvSpPr>
            <p:spPr bwMode="auto">
              <a:xfrm>
                <a:off x="10454590" y="4223680"/>
                <a:ext cx="54199" cy="45279"/>
              </a:xfrm>
              <a:custGeom>
                <a:avLst/>
                <a:gdLst>
                  <a:gd name="T0" fmla="*/ 38 w 38"/>
                  <a:gd name="T1" fmla="*/ 32 h 32"/>
                  <a:gd name="T2" fmla="*/ 31 w 38"/>
                  <a:gd name="T3" fmla="*/ 6 h 32"/>
                  <a:gd name="T4" fmla="*/ 0 w 38"/>
                  <a:gd name="T5" fmla="*/ 26 h 32"/>
                  <a:gd name="T6" fmla="*/ 38 w 38"/>
                  <a:gd name="T7" fmla="*/ 32 h 32"/>
                </a:gdLst>
                <a:ahLst/>
                <a:cxnLst>
                  <a:cxn ang="0">
                    <a:pos x="T0" y="T1"/>
                  </a:cxn>
                  <a:cxn ang="0">
                    <a:pos x="T2" y="T3"/>
                  </a:cxn>
                  <a:cxn ang="0">
                    <a:pos x="T4" y="T5"/>
                  </a:cxn>
                  <a:cxn ang="0">
                    <a:pos x="T6" y="T7"/>
                  </a:cxn>
                </a:cxnLst>
                <a:rect l="0" t="0" r="r" b="b"/>
                <a:pathLst>
                  <a:path w="38" h="32">
                    <a:moveTo>
                      <a:pt x="38" y="32"/>
                    </a:moveTo>
                    <a:cubicBezTo>
                      <a:pt x="38" y="32"/>
                      <a:pt x="38" y="18"/>
                      <a:pt x="31" y="6"/>
                    </a:cubicBezTo>
                    <a:cubicBezTo>
                      <a:pt x="31" y="6"/>
                      <a:pt x="9" y="0"/>
                      <a:pt x="0" y="26"/>
                    </a:cubicBezTo>
                    <a:cubicBezTo>
                      <a:pt x="0" y="26"/>
                      <a:pt x="21" y="7"/>
                      <a:pt x="38" y="32"/>
                    </a:cubicBezTo>
                    <a:close/>
                  </a:path>
                </a:pathLst>
              </a:custGeom>
              <a:solidFill>
                <a:srgbClr val="AF224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3" name="ïŝļïḍê"/>
              <p:cNvSpPr/>
              <p:nvPr/>
            </p:nvSpPr>
            <p:spPr bwMode="auto">
              <a:xfrm>
                <a:off x="10451846" y="4434299"/>
                <a:ext cx="45279" cy="63803"/>
              </a:xfrm>
              <a:custGeom>
                <a:avLst/>
                <a:gdLst>
                  <a:gd name="T0" fmla="*/ 26 w 32"/>
                  <a:gd name="T1" fmla="*/ 0 h 45"/>
                  <a:gd name="T2" fmla="*/ 32 w 32"/>
                  <a:gd name="T3" fmla="*/ 45 h 45"/>
                  <a:gd name="T4" fmla="*/ 1 w 32"/>
                  <a:gd name="T5" fmla="*/ 24 h 45"/>
                  <a:gd name="T6" fmla="*/ 26 w 32"/>
                  <a:gd name="T7" fmla="*/ 0 h 45"/>
                </a:gdLst>
                <a:ahLst/>
                <a:cxnLst>
                  <a:cxn ang="0">
                    <a:pos x="T0" y="T1"/>
                  </a:cxn>
                  <a:cxn ang="0">
                    <a:pos x="T2" y="T3"/>
                  </a:cxn>
                  <a:cxn ang="0">
                    <a:pos x="T4" y="T5"/>
                  </a:cxn>
                  <a:cxn ang="0">
                    <a:pos x="T6" y="T7"/>
                  </a:cxn>
                </a:cxnLst>
                <a:rect l="0" t="0" r="r" b="b"/>
                <a:pathLst>
                  <a:path w="32" h="45">
                    <a:moveTo>
                      <a:pt x="26" y="0"/>
                    </a:moveTo>
                    <a:cubicBezTo>
                      <a:pt x="26" y="0"/>
                      <a:pt x="0" y="23"/>
                      <a:pt x="32" y="45"/>
                    </a:cubicBezTo>
                    <a:cubicBezTo>
                      <a:pt x="32" y="45"/>
                      <a:pt x="3" y="40"/>
                      <a:pt x="1" y="24"/>
                    </a:cubicBezTo>
                    <a:cubicBezTo>
                      <a:pt x="0" y="9"/>
                      <a:pt x="23" y="0"/>
                      <a:pt x="26" y="0"/>
                    </a:cubicBezTo>
                    <a:close/>
                  </a:path>
                </a:pathLst>
              </a:custGeom>
              <a:solidFill>
                <a:srgbClr val="E2A87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 name="íṥḻíḋe"/>
              <p:cNvSpPr/>
              <p:nvPr/>
            </p:nvSpPr>
            <p:spPr bwMode="auto">
              <a:xfrm>
                <a:off x="10609639" y="4654523"/>
                <a:ext cx="78896" cy="51454"/>
              </a:xfrm>
              <a:custGeom>
                <a:avLst/>
                <a:gdLst>
                  <a:gd name="T0" fmla="*/ 0 w 55"/>
                  <a:gd name="T1" fmla="*/ 12 h 36"/>
                  <a:gd name="T2" fmla="*/ 55 w 55"/>
                  <a:gd name="T3" fmla="*/ 0 h 36"/>
                  <a:gd name="T4" fmla="*/ 0 w 55"/>
                  <a:gd name="T5" fmla="*/ 12 h 36"/>
                </a:gdLst>
                <a:ahLst/>
                <a:cxnLst>
                  <a:cxn ang="0">
                    <a:pos x="T0" y="T1"/>
                  </a:cxn>
                  <a:cxn ang="0">
                    <a:pos x="T2" y="T3"/>
                  </a:cxn>
                  <a:cxn ang="0">
                    <a:pos x="T4" y="T5"/>
                  </a:cxn>
                </a:cxnLst>
                <a:rect l="0" t="0" r="r" b="b"/>
                <a:pathLst>
                  <a:path w="55" h="36">
                    <a:moveTo>
                      <a:pt x="0" y="12"/>
                    </a:moveTo>
                    <a:cubicBezTo>
                      <a:pt x="0" y="12"/>
                      <a:pt x="35" y="24"/>
                      <a:pt x="55" y="0"/>
                    </a:cubicBezTo>
                    <a:cubicBezTo>
                      <a:pt x="55" y="0"/>
                      <a:pt x="43" y="36"/>
                      <a:pt x="0" y="12"/>
                    </a:cubicBezTo>
                    <a:close/>
                  </a:path>
                </a:pathLst>
              </a:custGeom>
              <a:solidFill>
                <a:srgbClr val="E2A87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 name="ïŝľíḓe"/>
              <p:cNvSpPr/>
              <p:nvPr/>
            </p:nvSpPr>
            <p:spPr bwMode="auto">
              <a:xfrm>
                <a:off x="10337961" y="4757432"/>
                <a:ext cx="673707" cy="793081"/>
              </a:xfrm>
              <a:custGeom>
                <a:avLst/>
                <a:gdLst>
                  <a:gd name="T0" fmla="*/ 290 w 473"/>
                  <a:gd name="T1" fmla="*/ 10 h 557"/>
                  <a:gd name="T2" fmla="*/ 398 w 473"/>
                  <a:gd name="T3" fmla="*/ 55 h 557"/>
                  <a:gd name="T4" fmla="*/ 473 w 473"/>
                  <a:gd name="T5" fmla="*/ 206 h 557"/>
                  <a:gd name="T6" fmla="*/ 348 w 473"/>
                  <a:gd name="T7" fmla="*/ 258 h 557"/>
                  <a:gd name="T8" fmla="*/ 337 w 473"/>
                  <a:gd name="T9" fmla="*/ 208 h 557"/>
                  <a:gd name="T10" fmla="*/ 290 w 473"/>
                  <a:gd name="T11" fmla="*/ 330 h 557"/>
                  <a:gd name="T12" fmla="*/ 332 w 473"/>
                  <a:gd name="T13" fmla="*/ 505 h 557"/>
                  <a:gd name="T14" fmla="*/ 120 w 473"/>
                  <a:gd name="T15" fmla="*/ 533 h 557"/>
                  <a:gd name="T16" fmla="*/ 7 w 473"/>
                  <a:gd name="T17" fmla="*/ 471 h 557"/>
                  <a:gd name="T18" fmla="*/ 1 w 473"/>
                  <a:gd name="T19" fmla="*/ 450 h 557"/>
                  <a:gd name="T20" fmla="*/ 53 w 473"/>
                  <a:gd name="T21" fmla="*/ 212 h 557"/>
                  <a:gd name="T22" fmla="*/ 12 w 473"/>
                  <a:gd name="T23" fmla="*/ 147 h 557"/>
                  <a:gd name="T24" fmla="*/ 76 w 473"/>
                  <a:gd name="T25" fmla="*/ 69 h 557"/>
                  <a:gd name="T26" fmla="*/ 213 w 473"/>
                  <a:gd name="T27" fmla="*/ 15 h 557"/>
                  <a:gd name="T28" fmla="*/ 254 w 473"/>
                  <a:gd name="T29" fmla="*/ 13 h 557"/>
                  <a:gd name="T30" fmla="*/ 290 w 473"/>
                  <a:gd name="T31" fmla="*/ 1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3" h="557">
                    <a:moveTo>
                      <a:pt x="290" y="10"/>
                    </a:moveTo>
                    <a:cubicBezTo>
                      <a:pt x="290" y="10"/>
                      <a:pt x="351" y="46"/>
                      <a:pt x="398" y="55"/>
                    </a:cubicBezTo>
                    <a:cubicBezTo>
                      <a:pt x="398" y="55"/>
                      <a:pt x="431" y="167"/>
                      <a:pt x="473" y="206"/>
                    </a:cubicBezTo>
                    <a:cubicBezTo>
                      <a:pt x="473" y="206"/>
                      <a:pt x="439" y="291"/>
                      <a:pt x="348" y="258"/>
                    </a:cubicBezTo>
                    <a:cubicBezTo>
                      <a:pt x="348" y="258"/>
                      <a:pt x="342" y="216"/>
                      <a:pt x="337" y="208"/>
                    </a:cubicBezTo>
                    <a:cubicBezTo>
                      <a:pt x="337" y="208"/>
                      <a:pt x="294" y="249"/>
                      <a:pt x="290" y="330"/>
                    </a:cubicBezTo>
                    <a:cubicBezTo>
                      <a:pt x="287" y="411"/>
                      <a:pt x="316" y="484"/>
                      <a:pt x="332" y="505"/>
                    </a:cubicBezTo>
                    <a:cubicBezTo>
                      <a:pt x="332" y="505"/>
                      <a:pt x="240" y="557"/>
                      <a:pt x="120" y="533"/>
                    </a:cubicBezTo>
                    <a:cubicBezTo>
                      <a:pt x="45" y="518"/>
                      <a:pt x="17" y="490"/>
                      <a:pt x="7" y="471"/>
                    </a:cubicBezTo>
                    <a:cubicBezTo>
                      <a:pt x="0" y="459"/>
                      <a:pt x="1" y="450"/>
                      <a:pt x="1" y="450"/>
                    </a:cubicBezTo>
                    <a:cubicBezTo>
                      <a:pt x="1" y="450"/>
                      <a:pt x="53" y="298"/>
                      <a:pt x="53" y="212"/>
                    </a:cubicBezTo>
                    <a:cubicBezTo>
                      <a:pt x="53" y="212"/>
                      <a:pt x="14" y="191"/>
                      <a:pt x="12" y="147"/>
                    </a:cubicBezTo>
                    <a:cubicBezTo>
                      <a:pt x="12" y="147"/>
                      <a:pt x="66" y="85"/>
                      <a:pt x="76" y="69"/>
                    </a:cubicBezTo>
                    <a:cubicBezTo>
                      <a:pt x="93" y="44"/>
                      <a:pt x="192" y="29"/>
                      <a:pt x="213" y="15"/>
                    </a:cubicBezTo>
                    <a:cubicBezTo>
                      <a:pt x="234" y="0"/>
                      <a:pt x="254" y="13"/>
                      <a:pt x="254" y="13"/>
                    </a:cubicBezTo>
                    <a:lnTo>
                      <a:pt x="290" y="10"/>
                    </a:lnTo>
                    <a:close/>
                  </a:path>
                </a:pathLst>
              </a:custGeom>
              <a:solidFill>
                <a:srgbClr val="F1B0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 name="íṡlíḋe"/>
              <p:cNvSpPr/>
              <p:nvPr/>
            </p:nvSpPr>
            <p:spPr bwMode="auto">
              <a:xfrm>
                <a:off x="10696768" y="4788304"/>
                <a:ext cx="139955" cy="443193"/>
              </a:xfrm>
              <a:custGeom>
                <a:avLst/>
                <a:gdLst>
                  <a:gd name="T0" fmla="*/ 60 w 98"/>
                  <a:gd name="T1" fmla="*/ 0 h 311"/>
                  <a:gd name="T2" fmla="*/ 9 w 98"/>
                  <a:gd name="T3" fmla="*/ 160 h 311"/>
                  <a:gd name="T4" fmla="*/ 38 w 98"/>
                  <a:gd name="T5" fmla="*/ 311 h 311"/>
                  <a:gd name="T6" fmla="*/ 59 w 98"/>
                  <a:gd name="T7" fmla="*/ 225 h 311"/>
                  <a:gd name="T8" fmla="*/ 98 w 98"/>
                  <a:gd name="T9" fmla="*/ 18 h 311"/>
                  <a:gd name="T10" fmla="*/ 60 w 98"/>
                  <a:gd name="T11" fmla="*/ 0 h 311"/>
                </a:gdLst>
                <a:ahLst/>
                <a:cxnLst>
                  <a:cxn ang="0">
                    <a:pos x="T0" y="T1"/>
                  </a:cxn>
                  <a:cxn ang="0">
                    <a:pos x="T2" y="T3"/>
                  </a:cxn>
                  <a:cxn ang="0">
                    <a:pos x="T4" y="T5"/>
                  </a:cxn>
                  <a:cxn ang="0">
                    <a:pos x="T6" y="T7"/>
                  </a:cxn>
                  <a:cxn ang="0">
                    <a:pos x="T8" y="T9"/>
                  </a:cxn>
                  <a:cxn ang="0">
                    <a:pos x="T10" y="T11"/>
                  </a:cxn>
                </a:cxnLst>
                <a:rect l="0" t="0" r="r" b="b"/>
                <a:pathLst>
                  <a:path w="98" h="311">
                    <a:moveTo>
                      <a:pt x="60" y="0"/>
                    </a:moveTo>
                    <a:cubicBezTo>
                      <a:pt x="60" y="0"/>
                      <a:pt x="18" y="45"/>
                      <a:pt x="9" y="160"/>
                    </a:cubicBezTo>
                    <a:cubicBezTo>
                      <a:pt x="0" y="274"/>
                      <a:pt x="38" y="311"/>
                      <a:pt x="38" y="311"/>
                    </a:cubicBezTo>
                    <a:cubicBezTo>
                      <a:pt x="38" y="311"/>
                      <a:pt x="43" y="252"/>
                      <a:pt x="59" y="225"/>
                    </a:cubicBezTo>
                    <a:cubicBezTo>
                      <a:pt x="59" y="225"/>
                      <a:pt x="42" y="91"/>
                      <a:pt x="98" y="18"/>
                    </a:cubicBezTo>
                    <a:cubicBezTo>
                      <a:pt x="98" y="18"/>
                      <a:pt x="64" y="2"/>
                      <a:pt x="60" y="0"/>
                    </a:cubicBezTo>
                    <a:close/>
                  </a:path>
                </a:pathLst>
              </a:custGeom>
              <a:solidFill>
                <a:srgbClr val="A752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 name="ïSļîḑê"/>
              <p:cNvSpPr/>
              <p:nvPr/>
            </p:nvSpPr>
            <p:spPr bwMode="auto">
              <a:xfrm>
                <a:off x="10412055" y="4825351"/>
                <a:ext cx="82327" cy="263446"/>
              </a:xfrm>
              <a:custGeom>
                <a:avLst/>
                <a:gdLst>
                  <a:gd name="T0" fmla="*/ 58 w 58"/>
                  <a:gd name="T1" fmla="*/ 0 h 185"/>
                  <a:gd name="T2" fmla="*/ 0 w 58"/>
                  <a:gd name="T3" fmla="*/ 185 h 185"/>
                  <a:gd name="T4" fmla="*/ 1 w 58"/>
                  <a:gd name="T5" fmla="*/ 164 h 185"/>
                  <a:gd name="T6" fmla="*/ 39 w 58"/>
                  <a:gd name="T7" fmla="*/ 9 h 185"/>
                  <a:gd name="T8" fmla="*/ 58 w 58"/>
                  <a:gd name="T9" fmla="*/ 0 h 185"/>
                </a:gdLst>
                <a:ahLst/>
                <a:cxnLst>
                  <a:cxn ang="0">
                    <a:pos x="T0" y="T1"/>
                  </a:cxn>
                  <a:cxn ang="0">
                    <a:pos x="T2" y="T3"/>
                  </a:cxn>
                  <a:cxn ang="0">
                    <a:pos x="T4" y="T5"/>
                  </a:cxn>
                  <a:cxn ang="0">
                    <a:pos x="T6" y="T7"/>
                  </a:cxn>
                  <a:cxn ang="0">
                    <a:pos x="T8" y="T9"/>
                  </a:cxn>
                </a:cxnLst>
                <a:rect l="0" t="0" r="r" b="b"/>
                <a:pathLst>
                  <a:path w="58" h="185">
                    <a:moveTo>
                      <a:pt x="58" y="0"/>
                    </a:moveTo>
                    <a:cubicBezTo>
                      <a:pt x="58" y="0"/>
                      <a:pt x="9" y="125"/>
                      <a:pt x="0" y="185"/>
                    </a:cubicBezTo>
                    <a:cubicBezTo>
                      <a:pt x="1" y="164"/>
                      <a:pt x="1" y="164"/>
                      <a:pt x="1" y="164"/>
                    </a:cubicBezTo>
                    <a:cubicBezTo>
                      <a:pt x="1" y="164"/>
                      <a:pt x="17" y="45"/>
                      <a:pt x="39" y="9"/>
                    </a:cubicBezTo>
                    <a:lnTo>
                      <a:pt x="58" y="0"/>
                    </a:lnTo>
                    <a:close/>
                  </a:path>
                </a:pathLst>
              </a:custGeom>
              <a:solidFill>
                <a:srgbClr val="A752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8" name="îṡľídè"/>
              <p:cNvSpPr/>
              <p:nvPr/>
            </p:nvSpPr>
            <p:spPr bwMode="auto">
              <a:xfrm>
                <a:off x="10394903" y="6031438"/>
                <a:ext cx="116629" cy="100850"/>
              </a:xfrm>
              <a:custGeom>
                <a:avLst/>
                <a:gdLst>
                  <a:gd name="T0" fmla="*/ 14 w 82"/>
                  <a:gd name="T1" fmla="*/ 9 h 71"/>
                  <a:gd name="T2" fmla="*/ 8 w 82"/>
                  <a:gd name="T3" fmla="*/ 59 h 71"/>
                  <a:gd name="T4" fmla="*/ 46 w 82"/>
                  <a:gd name="T5" fmla="*/ 64 h 71"/>
                  <a:gd name="T6" fmla="*/ 82 w 82"/>
                  <a:gd name="T7" fmla="*/ 57 h 71"/>
                  <a:gd name="T8" fmla="*/ 56 w 82"/>
                  <a:gd name="T9" fmla="*/ 2 h 71"/>
                  <a:gd name="T10" fmla="*/ 28 w 82"/>
                  <a:gd name="T11" fmla="*/ 2 h 71"/>
                  <a:gd name="T12" fmla="*/ 14 w 82"/>
                  <a:gd name="T13" fmla="*/ 9 h 71"/>
                </a:gdLst>
                <a:ahLst/>
                <a:cxnLst>
                  <a:cxn ang="0">
                    <a:pos x="T0" y="T1"/>
                  </a:cxn>
                  <a:cxn ang="0">
                    <a:pos x="T2" y="T3"/>
                  </a:cxn>
                  <a:cxn ang="0">
                    <a:pos x="T4" y="T5"/>
                  </a:cxn>
                  <a:cxn ang="0">
                    <a:pos x="T6" y="T7"/>
                  </a:cxn>
                  <a:cxn ang="0">
                    <a:pos x="T8" y="T9"/>
                  </a:cxn>
                  <a:cxn ang="0">
                    <a:pos x="T10" y="T11"/>
                  </a:cxn>
                  <a:cxn ang="0">
                    <a:pos x="T12" y="T13"/>
                  </a:cxn>
                </a:cxnLst>
                <a:rect l="0" t="0" r="r" b="b"/>
                <a:pathLst>
                  <a:path w="82" h="71">
                    <a:moveTo>
                      <a:pt x="14" y="9"/>
                    </a:moveTo>
                    <a:cubicBezTo>
                      <a:pt x="14" y="9"/>
                      <a:pt x="0" y="16"/>
                      <a:pt x="8" y="59"/>
                    </a:cubicBezTo>
                    <a:cubicBezTo>
                      <a:pt x="8" y="59"/>
                      <a:pt x="29" y="57"/>
                      <a:pt x="46" y="64"/>
                    </a:cubicBezTo>
                    <a:cubicBezTo>
                      <a:pt x="64" y="71"/>
                      <a:pt x="82" y="58"/>
                      <a:pt x="82" y="57"/>
                    </a:cubicBezTo>
                    <a:cubicBezTo>
                      <a:pt x="82" y="57"/>
                      <a:pt x="79" y="4"/>
                      <a:pt x="56" y="2"/>
                    </a:cubicBezTo>
                    <a:cubicBezTo>
                      <a:pt x="34" y="0"/>
                      <a:pt x="28" y="2"/>
                      <a:pt x="28" y="2"/>
                    </a:cubicBezTo>
                    <a:lnTo>
                      <a:pt x="14" y="9"/>
                    </a:lnTo>
                    <a:close/>
                  </a:path>
                </a:pathLst>
              </a:custGeom>
              <a:solidFill>
                <a:srgbClr val="E1F8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9" name="ïṩļïḑe"/>
              <p:cNvSpPr/>
              <p:nvPr/>
            </p:nvSpPr>
            <p:spPr bwMode="auto">
              <a:xfrm>
                <a:off x="10916306" y="5875017"/>
                <a:ext cx="116629" cy="112513"/>
              </a:xfrm>
              <a:custGeom>
                <a:avLst/>
                <a:gdLst>
                  <a:gd name="T0" fmla="*/ 0 w 82"/>
                  <a:gd name="T1" fmla="*/ 52 h 79"/>
                  <a:gd name="T2" fmla="*/ 45 w 82"/>
                  <a:gd name="T3" fmla="*/ 79 h 79"/>
                  <a:gd name="T4" fmla="*/ 52 w 82"/>
                  <a:gd name="T5" fmla="*/ 58 h 79"/>
                  <a:gd name="T6" fmla="*/ 71 w 82"/>
                  <a:gd name="T7" fmla="*/ 11 h 79"/>
                  <a:gd name="T8" fmla="*/ 30 w 82"/>
                  <a:gd name="T9" fmla="*/ 2 h 79"/>
                  <a:gd name="T10" fmla="*/ 6 w 82"/>
                  <a:gd name="T11" fmla="*/ 21 h 79"/>
                  <a:gd name="T12" fmla="*/ 0 w 82"/>
                  <a:gd name="T13" fmla="*/ 52 h 79"/>
                </a:gdLst>
                <a:ahLst/>
                <a:cxnLst>
                  <a:cxn ang="0">
                    <a:pos x="T0" y="T1"/>
                  </a:cxn>
                  <a:cxn ang="0">
                    <a:pos x="T2" y="T3"/>
                  </a:cxn>
                  <a:cxn ang="0">
                    <a:pos x="T4" y="T5"/>
                  </a:cxn>
                  <a:cxn ang="0">
                    <a:pos x="T6" y="T7"/>
                  </a:cxn>
                  <a:cxn ang="0">
                    <a:pos x="T8" y="T9"/>
                  </a:cxn>
                  <a:cxn ang="0">
                    <a:pos x="T10" y="T11"/>
                  </a:cxn>
                  <a:cxn ang="0">
                    <a:pos x="T12" y="T13"/>
                  </a:cxn>
                </a:cxnLst>
                <a:rect l="0" t="0" r="r" b="b"/>
                <a:pathLst>
                  <a:path w="82" h="79">
                    <a:moveTo>
                      <a:pt x="0" y="52"/>
                    </a:moveTo>
                    <a:cubicBezTo>
                      <a:pt x="0" y="52"/>
                      <a:pt x="8" y="76"/>
                      <a:pt x="45" y="79"/>
                    </a:cubicBezTo>
                    <a:cubicBezTo>
                      <a:pt x="45" y="79"/>
                      <a:pt x="43" y="66"/>
                      <a:pt x="52" y="58"/>
                    </a:cubicBezTo>
                    <a:cubicBezTo>
                      <a:pt x="62" y="50"/>
                      <a:pt x="82" y="26"/>
                      <a:pt x="71" y="11"/>
                    </a:cubicBezTo>
                    <a:cubicBezTo>
                      <a:pt x="71" y="11"/>
                      <a:pt x="46" y="0"/>
                      <a:pt x="30" y="2"/>
                    </a:cubicBezTo>
                    <a:cubicBezTo>
                      <a:pt x="13" y="4"/>
                      <a:pt x="6" y="21"/>
                      <a:pt x="6" y="21"/>
                    </a:cubicBezTo>
                    <a:lnTo>
                      <a:pt x="0" y="52"/>
                    </a:lnTo>
                    <a:close/>
                  </a:path>
                </a:pathLst>
              </a:custGeom>
              <a:solidFill>
                <a:srgbClr val="E1F8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 name="ïśḷíḓè"/>
              <p:cNvSpPr/>
              <p:nvPr/>
            </p:nvSpPr>
            <p:spPr bwMode="auto">
              <a:xfrm>
                <a:off x="10521824" y="4573568"/>
                <a:ext cx="65175" cy="51454"/>
              </a:xfrm>
              <a:custGeom>
                <a:avLst/>
                <a:gdLst>
                  <a:gd name="T0" fmla="*/ 46 w 46"/>
                  <a:gd name="T1" fmla="*/ 9 h 36"/>
                  <a:gd name="T2" fmla="*/ 0 w 46"/>
                  <a:gd name="T3" fmla="*/ 0 h 36"/>
                  <a:gd name="T4" fmla="*/ 26 w 46"/>
                  <a:gd name="T5" fmla="*/ 36 h 36"/>
                  <a:gd name="T6" fmla="*/ 46 w 46"/>
                  <a:gd name="T7" fmla="*/ 9 h 36"/>
                </a:gdLst>
                <a:ahLst/>
                <a:cxnLst>
                  <a:cxn ang="0">
                    <a:pos x="T0" y="T1"/>
                  </a:cxn>
                  <a:cxn ang="0">
                    <a:pos x="T2" y="T3"/>
                  </a:cxn>
                  <a:cxn ang="0">
                    <a:pos x="T4" y="T5"/>
                  </a:cxn>
                  <a:cxn ang="0">
                    <a:pos x="T6" y="T7"/>
                  </a:cxn>
                </a:cxnLst>
                <a:rect l="0" t="0" r="r" b="b"/>
                <a:pathLst>
                  <a:path w="46" h="36">
                    <a:moveTo>
                      <a:pt x="46" y="9"/>
                    </a:moveTo>
                    <a:cubicBezTo>
                      <a:pt x="25" y="9"/>
                      <a:pt x="9" y="4"/>
                      <a:pt x="0" y="0"/>
                    </a:cubicBezTo>
                    <a:cubicBezTo>
                      <a:pt x="5" y="11"/>
                      <a:pt x="13" y="25"/>
                      <a:pt x="26" y="36"/>
                    </a:cubicBezTo>
                    <a:cubicBezTo>
                      <a:pt x="29" y="23"/>
                      <a:pt x="38" y="15"/>
                      <a:pt x="46" y="9"/>
                    </a:cubicBezTo>
                    <a:close/>
                  </a:path>
                </a:pathLst>
              </a:custGeom>
              <a:solidFill>
                <a:srgbClr val="9E00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 name="ïṣ1îḋè"/>
              <p:cNvSpPr/>
              <p:nvPr/>
            </p:nvSpPr>
            <p:spPr bwMode="auto">
              <a:xfrm>
                <a:off x="10558871" y="4560534"/>
                <a:ext cx="143386" cy="84385"/>
              </a:xfrm>
              <a:custGeom>
                <a:avLst/>
                <a:gdLst>
                  <a:gd name="T0" fmla="*/ 20 w 101"/>
                  <a:gd name="T1" fmla="*/ 18 h 59"/>
                  <a:gd name="T2" fmla="*/ 0 w 101"/>
                  <a:gd name="T3" fmla="*/ 45 h 59"/>
                  <a:gd name="T4" fmla="*/ 44 w 101"/>
                  <a:gd name="T5" fmla="*/ 58 h 59"/>
                  <a:gd name="T6" fmla="*/ 101 w 101"/>
                  <a:gd name="T7" fmla="*/ 0 h 59"/>
                  <a:gd name="T8" fmla="*/ 20 w 101"/>
                  <a:gd name="T9" fmla="*/ 18 h 59"/>
                </a:gdLst>
                <a:ahLst/>
                <a:cxnLst>
                  <a:cxn ang="0">
                    <a:pos x="T0" y="T1"/>
                  </a:cxn>
                  <a:cxn ang="0">
                    <a:pos x="T2" y="T3"/>
                  </a:cxn>
                  <a:cxn ang="0">
                    <a:pos x="T4" y="T5"/>
                  </a:cxn>
                  <a:cxn ang="0">
                    <a:pos x="T6" y="T7"/>
                  </a:cxn>
                  <a:cxn ang="0">
                    <a:pos x="T8" y="T9"/>
                  </a:cxn>
                </a:cxnLst>
                <a:rect l="0" t="0" r="r" b="b"/>
                <a:pathLst>
                  <a:path w="101" h="59">
                    <a:moveTo>
                      <a:pt x="20" y="18"/>
                    </a:moveTo>
                    <a:cubicBezTo>
                      <a:pt x="12" y="24"/>
                      <a:pt x="3" y="32"/>
                      <a:pt x="0" y="45"/>
                    </a:cubicBezTo>
                    <a:cubicBezTo>
                      <a:pt x="11" y="53"/>
                      <a:pt x="25" y="59"/>
                      <a:pt x="44" y="58"/>
                    </a:cubicBezTo>
                    <a:cubicBezTo>
                      <a:pt x="82" y="57"/>
                      <a:pt x="96" y="24"/>
                      <a:pt x="101" y="0"/>
                    </a:cubicBezTo>
                    <a:cubicBezTo>
                      <a:pt x="71" y="16"/>
                      <a:pt x="42" y="19"/>
                      <a:pt x="20" y="18"/>
                    </a:cubicBezTo>
                    <a:close/>
                  </a:path>
                </a:pathLst>
              </a:custGeom>
              <a:solidFill>
                <a:srgbClr val="DA72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 name="iṩľîďè"/>
              <p:cNvSpPr/>
              <p:nvPr/>
            </p:nvSpPr>
            <p:spPr bwMode="auto">
              <a:xfrm>
                <a:off x="10512905" y="4523486"/>
                <a:ext cx="194154" cy="63117"/>
              </a:xfrm>
              <a:custGeom>
                <a:avLst/>
                <a:gdLst>
                  <a:gd name="T0" fmla="*/ 66 w 136"/>
                  <a:gd name="T1" fmla="*/ 37 h 44"/>
                  <a:gd name="T2" fmla="*/ 135 w 136"/>
                  <a:gd name="T3" fmla="*/ 11 h 44"/>
                  <a:gd name="T4" fmla="*/ 136 w 136"/>
                  <a:gd name="T5" fmla="*/ 0 h 44"/>
                  <a:gd name="T6" fmla="*/ 0 w 136"/>
                  <a:gd name="T7" fmla="*/ 18 h 44"/>
                  <a:gd name="T8" fmla="*/ 6 w 136"/>
                  <a:gd name="T9" fmla="*/ 35 h 44"/>
                  <a:gd name="T10" fmla="*/ 52 w 136"/>
                  <a:gd name="T11" fmla="*/ 44 h 44"/>
                  <a:gd name="T12" fmla="*/ 66 w 136"/>
                  <a:gd name="T13" fmla="*/ 37 h 44"/>
                </a:gdLst>
                <a:ahLst/>
                <a:cxnLst>
                  <a:cxn ang="0">
                    <a:pos x="T0" y="T1"/>
                  </a:cxn>
                  <a:cxn ang="0">
                    <a:pos x="T2" y="T3"/>
                  </a:cxn>
                  <a:cxn ang="0">
                    <a:pos x="T4" y="T5"/>
                  </a:cxn>
                  <a:cxn ang="0">
                    <a:pos x="T6" y="T7"/>
                  </a:cxn>
                  <a:cxn ang="0">
                    <a:pos x="T8" y="T9"/>
                  </a:cxn>
                  <a:cxn ang="0">
                    <a:pos x="T10" y="T11"/>
                  </a:cxn>
                  <a:cxn ang="0">
                    <a:pos x="T12" y="T13"/>
                  </a:cxn>
                </a:cxnLst>
                <a:rect l="0" t="0" r="r" b="b"/>
                <a:pathLst>
                  <a:path w="136" h="44">
                    <a:moveTo>
                      <a:pt x="66" y="37"/>
                    </a:moveTo>
                    <a:cubicBezTo>
                      <a:pt x="135" y="11"/>
                      <a:pt x="135" y="11"/>
                      <a:pt x="135" y="11"/>
                    </a:cubicBezTo>
                    <a:cubicBezTo>
                      <a:pt x="136" y="4"/>
                      <a:pt x="136" y="0"/>
                      <a:pt x="136" y="0"/>
                    </a:cubicBezTo>
                    <a:cubicBezTo>
                      <a:pt x="73" y="38"/>
                      <a:pt x="0" y="18"/>
                      <a:pt x="0" y="18"/>
                    </a:cubicBezTo>
                    <a:cubicBezTo>
                      <a:pt x="0" y="18"/>
                      <a:pt x="2" y="25"/>
                      <a:pt x="6" y="35"/>
                    </a:cubicBezTo>
                    <a:cubicBezTo>
                      <a:pt x="15" y="39"/>
                      <a:pt x="31" y="44"/>
                      <a:pt x="52" y="44"/>
                    </a:cubicBezTo>
                    <a:cubicBezTo>
                      <a:pt x="59" y="39"/>
                      <a:pt x="66" y="37"/>
                      <a:pt x="66"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3" name="íš1iḓê"/>
              <p:cNvSpPr/>
              <p:nvPr/>
            </p:nvSpPr>
            <p:spPr bwMode="auto">
              <a:xfrm>
                <a:off x="10586999" y="4539266"/>
                <a:ext cx="118688" cy="48710"/>
              </a:xfrm>
              <a:custGeom>
                <a:avLst/>
                <a:gdLst>
                  <a:gd name="T0" fmla="*/ 14 w 83"/>
                  <a:gd name="T1" fmla="*/ 26 h 34"/>
                  <a:gd name="T2" fmla="*/ 0 w 83"/>
                  <a:gd name="T3" fmla="*/ 33 h 34"/>
                  <a:gd name="T4" fmla="*/ 81 w 83"/>
                  <a:gd name="T5" fmla="*/ 15 h 34"/>
                  <a:gd name="T6" fmla="*/ 83 w 83"/>
                  <a:gd name="T7" fmla="*/ 0 h 34"/>
                  <a:gd name="T8" fmla="*/ 14 w 83"/>
                  <a:gd name="T9" fmla="*/ 26 h 34"/>
                </a:gdLst>
                <a:ahLst/>
                <a:cxnLst>
                  <a:cxn ang="0">
                    <a:pos x="T0" y="T1"/>
                  </a:cxn>
                  <a:cxn ang="0">
                    <a:pos x="T2" y="T3"/>
                  </a:cxn>
                  <a:cxn ang="0">
                    <a:pos x="T4" y="T5"/>
                  </a:cxn>
                  <a:cxn ang="0">
                    <a:pos x="T6" y="T7"/>
                  </a:cxn>
                  <a:cxn ang="0">
                    <a:pos x="T8" y="T9"/>
                  </a:cxn>
                </a:cxnLst>
                <a:rect l="0" t="0" r="r" b="b"/>
                <a:pathLst>
                  <a:path w="83" h="34">
                    <a:moveTo>
                      <a:pt x="14" y="26"/>
                    </a:moveTo>
                    <a:cubicBezTo>
                      <a:pt x="14" y="26"/>
                      <a:pt x="7" y="28"/>
                      <a:pt x="0" y="33"/>
                    </a:cubicBezTo>
                    <a:cubicBezTo>
                      <a:pt x="22" y="34"/>
                      <a:pt x="51" y="31"/>
                      <a:pt x="81" y="15"/>
                    </a:cubicBezTo>
                    <a:cubicBezTo>
                      <a:pt x="82" y="9"/>
                      <a:pt x="83" y="4"/>
                      <a:pt x="83" y="0"/>
                    </a:cubicBezTo>
                    <a:lnTo>
                      <a:pt x="14" y="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4" name="ïṡḷiḋè"/>
              <p:cNvSpPr/>
              <p:nvPr/>
            </p:nvSpPr>
            <p:spPr bwMode="auto">
              <a:xfrm>
                <a:off x="10462823" y="4337565"/>
                <a:ext cx="11663" cy="1509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5" name="íṥḷiḍe"/>
              <p:cNvSpPr/>
              <p:nvPr/>
            </p:nvSpPr>
            <p:spPr bwMode="auto">
              <a:xfrm>
                <a:off x="10679617" y="4348542"/>
                <a:ext cx="11663" cy="1715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grpSp>
      <p:pic>
        <p:nvPicPr>
          <p:cNvPr id="128" name="图片 1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1249" y="6001047"/>
            <a:ext cx="4916020" cy="57163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Google Shape;1252;p45"/>
          <p:cNvCxnSpPr/>
          <p:nvPr/>
        </p:nvCxnSpPr>
        <p:spPr>
          <a:xfrm>
            <a:off x="6096000" y="1972755"/>
            <a:ext cx="0" cy="3854113"/>
          </a:xfrm>
          <a:prstGeom prst="straightConnector1">
            <a:avLst/>
          </a:prstGeom>
          <a:noFill/>
          <a:ln w="28575" cap="flat" cmpd="sng">
            <a:solidFill>
              <a:srgbClr val="25C56F"/>
            </a:solidFill>
            <a:prstDash val="dash"/>
            <a:round/>
            <a:headEnd type="none" w="med" len="med"/>
            <a:tailEnd type="none" w="med" len="med"/>
          </a:ln>
        </p:spPr>
      </p:cxnSp>
      <p:cxnSp>
        <p:nvCxnSpPr>
          <p:cNvPr id="3" name="Google Shape;1253;p45"/>
          <p:cNvCxnSpPr/>
          <p:nvPr/>
        </p:nvCxnSpPr>
        <p:spPr>
          <a:xfrm flipH="1">
            <a:off x="1361616" y="3899811"/>
            <a:ext cx="9468768" cy="0"/>
          </a:xfrm>
          <a:prstGeom prst="straightConnector1">
            <a:avLst/>
          </a:prstGeom>
          <a:noFill/>
          <a:ln w="28575" cap="flat" cmpd="sng">
            <a:solidFill>
              <a:srgbClr val="25C56F"/>
            </a:solidFill>
            <a:prstDash val="dash"/>
            <a:round/>
            <a:headEnd type="none" w="med" len="med"/>
            <a:tailEnd type="none" w="med" len="med"/>
          </a:ln>
        </p:spPr>
      </p:cxnSp>
      <p:grpSp>
        <p:nvGrpSpPr>
          <p:cNvPr id="5" name="Google Shape;2507;p49"/>
          <p:cNvGrpSpPr/>
          <p:nvPr/>
        </p:nvGrpSpPr>
        <p:grpSpPr>
          <a:xfrm>
            <a:off x="4797051" y="2599108"/>
            <a:ext cx="863035" cy="968684"/>
            <a:chOff x="1475225" y="238125"/>
            <a:chExt cx="4649975" cy="5219200"/>
          </a:xfrm>
        </p:grpSpPr>
        <p:sp>
          <p:nvSpPr>
            <p:cNvPr id="6" name="Google Shape;2508;p49"/>
            <p:cNvSpPr/>
            <p:nvPr/>
          </p:nvSpPr>
          <p:spPr>
            <a:xfrm>
              <a:off x="1475225" y="807325"/>
              <a:ext cx="4649975" cy="4650000"/>
            </a:xfrm>
            <a:custGeom>
              <a:avLst/>
              <a:gdLst/>
              <a:ahLst/>
              <a:cxnLst/>
              <a:rect l="l" t="t" r="r" b="b"/>
              <a:pathLst>
                <a:path w="185999" h="186000" extrusionOk="0">
                  <a:moveTo>
                    <a:pt x="93000" y="1"/>
                  </a:moveTo>
                  <a:cubicBezTo>
                    <a:pt x="41623" y="1"/>
                    <a:pt x="0" y="41656"/>
                    <a:pt x="0" y="93000"/>
                  </a:cubicBezTo>
                  <a:cubicBezTo>
                    <a:pt x="0" y="144376"/>
                    <a:pt x="41623" y="185999"/>
                    <a:pt x="93000" y="185999"/>
                  </a:cubicBezTo>
                  <a:cubicBezTo>
                    <a:pt x="144343" y="185999"/>
                    <a:pt x="185999" y="144376"/>
                    <a:pt x="185999" y="93000"/>
                  </a:cubicBezTo>
                  <a:cubicBezTo>
                    <a:pt x="185999" y="41656"/>
                    <a:pt x="144343" y="1"/>
                    <a:pt x="930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 name="Google Shape;2509;p49"/>
            <p:cNvSpPr/>
            <p:nvPr/>
          </p:nvSpPr>
          <p:spPr>
            <a:xfrm>
              <a:off x="3593875" y="1184100"/>
              <a:ext cx="2154575" cy="3896450"/>
            </a:xfrm>
            <a:custGeom>
              <a:avLst/>
              <a:gdLst/>
              <a:ahLst/>
              <a:cxnLst/>
              <a:rect l="l" t="t" r="r" b="b"/>
              <a:pathLst>
                <a:path w="86183" h="155858" extrusionOk="0">
                  <a:moveTo>
                    <a:pt x="8254" y="0"/>
                  </a:moveTo>
                  <a:cubicBezTo>
                    <a:pt x="5481" y="0"/>
                    <a:pt x="2708" y="163"/>
                    <a:pt x="1" y="424"/>
                  </a:cubicBezTo>
                  <a:cubicBezTo>
                    <a:pt x="39177" y="4567"/>
                    <a:pt x="69677" y="37676"/>
                    <a:pt x="69677" y="77929"/>
                  </a:cubicBezTo>
                  <a:cubicBezTo>
                    <a:pt x="69677" y="118182"/>
                    <a:pt x="39177" y="151324"/>
                    <a:pt x="1" y="155434"/>
                  </a:cubicBezTo>
                  <a:cubicBezTo>
                    <a:pt x="2708" y="155727"/>
                    <a:pt x="5481" y="155858"/>
                    <a:pt x="8254" y="155858"/>
                  </a:cubicBezTo>
                  <a:cubicBezTo>
                    <a:pt x="51279" y="155858"/>
                    <a:pt x="86182" y="120987"/>
                    <a:pt x="86182" y="77929"/>
                  </a:cubicBezTo>
                  <a:cubicBezTo>
                    <a:pt x="86182" y="34903"/>
                    <a:pt x="51279" y="0"/>
                    <a:pt x="8254" y="0"/>
                  </a:cubicBezTo>
                  <a:close/>
                </a:path>
              </a:pathLst>
            </a:custGeom>
            <a:solidFill>
              <a:srgbClr val="F088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 name="Google Shape;2510;p49"/>
            <p:cNvSpPr/>
            <p:nvPr/>
          </p:nvSpPr>
          <p:spPr>
            <a:xfrm>
              <a:off x="3558825" y="2890925"/>
              <a:ext cx="482800" cy="482800"/>
            </a:xfrm>
            <a:custGeom>
              <a:avLst/>
              <a:gdLst/>
              <a:ahLst/>
              <a:cxnLst/>
              <a:rect l="l" t="t" r="r" b="b"/>
              <a:pathLst>
                <a:path w="19312" h="19312" extrusionOk="0">
                  <a:moveTo>
                    <a:pt x="9656" y="0"/>
                  </a:moveTo>
                  <a:cubicBezTo>
                    <a:pt x="4339" y="0"/>
                    <a:pt x="0" y="4339"/>
                    <a:pt x="0" y="9656"/>
                  </a:cubicBezTo>
                  <a:cubicBezTo>
                    <a:pt x="0" y="14973"/>
                    <a:pt x="4339" y="19311"/>
                    <a:pt x="9656" y="19311"/>
                  </a:cubicBezTo>
                  <a:cubicBezTo>
                    <a:pt x="14973" y="19311"/>
                    <a:pt x="19311" y="14973"/>
                    <a:pt x="19311" y="9656"/>
                  </a:cubicBezTo>
                  <a:cubicBezTo>
                    <a:pt x="19311" y="4339"/>
                    <a:pt x="14973" y="0"/>
                    <a:pt x="9656" y="0"/>
                  </a:cubicBezTo>
                  <a:close/>
                </a:path>
              </a:pathLst>
            </a:custGeom>
            <a:solidFill>
              <a:srgbClr val="ADC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 name="Google Shape;2511;p49"/>
            <p:cNvSpPr/>
            <p:nvPr/>
          </p:nvSpPr>
          <p:spPr>
            <a:xfrm>
              <a:off x="3471550" y="238125"/>
              <a:ext cx="657325" cy="656475"/>
            </a:xfrm>
            <a:custGeom>
              <a:avLst/>
              <a:gdLst/>
              <a:ahLst/>
              <a:cxnLst/>
              <a:rect l="l" t="t" r="r" b="b"/>
              <a:pathLst>
                <a:path w="26293" h="26259" extrusionOk="0">
                  <a:moveTo>
                    <a:pt x="13147" y="6981"/>
                  </a:moveTo>
                  <a:cubicBezTo>
                    <a:pt x="16539" y="6981"/>
                    <a:pt x="19312" y="9753"/>
                    <a:pt x="19312" y="13146"/>
                  </a:cubicBezTo>
                  <a:cubicBezTo>
                    <a:pt x="19312" y="16538"/>
                    <a:pt x="16539" y="19278"/>
                    <a:pt x="13147" y="19278"/>
                  </a:cubicBezTo>
                  <a:cubicBezTo>
                    <a:pt x="9754" y="19278"/>
                    <a:pt x="6981" y="16538"/>
                    <a:pt x="6981" y="13146"/>
                  </a:cubicBezTo>
                  <a:cubicBezTo>
                    <a:pt x="6981" y="9753"/>
                    <a:pt x="9754" y="6981"/>
                    <a:pt x="13147" y="6981"/>
                  </a:cubicBezTo>
                  <a:close/>
                  <a:moveTo>
                    <a:pt x="13147" y="0"/>
                  </a:moveTo>
                  <a:cubicBezTo>
                    <a:pt x="5905" y="0"/>
                    <a:pt x="1" y="5904"/>
                    <a:pt x="1" y="13146"/>
                  </a:cubicBezTo>
                  <a:cubicBezTo>
                    <a:pt x="1" y="20387"/>
                    <a:pt x="5905" y="26259"/>
                    <a:pt x="13147" y="26259"/>
                  </a:cubicBezTo>
                  <a:cubicBezTo>
                    <a:pt x="20388" y="26259"/>
                    <a:pt x="26292" y="20387"/>
                    <a:pt x="26292" y="13146"/>
                  </a:cubicBezTo>
                  <a:cubicBezTo>
                    <a:pt x="26292" y="5904"/>
                    <a:pt x="20388" y="0"/>
                    <a:pt x="13147" y="0"/>
                  </a:cubicBezTo>
                  <a:close/>
                </a:path>
              </a:pathLst>
            </a:custGeom>
            <a:solidFill>
              <a:srgbClr val="ADC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 name="Google Shape;2512;p49"/>
            <p:cNvSpPr/>
            <p:nvPr/>
          </p:nvSpPr>
          <p:spPr>
            <a:xfrm>
              <a:off x="2963500" y="2295600"/>
              <a:ext cx="728275" cy="728275"/>
            </a:xfrm>
            <a:custGeom>
              <a:avLst/>
              <a:gdLst/>
              <a:ahLst/>
              <a:cxnLst/>
              <a:rect l="l" t="t" r="r" b="b"/>
              <a:pathLst>
                <a:path w="29131" h="29131" extrusionOk="0">
                  <a:moveTo>
                    <a:pt x="1" y="1"/>
                  </a:moveTo>
                  <a:lnTo>
                    <a:pt x="1" y="22378"/>
                  </a:lnTo>
                  <a:lnTo>
                    <a:pt x="8710" y="13669"/>
                  </a:lnTo>
                  <a:lnTo>
                    <a:pt x="24172" y="29130"/>
                  </a:lnTo>
                  <a:lnTo>
                    <a:pt x="29130" y="24172"/>
                  </a:lnTo>
                  <a:lnTo>
                    <a:pt x="13636" y="8710"/>
                  </a:lnTo>
                  <a:lnTo>
                    <a:pt x="22345" y="1"/>
                  </a:ln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 name="Google Shape;2513;p49"/>
            <p:cNvSpPr/>
            <p:nvPr/>
          </p:nvSpPr>
          <p:spPr>
            <a:xfrm>
              <a:off x="3923350" y="3255450"/>
              <a:ext cx="728250" cy="728275"/>
            </a:xfrm>
            <a:custGeom>
              <a:avLst/>
              <a:gdLst/>
              <a:ahLst/>
              <a:cxnLst/>
              <a:rect l="l" t="t" r="r" b="b"/>
              <a:pathLst>
                <a:path w="29130" h="29131" extrusionOk="0">
                  <a:moveTo>
                    <a:pt x="4926" y="0"/>
                  </a:moveTo>
                  <a:lnTo>
                    <a:pt x="0" y="4926"/>
                  </a:lnTo>
                  <a:lnTo>
                    <a:pt x="15462" y="20421"/>
                  </a:lnTo>
                  <a:lnTo>
                    <a:pt x="6752" y="29130"/>
                  </a:lnTo>
                  <a:lnTo>
                    <a:pt x="29130" y="29130"/>
                  </a:lnTo>
                  <a:lnTo>
                    <a:pt x="29130" y="6753"/>
                  </a:lnTo>
                  <a:lnTo>
                    <a:pt x="20420" y="15462"/>
                  </a:lnTo>
                  <a:lnTo>
                    <a:pt x="4926" y="0"/>
                  </a:ln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 name="Google Shape;2514;p49"/>
            <p:cNvSpPr/>
            <p:nvPr/>
          </p:nvSpPr>
          <p:spPr>
            <a:xfrm>
              <a:off x="3748000" y="1171050"/>
              <a:ext cx="104425" cy="446900"/>
            </a:xfrm>
            <a:custGeom>
              <a:avLst/>
              <a:gdLst/>
              <a:ahLst/>
              <a:cxnLst/>
              <a:rect l="l" t="t" r="r" b="b"/>
              <a:pathLst>
                <a:path w="4177" h="17876" extrusionOk="0">
                  <a:moveTo>
                    <a:pt x="2089" y="0"/>
                  </a:moveTo>
                  <a:cubicBezTo>
                    <a:pt x="947" y="0"/>
                    <a:pt x="1" y="946"/>
                    <a:pt x="1" y="2088"/>
                  </a:cubicBezTo>
                  <a:lnTo>
                    <a:pt x="1" y="15788"/>
                  </a:lnTo>
                  <a:cubicBezTo>
                    <a:pt x="1" y="16930"/>
                    <a:pt x="947" y="17876"/>
                    <a:pt x="2089" y="17876"/>
                  </a:cubicBezTo>
                  <a:cubicBezTo>
                    <a:pt x="3230" y="17876"/>
                    <a:pt x="4176" y="16930"/>
                    <a:pt x="4176" y="15788"/>
                  </a:cubicBezTo>
                  <a:lnTo>
                    <a:pt x="4176" y="2088"/>
                  </a:lnTo>
                  <a:cubicBezTo>
                    <a:pt x="4176" y="946"/>
                    <a:pt x="3230" y="0"/>
                    <a:pt x="2089" y="0"/>
                  </a:cubicBezTo>
                  <a:close/>
                </a:path>
              </a:pathLst>
            </a:custGeom>
            <a:solidFill>
              <a:srgbClr val="ADC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 name="Google Shape;2515;p49"/>
            <p:cNvSpPr/>
            <p:nvPr/>
          </p:nvSpPr>
          <p:spPr>
            <a:xfrm>
              <a:off x="3748000" y="4646675"/>
              <a:ext cx="104425" cy="446925"/>
            </a:xfrm>
            <a:custGeom>
              <a:avLst/>
              <a:gdLst/>
              <a:ahLst/>
              <a:cxnLst/>
              <a:rect l="l" t="t" r="r" b="b"/>
              <a:pathLst>
                <a:path w="4177" h="17877" extrusionOk="0">
                  <a:moveTo>
                    <a:pt x="2089" y="1"/>
                  </a:moveTo>
                  <a:cubicBezTo>
                    <a:pt x="947" y="1"/>
                    <a:pt x="1" y="947"/>
                    <a:pt x="1" y="2121"/>
                  </a:cubicBezTo>
                  <a:lnTo>
                    <a:pt x="1" y="15789"/>
                  </a:lnTo>
                  <a:cubicBezTo>
                    <a:pt x="1" y="16963"/>
                    <a:pt x="947" y="17877"/>
                    <a:pt x="2089" y="17877"/>
                  </a:cubicBezTo>
                  <a:cubicBezTo>
                    <a:pt x="3230" y="17877"/>
                    <a:pt x="4176" y="16963"/>
                    <a:pt x="4176" y="15789"/>
                  </a:cubicBezTo>
                  <a:lnTo>
                    <a:pt x="4176" y="2121"/>
                  </a:lnTo>
                  <a:cubicBezTo>
                    <a:pt x="4176" y="947"/>
                    <a:pt x="3230" y="1"/>
                    <a:pt x="2089" y="1"/>
                  </a:cubicBezTo>
                  <a:close/>
                </a:path>
              </a:pathLst>
            </a:custGeom>
            <a:solidFill>
              <a:srgbClr val="ADC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 name="Google Shape;2516;p49"/>
            <p:cNvSpPr/>
            <p:nvPr/>
          </p:nvSpPr>
          <p:spPr>
            <a:xfrm>
              <a:off x="5314575" y="3080125"/>
              <a:ext cx="446925" cy="104400"/>
            </a:xfrm>
            <a:custGeom>
              <a:avLst/>
              <a:gdLst/>
              <a:ahLst/>
              <a:cxnLst/>
              <a:rect l="l" t="t" r="r" b="b"/>
              <a:pathLst>
                <a:path w="17877" h="4176" extrusionOk="0">
                  <a:moveTo>
                    <a:pt x="2088" y="0"/>
                  </a:moveTo>
                  <a:cubicBezTo>
                    <a:pt x="947" y="0"/>
                    <a:pt x="1" y="946"/>
                    <a:pt x="1" y="2088"/>
                  </a:cubicBezTo>
                  <a:cubicBezTo>
                    <a:pt x="1" y="3262"/>
                    <a:pt x="947" y="4176"/>
                    <a:pt x="2088" y="4176"/>
                  </a:cubicBezTo>
                  <a:lnTo>
                    <a:pt x="15789" y="4176"/>
                  </a:lnTo>
                  <a:cubicBezTo>
                    <a:pt x="16930" y="4176"/>
                    <a:pt x="17876" y="3262"/>
                    <a:pt x="17876" y="2088"/>
                  </a:cubicBezTo>
                  <a:cubicBezTo>
                    <a:pt x="17876" y="946"/>
                    <a:pt x="16930" y="0"/>
                    <a:pt x="15789" y="0"/>
                  </a:cubicBezTo>
                  <a:close/>
                </a:path>
              </a:pathLst>
            </a:custGeom>
            <a:solidFill>
              <a:srgbClr val="ADC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2517;p49"/>
            <p:cNvSpPr/>
            <p:nvPr/>
          </p:nvSpPr>
          <p:spPr>
            <a:xfrm>
              <a:off x="1838925" y="3080125"/>
              <a:ext cx="446925" cy="104400"/>
            </a:xfrm>
            <a:custGeom>
              <a:avLst/>
              <a:gdLst/>
              <a:ahLst/>
              <a:cxnLst/>
              <a:rect l="l" t="t" r="r" b="b"/>
              <a:pathLst>
                <a:path w="17877" h="4176" extrusionOk="0">
                  <a:moveTo>
                    <a:pt x="2088" y="0"/>
                  </a:moveTo>
                  <a:cubicBezTo>
                    <a:pt x="947" y="0"/>
                    <a:pt x="1" y="946"/>
                    <a:pt x="1" y="2088"/>
                  </a:cubicBezTo>
                  <a:cubicBezTo>
                    <a:pt x="1" y="3262"/>
                    <a:pt x="947" y="4176"/>
                    <a:pt x="2088" y="4176"/>
                  </a:cubicBezTo>
                  <a:lnTo>
                    <a:pt x="15789" y="4176"/>
                  </a:lnTo>
                  <a:cubicBezTo>
                    <a:pt x="16931" y="4176"/>
                    <a:pt x="17876" y="3262"/>
                    <a:pt x="17876" y="2088"/>
                  </a:cubicBezTo>
                  <a:cubicBezTo>
                    <a:pt x="17876" y="946"/>
                    <a:pt x="16931" y="0"/>
                    <a:pt x="15789" y="0"/>
                  </a:cubicBezTo>
                  <a:close/>
                </a:path>
              </a:pathLst>
            </a:custGeom>
            <a:solidFill>
              <a:srgbClr val="ADC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 name="Google Shape;2518;p49"/>
            <p:cNvSpPr/>
            <p:nvPr/>
          </p:nvSpPr>
          <p:spPr>
            <a:xfrm>
              <a:off x="4850550" y="4187775"/>
              <a:ext cx="357225" cy="347225"/>
            </a:xfrm>
            <a:custGeom>
              <a:avLst/>
              <a:gdLst/>
              <a:ahLst/>
              <a:cxnLst/>
              <a:rect l="l" t="t" r="r" b="b"/>
              <a:pathLst>
                <a:path w="14289" h="13889" extrusionOk="0">
                  <a:moveTo>
                    <a:pt x="2301" y="0"/>
                  </a:moveTo>
                  <a:cubicBezTo>
                    <a:pt x="1762" y="0"/>
                    <a:pt x="1224" y="204"/>
                    <a:pt x="816" y="612"/>
                  </a:cubicBezTo>
                  <a:cubicBezTo>
                    <a:pt x="1" y="1427"/>
                    <a:pt x="1" y="2765"/>
                    <a:pt x="816" y="3580"/>
                  </a:cubicBezTo>
                  <a:lnTo>
                    <a:pt x="10505" y="13268"/>
                  </a:lnTo>
                  <a:cubicBezTo>
                    <a:pt x="10896" y="13660"/>
                    <a:pt x="11451" y="13888"/>
                    <a:pt x="11972" y="13888"/>
                  </a:cubicBezTo>
                  <a:cubicBezTo>
                    <a:pt x="12527" y="13888"/>
                    <a:pt x="13049" y="13660"/>
                    <a:pt x="13473" y="13268"/>
                  </a:cubicBezTo>
                  <a:cubicBezTo>
                    <a:pt x="14288" y="12453"/>
                    <a:pt x="14288" y="11115"/>
                    <a:pt x="13473" y="10300"/>
                  </a:cubicBezTo>
                  <a:lnTo>
                    <a:pt x="3785" y="612"/>
                  </a:lnTo>
                  <a:cubicBezTo>
                    <a:pt x="3377" y="204"/>
                    <a:pt x="2839" y="0"/>
                    <a:pt x="2301" y="0"/>
                  </a:cubicBezTo>
                  <a:close/>
                </a:path>
              </a:pathLst>
            </a:custGeom>
            <a:solidFill>
              <a:srgbClr val="ADC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2519;p49"/>
            <p:cNvSpPr/>
            <p:nvPr/>
          </p:nvSpPr>
          <p:spPr>
            <a:xfrm>
              <a:off x="2392650" y="1729848"/>
              <a:ext cx="357225" cy="347225"/>
            </a:xfrm>
            <a:custGeom>
              <a:avLst/>
              <a:gdLst/>
              <a:ahLst/>
              <a:cxnLst/>
              <a:rect l="l" t="t" r="r" b="b"/>
              <a:pathLst>
                <a:path w="14289" h="13889" extrusionOk="0">
                  <a:moveTo>
                    <a:pt x="2300" y="1"/>
                  </a:moveTo>
                  <a:cubicBezTo>
                    <a:pt x="1762" y="1"/>
                    <a:pt x="1224" y="205"/>
                    <a:pt x="816" y="613"/>
                  </a:cubicBezTo>
                  <a:cubicBezTo>
                    <a:pt x="1" y="1461"/>
                    <a:pt x="1" y="2765"/>
                    <a:pt x="816" y="3581"/>
                  </a:cubicBezTo>
                  <a:lnTo>
                    <a:pt x="10504" y="13269"/>
                  </a:lnTo>
                  <a:cubicBezTo>
                    <a:pt x="10928" y="13693"/>
                    <a:pt x="11450" y="13889"/>
                    <a:pt x="11972" y="13889"/>
                  </a:cubicBezTo>
                  <a:cubicBezTo>
                    <a:pt x="12527" y="13889"/>
                    <a:pt x="13049" y="13693"/>
                    <a:pt x="13473" y="13269"/>
                  </a:cubicBezTo>
                  <a:cubicBezTo>
                    <a:pt x="14288" y="12454"/>
                    <a:pt x="14288" y="11116"/>
                    <a:pt x="13473" y="10301"/>
                  </a:cubicBezTo>
                  <a:lnTo>
                    <a:pt x="3785" y="613"/>
                  </a:lnTo>
                  <a:cubicBezTo>
                    <a:pt x="3377" y="205"/>
                    <a:pt x="2839" y="1"/>
                    <a:pt x="2300" y="1"/>
                  </a:cubicBezTo>
                  <a:close/>
                </a:path>
              </a:pathLst>
            </a:custGeom>
            <a:solidFill>
              <a:srgbClr val="ADC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 name="Google Shape;2520;p49"/>
            <p:cNvSpPr/>
            <p:nvPr/>
          </p:nvSpPr>
          <p:spPr>
            <a:xfrm>
              <a:off x="2392650" y="4187775"/>
              <a:ext cx="357225" cy="347225"/>
            </a:xfrm>
            <a:custGeom>
              <a:avLst/>
              <a:gdLst/>
              <a:ahLst/>
              <a:cxnLst/>
              <a:rect l="l" t="t" r="r" b="b"/>
              <a:pathLst>
                <a:path w="14289" h="13889" extrusionOk="0">
                  <a:moveTo>
                    <a:pt x="11988" y="0"/>
                  </a:moveTo>
                  <a:cubicBezTo>
                    <a:pt x="11450" y="0"/>
                    <a:pt x="10912" y="204"/>
                    <a:pt x="10504" y="612"/>
                  </a:cubicBezTo>
                  <a:lnTo>
                    <a:pt x="816" y="10300"/>
                  </a:lnTo>
                  <a:cubicBezTo>
                    <a:pt x="1" y="11115"/>
                    <a:pt x="1" y="12453"/>
                    <a:pt x="816" y="13268"/>
                  </a:cubicBezTo>
                  <a:cubicBezTo>
                    <a:pt x="1240" y="13660"/>
                    <a:pt x="1762" y="13888"/>
                    <a:pt x="2317" y="13888"/>
                  </a:cubicBezTo>
                  <a:cubicBezTo>
                    <a:pt x="2839" y="13888"/>
                    <a:pt x="3393" y="13660"/>
                    <a:pt x="3785" y="13268"/>
                  </a:cubicBezTo>
                  <a:lnTo>
                    <a:pt x="13473" y="3580"/>
                  </a:lnTo>
                  <a:cubicBezTo>
                    <a:pt x="14288" y="2765"/>
                    <a:pt x="14288" y="1427"/>
                    <a:pt x="13473" y="612"/>
                  </a:cubicBezTo>
                  <a:cubicBezTo>
                    <a:pt x="13065" y="204"/>
                    <a:pt x="12527" y="0"/>
                    <a:pt x="11988" y="0"/>
                  </a:cubicBezTo>
                  <a:close/>
                </a:path>
              </a:pathLst>
            </a:custGeom>
            <a:solidFill>
              <a:srgbClr val="ADC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2521;p49"/>
            <p:cNvSpPr/>
            <p:nvPr/>
          </p:nvSpPr>
          <p:spPr>
            <a:xfrm>
              <a:off x="4850550" y="1729850"/>
              <a:ext cx="357225" cy="347225"/>
            </a:xfrm>
            <a:custGeom>
              <a:avLst/>
              <a:gdLst/>
              <a:ahLst/>
              <a:cxnLst/>
              <a:rect l="l" t="t" r="r" b="b"/>
              <a:pathLst>
                <a:path w="14289" h="13889" extrusionOk="0">
                  <a:moveTo>
                    <a:pt x="11989" y="1"/>
                  </a:moveTo>
                  <a:cubicBezTo>
                    <a:pt x="11451" y="1"/>
                    <a:pt x="10912" y="205"/>
                    <a:pt x="10505" y="613"/>
                  </a:cubicBezTo>
                  <a:lnTo>
                    <a:pt x="816" y="10301"/>
                  </a:lnTo>
                  <a:cubicBezTo>
                    <a:pt x="1" y="11116"/>
                    <a:pt x="1" y="12454"/>
                    <a:pt x="816" y="13269"/>
                  </a:cubicBezTo>
                  <a:cubicBezTo>
                    <a:pt x="1241" y="13693"/>
                    <a:pt x="1762" y="13889"/>
                    <a:pt x="2317" y="13889"/>
                  </a:cubicBezTo>
                  <a:cubicBezTo>
                    <a:pt x="2839" y="13889"/>
                    <a:pt x="3393" y="13693"/>
                    <a:pt x="3785" y="13269"/>
                  </a:cubicBezTo>
                  <a:lnTo>
                    <a:pt x="13473" y="3581"/>
                  </a:lnTo>
                  <a:cubicBezTo>
                    <a:pt x="14288" y="2765"/>
                    <a:pt x="14288" y="1461"/>
                    <a:pt x="13473" y="613"/>
                  </a:cubicBezTo>
                  <a:cubicBezTo>
                    <a:pt x="13065" y="205"/>
                    <a:pt x="12527" y="1"/>
                    <a:pt x="11989" y="1"/>
                  </a:cubicBezTo>
                  <a:close/>
                </a:path>
              </a:pathLst>
            </a:custGeom>
            <a:solidFill>
              <a:srgbClr val="ADC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 name="Google Shape;2522;p49"/>
            <p:cNvSpPr/>
            <p:nvPr/>
          </p:nvSpPr>
          <p:spPr>
            <a:xfrm>
              <a:off x="3471550" y="2803675"/>
              <a:ext cx="657325" cy="657300"/>
            </a:xfrm>
            <a:custGeom>
              <a:avLst/>
              <a:gdLst/>
              <a:ahLst/>
              <a:cxnLst/>
              <a:rect l="l" t="t" r="r" b="b"/>
              <a:pathLst>
                <a:path w="26293" h="26292" extrusionOk="0">
                  <a:moveTo>
                    <a:pt x="13147" y="7013"/>
                  </a:moveTo>
                  <a:cubicBezTo>
                    <a:pt x="16539" y="7013"/>
                    <a:pt x="19312" y="9753"/>
                    <a:pt x="19312" y="13146"/>
                  </a:cubicBezTo>
                  <a:cubicBezTo>
                    <a:pt x="19312" y="16538"/>
                    <a:pt x="16539" y="19311"/>
                    <a:pt x="13147" y="19311"/>
                  </a:cubicBezTo>
                  <a:cubicBezTo>
                    <a:pt x="9754" y="19311"/>
                    <a:pt x="6981" y="16538"/>
                    <a:pt x="6981" y="13146"/>
                  </a:cubicBezTo>
                  <a:cubicBezTo>
                    <a:pt x="6981" y="9753"/>
                    <a:pt x="9754" y="7013"/>
                    <a:pt x="13147" y="7013"/>
                  </a:cubicBezTo>
                  <a:close/>
                  <a:moveTo>
                    <a:pt x="13147" y="0"/>
                  </a:moveTo>
                  <a:cubicBezTo>
                    <a:pt x="5905" y="0"/>
                    <a:pt x="1" y="5904"/>
                    <a:pt x="1" y="13146"/>
                  </a:cubicBezTo>
                  <a:cubicBezTo>
                    <a:pt x="1" y="20388"/>
                    <a:pt x="5905" y="26292"/>
                    <a:pt x="13147" y="26292"/>
                  </a:cubicBezTo>
                  <a:cubicBezTo>
                    <a:pt x="20388" y="26292"/>
                    <a:pt x="26292" y="20388"/>
                    <a:pt x="26292" y="13146"/>
                  </a:cubicBezTo>
                  <a:cubicBezTo>
                    <a:pt x="26292" y="5904"/>
                    <a:pt x="20388" y="0"/>
                    <a:pt x="13147" y="0"/>
                  </a:cubicBezTo>
                  <a:close/>
                </a:path>
              </a:pathLst>
            </a:custGeom>
            <a:solidFill>
              <a:srgbClr val="F8DB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2523;p49"/>
            <p:cNvSpPr/>
            <p:nvPr/>
          </p:nvSpPr>
          <p:spPr>
            <a:xfrm>
              <a:off x="1781850" y="1113950"/>
              <a:ext cx="4036725" cy="4036750"/>
            </a:xfrm>
            <a:custGeom>
              <a:avLst/>
              <a:gdLst/>
              <a:ahLst/>
              <a:cxnLst/>
              <a:rect l="l" t="t" r="r" b="b"/>
              <a:pathLst>
                <a:path w="161469" h="161470" extrusionOk="0">
                  <a:moveTo>
                    <a:pt x="80735" y="5611"/>
                  </a:moveTo>
                  <a:cubicBezTo>
                    <a:pt x="122162" y="5611"/>
                    <a:pt x="155858" y="39308"/>
                    <a:pt x="155858" y="80735"/>
                  </a:cubicBezTo>
                  <a:cubicBezTo>
                    <a:pt x="155858" y="122162"/>
                    <a:pt x="122162" y="155891"/>
                    <a:pt x="80735" y="155891"/>
                  </a:cubicBezTo>
                  <a:cubicBezTo>
                    <a:pt x="39307" y="155891"/>
                    <a:pt x="5611" y="122162"/>
                    <a:pt x="5611" y="80735"/>
                  </a:cubicBezTo>
                  <a:cubicBezTo>
                    <a:pt x="5611" y="39308"/>
                    <a:pt x="39307" y="5611"/>
                    <a:pt x="80735" y="5611"/>
                  </a:cubicBezTo>
                  <a:close/>
                  <a:moveTo>
                    <a:pt x="80735" y="1"/>
                  </a:moveTo>
                  <a:cubicBezTo>
                    <a:pt x="36208" y="1"/>
                    <a:pt x="0" y="36241"/>
                    <a:pt x="0" y="80735"/>
                  </a:cubicBezTo>
                  <a:cubicBezTo>
                    <a:pt x="0" y="125261"/>
                    <a:pt x="36208" y="161469"/>
                    <a:pt x="80735" y="161469"/>
                  </a:cubicBezTo>
                  <a:cubicBezTo>
                    <a:pt x="125261" y="161469"/>
                    <a:pt x="161469" y="125261"/>
                    <a:pt x="161469" y="80735"/>
                  </a:cubicBezTo>
                  <a:cubicBezTo>
                    <a:pt x="161469" y="36241"/>
                    <a:pt x="125261" y="1"/>
                    <a:pt x="80735" y="1"/>
                  </a:cubicBez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6" name="Google Shape;2383;p49"/>
          <p:cNvGrpSpPr/>
          <p:nvPr/>
        </p:nvGrpSpPr>
        <p:grpSpPr>
          <a:xfrm>
            <a:off x="6538470" y="2724430"/>
            <a:ext cx="1015356" cy="841795"/>
            <a:chOff x="1190625" y="684200"/>
            <a:chExt cx="5219200" cy="4327050"/>
          </a:xfrm>
        </p:grpSpPr>
        <p:sp>
          <p:nvSpPr>
            <p:cNvPr id="37" name="Google Shape;2384;p49"/>
            <p:cNvSpPr/>
            <p:nvPr/>
          </p:nvSpPr>
          <p:spPr>
            <a:xfrm>
              <a:off x="3348425" y="684200"/>
              <a:ext cx="417550" cy="809800"/>
            </a:xfrm>
            <a:custGeom>
              <a:avLst/>
              <a:gdLst/>
              <a:ahLst/>
              <a:cxnLst/>
              <a:rect l="l" t="t" r="r" b="b"/>
              <a:pathLst>
                <a:path w="16702" h="32392" extrusionOk="0">
                  <a:moveTo>
                    <a:pt x="16702" y="0"/>
                  </a:moveTo>
                  <a:cubicBezTo>
                    <a:pt x="7470" y="0"/>
                    <a:pt x="0" y="7470"/>
                    <a:pt x="0" y="16701"/>
                  </a:cubicBezTo>
                  <a:lnTo>
                    <a:pt x="0" y="32392"/>
                  </a:lnTo>
                  <a:lnTo>
                    <a:pt x="16702" y="32392"/>
                  </a:lnTo>
                  <a:lnTo>
                    <a:pt x="16702" y="0"/>
                  </a:ln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2385;p49"/>
            <p:cNvSpPr/>
            <p:nvPr/>
          </p:nvSpPr>
          <p:spPr>
            <a:xfrm>
              <a:off x="1222425" y="1029550"/>
              <a:ext cx="407775" cy="495450"/>
            </a:xfrm>
            <a:custGeom>
              <a:avLst/>
              <a:gdLst/>
              <a:ahLst/>
              <a:cxnLst/>
              <a:rect l="l" t="t" r="r" b="b"/>
              <a:pathLst>
                <a:path w="16311" h="19818" extrusionOk="0">
                  <a:moveTo>
                    <a:pt x="4146" y="1"/>
                  </a:moveTo>
                  <a:cubicBezTo>
                    <a:pt x="3473" y="1"/>
                    <a:pt x="2794" y="186"/>
                    <a:pt x="2186" y="571"/>
                  </a:cubicBezTo>
                  <a:cubicBezTo>
                    <a:pt x="489" y="1648"/>
                    <a:pt x="0" y="3899"/>
                    <a:pt x="1077" y="5595"/>
                  </a:cubicBezTo>
                  <a:lnTo>
                    <a:pt x="9101" y="18121"/>
                  </a:lnTo>
                  <a:cubicBezTo>
                    <a:pt x="9786" y="19197"/>
                    <a:pt x="10960" y="19817"/>
                    <a:pt x="12167" y="19817"/>
                  </a:cubicBezTo>
                  <a:cubicBezTo>
                    <a:pt x="12820" y="19817"/>
                    <a:pt x="13505" y="19621"/>
                    <a:pt x="14125" y="19230"/>
                  </a:cubicBezTo>
                  <a:cubicBezTo>
                    <a:pt x="15821" y="18154"/>
                    <a:pt x="16310" y="15903"/>
                    <a:pt x="15234" y="14207"/>
                  </a:cubicBezTo>
                  <a:lnTo>
                    <a:pt x="7242" y="1681"/>
                  </a:lnTo>
                  <a:cubicBezTo>
                    <a:pt x="6530" y="592"/>
                    <a:pt x="5349" y="1"/>
                    <a:pt x="4146" y="1"/>
                  </a:cubicBez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2386;p49"/>
            <p:cNvSpPr/>
            <p:nvPr/>
          </p:nvSpPr>
          <p:spPr>
            <a:xfrm>
              <a:off x="1190625" y="3691750"/>
              <a:ext cx="5219200" cy="1319500"/>
            </a:xfrm>
            <a:custGeom>
              <a:avLst/>
              <a:gdLst/>
              <a:ahLst/>
              <a:cxnLst/>
              <a:rect l="l" t="t" r="r" b="b"/>
              <a:pathLst>
                <a:path w="208768" h="52780" extrusionOk="0">
                  <a:moveTo>
                    <a:pt x="51931" y="0"/>
                  </a:moveTo>
                  <a:lnTo>
                    <a:pt x="8579" y="26161"/>
                  </a:lnTo>
                  <a:cubicBezTo>
                    <a:pt x="3849" y="26161"/>
                    <a:pt x="0" y="30010"/>
                    <a:pt x="0" y="34740"/>
                  </a:cubicBezTo>
                  <a:lnTo>
                    <a:pt x="0" y="44200"/>
                  </a:lnTo>
                  <a:cubicBezTo>
                    <a:pt x="0" y="48930"/>
                    <a:pt x="3849" y="52779"/>
                    <a:pt x="8579" y="52779"/>
                  </a:cubicBezTo>
                  <a:lnTo>
                    <a:pt x="200253" y="52779"/>
                  </a:lnTo>
                  <a:cubicBezTo>
                    <a:pt x="204951" y="52779"/>
                    <a:pt x="208767" y="48963"/>
                    <a:pt x="208767" y="44233"/>
                  </a:cubicBezTo>
                  <a:cubicBezTo>
                    <a:pt x="208767" y="39535"/>
                    <a:pt x="204951" y="35719"/>
                    <a:pt x="200253" y="35719"/>
                  </a:cubicBezTo>
                  <a:lnTo>
                    <a:pt x="200025" y="35719"/>
                  </a:lnTo>
                  <a:lnTo>
                    <a:pt x="51931" y="0"/>
                  </a:ln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2387;p49"/>
            <p:cNvSpPr/>
            <p:nvPr/>
          </p:nvSpPr>
          <p:spPr>
            <a:xfrm>
              <a:off x="1190625" y="3691750"/>
              <a:ext cx="1611425" cy="1319500"/>
            </a:xfrm>
            <a:custGeom>
              <a:avLst/>
              <a:gdLst/>
              <a:ahLst/>
              <a:cxnLst/>
              <a:rect l="l" t="t" r="r" b="b"/>
              <a:pathLst>
                <a:path w="64457" h="52780" extrusionOk="0">
                  <a:moveTo>
                    <a:pt x="51931" y="0"/>
                  </a:moveTo>
                  <a:lnTo>
                    <a:pt x="8579" y="26161"/>
                  </a:lnTo>
                  <a:cubicBezTo>
                    <a:pt x="3849" y="26161"/>
                    <a:pt x="0" y="30010"/>
                    <a:pt x="0" y="34740"/>
                  </a:cubicBezTo>
                  <a:lnTo>
                    <a:pt x="0" y="44200"/>
                  </a:lnTo>
                  <a:cubicBezTo>
                    <a:pt x="0" y="48930"/>
                    <a:pt x="3849" y="52779"/>
                    <a:pt x="8579" y="52779"/>
                  </a:cubicBezTo>
                  <a:lnTo>
                    <a:pt x="26063" y="52779"/>
                  </a:lnTo>
                  <a:cubicBezTo>
                    <a:pt x="21333" y="52779"/>
                    <a:pt x="17484" y="48930"/>
                    <a:pt x="17484" y="44200"/>
                  </a:cubicBezTo>
                  <a:lnTo>
                    <a:pt x="17484" y="34740"/>
                  </a:lnTo>
                  <a:cubicBezTo>
                    <a:pt x="17484" y="30010"/>
                    <a:pt x="21333" y="26161"/>
                    <a:pt x="26063" y="26161"/>
                  </a:cubicBezTo>
                  <a:lnTo>
                    <a:pt x="64457" y="3034"/>
                  </a:lnTo>
                  <a:lnTo>
                    <a:pt x="51931" y="0"/>
                  </a:ln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2388;p49"/>
            <p:cNvSpPr/>
            <p:nvPr/>
          </p:nvSpPr>
          <p:spPr>
            <a:xfrm>
              <a:off x="1405100" y="1433625"/>
              <a:ext cx="4786150" cy="3151100"/>
            </a:xfrm>
            <a:custGeom>
              <a:avLst/>
              <a:gdLst/>
              <a:ahLst/>
              <a:cxnLst/>
              <a:rect l="l" t="t" r="r" b="b"/>
              <a:pathLst>
                <a:path w="191446" h="126044" extrusionOk="0">
                  <a:moveTo>
                    <a:pt x="0" y="1"/>
                  </a:moveTo>
                  <a:lnTo>
                    <a:pt x="0" y="116486"/>
                  </a:lnTo>
                  <a:lnTo>
                    <a:pt x="69187" y="116486"/>
                  </a:lnTo>
                  <a:cubicBezTo>
                    <a:pt x="75124" y="116486"/>
                    <a:pt x="80930" y="118150"/>
                    <a:pt x="85986" y="121281"/>
                  </a:cubicBezTo>
                  <a:cubicBezTo>
                    <a:pt x="88498" y="122815"/>
                    <a:pt x="91238" y="124021"/>
                    <a:pt x="94043" y="124837"/>
                  </a:cubicBezTo>
                  <a:cubicBezTo>
                    <a:pt x="96881" y="125620"/>
                    <a:pt x="99817" y="126044"/>
                    <a:pt x="102785" y="126044"/>
                  </a:cubicBezTo>
                  <a:lnTo>
                    <a:pt x="191446" y="126044"/>
                  </a:lnTo>
                  <a:lnTo>
                    <a:pt x="191446" y="100372"/>
                  </a:lnTo>
                  <a:cubicBezTo>
                    <a:pt x="191446" y="82268"/>
                    <a:pt x="176767" y="67622"/>
                    <a:pt x="158696" y="67622"/>
                  </a:cubicBezTo>
                  <a:cubicBezTo>
                    <a:pt x="154944" y="67622"/>
                    <a:pt x="151291" y="67296"/>
                    <a:pt x="147735" y="66676"/>
                  </a:cubicBezTo>
                  <a:cubicBezTo>
                    <a:pt x="146855" y="66545"/>
                    <a:pt x="145974" y="66350"/>
                    <a:pt x="145126" y="66186"/>
                  </a:cubicBezTo>
                  <a:cubicBezTo>
                    <a:pt x="144017" y="65925"/>
                    <a:pt x="142940" y="65665"/>
                    <a:pt x="141864" y="65371"/>
                  </a:cubicBezTo>
                  <a:cubicBezTo>
                    <a:pt x="135699" y="63707"/>
                    <a:pt x="129860" y="61163"/>
                    <a:pt x="124575" y="57803"/>
                  </a:cubicBezTo>
                  <a:cubicBezTo>
                    <a:pt x="118345" y="53921"/>
                    <a:pt x="112865" y="48963"/>
                    <a:pt x="108298" y="43222"/>
                  </a:cubicBezTo>
                  <a:cubicBezTo>
                    <a:pt x="104449" y="38394"/>
                    <a:pt x="101317" y="32979"/>
                    <a:pt x="98969" y="27140"/>
                  </a:cubicBezTo>
                  <a:cubicBezTo>
                    <a:pt x="97403" y="23226"/>
                    <a:pt x="96229" y="19116"/>
                    <a:pt x="95446" y="14843"/>
                  </a:cubicBezTo>
                  <a:cubicBezTo>
                    <a:pt x="94793" y="11124"/>
                    <a:pt x="94435" y="7275"/>
                    <a:pt x="94435" y="3361"/>
                  </a:cubicBezTo>
                  <a:lnTo>
                    <a:pt x="9443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 name="Google Shape;2389;p49"/>
            <p:cNvSpPr/>
            <p:nvPr/>
          </p:nvSpPr>
          <p:spPr>
            <a:xfrm>
              <a:off x="3354950" y="2585925"/>
              <a:ext cx="441200" cy="442025"/>
            </a:xfrm>
            <a:custGeom>
              <a:avLst/>
              <a:gdLst/>
              <a:ahLst/>
              <a:cxnLst/>
              <a:rect l="l" t="t" r="r" b="b"/>
              <a:pathLst>
                <a:path w="17648" h="17681" extrusionOk="0">
                  <a:moveTo>
                    <a:pt x="8807" y="1"/>
                  </a:moveTo>
                  <a:cubicBezTo>
                    <a:pt x="3947" y="1"/>
                    <a:pt x="0" y="3948"/>
                    <a:pt x="0" y="8841"/>
                  </a:cubicBezTo>
                  <a:cubicBezTo>
                    <a:pt x="0" y="13701"/>
                    <a:pt x="3947" y="17681"/>
                    <a:pt x="8807" y="17681"/>
                  </a:cubicBezTo>
                  <a:cubicBezTo>
                    <a:pt x="13700" y="17681"/>
                    <a:pt x="17647" y="13701"/>
                    <a:pt x="17647" y="8841"/>
                  </a:cubicBezTo>
                  <a:cubicBezTo>
                    <a:pt x="17647" y="3948"/>
                    <a:pt x="13700" y="1"/>
                    <a:pt x="8807" y="1"/>
                  </a:cubicBezTo>
                  <a:close/>
                </a:path>
              </a:pathLst>
            </a:custGeom>
            <a:solidFill>
              <a:srgbClr val="CEB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2390;p49"/>
            <p:cNvSpPr/>
            <p:nvPr/>
          </p:nvSpPr>
          <p:spPr>
            <a:xfrm>
              <a:off x="2959425" y="1891950"/>
              <a:ext cx="441200" cy="441200"/>
            </a:xfrm>
            <a:custGeom>
              <a:avLst/>
              <a:gdLst/>
              <a:ahLst/>
              <a:cxnLst/>
              <a:rect l="l" t="t" r="r" b="b"/>
              <a:pathLst>
                <a:path w="17648" h="17648" extrusionOk="0">
                  <a:moveTo>
                    <a:pt x="8808" y="0"/>
                  </a:moveTo>
                  <a:cubicBezTo>
                    <a:pt x="3947" y="0"/>
                    <a:pt x="0" y="3947"/>
                    <a:pt x="0" y="8807"/>
                  </a:cubicBezTo>
                  <a:cubicBezTo>
                    <a:pt x="0" y="13700"/>
                    <a:pt x="3947" y="17647"/>
                    <a:pt x="8808" y="17647"/>
                  </a:cubicBezTo>
                  <a:cubicBezTo>
                    <a:pt x="13701" y="17647"/>
                    <a:pt x="17648" y="13700"/>
                    <a:pt x="17648" y="8807"/>
                  </a:cubicBezTo>
                  <a:cubicBezTo>
                    <a:pt x="17648" y="3947"/>
                    <a:pt x="13701" y="0"/>
                    <a:pt x="8808" y="0"/>
                  </a:cubicBezTo>
                  <a:close/>
                </a:path>
              </a:pathLst>
            </a:custGeom>
            <a:solidFill>
              <a:srgbClr val="CEB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 name="Google Shape;2391;p49"/>
            <p:cNvSpPr/>
            <p:nvPr/>
          </p:nvSpPr>
          <p:spPr>
            <a:xfrm>
              <a:off x="1405100" y="1434450"/>
              <a:ext cx="319700" cy="2911350"/>
            </a:xfrm>
            <a:custGeom>
              <a:avLst/>
              <a:gdLst/>
              <a:ahLst/>
              <a:cxnLst/>
              <a:rect l="l" t="t" r="r" b="b"/>
              <a:pathLst>
                <a:path w="12788" h="116454" extrusionOk="0">
                  <a:moveTo>
                    <a:pt x="0" y="0"/>
                  </a:moveTo>
                  <a:lnTo>
                    <a:pt x="0" y="116453"/>
                  </a:lnTo>
                  <a:lnTo>
                    <a:pt x="12787" y="116453"/>
                  </a:lnTo>
                  <a:lnTo>
                    <a:pt x="12787" y="0"/>
                  </a:ln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 name="Google Shape;2392;p49"/>
            <p:cNvSpPr/>
            <p:nvPr/>
          </p:nvSpPr>
          <p:spPr>
            <a:xfrm>
              <a:off x="4501525" y="4431100"/>
              <a:ext cx="168825" cy="153625"/>
            </a:xfrm>
            <a:custGeom>
              <a:avLst/>
              <a:gdLst/>
              <a:ahLst/>
              <a:cxnLst/>
              <a:rect l="l" t="t" r="r" b="b"/>
              <a:pathLst>
                <a:path w="6753" h="6145" extrusionOk="0">
                  <a:moveTo>
                    <a:pt x="3003" y="1"/>
                  </a:moveTo>
                  <a:cubicBezTo>
                    <a:pt x="2756" y="1"/>
                    <a:pt x="2503" y="36"/>
                    <a:pt x="2251" y="110"/>
                  </a:cubicBezTo>
                  <a:cubicBezTo>
                    <a:pt x="849" y="502"/>
                    <a:pt x="1" y="1970"/>
                    <a:pt x="392" y="3405"/>
                  </a:cubicBezTo>
                  <a:cubicBezTo>
                    <a:pt x="653" y="4318"/>
                    <a:pt x="947" y="5232"/>
                    <a:pt x="1240" y="6145"/>
                  </a:cubicBezTo>
                  <a:lnTo>
                    <a:pt x="6753" y="6145"/>
                  </a:lnTo>
                  <a:cubicBezTo>
                    <a:pt x="6753" y="5851"/>
                    <a:pt x="6720" y="5558"/>
                    <a:pt x="6590" y="5232"/>
                  </a:cubicBezTo>
                  <a:cubicBezTo>
                    <a:pt x="6231" y="4155"/>
                    <a:pt x="5872" y="3046"/>
                    <a:pt x="5546" y="1937"/>
                  </a:cubicBezTo>
                  <a:cubicBezTo>
                    <a:pt x="5223" y="780"/>
                    <a:pt x="4168" y="1"/>
                    <a:pt x="3003" y="1"/>
                  </a:cubicBez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2393;p49"/>
            <p:cNvSpPr/>
            <p:nvPr/>
          </p:nvSpPr>
          <p:spPr>
            <a:xfrm>
              <a:off x="4459950" y="3250725"/>
              <a:ext cx="421625" cy="1086100"/>
            </a:xfrm>
            <a:custGeom>
              <a:avLst/>
              <a:gdLst/>
              <a:ahLst/>
              <a:cxnLst/>
              <a:rect l="l" t="t" r="r" b="b"/>
              <a:pathLst>
                <a:path w="16865" h="43444" extrusionOk="0">
                  <a:moveTo>
                    <a:pt x="13850" y="1"/>
                  </a:moveTo>
                  <a:cubicBezTo>
                    <a:pt x="13047" y="1"/>
                    <a:pt x="12257" y="353"/>
                    <a:pt x="11743" y="1038"/>
                  </a:cubicBezTo>
                  <a:cubicBezTo>
                    <a:pt x="10177" y="3060"/>
                    <a:pt x="8710" y="5213"/>
                    <a:pt x="7437" y="7431"/>
                  </a:cubicBezTo>
                  <a:cubicBezTo>
                    <a:pt x="6720" y="8703"/>
                    <a:pt x="7144" y="10334"/>
                    <a:pt x="8416" y="11085"/>
                  </a:cubicBezTo>
                  <a:cubicBezTo>
                    <a:pt x="8840" y="11313"/>
                    <a:pt x="9297" y="11443"/>
                    <a:pt x="9753" y="11443"/>
                  </a:cubicBezTo>
                  <a:cubicBezTo>
                    <a:pt x="10699" y="11443"/>
                    <a:pt x="11580" y="10954"/>
                    <a:pt x="12069" y="10106"/>
                  </a:cubicBezTo>
                  <a:cubicBezTo>
                    <a:pt x="13244" y="8084"/>
                    <a:pt x="14548" y="6159"/>
                    <a:pt x="15951" y="4300"/>
                  </a:cubicBezTo>
                  <a:cubicBezTo>
                    <a:pt x="16865" y="3158"/>
                    <a:pt x="16669" y="1462"/>
                    <a:pt x="15494" y="548"/>
                  </a:cubicBezTo>
                  <a:cubicBezTo>
                    <a:pt x="15005" y="181"/>
                    <a:pt x="14424" y="1"/>
                    <a:pt x="13850" y="1"/>
                  </a:cubicBezTo>
                  <a:close/>
                  <a:moveTo>
                    <a:pt x="5831" y="14502"/>
                  </a:moveTo>
                  <a:cubicBezTo>
                    <a:pt x="4753" y="14502"/>
                    <a:pt x="3734" y="15179"/>
                    <a:pt x="3327" y="16271"/>
                  </a:cubicBezTo>
                  <a:cubicBezTo>
                    <a:pt x="2479" y="18685"/>
                    <a:pt x="1762" y="21164"/>
                    <a:pt x="1207" y="23676"/>
                  </a:cubicBezTo>
                  <a:cubicBezTo>
                    <a:pt x="913" y="25111"/>
                    <a:pt x="1827" y="26546"/>
                    <a:pt x="3295" y="26840"/>
                  </a:cubicBezTo>
                  <a:cubicBezTo>
                    <a:pt x="3458" y="26873"/>
                    <a:pt x="3653" y="26905"/>
                    <a:pt x="3849" y="26905"/>
                  </a:cubicBezTo>
                  <a:cubicBezTo>
                    <a:pt x="5089" y="26905"/>
                    <a:pt x="6198" y="26057"/>
                    <a:pt x="6459" y="24785"/>
                  </a:cubicBezTo>
                  <a:cubicBezTo>
                    <a:pt x="6915" y="22534"/>
                    <a:pt x="7568" y="20251"/>
                    <a:pt x="8351" y="18098"/>
                  </a:cubicBezTo>
                  <a:cubicBezTo>
                    <a:pt x="8873" y="16695"/>
                    <a:pt x="8155" y="15162"/>
                    <a:pt x="6752" y="14673"/>
                  </a:cubicBezTo>
                  <a:cubicBezTo>
                    <a:pt x="6449" y="14557"/>
                    <a:pt x="6137" y="14502"/>
                    <a:pt x="5831" y="14502"/>
                  </a:cubicBezTo>
                  <a:close/>
                  <a:moveTo>
                    <a:pt x="2743" y="30754"/>
                  </a:moveTo>
                  <a:cubicBezTo>
                    <a:pt x="1270" y="30754"/>
                    <a:pt x="65" y="31884"/>
                    <a:pt x="33" y="33331"/>
                  </a:cubicBezTo>
                  <a:cubicBezTo>
                    <a:pt x="0" y="34049"/>
                    <a:pt x="0" y="34734"/>
                    <a:pt x="0" y="35419"/>
                  </a:cubicBezTo>
                  <a:cubicBezTo>
                    <a:pt x="0" y="37311"/>
                    <a:pt x="98" y="39170"/>
                    <a:pt x="261" y="41030"/>
                  </a:cubicBezTo>
                  <a:cubicBezTo>
                    <a:pt x="391" y="42400"/>
                    <a:pt x="1566" y="43443"/>
                    <a:pt x="2936" y="43443"/>
                  </a:cubicBezTo>
                  <a:cubicBezTo>
                    <a:pt x="3001" y="43443"/>
                    <a:pt x="3099" y="43443"/>
                    <a:pt x="3197" y="43411"/>
                  </a:cubicBezTo>
                  <a:cubicBezTo>
                    <a:pt x="4665" y="43280"/>
                    <a:pt x="5741" y="41976"/>
                    <a:pt x="5578" y="40508"/>
                  </a:cubicBezTo>
                  <a:cubicBezTo>
                    <a:pt x="5415" y="38811"/>
                    <a:pt x="5350" y="37115"/>
                    <a:pt x="5350" y="35419"/>
                  </a:cubicBezTo>
                  <a:cubicBezTo>
                    <a:pt x="5350" y="34799"/>
                    <a:pt x="5350" y="34179"/>
                    <a:pt x="5382" y="33527"/>
                  </a:cubicBezTo>
                  <a:cubicBezTo>
                    <a:pt x="5415" y="32059"/>
                    <a:pt x="4273" y="30820"/>
                    <a:pt x="2805" y="30754"/>
                  </a:cubicBezTo>
                  <a:cubicBezTo>
                    <a:pt x="2784" y="30754"/>
                    <a:pt x="2764" y="30754"/>
                    <a:pt x="2743" y="30754"/>
                  </a:cubicBez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 name="Google Shape;2394;p49"/>
            <p:cNvSpPr/>
            <p:nvPr/>
          </p:nvSpPr>
          <p:spPr>
            <a:xfrm>
              <a:off x="4888900" y="3067875"/>
              <a:ext cx="209600" cy="146000"/>
            </a:xfrm>
            <a:custGeom>
              <a:avLst/>
              <a:gdLst/>
              <a:ahLst/>
              <a:cxnLst/>
              <a:rect l="l" t="t" r="r" b="b"/>
              <a:pathLst>
                <a:path w="8384" h="5840" extrusionOk="0">
                  <a:moveTo>
                    <a:pt x="2512" y="1"/>
                  </a:moveTo>
                  <a:cubicBezTo>
                    <a:pt x="2055" y="392"/>
                    <a:pt x="1631" y="784"/>
                    <a:pt x="1174" y="1175"/>
                  </a:cubicBezTo>
                  <a:cubicBezTo>
                    <a:pt x="98" y="2186"/>
                    <a:pt x="0" y="3883"/>
                    <a:pt x="1011" y="4959"/>
                  </a:cubicBezTo>
                  <a:cubicBezTo>
                    <a:pt x="1533" y="5546"/>
                    <a:pt x="2251" y="5840"/>
                    <a:pt x="3001" y="5840"/>
                  </a:cubicBezTo>
                  <a:cubicBezTo>
                    <a:pt x="3621" y="5840"/>
                    <a:pt x="4273" y="5612"/>
                    <a:pt x="4795" y="5155"/>
                  </a:cubicBezTo>
                  <a:cubicBezTo>
                    <a:pt x="5643" y="4372"/>
                    <a:pt x="6524" y="3622"/>
                    <a:pt x="7437" y="2904"/>
                  </a:cubicBezTo>
                  <a:cubicBezTo>
                    <a:pt x="7959" y="2480"/>
                    <a:pt x="8286" y="1926"/>
                    <a:pt x="8383" y="1306"/>
                  </a:cubicBezTo>
                  <a:cubicBezTo>
                    <a:pt x="7503" y="1175"/>
                    <a:pt x="6622" y="980"/>
                    <a:pt x="5774" y="816"/>
                  </a:cubicBezTo>
                  <a:cubicBezTo>
                    <a:pt x="4665" y="555"/>
                    <a:pt x="3588" y="295"/>
                    <a:pt x="2512" y="1"/>
                  </a:cubicBez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 name="Google Shape;2395;p49"/>
            <p:cNvSpPr/>
            <p:nvPr/>
          </p:nvSpPr>
          <p:spPr>
            <a:xfrm>
              <a:off x="2898250" y="1830775"/>
              <a:ext cx="563550" cy="563525"/>
            </a:xfrm>
            <a:custGeom>
              <a:avLst/>
              <a:gdLst/>
              <a:ahLst/>
              <a:cxnLst/>
              <a:rect l="l" t="t" r="r" b="b"/>
              <a:pathLst>
                <a:path w="22542" h="22541" extrusionOk="0">
                  <a:moveTo>
                    <a:pt x="11255" y="4861"/>
                  </a:moveTo>
                  <a:cubicBezTo>
                    <a:pt x="14810" y="4861"/>
                    <a:pt x="17681" y="7732"/>
                    <a:pt x="17681" y="11254"/>
                  </a:cubicBezTo>
                  <a:cubicBezTo>
                    <a:pt x="17681" y="14810"/>
                    <a:pt x="14810" y="17681"/>
                    <a:pt x="11255" y="17681"/>
                  </a:cubicBezTo>
                  <a:cubicBezTo>
                    <a:pt x="7732" y="17681"/>
                    <a:pt x="4861" y="14810"/>
                    <a:pt x="4861" y="11254"/>
                  </a:cubicBezTo>
                  <a:cubicBezTo>
                    <a:pt x="4861" y="7732"/>
                    <a:pt x="7732" y="4861"/>
                    <a:pt x="11255" y="4861"/>
                  </a:cubicBezTo>
                  <a:close/>
                  <a:moveTo>
                    <a:pt x="11255" y="1"/>
                  </a:moveTo>
                  <a:cubicBezTo>
                    <a:pt x="5057" y="1"/>
                    <a:pt x="1" y="5057"/>
                    <a:pt x="1" y="11254"/>
                  </a:cubicBezTo>
                  <a:cubicBezTo>
                    <a:pt x="1" y="17485"/>
                    <a:pt x="5057" y="22541"/>
                    <a:pt x="11255" y="22541"/>
                  </a:cubicBezTo>
                  <a:cubicBezTo>
                    <a:pt x="17485" y="22541"/>
                    <a:pt x="22541" y="17485"/>
                    <a:pt x="22541" y="11254"/>
                  </a:cubicBezTo>
                  <a:cubicBezTo>
                    <a:pt x="22541" y="5057"/>
                    <a:pt x="17485" y="1"/>
                    <a:pt x="11255" y="1"/>
                  </a:cubicBezTo>
                  <a:close/>
                </a:path>
              </a:pathLst>
            </a:custGeom>
            <a:solidFill>
              <a:srgbClr val="F088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 name="Google Shape;2396;p49"/>
            <p:cNvSpPr/>
            <p:nvPr/>
          </p:nvSpPr>
          <p:spPr>
            <a:xfrm>
              <a:off x="3293775" y="2524775"/>
              <a:ext cx="563525" cy="563525"/>
            </a:xfrm>
            <a:custGeom>
              <a:avLst/>
              <a:gdLst/>
              <a:ahLst/>
              <a:cxnLst/>
              <a:rect l="l" t="t" r="r" b="b"/>
              <a:pathLst>
                <a:path w="22541" h="22541" extrusionOk="0">
                  <a:moveTo>
                    <a:pt x="11254" y="4860"/>
                  </a:moveTo>
                  <a:cubicBezTo>
                    <a:pt x="14810" y="4860"/>
                    <a:pt x="17681" y="7764"/>
                    <a:pt x="17681" y="11287"/>
                  </a:cubicBezTo>
                  <a:cubicBezTo>
                    <a:pt x="17681" y="14810"/>
                    <a:pt x="14810" y="17680"/>
                    <a:pt x="11254" y="17680"/>
                  </a:cubicBezTo>
                  <a:cubicBezTo>
                    <a:pt x="7732" y="17680"/>
                    <a:pt x="4861" y="14810"/>
                    <a:pt x="4861" y="11287"/>
                  </a:cubicBezTo>
                  <a:cubicBezTo>
                    <a:pt x="4861" y="7764"/>
                    <a:pt x="7732" y="4860"/>
                    <a:pt x="11254" y="4860"/>
                  </a:cubicBezTo>
                  <a:close/>
                  <a:moveTo>
                    <a:pt x="11254" y="0"/>
                  </a:moveTo>
                  <a:cubicBezTo>
                    <a:pt x="5057" y="0"/>
                    <a:pt x="1" y="5056"/>
                    <a:pt x="1" y="11287"/>
                  </a:cubicBezTo>
                  <a:cubicBezTo>
                    <a:pt x="1" y="17484"/>
                    <a:pt x="5057" y="22540"/>
                    <a:pt x="11254" y="22540"/>
                  </a:cubicBezTo>
                  <a:cubicBezTo>
                    <a:pt x="17485" y="22540"/>
                    <a:pt x="22541" y="17484"/>
                    <a:pt x="22541" y="11287"/>
                  </a:cubicBezTo>
                  <a:cubicBezTo>
                    <a:pt x="22541" y="5056"/>
                    <a:pt x="17485" y="0"/>
                    <a:pt x="11254" y="0"/>
                  </a:cubicBezTo>
                  <a:close/>
                </a:path>
              </a:pathLst>
            </a:custGeom>
            <a:solidFill>
              <a:srgbClr val="F088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 name="Google Shape;2397;p49"/>
            <p:cNvSpPr/>
            <p:nvPr/>
          </p:nvSpPr>
          <p:spPr>
            <a:xfrm>
              <a:off x="3938825" y="3088275"/>
              <a:ext cx="441225" cy="442025"/>
            </a:xfrm>
            <a:custGeom>
              <a:avLst/>
              <a:gdLst/>
              <a:ahLst/>
              <a:cxnLst/>
              <a:rect l="l" t="t" r="r" b="b"/>
              <a:pathLst>
                <a:path w="17649" h="17681" extrusionOk="0">
                  <a:moveTo>
                    <a:pt x="8808" y="0"/>
                  </a:moveTo>
                  <a:cubicBezTo>
                    <a:pt x="3948" y="0"/>
                    <a:pt x="1" y="3947"/>
                    <a:pt x="1" y="8840"/>
                  </a:cubicBezTo>
                  <a:cubicBezTo>
                    <a:pt x="1" y="13733"/>
                    <a:pt x="3948" y="17680"/>
                    <a:pt x="8808" y="17680"/>
                  </a:cubicBezTo>
                  <a:cubicBezTo>
                    <a:pt x="13701" y="17680"/>
                    <a:pt x="17648" y="13733"/>
                    <a:pt x="17648" y="8840"/>
                  </a:cubicBezTo>
                  <a:cubicBezTo>
                    <a:pt x="17648" y="3947"/>
                    <a:pt x="13701" y="0"/>
                    <a:pt x="8808" y="0"/>
                  </a:cubicBezTo>
                  <a:close/>
                </a:path>
              </a:pathLst>
            </a:custGeom>
            <a:solidFill>
              <a:srgbClr val="CEB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 name="Google Shape;2398;p49"/>
            <p:cNvSpPr/>
            <p:nvPr/>
          </p:nvSpPr>
          <p:spPr>
            <a:xfrm>
              <a:off x="3877675" y="3027925"/>
              <a:ext cx="563525" cy="562725"/>
            </a:xfrm>
            <a:custGeom>
              <a:avLst/>
              <a:gdLst/>
              <a:ahLst/>
              <a:cxnLst/>
              <a:rect l="l" t="t" r="r" b="b"/>
              <a:pathLst>
                <a:path w="22541" h="22509" extrusionOk="0">
                  <a:moveTo>
                    <a:pt x="11254" y="4861"/>
                  </a:moveTo>
                  <a:cubicBezTo>
                    <a:pt x="14810" y="4861"/>
                    <a:pt x="17680" y="7731"/>
                    <a:pt x="17680" y="11254"/>
                  </a:cubicBezTo>
                  <a:cubicBezTo>
                    <a:pt x="17680" y="14777"/>
                    <a:pt x="14810" y="17648"/>
                    <a:pt x="11254" y="17648"/>
                  </a:cubicBezTo>
                  <a:cubicBezTo>
                    <a:pt x="7731" y="17648"/>
                    <a:pt x="4861" y="14777"/>
                    <a:pt x="4861" y="11254"/>
                  </a:cubicBezTo>
                  <a:cubicBezTo>
                    <a:pt x="4861" y="7731"/>
                    <a:pt x="7731" y="4861"/>
                    <a:pt x="11254" y="4861"/>
                  </a:cubicBezTo>
                  <a:close/>
                  <a:moveTo>
                    <a:pt x="11254" y="1"/>
                  </a:moveTo>
                  <a:cubicBezTo>
                    <a:pt x="5057" y="1"/>
                    <a:pt x="0" y="5057"/>
                    <a:pt x="0" y="11254"/>
                  </a:cubicBezTo>
                  <a:cubicBezTo>
                    <a:pt x="0" y="17452"/>
                    <a:pt x="5057" y="22508"/>
                    <a:pt x="11254" y="22508"/>
                  </a:cubicBezTo>
                  <a:cubicBezTo>
                    <a:pt x="17485" y="22508"/>
                    <a:pt x="22541" y="17452"/>
                    <a:pt x="22541" y="11254"/>
                  </a:cubicBezTo>
                  <a:cubicBezTo>
                    <a:pt x="22541" y="5057"/>
                    <a:pt x="17485" y="1"/>
                    <a:pt x="11254" y="1"/>
                  </a:cubicBezTo>
                  <a:close/>
                </a:path>
              </a:pathLst>
            </a:custGeom>
            <a:solidFill>
              <a:srgbClr val="F088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 name="Google Shape;2399;p49"/>
            <p:cNvSpPr/>
            <p:nvPr/>
          </p:nvSpPr>
          <p:spPr>
            <a:xfrm>
              <a:off x="3129050" y="2021600"/>
              <a:ext cx="841625" cy="181875"/>
            </a:xfrm>
            <a:custGeom>
              <a:avLst/>
              <a:gdLst/>
              <a:ahLst/>
              <a:cxnLst/>
              <a:rect l="l" t="t" r="r" b="b"/>
              <a:pathLst>
                <a:path w="33665" h="7275" extrusionOk="0">
                  <a:moveTo>
                    <a:pt x="3621" y="1"/>
                  </a:moveTo>
                  <a:cubicBezTo>
                    <a:pt x="1631" y="1"/>
                    <a:pt x="0" y="1632"/>
                    <a:pt x="0" y="3621"/>
                  </a:cubicBezTo>
                  <a:cubicBezTo>
                    <a:pt x="0" y="5644"/>
                    <a:pt x="1631" y="7275"/>
                    <a:pt x="3621" y="7275"/>
                  </a:cubicBezTo>
                  <a:lnTo>
                    <a:pt x="30011" y="7275"/>
                  </a:lnTo>
                  <a:cubicBezTo>
                    <a:pt x="32033" y="7275"/>
                    <a:pt x="33664" y="5644"/>
                    <a:pt x="33664" y="3621"/>
                  </a:cubicBezTo>
                  <a:cubicBezTo>
                    <a:pt x="33664" y="1632"/>
                    <a:pt x="32033" y="1"/>
                    <a:pt x="30011" y="1"/>
                  </a:cubicBez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2400;p49"/>
            <p:cNvSpPr/>
            <p:nvPr/>
          </p:nvSpPr>
          <p:spPr>
            <a:xfrm>
              <a:off x="3508250" y="2423400"/>
              <a:ext cx="708700" cy="453675"/>
            </a:xfrm>
            <a:custGeom>
              <a:avLst/>
              <a:gdLst/>
              <a:ahLst/>
              <a:cxnLst/>
              <a:rect l="l" t="t" r="r" b="b"/>
              <a:pathLst>
                <a:path w="28348" h="18147" extrusionOk="0">
                  <a:moveTo>
                    <a:pt x="24165" y="1"/>
                  </a:moveTo>
                  <a:cubicBezTo>
                    <a:pt x="23582" y="1"/>
                    <a:pt x="22990" y="140"/>
                    <a:pt x="22443" y="434"/>
                  </a:cubicBezTo>
                  <a:lnTo>
                    <a:pt x="2415" y="11297"/>
                  </a:lnTo>
                  <a:cubicBezTo>
                    <a:pt x="653" y="12243"/>
                    <a:pt x="1" y="14461"/>
                    <a:pt x="947" y="16222"/>
                  </a:cubicBezTo>
                  <a:cubicBezTo>
                    <a:pt x="1632" y="17462"/>
                    <a:pt x="2871" y="18147"/>
                    <a:pt x="4176" y="18147"/>
                  </a:cubicBezTo>
                  <a:cubicBezTo>
                    <a:pt x="4763" y="18147"/>
                    <a:pt x="5350" y="18016"/>
                    <a:pt x="5905" y="17690"/>
                  </a:cubicBezTo>
                  <a:lnTo>
                    <a:pt x="25901" y="6860"/>
                  </a:lnTo>
                  <a:cubicBezTo>
                    <a:pt x="27695" y="5882"/>
                    <a:pt x="28347" y="3696"/>
                    <a:pt x="27369" y="1902"/>
                  </a:cubicBezTo>
                  <a:cubicBezTo>
                    <a:pt x="26717" y="688"/>
                    <a:pt x="25460" y="1"/>
                    <a:pt x="24165" y="1"/>
                  </a:cubicBez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2401;p49"/>
            <p:cNvSpPr/>
            <p:nvPr/>
          </p:nvSpPr>
          <p:spPr>
            <a:xfrm>
              <a:off x="1661975" y="2660400"/>
              <a:ext cx="1422250" cy="1421175"/>
            </a:xfrm>
            <a:custGeom>
              <a:avLst/>
              <a:gdLst/>
              <a:ahLst/>
              <a:cxnLst/>
              <a:rect l="l" t="t" r="r" b="b"/>
              <a:pathLst>
                <a:path w="56890" h="56847" extrusionOk="0">
                  <a:moveTo>
                    <a:pt x="2919" y="0"/>
                  </a:moveTo>
                  <a:cubicBezTo>
                    <a:pt x="1687" y="0"/>
                    <a:pt x="579" y="860"/>
                    <a:pt x="294" y="2143"/>
                  </a:cubicBezTo>
                  <a:cubicBezTo>
                    <a:pt x="0" y="3578"/>
                    <a:pt x="914" y="4981"/>
                    <a:pt x="2349" y="5307"/>
                  </a:cubicBezTo>
                  <a:cubicBezTo>
                    <a:pt x="4730" y="5796"/>
                    <a:pt x="7111" y="6449"/>
                    <a:pt x="9427" y="7232"/>
                  </a:cubicBezTo>
                  <a:cubicBezTo>
                    <a:pt x="9688" y="7329"/>
                    <a:pt x="9982" y="7362"/>
                    <a:pt x="10276" y="7362"/>
                  </a:cubicBezTo>
                  <a:cubicBezTo>
                    <a:pt x="11385" y="7362"/>
                    <a:pt x="12428" y="6677"/>
                    <a:pt x="12820" y="5568"/>
                  </a:cubicBezTo>
                  <a:cubicBezTo>
                    <a:pt x="13277" y="4165"/>
                    <a:pt x="12526" y="2632"/>
                    <a:pt x="11124" y="2176"/>
                  </a:cubicBezTo>
                  <a:cubicBezTo>
                    <a:pt x="8645" y="1327"/>
                    <a:pt x="6068" y="610"/>
                    <a:pt x="3458" y="55"/>
                  </a:cubicBezTo>
                  <a:cubicBezTo>
                    <a:pt x="3277" y="18"/>
                    <a:pt x="3097" y="0"/>
                    <a:pt x="2919" y="0"/>
                  </a:cubicBezTo>
                  <a:close/>
                  <a:moveTo>
                    <a:pt x="19179" y="5776"/>
                  </a:moveTo>
                  <a:cubicBezTo>
                    <a:pt x="18195" y="5776"/>
                    <a:pt x="17252" y="6308"/>
                    <a:pt x="16767" y="7232"/>
                  </a:cubicBezTo>
                  <a:cubicBezTo>
                    <a:pt x="16114" y="8536"/>
                    <a:pt x="16636" y="10167"/>
                    <a:pt x="17941" y="10820"/>
                  </a:cubicBezTo>
                  <a:cubicBezTo>
                    <a:pt x="20094" y="11929"/>
                    <a:pt x="22247" y="13168"/>
                    <a:pt x="24269" y="14506"/>
                  </a:cubicBezTo>
                  <a:cubicBezTo>
                    <a:pt x="24726" y="14832"/>
                    <a:pt x="25215" y="14963"/>
                    <a:pt x="25737" y="14963"/>
                  </a:cubicBezTo>
                  <a:cubicBezTo>
                    <a:pt x="26585" y="14963"/>
                    <a:pt x="27434" y="14538"/>
                    <a:pt x="27956" y="13788"/>
                  </a:cubicBezTo>
                  <a:cubicBezTo>
                    <a:pt x="28771" y="12549"/>
                    <a:pt x="28445" y="10885"/>
                    <a:pt x="27205" y="10070"/>
                  </a:cubicBezTo>
                  <a:cubicBezTo>
                    <a:pt x="25020" y="8602"/>
                    <a:pt x="22736" y="7264"/>
                    <a:pt x="20388" y="6057"/>
                  </a:cubicBezTo>
                  <a:cubicBezTo>
                    <a:pt x="19997" y="5867"/>
                    <a:pt x="19584" y="5776"/>
                    <a:pt x="19179" y="5776"/>
                  </a:cubicBezTo>
                  <a:close/>
                  <a:moveTo>
                    <a:pt x="33366" y="15534"/>
                  </a:moveTo>
                  <a:cubicBezTo>
                    <a:pt x="32632" y="15534"/>
                    <a:pt x="31904" y="15838"/>
                    <a:pt x="31381" y="16430"/>
                  </a:cubicBezTo>
                  <a:cubicBezTo>
                    <a:pt x="30369" y="17507"/>
                    <a:pt x="30467" y="19203"/>
                    <a:pt x="31576" y="20214"/>
                  </a:cubicBezTo>
                  <a:cubicBezTo>
                    <a:pt x="33370" y="21813"/>
                    <a:pt x="35099" y="23574"/>
                    <a:pt x="36730" y="25401"/>
                  </a:cubicBezTo>
                  <a:cubicBezTo>
                    <a:pt x="37252" y="25988"/>
                    <a:pt x="37970" y="26282"/>
                    <a:pt x="38720" y="26282"/>
                  </a:cubicBezTo>
                  <a:cubicBezTo>
                    <a:pt x="39340" y="26282"/>
                    <a:pt x="39992" y="26086"/>
                    <a:pt x="40482" y="25629"/>
                  </a:cubicBezTo>
                  <a:cubicBezTo>
                    <a:pt x="41591" y="24651"/>
                    <a:pt x="41688" y="22954"/>
                    <a:pt x="40710" y="21845"/>
                  </a:cubicBezTo>
                  <a:cubicBezTo>
                    <a:pt x="38981" y="19888"/>
                    <a:pt x="37089" y="17996"/>
                    <a:pt x="35164" y="16235"/>
                  </a:cubicBezTo>
                  <a:cubicBezTo>
                    <a:pt x="34648" y="15764"/>
                    <a:pt x="34005" y="15534"/>
                    <a:pt x="33366" y="15534"/>
                  </a:cubicBezTo>
                  <a:close/>
                  <a:moveTo>
                    <a:pt x="44551" y="28616"/>
                  </a:moveTo>
                  <a:cubicBezTo>
                    <a:pt x="44049" y="28616"/>
                    <a:pt x="43542" y="28758"/>
                    <a:pt x="43091" y="29054"/>
                  </a:cubicBezTo>
                  <a:cubicBezTo>
                    <a:pt x="41884" y="29870"/>
                    <a:pt x="41525" y="31533"/>
                    <a:pt x="42341" y="32740"/>
                  </a:cubicBezTo>
                  <a:cubicBezTo>
                    <a:pt x="43646" y="34795"/>
                    <a:pt x="44885" y="36916"/>
                    <a:pt x="45962" y="39101"/>
                  </a:cubicBezTo>
                  <a:cubicBezTo>
                    <a:pt x="46451" y="40047"/>
                    <a:pt x="47364" y="40569"/>
                    <a:pt x="48376" y="40569"/>
                  </a:cubicBezTo>
                  <a:cubicBezTo>
                    <a:pt x="48767" y="40569"/>
                    <a:pt x="49158" y="40471"/>
                    <a:pt x="49550" y="40276"/>
                  </a:cubicBezTo>
                  <a:cubicBezTo>
                    <a:pt x="50887" y="39623"/>
                    <a:pt x="51409" y="38025"/>
                    <a:pt x="50757" y="36687"/>
                  </a:cubicBezTo>
                  <a:cubicBezTo>
                    <a:pt x="49582" y="34339"/>
                    <a:pt x="48245" y="32055"/>
                    <a:pt x="46810" y="29837"/>
                  </a:cubicBezTo>
                  <a:cubicBezTo>
                    <a:pt x="46291" y="29049"/>
                    <a:pt x="45429" y="28616"/>
                    <a:pt x="44551" y="28616"/>
                  </a:cubicBezTo>
                  <a:close/>
                  <a:moveTo>
                    <a:pt x="52021" y="44154"/>
                  </a:moveTo>
                  <a:cubicBezTo>
                    <a:pt x="51742" y="44154"/>
                    <a:pt x="51459" y="44197"/>
                    <a:pt x="51181" y="44288"/>
                  </a:cubicBezTo>
                  <a:cubicBezTo>
                    <a:pt x="49778" y="44744"/>
                    <a:pt x="49028" y="46245"/>
                    <a:pt x="49485" y="47648"/>
                  </a:cubicBezTo>
                  <a:cubicBezTo>
                    <a:pt x="50235" y="49964"/>
                    <a:pt x="50855" y="52345"/>
                    <a:pt x="51344" y="54726"/>
                  </a:cubicBezTo>
                  <a:cubicBezTo>
                    <a:pt x="51605" y="55998"/>
                    <a:pt x="52714" y="56846"/>
                    <a:pt x="53954" y="56846"/>
                  </a:cubicBezTo>
                  <a:cubicBezTo>
                    <a:pt x="54149" y="56846"/>
                    <a:pt x="54312" y="56846"/>
                    <a:pt x="54508" y="56814"/>
                  </a:cubicBezTo>
                  <a:cubicBezTo>
                    <a:pt x="55943" y="56520"/>
                    <a:pt x="56889" y="55085"/>
                    <a:pt x="56596" y="53650"/>
                  </a:cubicBezTo>
                  <a:cubicBezTo>
                    <a:pt x="56074" y="51073"/>
                    <a:pt x="55389" y="48496"/>
                    <a:pt x="54573" y="45984"/>
                  </a:cubicBezTo>
                  <a:cubicBezTo>
                    <a:pt x="54207" y="44859"/>
                    <a:pt x="53149" y="44154"/>
                    <a:pt x="52021" y="44154"/>
                  </a:cubicBez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2402;p49"/>
            <p:cNvSpPr/>
            <p:nvPr/>
          </p:nvSpPr>
          <p:spPr>
            <a:xfrm>
              <a:off x="2973300" y="4187500"/>
              <a:ext cx="137825" cy="158300"/>
            </a:xfrm>
            <a:custGeom>
              <a:avLst/>
              <a:gdLst/>
              <a:ahLst/>
              <a:cxnLst/>
              <a:rect l="l" t="t" r="r" b="b"/>
              <a:pathLst>
                <a:path w="5513" h="6332" extrusionOk="0">
                  <a:moveTo>
                    <a:pt x="2729" y="0"/>
                  </a:moveTo>
                  <a:cubicBezTo>
                    <a:pt x="2690" y="0"/>
                    <a:pt x="2650" y="1"/>
                    <a:pt x="2610" y="3"/>
                  </a:cubicBezTo>
                  <a:cubicBezTo>
                    <a:pt x="1109" y="101"/>
                    <a:pt x="0" y="1340"/>
                    <a:pt x="65" y="2841"/>
                  </a:cubicBezTo>
                  <a:cubicBezTo>
                    <a:pt x="131" y="3983"/>
                    <a:pt x="163" y="5157"/>
                    <a:pt x="163" y="6331"/>
                  </a:cubicBezTo>
                  <a:lnTo>
                    <a:pt x="5513" y="6331"/>
                  </a:lnTo>
                  <a:cubicBezTo>
                    <a:pt x="5513" y="5059"/>
                    <a:pt x="5480" y="3787"/>
                    <a:pt x="5415" y="2547"/>
                  </a:cubicBezTo>
                  <a:cubicBezTo>
                    <a:pt x="5351" y="1120"/>
                    <a:pt x="4146" y="0"/>
                    <a:pt x="2729" y="0"/>
                  </a:cubicBez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2403;p49"/>
            <p:cNvSpPr/>
            <p:nvPr/>
          </p:nvSpPr>
          <p:spPr>
            <a:xfrm>
              <a:off x="4085625" y="2751075"/>
              <a:ext cx="481175" cy="610425"/>
            </a:xfrm>
            <a:custGeom>
              <a:avLst/>
              <a:gdLst/>
              <a:ahLst/>
              <a:cxnLst/>
              <a:rect l="l" t="t" r="r" b="b"/>
              <a:pathLst>
                <a:path w="19247" h="24417" extrusionOk="0">
                  <a:moveTo>
                    <a:pt x="15102" y="0"/>
                  </a:moveTo>
                  <a:cubicBezTo>
                    <a:pt x="13902" y="0"/>
                    <a:pt x="12728" y="592"/>
                    <a:pt x="12037" y="1680"/>
                  </a:cubicBezTo>
                  <a:lnTo>
                    <a:pt x="1077" y="18805"/>
                  </a:lnTo>
                  <a:cubicBezTo>
                    <a:pt x="1" y="20502"/>
                    <a:pt x="490" y="22752"/>
                    <a:pt x="2186" y="23829"/>
                  </a:cubicBezTo>
                  <a:cubicBezTo>
                    <a:pt x="2806" y="24220"/>
                    <a:pt x="3491" y="24416"/>
                    <a:pt x="4176" y="24416"/>
                  </a:cubicBezTo>
                  <a:cubicBezTo>
                    <a:pt x="5350" y="24416"/>
                    <a:pt x="6557" y="23829"/>
                    <a:pt x="7242" y="22720"/>
                  </a:cubicBezTo>
                  <a:lnTo>
                    <a:pt x="18170" y="5594"/>
                  </a:lnTo>
                  <a:cubicBezTo>
                    <a:pt x="19246" y="3898"/>
                    <a:pt x="18757" y="1647"/>
                    <a:pt x="17061" y="571"/>
                  </a:cubicBezTo>
                  <a:cubicBezTo>
                    <a:pt x="16453" y="185"/>
                    <a:pt x="15773" y="0"/>
                    <a:pt x="15102" y="0"/>
                  </a:cubicBez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7" name="Google Shape;2487;p49"/>
          <p:cNvGrpSpPr/>
          <p:nvPr/>
        </p:nvGrpSpPr>
        <p:grpSpPr>
          <a:xfrm>
            <a:off x="4732770" y="4182897"/>
            <a:ext cx="931341" cy="820746"/>
            <a:chOff x="1190625" y="548000"/>
            <a:chExt cx="5219200" cy="4599425"/>
          </a:xfrm>
        </p:grpSpPr>
        <p:sp>
          <p:nvSpPr>
            <p:cNvPr id="58" name="Google Shape;2488;p49"/>
            <p:cNvSpPr/>
            <p:nvPr/>
          </p:nvSpPr>
          <p:spPr>
            <a:xfrm>
              <a:off x="4704575" y="778775"/>
              <a:ext cx="578225" cy="642650"/>
            </a:xfrm>
            <a:custGeom>
              <a:avLst/>
              <a:gdLst/>
              <a:ahLst/>
              <a:cxnLst/>
              <a:rect l="l" t="t" r="r" b="b"/>
              <a:pathLst>
                <a:path w="23129" h="25706" extrusionOk="0">
                  <a:moveTo>
                    <a:pt x="1" y="1"/>
                  </a:moveTo>
                  <a:lnTo>
                    <a:pt x="1" y="25705"/>
                  </a:lnTo>
                  <a:lnTo>
                    <a:pt x="23128" y="25705"/>
                  </a:lnTo>
                  <a:lnTo>
                    <a:pt x="23128" y="1"/>
                  </a:lnTo>
                  <a:close/>
                </a:path>
              </a:pathLst>
            </a:custGeom>
            <a:solidFill>
              <a:srgbClr val="8798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2489;p49"/>
            <p:cNvSpPr/>
            <p:nvPr/>
          </p:nvSpPr>
          <p:spPr>
            <a:xfrm>
              <a:off x="2317625" y="778775"/>
              <a:ext cx="578225" cy="642650"/>
            </a:xfrm>
            <a:custGeom>
              <a:avLst/>
              <a:gdLst/>
              <a:ahLst/>
              <a:cxnLst/>
              <a:rect l="l" t="t" r="r" b="b"/>
              <a:pathLst>
                <a:path w="23129" h="25706" extrusionOk="0">
                  <a:moveTo>
                    <a:pt x="1" y="1"/>
                  </a:moveTo>
                  <a:lnTo>
                    <a:pt x="1" y="25705"/>
                  </a:lnTo>
                  <a:lnTo>
                    <a:pt x="23128" y="25705"/>
                  </a:lnTo>
                  <a:lnTo>
                    <a:pt x="23128" y="1"/>
                  </a:lnTo>
                  <a:close/>
                </a:path>
              </a:pathLst>
            </a:custGeom>
            <a:solidFill>
              <a:srgbClr val="8798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2490;p49"/>
            <p:cNvSpPr/>
            <p:nvPr/>
          </p:nvSpPr>
          <p:spPr>
            <a:xfrm>
              <a:off x="4521100" y="1259925"/>
              <a:ext cx="944375" cy="430600"/>
            </a:xfrm>
            <a:custGeom>
              <a:avLst/>
              <a:gdLst/>
              <a:ahLst/>
              <a:cxnLst/>
              <a:rect l="l" t="t" r="r" b="b"/>
              <a:pathLst>
                <a:path w="37775" h="17224" extrusionOk="0">
                  <a:moveTo>
                    <a:pt x="2904" y="1"/>
                  </a:moveTo>
                  <a:cubicBezTo>
                    <a:pt x="1305" y="1"/>
                    <a:pt x="1" y="1273"/>
                    <a:pt x="1" y="2871"/>
                  </a:cubicBezTo>
                  <a:lnTo>
                    <a:pt x="1" y="17224"/>
                  </a:lnTo>
                  <a:lnTo>
                    <a:pt x="37774" y="17224"/>
                  </a:lnTo>
                  <a:lnTo>
                    <a:pt x="37774" y="2871"/>
                  </a:lnTo>
                  <a:cubicBezTo>
                    <a:pt x="37774" y="1273"/>
                    <a:pt x="36502" y="1"/>
                    <a:pt x="34904" y="1"/>
                  </a:cubicBez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2491;p49"/>
            <p:cNvSpPr/>
            <p:nvPr/>
          </p:nvSpPr>
          <p:spPr>
            <a:xfrm>
              <a:off x="2134950" y="1259925"/>
              <a:ext cx="944375" cy="430600"/>
            </a:xfrm>
            <a:custGeom>
              <a:avLst/>
              <a:gdLst/>
              <a:ahLst/>
              <a:cxnLst/>
              <a:rect l="l" t="t" r="r" b="b"/>
              <a:pathLst>
                <a:path w="37775" h="17224" extrusionOk="0">
                  <a:moveTo>
                    <a:pt x="2871" y="1"/>
                  </a:moveTo>
                  <a:cubicBezTo>
                    <a:pt x="1273" y="1"/>
                    <a:pt x="1" y="1273"/>
                    <a:pt x="1" y="2871"/>
                  </a:cubicBezTo>
                  <a:lnTo>
                    <a:pt x="1" y="17224"/>
                  </a:lnTo>
                  <a:lnTo>
                    <a:pt x="37775" y="17224"/>
                  </a:lnTo>
                  <a:lnTo>
                    <a:pt x="37775" y="2871"/>
                  </a:lnTo>
                  <a:cubicBezTo>
                    <a:pt x="37775" y="1273"/>
                    <a:pt x="36470" y="1"/>
                    <a:pt x="34871" y="1"/>
                  </a:cubicBez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2492;p49"/>
            <p:cNvSpPr/>
            <p:nvPr/>
          </p:nvSpPr>
          <p:spPr>
            <a:xfrm>
              <a:off x="2134950" y="1259925"/>
              <a:ext cx="372725" cy="430600"/>
            </a:xfrm>
            <a:custGeom>
              <a:avLst/>
              <a:gdLst/>
              <a:ahLst/>
              <a:cxnLst/>
              <a:rect l="l" t="t" r="r" b="b"/>
              <a:pathLst>
                <a:path w="14909" h="17224" extrusionOk="0">
                  <a:moveTo>
                    <a:pt x="2871" y="1"/>
                  </a:moveTo>
                  <a:cubicBezTo>
                    <a:pt x="1273" y="1"/>
                    <a:pt x="1" y="1273"/>
                    <a:pt x="1" y="2871"/>
                  </a:cubicBezTo>
                  <a:lnTo>
                    <a:pt x="1" y="17224"/>
                  </a:lnTo>
                  <a:lnTo>
                    <a:pt x="14908" y="17224"/>
                  </a:lnTo>
                  <a:lnTo>
                    <a:pt x="14908" y="1"/>
                  </a:ln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2493;p49"/>
            <p:cNvSpPr/>
            <p:nvPr/>
          </p:nvSpPr>
          <p:spPr>
            <a:xfrm>
              <a:off x="4521100" y="1259925"/>
              <a:ext cx="373525" cy="430600"/>
            </a:xfrm>
            <a:custGeom>
              <a:avLst/>
              <a:gdLst/>
              <a:ahLst/>
              <a:cxnLst/>
              <a:rect l="l" t="t" r="r" b="b"/>
              <a:pathLst>
                <a:path w="14941" h="17224" extrusionOk="0">
                  <a:moveTo>
                    <a:pt x="2904" y="1"/>
                  </a:moveTo>
                  <a:cubicBezTo>
                    <a:pt x="1305" y="1"/>
                    <a:pt x="1" y="1273"/>
                    <a:pt x="1" y="2871"/>
                  </a:cubicBezTo>
                  <a:lnTo>
                    <a:pt x="1" y="17224"/>
                  </a:lnTo>
                  <a:lnTo>
                    <a:pt x="14940" y="17224"/>
                  </a:lnTo>
                  <a:lnTo>
                    <a:pt x="14940" y="1"/>
                  </a:ln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2494;p49"/>
            <p:cNvSpPr/>
            <p:nvPr/>
          </p:nvSpPr>
          <p:spPr>
            <a:xfrm>
              <a:off x="3089100" y="1679100"/>
              <a:ext cx="1422250" cy="2227950"/>
            </a:xfrm>
            <a:custGeom>
              <a:avLst/>
              <a:gdLst/>
              <a:ahLst/>
              <a:cxnLst/>
              <a:rect l="l" t="t" r="r" b="b"/>
              <a:pathLst>
                <a:path w="56890" h="89118" extrusionOk="0">
                  <a:moveTo>
                    <a:pt x="0" y="0"/>
                  </a:moveTo>
                  <a:lnTo>
                    <a:pt x="0" y="25183"/>
                  </a:lnTo>
                  <a:lnTo>
                    <a:pt x="0" y="89118"/>
                  </a:lnTo>
                  <a:lnTo>
                    <a:pt x="56889" y="89118"/>
                  </a:lnTo>
                  <a:lnTo>
                    <a:pt x="56889" y="9297"/>
                  </a:lnTo>
                  <a:lnTo>
                    <a:pt x="56889" y="0"/>
                  </a:lnTo>
                  <a:close/>
                </a:path>
              </a:pathLst>
            </a:custGeom>
            <a:solidFill>
              <a:srgbClr val="ADC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2495;p49"/>
            <p:cNvSpPr/>
            <p:nvPr/>
          </p:nvSpPr>
          <p:spPr>
            <a:xfrm>
              <a:off x="2988775" y="2169200"/>
              <a:ext cx="1728075" cy="1345600"/>
            </a:xfrm>
            <a:custGeom>
              <a:avLst/>
              <a:gdLst/>
              <a:ahLst/>
              <a:cxnLst/>
              <a:rect l="l" t="t" r="r" b="b"/>
              <a:pathLst>
                <a:path w="69123" h="53824" extrusionOk="0">
                  <a:moveTo>
                    <a:pt x="1" y="1"/>
                  </a:moveTo>
                  <a:lnTo>
                    <a:pt x="1" y="53824"/>
                  </a:lnTo>
                  <a:lnTo>
                    <a:pt x="69122" y="53824"/>
                  </a:lnTo>
                  <a:lnTo>
                    <a:pt x="69122" y="1"/>
                  </a:lnTo>
                  <a:close/>
                </a:path>
              </a:pathLst>
            </a:custGeom>
            <a:solidFill>
              <a:srgbClr val="8798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2496;p49"/>
            <p:cNvSpPr/>
            <p:nvPr/>
          </p:nvSpPr>
          <p:spPr>
            <a:xfrm>
              <a:off x="4327025" y="1679100"/>
              <a:ext cx="1804700" cy="2736825"/>
            </a:xfrm>
            <a:custGeom>
              <a:avLst/>
              <a:gdLst/>
              <a:ahLst/>
              <a:cxnLst/>
              <a:rect l="l" t="t" r="r" b="b"/>
              <a:pathLst>
                <a:path w="72188" h="109473" extrusionOk="0">
                  <a:moveTo>
                    <a:pt x="0" y="0"/>
                  </a:moveTo>
                  <a:lnTo>
                    <a:pt x="0" y="109473"/>
                  </a:lnTo>
                  <a:lnTo>
                    <a:pt x="72188" y="109473"/>
                  </a:lnTo>
                  <a:lnTo>
                    <a:pt x="60477" y="10961"/>
                  </a:lnTo>
                  <a:cubicBezTo>
                    <a:pt x="59760" y="4698"/>
                    <a:pt x="54443" y="0"/>
                    <a:pt x="48114" y="0"/>
                  </a:cubicBezTo>
                  <a:close/>
                </a:path>
              </a:pathLst>
            </a:custGeom>
            <a:solidFill>
              <a:srgbClr val="ADC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2497;p49"/>
            <p:cNvSpPr/>
            <p:nvPr/>
          </p:nvSpPr>
          <p:spPr>
            <a:xfrm>
              <a:off x="1468700" y="1679100"/>
              <a:ext cx="1804725" cy="2736825"/>
            </a:xfrm>
            <a:custGeom>
              <a:avLst/>
              <a:gdLst/>
              <a:ahLst/>
              <a:cxnLst/>
              <a:rect l="l" t="t" r="r" b="b"/>
              <a:pathLst>
                <a:path w="72189" h="109473" extrusionOk="0">
                  <a:moveTo>
                    <a:pt x="24074" y="0"/>
                  </a:moveTo>
                  <a:cubicBezTo>
                    <a:pt x="17746" y="0"/>
                    <a:pt x="12429" y="4698"/>
                    <a:pt x="11711" y="10961"/>
                  </a:cubicBezTo>
                  <a:lnTo>
                    <a:pt x="0" y="109473"/>
                  </a:lnTo>
                  <a:lnTo>
                    <a:pt x="72188" y="109473"/>
                  </a:lnTo>
                  <a:lnTo>
                    <a:pt x="72188" y="0"/>
                  </a:lnTo>
                  <a:close/>
                </a:path>
              </a:pathLst>
            </a:custGeom>
            <a:solidFill>
              <a:srgbClr val="ADC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2498;p49"/>
            <p:cNvSpPr/>
            <p:nvPr/>
          </p:nvSpPr>
          <p:spPr>
            <a:xfrm>
              <a:off x="1468700" y="1679100"/>
              <a:ext cx="994100" cy="2736825"/>
            </a:xfrm>
            <a:custGeom>
              <a:avLst/>
              <a:gdLst/>
              <a:ahLst/>
              <a:cxnLst/>
              <a:rect l="l" t="t" r="r" b="b"/>
              <a:pathLst>
                <a:path w="39764" h="109473" extrusionOk="0">
                  <a:moveTo>
                    <a:pt x="24074" y="0"/>
                  </a:moveTo>
                  <a:cubicBezTo>
                    <a:pt x="17746" y="0"/>
                    <a:pt x="12429" y="4698"/>
                    <a:pt x="11711" y="10961"/>
                  </a:cubicBezTo>
                  <a:lnTo>
                    <a:pt x="0" y="109473"/>
                  </a:lnTo>
                  <a:lnTo>
                    <a:pt x="15691" y="109473"/>
                  </a:lnTo>
                  <a:lnTo>
                    <a:pt x="27401" y="10961"/>
                  </a:lnTo>
                  <a:cubicBezTo>
                    <a:pt x="28151" y="4698"/>
                    <a:pt x="33468" y="0"/>
                    <a:pt x="39764" y="0"/>
                  </a:cubicBezTo>
                  <a:close/>
                </a:path>
              </a:pathLst>
            </a:custGeom>
            <a:solidFill>
              <a:srgbClr val="8798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2499;p49"/>
            <p:cNvSpPr/>
            <p:nvPr/>
          </p:nvSpPr>
          <p:spPr>
            <a:xfrm>
              <a:off x="4207125" y="4404475"/>
              <a:ext cx="2202700" cy="742950"/>
            </a:xfrm>
            <a:custGeom>
              <a:avLst/>
              <a:gdLst/>
              <a:ahLst/>
              <a:cxnLst/>
              <a:rect l="l" t="t" r="r" b="b"/>
              <a:pathLst>
                <a:path w="88108" h="29718" extrusionOk="0">
                  <a:moveTo>
                    <a:pt x="4796" y="1"/>
                  </a:moveTo>
                  <a:cubicBezTo>
                    <a:pt x="2121" y="1"/>
                    <a:pt x="1" y="2154"/>
                    <a:pt x="1" y="4796"/>
                  </a:cubicBezTo>
                  <a:lnTo>
                    <a:pt x="1" y="18464"/>
                  </a:lnTo>
                  <a:lnTo>
                    <a:pt x="1" y="24922"/>
                  </a:lnTo>
                  <a:cubicBezTo>
                    <a:pt x="1" y="27597"/>
                    <a:pt x="2121" y="29718"/>
                    <a:pt x="4796" y="29718"/>
                  </a:cubicBezTo>
                  <a:lnTo>
                    <a:pt x="83312" y="29718"/>
                  </a:lnTo>
                  <a:cubicBezTo>
                    <a:pt x="85954" y="29718"/>
                    <a:pt x="88107" y="27597"/>
                    <a:pt x="88107" y="24922"/>
                  </a:cubicBezTo>
                  <a:lnTo>
                    <a:pt x="88107" y="18464"/>
                  </a:lnTo>
                  <a:lnTo>
                    <a:pt x="88107" y="4796"/>
                  </a:lnTo>
                  <a:cubicBezTo>
                    <a:pt x="88107" y="2154"/>
                    <a:pt x="85954" y="1"/>
                    <a:pt x="83312" y="1"/>
                  </a:cubicBez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2500;p49"/>
            <p:cNvSpPr/>
            <p:nvPr/>
          </p:nvSpPr>
          <p:spPr>
            <a:xfrm>
              <a:off x="1190625" y="4404475"/>
              <a:ext cx="2202675" cy="742950"/>
            </a:xfrm>
            <a:custGeom>
              <a:avLst/>
              <a:gdLst/>
              <a:ahLst/>
              <a:cxnLst/>
              <a:rect l="l" t="t" r="r" b="b"/>
              <a:pathLst>
                <a:path w="88107" h="29718" extrusionOk="0">
                  <a:moveTo>
                    <a:pt x="4795" y="1"/>
                  </a:moveTo>
                  <a:cubicBezTo>
                    <a:pt x="2153" y="1"/>
                    <a:pt x="0" y="2154"/>
                    <a:pt x="0" y="4796"/>
                  </a:cubicBezTo>
                  <a:lnTo>
                    <a:pt x="0" y="18464"/>
                  </a:lnTo>
                  <a:lnTo>
                    <a:pt x="0" y="24922"/>
                  </a:lnTo>
                  <a:cubicBezTo>
                    <a:pt x="0" y="27597"/>
                    <a:pt x="2153" y="29718"/>
                    <a:pt x="4795" y="29718"/>
                  </a:cubicBezTo>
                  <a:lnTo>
                    <a:pt x="83311" y="29718"/>
                  </a:lnTo>
                  <a:cubicBezTo>
                    <a:pt x="85986" y="29718"/>
                    <a:pt x="88106" y="27597"/>
                    <a:pt x="88106" y="24922"/>
                  </a:cubicBezTo>
                  <a:lnTo>
                    <a:pt x="88106" y="18464"/>
                  </a:lnTo>
                  <a:lnTo>
                    <a:pt x="88106" y="4796"/>
                  </a:lnTo>
                  <a:cubicBezTo>
                    <a:pt x="88106" y="2154"/>
                    <a:pt x="85986" y="1"/>
                    <a:pt x="83311" y="1"/>
                  </a:cubicBez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2501;p49"/>
            <p:cNvSpPr/>
            <p:nvPr/>
          </p:nvSpPr>
          <p:spPr>
            <a:xfrm>
              <a:off x="1190625" y="4404475"/>
              <a:ext cx="579825" cy="742950"/>
            </a:xfrm>
            <a:custGeom>
              <a:avLst/>
              <a:gdLst/>
              <a:ahLst/>
              <a:cxnLst/>
              <a:rect l="l" t="t" r="r" b="b"/>
              <a:pathLst>
                <a:path w="23193" h="29718" extrusionOk="0">
                  <a:moveTo>
                    <a:pt x="4795" y="1"/>
                  </a:moveTo>
                  <a:cubicBezTo>
                    <a:pt x="2153" y="1"/>
                    <a:pt x="0" y="2154"/>
                    <a:pt x="0" y="4796"/>
                  </a:cubicBezTo>
                  <a:lnTo>
                    <a:pt x="0" y="18464"/>
                  </a:lnTo>
                  <a:lnTo>
                    <a:pt x="0" y="24922"/>
                  </a:lnTo>
                  <a:cubicBezTo>
                    <a:pt x="0" y="27597"/>
                    <a:pt x="2153" y="29718"/>
                    <a:pt x="4795" y="29718"/>
                  </a:cubicBezTo>
                  <a:lnTo>
                    <a:pt x="23193" y="29718"/>
                  </a:lnTo>
                  <a:cubicBezTo>
                    <a:pt x="20551" y="29718"/>
                    <a:pt x="18398" y="27597"/>
                    <a:pt x="18398" y="24922"/>
                  </a:cubicBezTo>
                  <a:lnTo>
                    <a:pt x="18398" y="18464"/>
                  </a:lnTo>
                  <a:lnTo>
                    <a:pt x="18398" y="4796"/>
                  </a:lnTo>
                  <a:cubicBezTo>
                    <a:pt x="18398" y="2154"/>
                    <a:pt x="20551" y="1"/>
                    <a:pt x="23193" y="1"/>
                  </a:cubicBez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2502;p49"/>
            <p:cNvSpPr/>
            <p:nvPr/>
          </p:nvSpPr>
          <p:spPr>
            <a:xfrm>
              <a:off x="4499075" y="548000"/>
              <a:ext cx="989225" cy="392275"/>
            </a:xfrm>
            <a:custGeom>
              <a:avLst/>
              <a:gdLst/>
              <a:ahLst/>
              <a:cxnLst/>
              <a:rect l="l" t="t" r="r" b="b"/>
              <a:pathLst>
                <a:path w="39569" h="15691" extrusionOk="0">
                  <a:moveTo>
                    <a:pt x="7830" y="1"/>
                  </a:moveTo>
                  <a:cubicBezTo>
                    <a:pt x="3491" y="1"/>
                    <a:pt x="1" y="3491"/>
                    <a:pt x="1" y="7829"/>
                  </a:cubicBezTo>
                  <a:cubicBezTo>
                    <a:pt x="1" y="12168"/>
                    <a:pt x="3491" y="15691"/>
                    <a:pt x="7830" y="15691"/>
                  </a:cubicBezTo>
                  <a:lnTo>
                    <a:pt x="31707" y="15691"/>
                  </a:lnTo>
                  <a:cubicBezTo>
                    <a:pt x="36046" y="15691"/>
                    <a:pt x="39569" y="12168"/>
                    <a:pt x="39569" y="7829"/>
                  </a:cubicBezTo>
                  <a:cubicBezTo>
                    <a:pt x="39569" y="3491"/>
                    <a:pt x="36046" y="1"/>
                    <a:pt x="31707" y="1"/>
                  </a:cubicBez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2503;p49"/>
            <p:cNvSpPr/>
            <p:nvPr/>
          </p:nvSpPr>
          <p:spPr>
            <a:xfrm>
              <a:off x="2112125" y="548000"/>
              <a:ext cx="989225" cy="392275"/>
            </a:xfrm>
            <a:custGeom>
              <a:avLst/>
              <a:gdLst/>
              <a:ahLst/>
              <a:cxnLst/>
              <a:rect l="l" t="t" r="r" b="b"/>
              <a:pathLst>
                <a:path w="39569" h="15691" extrusionOk="0">
                  <a:moveTo>
                    <a:pt x="7862" y="1"/>
                  </a:moveTo>
                  <a:cubicBezTo>
                    <a:pt x="3523" y="1"/>
                    <a:pt x="0" y="3491"/>
                    <a:pt x="0" y="7829"/>
                  </a:cubicBezTo>
                  <a:cubicBezTo>
                    <a:pt x="0" y="12168"/>
                    <a:pt x="3523" y="15691"/>
                    <a:pt x="7862" y="15691"/>
                  </a:cubicBezTo>
                  <a:lnTo>
                    <a:pt x="31740" y="15691"/>
                  </a:lnTo>
                  <a:cubicBezTo>
                    <a:pt x="36078" y="15691"/>
                    <a:pt x="39568" y="12168"/>
                    <a:pt x="39568" y="7829"/>
                  </a:cubicBezTo>
                  <a:cubicBezTo>
                    <a:pt x="39568" y="3491"/>
                    <a:pt x="36078" y="1"/>
                    <a:pt x="31740" y="1"/>
                  </a:cubicBez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2504;p49"/>
            <p:cNvSpPr/>
            <p:nvPr/>
          </p:nvSpPr>
          <p:spPr>
            <a:xfrm>
              <a:off x="2112125" y="548000"/>
              <a:ext cx="563525" cy="392275"/>
            </a:xfrm>
            <a:custGeom>
              <a:avLst/>
              <a:gdLst/>
              <a:ahLst/>
              <a:cxnLst/>
              <a:rect l="l" t="t" r="r" b="b"/>
              <a:pathLst>
                <a:path w="22541" h="15691" extrusionOk="0">
                  <a:moveTo>
                    <a:pt x="7862" y="1"/>
                  </a:moveTo>
                  <a:cubicBezTo>
                    <a:pt x="3523" y="1"/>
                    <a:pt x="0" y="3491"/>
                    <a:pt x="0" y="7829"/>
                  </a:cubicBezTo>
                  <a:cubicBezTo>
                    <a:pt x="0" y="12168"/>
                    <a:pt x="3523" y="15691"/>
                    <a:pt x="7862" y="15691"/>
                  </a:cubicBezTo>
                  <a:lnTo>
                    <a:pt x="22541" y="15691"/>
                  </a:lnTo>
                  <a:cubicBezTo>
                    <a:pt x="18202" y="15691"/>
                    <a:pt x="14679" y="12168"/>
                    <a:pt x="14679" y="7829"/>
                  </a:cubicBezTo>
                  <a:cubicBezTo>
                    <a:pt x="14679" y="3491"/>
                    <a:pt x="18202" y="1"/>
                    <a:pt x="22541" y="1"/>
                  </a:cubicBez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2505;p49"/>
            <p:cNvSpPr/>
            <p:nvPr/>
          </p:nvSpPr>
          <p:spPr>
            <a:xfrm>
              <a:off x="4499075" y="548000"/>
              <a:ext cx="563550" cy="392275"/>
            </a:xfrm>
            <a:custGeom>
              <a:avLst/>
              <a:gdLst/>
              <a:ahLst/>
              <a:cxnLst/>
              <a:rect l="l" t="t" r="r" b="b"/>
              <a:pathLst>
                <a:path w="22542" h="15691" extrusionOk="0">
                  <a:moveTo>
                    <a:pt x="7830" y="1"/>
                  </a:moveTo>
                  <a:cubicBezTo>
                    <a:pt x="3491" y="1"/>
                    <a:pt x="1" y="3491"/>
                    <a:pt x="1" y="7829"/>
                  </a:cubicBezTo>
                  <a:cubicBezTo>
                    <a:pt x="1" y="12168"/>
                    <a:pt x="3491" y="15691"/>
                    <a:pt x="7830" y="15691"/>
                  </a:cubicBezTo>
                  <a:lnTo>
                    <a:pt x="22541" y="15691"/>
                  </a:lnTo>
                  <a:cubicBezTo>
                    <a:pt x="18203" y="15691"/>
                    <a:pt x="14680" y="12168"/>
                    <a:pt x="14680" y="7829"/>
                  </a:cubicBezTo>
                  <a:cubicBezTo>
                    <a:pt x="14680" y="3491"/>
                    <a:pt x="18203" y="1"/>
                    <a:pt x="22541" y="1"/>
                  </a:cubicBez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2506;p49"/>
            <p:cNvSpPr/>
            <p:nvPr/>
          </p:nvSpPr>
          <p:spPr>
            <a:xfrm>
              <a:off x="3633850" y="2046875"/>
              <a:ext cx="332750" cy="760900"/>
            </a:xfrm>
            <a:custGeom>
              <a:avLst/>
              <a:gdLst/>
              <a:ahLst/>
              <a:cxnLst/>
              <a:rect l="l" t="t" r="r" b="b"/>
              <a:pathLst>
                <a:path w="13310" h="30436" extrusionOk="0">
                  <a:moveTo>
                    <a:pt x="5806" y="1"/>
                  </a:moveTo>
                  <a:cubicBezTo>
                    <a:pt x="2610" y="1"/>
                    <a:pt x="0" y="2610"/>
                    <a:pt x="0" y="5807"/>
                  </a:cubicBezTo>
                  <a:lnTo>
                    <a:pt x="0" y="24661"/>
                  </a:lnTo>
                  <a:cubicBezTo>
                    <a:pt x="0" y="27858"/>
                    <a:pt x="2610" y="30435"/>
                    <a:pt x="5806" y="30435"/>
                  </a:cubicBezTo>
                  <a:lnTo>
                    <a:pt x="7503" y="30435"/>
                  </a:lnTo>
                  <a:cubicBezTo>
                    <a:pt x="10699" y="30435"/>
                    <a:pt x="13309" y="27858"/>
                    <a:pt x="13309" y="24661"/>
                  </a:cubicBezTo>
                  <a:lnTo>
                    <a:pt x="13309" y="5807"/>
                  </a:lnTo>
                  <a:cubicBezTo>
                    <a:pt x="13309" y="2610"/>
                    <a:pt x="10699" y="1"/>
                    <a:pt x="7503" y="1"/>
                  </a:cubicBez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77" name="Google Shape;2197;p48"/>
          <p:cNvGrpSpPr/>
          <p:nvPr/>
        </p:nvGrpSpPr>
        <p:grpSpPr>
          <a:xfrm>
            <a:off x="6513848" y="4180961"/>
            <a:ext cx="997452" cy="938226"/>
            <a:chOff x="1244425" y="3802725"/>
            <a:chExt cx="836450" cy="991175"/>
          </a:xfrm>
        </p:grpSpPr>
        <p:sp>
          <p:nvSpPr>
            <p:cNvPr id="78" name="Google Shape;2198;p48"/>
            <p:cNvSpPr/>
            <p:nvPr/>
          </p:nvSpPr>
          <p:spPr>
            <a:xfrm>
              <a:off x="1781625" y="4282650"/>
              <a:ext cx="299250" cy="239625"/>
            </a:xfrm>
            <a:custGeom>
              <a:avLst/>
              <a:gdLst/>
              <a:ahLst/>
              <a:cxnLst/>
              <a:rect l="l" t="t" r="r" b="b"/>
              <a:pathLst>
                <a:path w="11970" h="9585" extrusionOk="0">
                  <a:moveTo>
                    <a:pt x="6581" y="1"/>
                  </a:moveTo>
                  <a:cubicBezTo>
                    <a:pt x="6524" y="1"/>
                    <a:pt x="6466" y="2"/>
                    <a:pt x="6409" y="4"/>
                  </a:cubicBezTo>
                  <a:cubicBezTo>
                    <a:pt x="4204" y="213"/>
                    <a:pt x="2102" y="1580"/>
                    <a:pt x="1051" y="3576"/>
                  </a:cubicBezTo>
                  <a:cubicBezTo>
                    <a:pt x="1" y="5572"/>
                    <a:pt x="1682" y="8303"/>
                    <a:pt x="3678" y="9144"/>
                  </a:cubicBezTo>
                  <a:cubicBezTo>
                    <a:pt x="4379" y="9441"/>
                    <a:pt x="5163" y="9585"/>
                    <a:pt x="5958" y="9585"/>
                  </a:cubicBezTo>
                  <a:cubicBezTo>
                    <a:pt x="8260" y="9585"/>
                    <a:pt x="10653" y="8375"/>
                    <a:pt x="11379" y="6149"/>
                  </a:cubicBezTo>
                  <a:cubicBezTo>
                    <a:pt x="11482" y="5849"/>
                    <a:pt x="11554" y="5539"/>
                    <a:pt x="11589" y="5222"/>
                  </a:cubicBezTo>
                  <a:cubicBezTo>
                    <a:pt x="11969" y="2477"/>
                    <a:pt x="9356" y="1"/>
                    <a:pt x="6581" y="1"/>
                  </a:cubicBezTo>
                  <a:close/>
                </a:path>
              </a:pathLst>
            </a:custGeom>
            <a:solidFill>
              <a:srgbClr val="ADC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2199;p48"/>
            <p:cNvSpPr/>
            <p:nvPr/>
          </p:nvSpPr>
          <p:spPr>
            <a:xfrm>
              <a:off x="1814775" y="4351175"/>
              <a:ext cx="202200" cy="161950"/>
            </a:xfrm>
            <a:custGeom>
              <a:avLst/>
              <a:gdLst/>
              <a:ahLst/>
              <a:cxnLst/>
              <a:rect l="l" t="t" r="r" b="b"/>
              <a:pathLst>
                <a:path w="8088" h="6478" extrusionOk="0">
                  <a:moveTo>
                    <a:pt x="4445" y="0"/>
                  </a:moveTo>
                  <a:cubicBezTo>
                    <a:pt x="4407" y="0"/>
                    <a:pt x="4369" y="1"/>
                    <a:pt x="4331" y="2"/>
                  </a:cubicBezTo>
                  <a:cubicBezTo>
                    <a:pt x="2839" y="146"/>
                    <a:pt x="1420" y="1068"/>
                    <a:pt x="710" y="2417"/>
                  </a:cubicBezTo>
                  <a:cubicBezTo>
                    <a:pt x="0" y="3766"/>
                    <a:pt x="1136" y="5612"/>
                    <a:pt x="2485" y="6179"/>
                  </a:cubicBezTo>
                  <a:cubicBezTo>
                    <a:pt x="2959" y="6380"/>
                    <a:pt x="3489" y="6478"/>
                    <a:pt x="4027" y="6478"/>
                  </a:cubicBezTo>
                  <a:cubicBezTo>
                    <a:pt x="5582" y="6478"/>
                    <a:pt x="7198" y="5660"/>
                    <a:pt x="7688" y="4157"/>
                  </a:cubicBezTo>
                  <a:lnTo>
                    <a:pt x="7689" y="4156"/>
                  </a:lnTo>
                  <a:cubicBezTo>
                    <a:pt x="7759" y="3954"/>
                    <a:pt x="7808" y="3743"/>
                    <a:pt x="7831" y="3529"/>
                  </a:cubicBezTo>
                  <a:cubicBezTo>
                    <a:pt x="8088" y="1673"/>
                    <a:pt x="6321" y="0"/>
                    <a:pt x="4445" y="0"/>
                  </a:cubicBezTo>
                  <a:close/>
                </a:path>
              </a:pathLst>
            </a:custGeom>
            <a:solidFill>
              <a:srgbClr val="8393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2200;p48"/>
            <p:cNvSpPr/>
            <p:nvPr/>
          </p:nvSpPr>
          <p:spPr>
            <a:xfrm>
              <a:off x="1699500" y="4015175"/>
              <a:ext cx="378575" cy="291075"/>
            </a:xfrm>
            <a:custGeom>
              <a:avLst/>
              <a:gdLst/>
              <a:ahLst/>
              <a:cxnLst/>
              <a:rect l="l" t="t" r="r" b="b"/>
              <a:pathLst>
                <a:path w="15143" h="11643" extrusionOk="0">
                  <a:moveTo>
                    <a:pt x="7381" y="1"/>
                  </a:moveTo>
                  <a:cubicBezTo>
                    <a:pt x="4996" y="1"/>
                    <a:pt x="2606" y="1031"/>
                    <a:pt x="1489" y="3166"/>
                  </a:cubicBezTo>
                  <a:cubicBezTo>
                    <a:pt x="1300" y="3507"/>
                    <a:pt x="1151" y="3870"/>
                    <a:pt x="1042" y="4245"/>
                  </a:cubicBezTo>
                  <a:cubicBezTo>
                    <a:pt x="0" y="7558"/>
                    <a:pt x="2791" y="11168"/>
                    <a:pt x="6246" y="11622"/>
                  </a:cubicBezTo>
                  <a:cubicBezTo>
                    <a:pt x="6436" y="11636"/>
                    <a:pt x="6626" y="11642"/>
                    <a:pt x="6816" y="11642"/>
                  </a:cubicBezTo>
                  <a:cubicBezTo>
                    <a:pt x="9348" y="11642"/>
                    <a:pt x="11899" y="10441"/>
                    <a:pt x="13462" y="8392"/>
                  </a:cubicBezTo>
                  <a:cubicBezTo>
                    <a:pt x="15142" y="6191"/>
                    <a:pt x="13666" y="2540"/>
                    <a:pt x="11421" y="1115"/>
                  </a:cubicBezTo>
                  <a:cubicBezTo>
                    <a:pt x="10264" y="378"/>
                    <a:pt x="8823" y="1"/>
                    <a:pt x="7381" y="1"/>
                  </a:cubicBezTo>
                  <a:close/>
                </a:path>
              </a:pathLst>
            </a:custGeom>
            <a:solidFill>
              <a:srgbClr val="ADC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2201;p48"/>
            <p:cNvSpPr/>
            <p:nvPr/>
          </p:nvSpPr>
          <p:spPr>
            <a:xfrm>
              <a:off x="1854625" y="4073425"/>
              <a:ext cx="168200" cy="129300"/>
            </a:xfrm>
            <a:custGeom>
              <a:avLst/>
              <a:gdLst/>
              <a:ahLst/>
              <a:cxnLst/>
              <a:rect l="l" t="t" r="r" b="b"/>
              <a:pathLst>
                <a:path w="6728" h="5172" extrusionOk="0">
                  <a:moveTo>
                    <a:pt x="3279" y="0"/>
                  </a:moveTo>
                  <a:cubicBezTo>
                    <a:pt x="2220" y="0"/>
                    <a:pt x="1158" y="458"/>
                    <a:pt x="662" y="1406"/>
                  </a:cubicBezTo>
                  <a:cubicBezTo>
                    <a:pt x="578" y="1558"/>
                    <a:pt x="512" y="1719"/>
                    <a:pt x="464" y="1886"/>
                  </a:cubicBezTo>
                  <a:cubicBezTo>
                    <a:pt x="0" y="3358"/>
                    <a:pt x="1241" y="4962"/>
                    <a:pt x="2776" y="5162"/>
                  </a:cubicBezTo>
                  <a:cubicBezTo>
                    <a:pt x="2860" y="5168"/>
                    <a:pt x="2943" y="5171"/>
                    <a:pt x="3027" y="5171"/>
                  </a:cubicBezTo>
                  <a:cubicBezTo>
                    <a:pt x="4152" y="5171"/>
                    <a:pt x="5288" y="4638"/>
                    <a:pt x="5981" y="3728"/>
                  </a:cubicBezTo>
                  <a:cubicBezTo>
                    <a:pt x="6727" y="2751"/>
                    <a:pt x="6072" y="1129"/>
                    <a:pt x="5074" y="495"/>
                  </a:cubicBezTo>
                  <a:cubicBezTo>
                    <a:pt x="4560" y="168"/>
                    <a:pt x="3920" y="0"/>
                    <a:pt x="3279" y="0"/>
                  </a:cubicBezTo>
                  <a:close/>
                </a:path>
              </a:pathLst>
            </a:custGeom>
            <a:solidFill>
              <a:srgbClr val="8393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2202;p48"/>
            <p:cNvSpPr/>
            <p:nvPr/>
          </p:nvSpPr>
          <p:spPr>
            <a:xfrm>
              <a:off x="1326550" y="4041450"/>
              <a:ext cx="299275" cy="239625"/>
            </a:xfrm>
            <a:custGeom>
              <a:avLst/>
              <a:gdLst/>
              <a:ahLst/>
              <a:cxnLst/>
              <a:rect l="l" t="t" r="r" b="b"/>
              <a:pathLst>
                <a:path w="11971" h="9585" extrusionOk="0">
                  <a:moveTo>
                    <a:pt x="5959" y="0"/>
                  </a:moveTo>
                  <a:cubicBezTo>
                    <a:pt x="5163" y="0"/>
                    <a:pt x="4379" y="144"/>
                    <a:pt x="3678" y="441"/>
                  </a:cubicBezTo>
                  <a:cubicBezTo>
                    <a:pt x="1682" y="1281"/>
                    <a:pt x="0" y="4013"/>
                    <a:pt x="1051" y="6010"/>
                  </a:cubicBezTo>
                  <a:cubicBezTo>
                    <a:pt x="2100" y="8006"/>
                    <a:pt x="4203" y="9371"/>
                    <a:pt x="6409" y="9582"/>
                  </a:cubicBezTo>
                  <a:cubicBezTo>
                    <a:pt x="6465" y="9584"/>
                    <a:pt x="6522" y="9585"/>
                    <a:pt x="6578" y="9585"/>
                  </a:cubicBezTo>
                  <a:cubicBezTo>
                    <a:pt x="9354" y="9585"/>
                    <a:pt x="11971" y="7110"/>
                    <a:pt x="11589" y="4363"/>
                  </a:cubicBezTo>
                  <a:cubicBezTo>
                    <a:pt x="11554" y="4047"/>
                    <a:pt x="11484" y="3735"/>
                    <a:pt x="11378" y="3435"/>
                  </a:cubicBezTo>
                  <a:cubicBezTo>
                    <a:pt x="10653" y="1210"/>
                    <a:pt x="8260" y="0"/>
                    <a:pt x="5959" y="0"/>
                  </a:cubicBezTo>
                  <a:close/>
                </a:path>
              </a:pathLst>
            </a:custGeom>
            <a:solidFill>
              <a:srgbClr val="ADC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2203;p48"/>
            <p:cNvSpPr/>
            <p:nvPr/>
          </p:nvSpPr>
          <p:spPr>
            <a:xfrm>
              <a:off x="1418825" y="4086475"/>
              <a:ext cx="178175" cy="142725"/>
            </a:xfrm>
            <a:custGeom>
              <a:avLst/>
              <a:gdLst/>
              <a:ahLst/>
              <a:cxnLst/>
              <a:rect l="l" t="t" r="r" b="b"/>
              <a:pathLst>
                <a:path w="7127" h="5709" extrusionOk="0">
                  <a:moveTo>
                    <a:pt x="3547" y="1"/>
                  </a:moveTo>
                  <a:cubicBezTo>
                    <a:pt x="3074" y="1"/>
                    <a:pt x="2607" y="87"/>
                    <a:pt x="2189" y="263"/>
                  </a:cubicBezTo>
                  <a:cubicBezTo>
                    <a:pt x="1000" y="764"/>
                    <a:pt x="0" y="2391"/>
                    <a:pt x="625" y="3579"/>
                  </a:cubicBezTo>
                  <a:cubicBezTo>
                    <a:pt x="1251" y="4768"/>
                    <a:pt x="2502" y="5581"/>
                    <a:pt x="3815" y="5707"/>
                  </a:cubicBezTo>
                  <a:cubicBezTo>
                    <a:pt x="3849" y="5708"/>
                    <a:pt x="3882" y="5709"/>
                    <a:pt x="3916" y="5709"/>
                  </a:cubicBezTo>
                  <a:cubicBezTo>
                    <a:pt x="5569" y="5709"/>
                    <a:pt x="7127" y="4234"/>
                    <a:pt x="6900" y="2599"/>
                  </a:cubicBezTo>
                  <a:cubicBezTo>
                    <a:pt x="6880" y="2410"/>
                    <a:pt x="6837" y="2226"/>
                    <a:pt x="6774" y="2047"/>
                  </a:cubicBezTo>
                  <a:cubicBezTo>
                    <a:pt x="6342" y="721"/>
                    <a:pt x="4918" y="1"/>
                    <a:pt x="3547" y="1"/>
                  </a:cubicBezTo>
                  <a:close/>
                </a:path>
              </a:pathLst>
            </a:custGeom>
            <a:solidFill>
              <a:srgbClr val="8393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2204;p48"/>
            <p:cNvSpPr/>
            <p:nvPr/>
          </p:nvSpPr>
          <p:spPr>
            <a:xfrm>
              <a:off x="1244425" y="4257500"/>
              <a:ext cx="378550" cy="291025"/>
            </a:xfrm>
            <a:custGeom>
              <a:avLst/>
              <a:gdLst/>
              <a:ahLst/>
              <a:cxnLst/>
              <a:rect l="l" t="t" r="r" b="b"/>
              <a:pathLst>
                <a:path w="15142" h="11641" extrusionOk="0">
                  <a:moveTo>
                    <a:pt x="6817" y="0"/>
                  </a:moveTo>
                  <a:cubicBezTo>
                    <a:pt x="6627" y="0"/>
                    <a:pt x="6437" y="7"/>
                    <a:pt x="6247" y="21"/>
                  </a:cubicBezTo>
                  <a:cubicBezTo>
                    <a:pt x="2791" y="473"/>
                    <a:pt x="0" y="4083"/>
                    <a:pt x="1043" y="7398"/>
                  </a:cubicBezTo>
                  <a:cubicBezTo>
                    <a:pt x="1150" y="7772"/>
                    <a:pt x="1300" y="8134"/>
                    <a:pt x="1488" y="8475"/>
                  </a:cubicBezTo>
                  <a:cubicBezTo>
                    <a:pt x="2605" y="10610"/>
                    <a:pt x="4996" y="11640"/>
                    <a:pt x="7382" y="11640"/>
                  </a:cubicBezTo>
                  <a:cubicBezTo>
                    <a:pt x="8824" y="11640"/>
                    <a:pt x="10265" y="11264"/>
                    <a:pt x="11422" y="10526"/>
                  </a:cubicBezTo>
                  <a:cubicBezTo>
                    <a:pt x="13667" y="9101"/>
                    <a:pt x="15142" y="5451"/>
                    <a:pt x="13463" y="3249"/>
                  </a:cubicBezTo>
                  <a:cubicBezTo>
                    <a:pt x="11901" y="1202"/>
                    <a:pt x="9349" y="0"/>
                    <a:pt x="6817" y="0"/>
                  </a:cubicBezTo>
                  <a:close/>
                </a:path>
              </a:pathLst>
            </a:custGeom>
            <a:solidFill>
              <a:srgbClr val="ADC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2205;p48"/>
            <p:cNvSpPr/>
            <p:nvPr/>
          </p:nvSpPr>
          <p:spPr>
            <a:xfrm>
              <a:off x="1309600" y="4346700"/>
              <a:ext cx="204900" cy="157550"/>
            </a:xfrm>
            <a:custGeom>
              <a:avLst/>
              <a:gdLst/>
              <a:ahLst/>
              <a:cxnLst/>
              <a:rect l="l" t="t" r="r" b="b"/>
              <a:pathLst>
                <a:path w="8196" h="6302" extrusionOk="0">
                  <a:moveTo>
                    <a:pt x="3688" y="1"/>
                  </a:moveTo>
                  <a:cubicBezTo>
                    <a:pt x="3586" y="1"/>
                    <a:pt x="3483" y="4"/>
                    <a:pt x="3381" y="12"/>
                  </a:cubicBezTo>
                  <a:cubicBezTo>
                    <a:pt x="1511" y="258"/>
                    <a:pt x="1" y="2211"/>
                    <a:pt x="564" y="4005"/>
                  </a:cubicBezTo>
                  <a:cubicBezTo>
                    <a:pt x="623" y="4207"/>
                    <a:pt x="703" y="4403"/>
                    <a:pt x="806" y="4589"/>
                  </a:cubicBezTo>
                  <a:cubicBezTo>
                    <a:pt x="1411" y="5744"/>
                    <a:pt x="2704" y="6302"/>
                    <a:pt x="3994" y="6302"/>
                  </a:cubicBezTo>
                  <a:cubicBezTo>
                    <a:pt x="4775" y="6302"/>
                    <a:pt x="5556" y="6098"/>
                    <a:pt x="6182" y="5698"/>
                  </a:cubicBezTo>
                  <a:cubicBezTo>
                    <a:pt x="7397" y="4927"/>
                    <a:pt x="8196" y="2952"/>
                    <a:pt x="7287" y="1759"/>
                  </a:cubicBezTo>
                  <a:cubicBezTo>
                    <a:pt x="6440" y="649"/>
                    <a:pt x="5060" y="1"/>
                    <a:pt x="3688" y="1"/>
                  </a:cubicBezTo>
                  <a:close/>
                </a:path>
              </a:pathLst>
            </a:custGeom>
            <a:solidFill>
              <a:srgbClr val="8393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2206;p48"/>
            <p:cNvSpPr/>
            <p:nvPr/>
          </p:nvSpPr>
          <p:spPr>
            <a:xfrm>
              <a:off x="1492575" y="3802725"/>
              <a:ext cx="353875" cy="305375"/>
            </a:xfrm>
            <a:custGeom>
              <a:avLst/>
              <a:gdLst/>
              <a:ahLst/>
              <a:cxnLst/>
              <a:rect l="l" t="t" r="r" b="b"/>
              <a:pathLst>
                <a:path w="14155" h="12215" extrusionOk="0">
                  <a:moveTo>
                    <a:pt x="7184" y="1"/>
                  </a:moveTo>
                  <a:cubicBezTo>
                    <a:pt x="4912" y="1"/>
                    <a:pt x="2587" y="1128"/>
                    <a:pt x="1477" y="3437"/>
                  </a:cubicBezTo>
                  <a:cubicBezTo>
                    <a:pt x="1294" y="3802"/>
                    <a:pt x="1146" y="4184"/>
                    <a:pt x="1039" y="4577"/>
                  </a:cubicBezTo>
                  <a:cubicBezTo>
                    <a:pt x="0" y="8069"/>
                    <a:pt x="2532" y="11798"/>
                    <a:pt x="5747" y="12203"/>
                  </a:cubicBezTo>
                  <a:cubicBezTo>
                    <a:pt x="5877" y="12211"/>
                    <a:pt x="6008" y="12215"/>
                    <a:pt x="6138" y="12215"/>
                  </a:cubicBezTo>
                  <a:cubicBezTo>
                    <a:pt x="8545" y="12215"/>
                    <a:pt x="11015" y="10896"/>
                    <a:pt x="12543" y="8675"/>
                  </a:cubicBezTo>
                  <a:cubicBezTo>
                    <a:pt x="14154" y="6333"/>
                    <a:pt x="12850" y="2539"/>
                    <a:pt x="10784" y="1090"/>
                  </a:cubicBezTo>
                  <a:cubicBezTo>
                    <a:pt x="9758" y="367"/>
                    <a:pt x="8480" y="1"/>
                    <a:pt x="7184" y="1"/>
                  </a:cubicBezTo>
                  <a:close/>
                </a:path>
              </a:pathLst>
            </a:custGeom>
            <a:solidFill>
              <a:srgbClr val="ADC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2207;p48"/>
            <p:cNvSpPr/>
            <p:nvPr/>
          </p:nvSpPr>
          <p:spPr>
            <a:xfrm>
              <a:off x="1648425" y="3891100"/>
              <a:ext cx="157225" cy="135700"/>
            </a:xfrm>
            <a:custGeom>
              <a:avLst/>
              <a:gdLst/>
              <a:ahLst/>
              <a:cxnLst/>
              <a:rect l="l" t="t" r="r" b="b"/>
              <a:pathLst>
                <a:path w="6289" h="5428" extrusionOk="0">
                  <a:moveTo>
                    <a:pt x="3191" y="1"/>
                  </a:moveTo>
                  <a:cubicBezTo>
                    <a:pt x="2182" y="1"/>
                    <a:pt x="1150" y="501"/>
                    <a:pt x="657" y="1527"/>
                  </a:cubicBezTo>
                  <a:lnTo>
                    <a:pt x="656" y="1528"/>
                  </a:lnTo>
                  <a:cubicBezTo>
                    <a:pt x="574" y="1689"/>
                    <a:pt x="510" y="1859"/>
                    <a:pt x="461" y="2034"/>
                  </a:cubicBezTo>
                  <a:cubicBezTo>
                    <a:pt x="0" y="3586"/>
                    <a:pt x="1124" y="5242"/>
                    <a:pt x="2553" y="5422"/>
                  </a:cubicBezTo>
                  <a:cubicBezTo>
                    <a:pt x="2610" y="5426"/>
                    <a:pt x="2668" y="5427"/>
                    <a:pt x="2725" y="5427"/>
                  </a:cubicBezTo>
                  <a:cubicBezTo>
                    <a:pt x="3795" y="5427"/>
                    <a:pt x="4893" y="4841"/>
                    <a:pt x="5572" y="3855"/>
                  </a:cubicBezTo>
                  <a:cubicBezTo>
                    <a:pt x="6289" y="2814"/>
                    <a:pt x="5708" y="1129"/>
                    <a:pt x="4790" y="485"/>
                  </a:cubicBezTo>
                  <a:cubicBezTo>
                    <a:pt x="4335" y="164"/>
                    <a:pt x="3767" y="1"/>
                    <a:pt x="3191" y="1"/>
                  </a:cubicBezTo>
                  <a:close/>
                </a:path>
              </a:pathLst>
            </a:custGeom>
            <a:solidFill>
              <a:srgbClr val="8393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2208;p48"/>
            <p:cNvSpPr/>
            <p:nvPr/>
          </p:nvSpPr>
          <p:spPr>
            <a:xfrm>
              <a:off x="1369875" y="3955600"/>
              <a:ext cx="598975" cy="838300"/>
            </a:xfrm>
            <a:custGeom>
              <a:avLst/>
              <a:gdLst/>
              <a:ahLst/>
              <a:cxnLst/>
              <a:rect l="l" t="t" r="r" b="b"/>
              <a:pathLst>
                <a:path w="23959" h="33532" extrusionOk="0">
                  <a:moveTo>
                    <a:pt x="12037" y="0"/>
                  </a:moveTo>
                  <a:lnTo>
                    <a:pt x="11971" y="6477"/>
                  </a:lnTo>
                  <a:lnTo>
                    <a:pt x="8832" y="3599"/>
                  </a:lnTo>
                  <a:lnTo>
                    <a:pt x="8242" y="3663"/>
                  </a:lnTo>
                  <a:lnTo>
                    <a:pt x="11839" y="7197"/>
                  </a:lnTo>
                  <a:lnTo>
                    <a:pt x="11592" y="15484"/>
                  </a:lnTo>
                  <a:lnTo>
                    <a:pt x="8046" y="12561"/>
                  </a:lnTo>
                  <a:lnTo>
                    <a:pt x="7719" y="9748"/>
                  </a:lnTo>
                  <a:lnTo>
                    <a:pt x="7458" y="9290"/>
                  </a:lnTo>
                  <a:lnTo>
                    <a:pt x="7458" y="12168"/>
                  </a:lnTo>
                  <a:lnTo>
                    <a:pt x="5037" y="10598"/>
                  </a:lnTo>
                  <a:lnTo>
                    <a:pt x="4383" y="10532"/>
                  </a:lnTo>
                  <a:lnTo>
                    <a:pt x="11593" y="16339"/>
                  </a:lnTo>
                  <a:lnTo>
                    <a:pt x="11545" y="20232"/>
                  </a:lnTo>
                  <a:lnTo>
                    <a:pt x="4383" y="16879"/>
                  </a:lnTo>
                  <a:lnTo>
                    <a:pt x="3401" y="14524"/>
                  </a:lnTo>
                  <a:lnTo>
                    <a:pt x="2879" y="14393"/>
                  </a:lnTo>
                  <a:lnTo>
                    <a:pt x="3793" y="16683"/>
                  </a:lnTo>
                  <a:lnTo>
                    <a:pt x="3793" y="16683"/>
                  </a:lnTo>
                  <a:lnTo>
                    <a:pt x="0" y="15505"/>
                  </a:lnTo>
                  <a:lnTo>
                    <a:pt x="0" y="15505"/>
                  </a:lnTo>
                  <a:lnTo>
                    <a:pt x="64" y="15767"/>
                  </a:lnTo>
                  <a:lnTo>
                    <a:pt x="6803" y="18972"/>
                  </a:lnTo>
                  <a:lnTo>
                    <a:pt x="3075" y="19234"/>
                  </a:lnTo>
                  <a:lnTo>
                    <a:pt x="3531" y="19626"/>
                  </a:lnTo>
                  <a:lnTo>
                    <a:pt x="7588" y="19430"/>
                  </a:lnTo>
                  <a:lnTo>
                    <a:pt x="11483" y="21578"/>
                  </a:lnTo>
                  <a:lnTo>
                    <a:pt x="11409" y="33531"/>
                  </a:lnTo>
                  <a:cubicBezTo>
                    <a:pt x="12183" y="33500"/>
                    <a:pt x="12957" y="33473"/>
                    <a:pt x="13731" y="33452"/>
                  </a:cubicBezTo>
                  <a:lnTo>
                    <a:pt x="13561" y="23144"/>
                  </a:lnTo>
                  <a:lnTo>
                    <a:pt x="23959" y="19581"/>
                  </a:lnTo>
                  <a:cubicBezTo>
                    <a:pt x="23846" y="19390"/>
                    <a:pt x="23780" y="19175"/>
                    <a:pt x="23769" y="18954"/>
                  </a:cubicBezTo>
                  <a:lnTo>
                    <a:pt x="19693" y="20142"/>
                  </a:lnTo>
                  <a:lnTo>
                    <a:pt x="19693" y="20142"/>
                  </a:lnTo>
                  <a:lnTo>
                    <a:pt x="21143" y="16357"/>
                  </a:lnTo>
                  <a:lnTo>
                    <a:pt x="20751" y="16357"/>
                  </a:lnTo>
                  <a:lnTo>
                    <a:pt x="19100" y="20150"/>
                  </a:lnTo>
                  <a:lnTo>
                    <a:pt x="13397" y="22083"/>
                  </a:lnTo>
                  <a:lnTo>
                    <a:pt x="13149" y="13673"/>
                  </a:lnTo>
                  <a:lnTo>
                    <a:pt x="14864" y="12086"/>
                  </a:lnTo>
                  <a:lnTo>
                    <a:pt x="18991" y="12029"/>
                  </a:lnTo>
                  <a:lnTo>
                    <a:pt x="19182" y="11647"/>
                  </a:lnTo>
                  <a:lnTo>
                    <a:pt x="15339" y="11647"/>
                  </a:lnTo>
                  <a:lnTo>
                    <a:pt x="19232" y="8047"/>
                  </a:lnTo>
                  <a:lnTo>
                    <a:pt x="19102" y="7458"/>
                  </a:lnTo>
                  <a:lnTo>
                    <a:pt x="16468" y="9771"/>
                  </a:lnTo>
                  <a:lnTo>
                    <a:pt x="17523" y="5708"/>
                  </a:lnTo>
                  <a:lnTo>
                    <a:pt x="17204" y="5835"/>
                  </a:lnTo>
                  <a:lnTo>
                    <a:pt x="15811" y="10349"/>
                  </a:lnTo>
                  <a:lnTo>
                    <a:pt x="13215" y="12626"/>
                  </a:lnTo>
                  <a:lnTo>
                    <a:pt x="12625" y="0"/>
                  </a:ln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94" name="组合 93"/>
          <p:cNvGrpSpPr/>
          <p:nvPr/>
        </p:nvGrpSpPr>
        <p:grpSpPr>
          <a:xfrm>
            <a:off x="7871604" y="2667663"/>
            <a:ext cx="2663452" cy="865469"/>
            <a:chOff x="1048917" y="2515302"/>
            <a:chExt cx="3424746" cy="865469"/>
          </a:xfrm>
        </p:grpSpPr>
        <p:sp>
          <p:nvSpPr>
            <p:cNvPr id="92" name="Google Shape;923;p45"/>
            <p:cNvSpPr txBox="1"/>
            <p:nvPr/>
          </p:nvSpPr>
          <p:spPr>
            <a:xfrm>
              <a:off x="1048917" y="2793199"/>
              <a:ext cx="3424746" cy="587572"/>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1000"/>
                </a:spcAft>
                <a:buNone/>
              </a:pPr>
              <a:r>
                <a:rPr lang="zh-CN" altLang="en-US" sz="14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请在此输入文本请在此输入文本请在此输入文本请在此输入文本</a:t>
              </a:r>
              <a:endParaRPr lang="en-US" altLang="zh-CN" sz="16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93" name="矩形 92"/>
            <p:cNvSpPr/>
            <p:nvPr/>
          </p:nvSpPr>
          <p:spPr>
            <a:xfrm>
              <a:off x="1048917" y="2515302"/>
              <a:ext cx="1115515" cy="406650"/>
            </a:xfrm>
            <a:prstGeom prst="rect">
              <a:avLst/>
            </a:prstGeom>
          </p:spPr>
          <p:txBody>
            <a:bodyPr wrap="none">
              <a:spAutoFit/>
            </a:bodyPr>
            <a:lstStyle/>
            <a:p>
              <a:pPr>
                <a:lnSpc>
                  <a:spcPct val="120000"/>
                </a:lnSpc>
              </a:pPr>
              <a:r>
                <a:rPr lang="zh-CN" altLang="en-US" b="1" dirty="0">
                  <a:solidFill>
                    <a:schemeClr val="accent1"/>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Open Sans"/>
                </a:rPr>
                <a:t>标题二</a:t>
              </a:r>
              <a:endParaRPr lang="en-US" altLang="zh-CN" b="1" dirty="0">
                <a:solidFill>
                  <a:schemeClr val="accent1"/>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Open Sans"/>
              </a:endParaRPr>
            </a:p>
          </p:txBody>
        </p:sp>
      </p:grpSp>
      <p:grpSp>
        <p:nvGrpSpPr>
          <p:cNvPr id="97" name="组合 96"/>
          <p:cNvGrpSpPr/>
          <p:nvPr/>
        </p:nvGrpSpPr>
        <p:grpSpPr>
          <a:xfrm>
            <a:off x="7871604" y="4202481"/>
            <a:ext cx="2663452" cy="865469"/>
            <a:chOff x="1048917" y="2515302"/>
            <a:chExt cx="3424746" cy="865469"/>
          </a:xfrm>
        </p:grpSpPr>
        <p:sp>
          <p:nvSpPr>
            <p:cNvPr id="98" name="Google Shape;923;p45"/>
            <p:cNvSpPr txBox="1"/>
            <p:nvPr/>
          </p:nvSpPr>
          <p:spPr>
            <a:xfrm>
              <a:off x="1048917" y="2793199"/>
              <a:ext cx="3424746" cy="587572"/>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1000"/>
                </a:spcAft>
                <a:buNone/>
              </a:pPr>
              <a:r>
                <a:rPr lang="zh-CN" altLang="en-US" sz="14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请在此输入文本请在此输入文本请在此输入文本请在此输入文本</a:t>
              </a:r>
              <a:endParaRPr lang="en-US" altLang="zh-CN" sz="16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99" name="矩形 98"/>
            <p:cNvSpPr/>
            <p:nvPr/>
          </p:nvSpPr>
          <p:spPr>
            <a:xfrm>
              <a:off x="1048917" y="2515302"/>
              <a:ext cx="1115515" cy="406650"/>
            </a:xfrm>
            <a:prstGeom prst="rect">
              <a:avLst/>
            </a:prstGeom>
          </p:spPr>
          <p:txBody>
            <a:bodyPr wrap="none">
              <a:spAutoFit/>
            </a:bodyPr>
            <a:lstStyle/>
            <a:p>
              <a:pPr>
                <a:lnSpc>
                  <a:spcPct val="120000"/>
                </a:lnSpc>
              </a:pPr>
              <a:r>
                <a:rPr lang="zh-CN" altLang="en-US" b="1" dirty="0">
                  <a:solidFill>
                    <a:schemeClr val="accent1"/>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Open Sans"/>
                </a:rPr>
                <a:t>标题四</a:t>
              </a:r>
              <a:endParaRPr lang="en-US" altLang="zh-CN" b="1" dirty="0">
                <a:solidFill>
                  <a:schemeClr val="accent1"/>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Open Sans"/>
              </a:endParaRPr>
            </a:p>
          </p:txBody>
        </p:sp>
      </p:grpSp>
      <p:grpSp>
        <p:nvGrpSpPr>
          <p:cNvPr id="108" name="组合 107"/>
          <p:cNvGrpSpPr/>
          <p:nvPr/>
        </p:nvGrpSpPr>
        <p:grpSpPr>
          <a:xfrm>
            <a:off x="1953921" y="2675850"/>
            <a:ext cx="2663452" cy="863791"/>
            <a:chOff x="1953921" y="2675850"/>
            <a:chExt cx="2663452" cy="863791"/>
          </a:xfrm>
        </p:grpSpPr>
        <p:sp>
          <p:nvSpPr>
            <p:cNvPr id="101" name="Google Shape;923;p45"/>
            <p:cNvSpPr txBox="1"/>
            <p:nvPr/>
          </p:nvSpPr>
          <p:spPr>
            <a:xfrm>
              <a:off x="1953921" y="2952069"/>
              <a:ext cx="2663452" cy="587572"/>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1000"/>
                </a:spcAft>
                <a:buNone/>
              </a:pPr>
              <a:r>
                <a:rPr lang="zh-CN" altLang="en-US" sz="14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请在此输入文本请在此输入文本请在此输入文本请在此输入文本</a:t>
              </a:r>
              <a:endParaRPr lang="en-US" altLang="zh-CN" sz="16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102" name="矩形 101"/>
            <p:cNvSpPr/>
            <p:nvPr/>
          </p:nvSpPr>
          <p:spPr>
            <a:xfrm>
              <a:off x="3711549" y="2675850"/>
              <a:ext cx="867545" cy="406650"/>
            </a:xfrm>
            <a:prstGeom prst="rect">
              <a:avLst/>
            </a:prstGeom>
          </p:spPr>
          <p:txBody>
            <a:bodyPr wrap="none">
              <a:spAutoFit/>
            </a:bodyPr>
            <a:lstStyle/>
            <a:p>
              <a:pPr algn="r">
                <a:lnSpc>
                  <a:spcPct val="120000"/>
                </a:lnSpc>
              </a:pPr>
              <a:r>
                <a:rPr lang="zh-CN" altLang="en-US" b="1" dirty="0">
                  <a:solidFill>
                    <a:schemeClr val="accent1"/>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Open Sans"/>
                </a:rPr>
                <a:t>标题一</a:t>
              </a:r>
              <a:endParaRPr lang="en-US" altLang="zh-CN" b="1" dirty="0">
                <a:solidFill>
                  <a:schemeClr val="accent1"/>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Open Sans"/>
              </a:endParaRPr>
            </a:p>
          </p:txBody>
        </p:sp>
      </p:grpSp>
      <p:grpSp>
        <p:nvGrpSpPr>
          <p:cNvPr id="109" name="组合 108"/>
          <p:cNvGrpSpPr/>
          <p:nvPr/>
        </p:nvGrpSpPr>
        <p:grpSpPr>
          <a:xfrm>
            <a:off x="1911933" y="4252897"/>
            <a:ext cx="2663452" cy="865469"/>
            <a:chOff x="1911933" y="4252897"/>
            <a:chExt cx="2663452" cy="865469"/>
          </a:xfrm>
        </p:grpSpPr>
        <p:sp>
          <p:nvSpPr>
            <p:cNvPr id="106" name="Google Shape;923;p45"/>
            <p:cNvSpPr txBox="1"/>
            <p:nvPr/>
          </p:nvSpPr>
          <p:spPr>
            <a:xfrm>
              <a:off x="1911933" y="4530794"/>
              <a:ext cx="2663452" cy="587572"/>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spcBef>
                  <a:spcPts val="0"/>
                </a:spcBef>
                <a:spcAft>
                  <a:spcPts val="1000"/>
                </a:spcAft>
                <a:buNone/>
              </a:pPr>
              <a:r>
                <a:rPr lang="zh-CN" altLang="en-US" sz="14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请在此输入文本请在此输入文本请在此输入文本请在此输入文本</a:t>
              </a:r>
              <a:endParaRPr lang="en-US" altLang="zh-CN" sz="16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107" name="矩形 106"/>
            <p:cNvSpPr/>
            <p:nvPr/>
          </p:nvSpPr>
          <p:spPr>
            <a:xfrm>
              <a:off x="3707840" y="4252897"/>
              <a:ext cx="867545" cy="406650"/>
            </a:xfrm>
            <a:prstGeom prst="rect">
              <a:avLst/>
            </a:prstGeom>
          </p:spPr>
          <p:txBody>
            <a:bodyPr wrap="none">
              <a:spAutoFit/>
            </a:bodyPr>
            <a:lstStyle/>
            <a:p>
              <a:pPr algn="r">
                <a:lnSpc>
                  <a:spcPct val="120000"/>
                </a:lnSpc>
              </a:pPr>
              <a:r>
                <a:rPr lang="zh-CN" altLang="en-US" b="1" dirty="0">
                  <a:solidFill>
                    <a:schemeClr val="accent1"/>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Open Sans"/>
                </a:rPr>
                <a:t>标题三</a:t>
              </a:r>
              <a:endParaRPr lang="en-US" altLang="zh-CN" b="1" dirty="0">
                <a:solidFill>
                  <a:schemeClr val="accent1"/>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Open Sans"/>
              </a:endParaRPr>
            </a:p>
          </p:txBody>
        </p:sp>
      </p:grpSp>
      <p:sp>
        <p:nvSpPr>
          <p:cNvPr id="89" name="quotation-mark_32371"/>
          <p:cNvSpPr>
            <a:spLocks noChangeAspect="1"/>
          </p:cNvSpPr>
          <p:nvPr/>
        </p:nvSpPr>
        <p:spPr bwMode="auto">
          <a:xfrm>
            <a:off x="1120253" y="853261"/>
            <a:ext cx="609685" cy="609283"/>
          </a:xfrm>
          <a:custGeom>
            <a:avLst/>
            <a:gdLst>
              <a:gd name="T0" fmla="*/ 304 w 12633"/>
              <a:gd name="T1" fmla="*/ 5016 h 12624"/>
              <a:gd name="T2" fmla="*/ 12065 w 12633"/>
              <a:gd name="T3" fmla="*/ 115 h 12624"/>
              <a:gd name="T4" fmla="*/ 12560 w 12633"/>
              <a:gd name="T5" fmla="*/ 541 h 12624"/>
              <a:gd name="T6" fmla="*/ 9631 w 12633"/>
              <a:gd name="T7" fmla="*/ 12260 h 12624"/>
              <a:gd name="T8" fmla="*/ 9042 w 12633"/>
              <a:gd name="T9" fmla="*/ 12452 h 12624"/>
              <a:gd name="T10" fmla="*/ 6498 w 12633"/>
              <a:gd name="T11" fmla="*/ 10333 h 12624"/>
              <a:gd name="T12" fmla="*/ 6006 w 12633"/>
              <a:gd name="T13" fmla="*/ 10355 h 12624"/>
              <a:gd name="T14" fmla="*/ 4701 w 12633"/>
              <a:gd name="T15" fmla="*/ 11659 h 12624"/>
              <a:gd name="T16" fmla="*/ 4303 w 12633"/>
              <a:gd name="T17" fmla="*/ 11738 h 12624"/>
              <a:gd name="T18" fmla="*/ 4077 w 12633"/>
              <a:gd name="T19" fmla="*/ 11401 h 12624"/>
              <a:gd name="T20" fmla="*/ 4077 w 12633"/>
              <a:gd name="T21" fmla="*/ 8646 h 12624"/>
              <a:gd name="T22" fmla="*/ 4184 w 12633"/>
              <a:gd name="T23" fmla="*/ 8387 h 12624"/>
              <a:gd name="T24" fmla="*/ 9490 w 12633"/>
              <a:gd name="T25" fmla="*/ 3081 h 12624"/>
              <a:gd name="T26" fmla="*/ 3226 w 12633"/>
              <a:gd name="T27" fmla="*/ 7780 h 12624"/>
              <a:gd name="T28" fmla="*/ 2773 w 12633"/>
              <a:gd name="T29" fmla="*/ 7768 h 12624"/>
              <a:gd name="T30" fmla="*/ 211 w 12633"/>
              <a:gd name="T31" fmla="*/ 5634 h 12624"/>
              <a:gd name="T32" fmla="*/ 304 w 12633"/>
              <a:gd name="T33" fmla="*/ 5016 h 12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633" h="12624">
                <a:moveTo>
                  <a:pt x="304" y="5016"/>
                </a:moveTo>
                <a:lnTo>
                  <a:pt x="12065" y="115"/>
                </a:lnTo>
                <a:cubicBezTo>
                  <a:pt x="12342" y="0"/>
                  <a:pt x="12633" y="250"/>
                  <a:pt x="12560" y="541"/>
                </a:cubicBezTo>
                <a:lnTo>
                  <a:pt x="9631" y="12260"/>
                </a:lnTo>
                <a:cubicBezTo>
                  <a:pt x="9565" y="12521"/>
                  <a:pt x="9249" y="12624"/>
                  <a:pt x="9042" y="12452"/>
                </a:cubicBezTo>
                <a:lnTo>
                  <a:pt x="6498" y="10333"/>
                </a:lnTo>
                <a:cubicBezTo>
                  <a:pt x="6353" y="10212"/>
                  <a:pt x="6139" y="10221"/>
                  <a:pt x="6006" y="10355"/>
                </a:cubicBezTo>
                <a:lnTo>
                  <a:pt x="4701" y="11659"/>
                </a:lnTo>
                <a:cubicBezTo>
                  <a:pt x="4596" y="11763"/>
                  <a:pt x="4440" y="11794"/>
                  <a:pt x="4303" y="11738"/>
                </a:cubicBezTo>
                <a:cubicBezTo>
                  <a:pt x="4167" y="11681"/>
                  <a:pt x="4078" y="11549"/>
                  <a:pt x="4077" y="11401"/>
                </a:cubicBezTo>
                <a:lnTo>
                  <a:pt x="4077" y="8646"/>
                </a:lnTo>
                <a:cubicBezTo>
                  <a:pt x="4077" y="8549"/>
                  <a:pt x="4116" y="8456"/>
                  <a:pt x="4184" y="8387"/>
                </a:cubicBezTo>
                <a:lnTo>
                  <a:pt x="9490" y="3081"/>
                </a:lnTo>
                <a:lnTo>
                  <a:pt x="3226" y="7780"/>
                </a:lnTo>
                <a:cubicBezTo>
                  <a:pt x="3091" y="7881"/>
                  <a:pt x="2903" y="7877"/>
                  <a:pt x="2773" y="7768"/>
                </a:cubicBezTo>
                <a:lnTo>
                  <a:pt x="211" y="5634"/>
                </a:lnTo>
                <a:cubicBezTo>
                  <a:pt x="0" y="5458"/>
                  <a:pt x="51" y="5122"/>
                  <a:pt x="304" y="5016"/>
                </a:cubicBezTo>
                <a:close/>
              </a:path>
            </a:pathLst>
          </a:custGeom>
          <a:solidFill>
            <a:schemeClr val="accent5"/>
          </a:solidFill>
          <a:ln>
            <a:noFill/>
          </a:ln>
        </p:spPr>
        <p:txBody>
          <a:bodyPr/>
          <a:lstStyle/>
          <a:p>
            <a:endParaRPr lang="zh-CN" altLang="en-US"/>
          </a:p>
        </p:txBody>
      </p:sp>
      <p:sp>
        <p:nvSpPr>
          <p:cNvPr id="90" name="Google Shape;494;p33"/>
          <p:cNvSpPr txBox="1"/>
          <p:nvPr/>
        </p:nvSpPr>
        <p:spPr>
          <a:xfrm>
            <a:off x="1992696" y="767736"/>
            <a:ext cx="3142593"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1pPr>
            <a:lvl2pPr marR="0" lvl="1"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2pPr>
            <a:lvl3pPr marR="0" lvl="2"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3pPr>
            <a:lvl4pPr marR="0" lvl="3"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4pPr>
            <a:lvl5pPr marR="0" lvl="4"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5pPr>
            <a:lvl6pPr marR="0" lvl="5"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6pPr>
            <a:lvl7pPr marR="0" lvl="6"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7pPr>
            <a:lvl8pPr marR="0" lvl="7"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8pPr>
            <a:lvl9pPr marR="0" lvl="8"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9pPr>
          </a:lstStyle>
          <a:p>
            <a:pPr marL="0" marR="0" lvl="0" indent="0" algn="ctr" defTabSz="914400" rtl="0" eaLnBrk="1" fontAlgn="auto" latinLnBrk="0" hangingPunct="1">
              <a:lnSpc>
                <a:spcPct val="100000"/>
              </a:lnSpc>
              <a:spcBef>
                <a:spcPts val="0"/>
              </a:spcBef>
              <a:spcAft>
                <a:spcPts val="0"/>
              </a:spcAft>
              <a:buClr>
                <a:srgbClr val="783F04"/>
              </a:buClr>
              <a:buSzPts val="3000"/>
              <a:buFont typeface="Comfortaa"/>
              <a:buNone/>
              <a:defRPr/>
            </a:pPr>
            <a:r>
              <a:rPr lang="zh-CN" altLang="en-US" sz="4400" kern="0" dirty="0">
                <a:solidFill>
                  <a:schemeClr val="accent1"/>
                </a:solidFill>
                <a:latin typeface="站酷快乐体2016修订版" panose="02010600030101010101" pitchFamily="2" charset="-122"/>
                <a:ea typeface="站酷快乐体2016修订版" panose="02010600030101010101" pitchFamily="2" charset="-122"/>
                <a:cs typeface="阿里巴巴普惠体" panose="00020600040101010101" pitchFamily="18" charset="-122"/>
              </a:rPr>
              <a:t>四段内容页</a:t>
            </a:r>
            <a:endParaRPr kumimoji="0" lang="en-US" sz="4400" b="1" u="none" strike="noStrike" kern="0" cap="none" spc="0" normalizeH="0" baseline="0" noProof="0" dirty="0">
              <a:ln>
                <a:noFill/>
              </a:ln>
              <a:solidFill>
                <a:schemeClr val="accent1"/>
              </a:solidFill>
              <a:effectLst/>
              <a:uLnTx/>
              <a:uFillTx/>
              <a:latin typeface="站酷快乐体2016修订版" panose="02010600030101010101" pitchFamily="2" charset="-122"/>
              <a:ea typeface="站酷快乐体2016修订版" panose="02010600030101010101" pitchFamily="2" charset="-122"/>
              <a:cs typeface="阿里巴巴普惠体" panose="00020600040101010101" pitchFamily="18" charset="-122"/>
              <a:sym typeface="Comfortaa"/>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7" name="Google Shape;823;p39"/>
          <p:cNvGrpSpPr/>
          <p:nvPr/>
        </p:nvGrpSpPr>
        <p:grpSpPr>
          <a:xfrm>
            <a:off x="9031700" y="2548728"/>
            <a:ext cx="1662086" cy="1252673"/>
            <a:chOff x="6526133" y="1513261"/>
            <a:chExt cx="1612657" cy="1215420"/>
          </a:xfrm>
          <a:solidFill>
            <a:srgbClr val="46DA82"/>
          </a:solidFill>
        </p:grpSpPr>
        <p:sp>
          <p:nvSpPr>
            <p:cNvPr id="98" name="Google Shape;824;p39"/>
            <p:cNvSpPr/>
            <p:nvPr/>
          </p:nvSpPr>
          <p:spPr>
            <a:xfrm>
              <a:off x="6611858" y="1513261"/>
              <a:ext cx="1526932" cy="1215420"/>
            </a:xfrm>
            <a:custGeom>
              <a:avLst/>
              <a:gdLst/>
              <a:ahLst/>
              <a:cxnLst/>
              <a:rect l="l" t="t" r="r" b="b"/>
              <a:pathLst>
                <a:path w="21886" h="17421" extrusionOk="0">
                  <a:moveTo>
                    <a:pt x="9733" y="0"/>
                  </a:moveTo>
                  <a:cubicBezTo>
                    <a:pt x="9309" y="0"/>
                    <a:pt x="8918" y="39"/>
                    <a:pt x="8573" y="121"/>
                  </a:cubicBezTo>
                  <a:cubicBezTo>
                    <a:pt x="7750" y="314"/>
                    <a:pt x="6856" y="575"/>
                    <a:pt x="6425" y="1300"/>
                  </a:cubicBezTo>
                  <a:cubicBezTo>
                    <a:pt x="5987" y="2037"/>
                    <a:pt x="6113" y="3020"/>
                    <a:pt x="5634" y="3731"/>
                  </a:cubicBezTo>
                  <a:cubicBezTo>
                    <a:pt x="5070" y="4565"/>
                    <a:pt x="3930" y="4705"/>
                    <a:pt x="2999" y="5085"/>
                  </a:cubicBezTo>
                  <a:cubicBezTo>
                    <a:pt x="1814" y="5568"/>
                    <a:pt x="831" y="6594"/>
                    <a:pt x="529" y="7838"/>
                  </a:cubicBezTo>
                  <a:cubicBezTo>
                    <a:pt x="0" y="10009"/>
                    <a:pt x="1622" y="11271"/>
                    <a:pt x="3255" y="12318"/>
                  </a:cubicBezTo>
                  <a:cubicBezTo>
                    <a:pt x="4124" y="12875"/>
                    <a:pt x="4976" y="13470"/>
                    <a:pt x="5673" y="14221"/>
                  </a:cubicBezTo>
                  <a:cubicBezTo>
                    <a:pt x="7281" y="15958"/>
                    <a:pt x="9193" y="17421"/>
                    <a:pt x="12054" y="17421"/>
                  </a:cubicBezTo>
                  <a:cubicBezTo>
                    <a:pt x="12789" y="17421"/>
                    <a:pt x="13586" y="17324"/>
                    <a:pt x="14457" y="17111"/>
                  </a:cubicBezTo>
                  <a:cubicBezTo>
                    <a:pt x="18667" y="16082"/>
                    <a:pt x="21885" y="10461"/>
                    <a:pt x="20025" y="5802"/>
                  </a:cubicBezTo>
                  <a:cubicBezTo>
                    <a:pt x="18720" y="2537"/>
                    <a:pt x="13151" y="0"/>
                    <a:pt x="973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9" name="Google Shape;825;p39"/>
            <p:cNvSpPr/>
            <p:nvPr/>
          </p:nvSpPr>
          <p:spPr>
            <a:xfrm>
              <a:off x="6526133" y="1513261"/>
              <a:ext cx="1526932" cy="1215420"/>
            </a:xfrm>
            <a:custGeom>
              <a:avLst/>
              <a:gdLst/>
              <a:ahLst/>
              <a:cxnLst/>
              <a:rect l="l" t="t" r="r" b="b"/>
              <a:pathLst>
                <a:path w="21886" h="17421" extrusionOk="0">
                  <a:moveTo>
                    <a:pt x="9733" y="0"/>
                  </a:moveTo>
                  <a:cubicBezTo>
                    <a:pt x="9309" y="0"/>
                    <a:pt x="8918" y="39"/>
                    <a:pt x="8573" y="121"/>
                  </a:cubicBezTo>
                  <a:cubicBezTo>
                    <a:pt x="7750" y="314"/>
                    <a:pt x="6856" y="575"/>
                    <a:pt x="6425" y="1300"/>
                  </a:cubicBezTo>
                  <a:cubicBezTo>
                    <a:pt x="5987" y="2037"/>
                    <a:pt x="6113" y="3020"/>
                    <a:pt x="5634" y="3731"/>
                  </a:cubicBezTo>
                  <a:cubicBezTo>
                    <a:pt x="5070" y="4565"/>
                    <a:pt x="3930" y="4705"/>
                    <a:pt x="2999" y="5085"/>
                  </a:cubicBezTo>
                  <a:cubicBezTo>
                    <a:pt x="1814" y="5568"/>
                    <a:pt x="831" y="6594"/>
                    <a:pt x="529" y="7838"/>
                  </a:cubicBezTo>
                  <a:cubicBezTo>
                    <a:pt x="0" y="10009"/>
                    <a:pt x="1622" y="11271"/>
                    <a:pt x="3255" y="12318"/>
                  </a:cubicBezTo>
                  <a:cubicBezTo>
                    <a:pt x="4124" y="12875"/>
                    <a:pt x="4976" y="13470"/>
                    <a:pt x="5673" y="14221"/>
                  </a:cubicBezTo>
                  <a:cubicBezTo>
                    <a:pt x="7281" y="15958"/>
                    <a:pt x="9193" y="17421"/>
                    <a:pt x="12054" y="17421"/>
                  </a:cubicBezTo>
                  <a:cubicBezTo>
                    <a:pt x="12789" y="17421"/>
                    <a:pt x="13586" y="17324"/>
                    <a:pt x="14457" y="17111"/>
                  </a:cubicBezTo>
                  <a:cubicBezTo>
                    <a:pt x="18667" y="16082"/>
                    <a:pt x="21885" y="10461"/>
                    <a:pt x="20025" y="5802"/>
                  </a:cubicBezTo>
                  <a:cubicBezTo>
                    <a:pt x="18720" y="2537"/>
                    <a:pt x="13151" y="0"/>
                    <a:pt x="973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00" name="Google Shape;826;p39"/>
          <p:cNvGrpSpPr/>
          <p:nvPr/>
        </p:nvGrpSpPr>
        <p:grpSpPr>
          <a:xfrm rot="1142285">
            <a:off x="1479166" y="2604746"/>
            <a:ext cx="1661897" cy="1252531"/>
            <a:chOff x="6526133" y="1513261"/>
            <a:chExt cx="1612657" cy="1215420"/>
          </a:xfrm>
          <a:solidFill>
            <a:srgbClr val="46DA82"/>
          </a:solidFill>
        </p:grpSpPr>
        <p:sp>
          <p:nvSpPr>
            <p:cNvPr id="101" name="Google Shape;827;p39"/>
            <p:cNvSpPr/>
            <p:nvPr/>
          </p:nvSpPr>
          <p:spPr>
            <a:xfrm>
              <a:off x="6611858" y="1513261"/>
              <a:ext cx="1526932" cy="1215420"/>
            </a:xfrm>
            <a:custGeom>
              <a:avLst/>
              <a:gdLst/>
              <a:ahLst/>
              <a:cxnLst/>
              <a:rect l="l" t="t" r="r" b="b"/>
              <a:pathLst>
                <a:path w="21886" h="17421" extrusionOk="0">
                  <a:moveTo>
                    <a:pt x="9733" y="0"/>
                  </a:moveTo>
                  <a:cubicBezTo>
                    <a:pt x="9309" y="0"/>
                    <a:pt x="8918" y="39"/>
                    <a:pt x="8573" y="121"/>
                  </a:cubicBezTo>
                  <a:cubicBezTo>
                    <a:pt x="7750" y="314"/>
                    <a:pt x="6856" y="575"/>
                    <a:pt x="6425" y="1300"/>
                  </a:cubicBezTo>
                  <a:cubicBezTo>
                    <a:pt x="5987" y="2037"/>
                    <a:pt x="6113" y="3020"/>
                    <a:pt x="5634" y="3731"/>
                  </a:cubicBezTo>
                  <a:cubicBezTo>
                    <a:pt x="5070" y="4565"/>
                    <a:pt x="3930" y="4705"/>
                    <a:pt x="2999" y="5085"/>
                  </a:cubicBezTo>
                  <a:cubicBezTo>
                    <a:pt x="1814" y="5568"/>
                    <a:pt x="831" y="6594"/>
                    <a:pt x="529" y="7838"/>
                  </a:cubicBezTo>
                  <a:cubicBezTo>
                    <a:pt x="0" y="10009"/>
                    <a:pt x="1622" y="11271"/>
                    <a:pt x="3255" y="12318"/>
                  </a:cubicBezTo>
                  <a:cubicBezTo>
                    <a:pt x="4124" y="12875"/>
                    <a:pt x="4976" y="13470"/>
                    <a:pt x="5673" y="14221"/>
                  </a:cubicBezTo>
                  <a:cubicBezTo>
                    <a:pt x="7281" y="15958"/>
                    <a:pt x="9193" y="17421"/>
                    <a:pt x="12054" y="17421"/>
                  </a:cubicBezTo>
                  <a:cubicBezTo>
                    <a:pt x="12789" y="17421"/>
                    <a:pt x="13586" y="17324"/>
                    <a:pt x="14457" y="17111"/>
                  </a:cubicBezTo>
                  <a:cubicBezTo>
                    <a:pt x="18667" y="16082"/>
                    <a:pt x="21885" y="10461"/>
                    <a:pt x="20025" y="5802"/>
                  </a:cubicBezTo>
                  <a:cubicBezTo>
                    <a:pt x="18720" y="2537"/>
                    <a:pt x="13151" y="0"/>
                    <a:pt x="973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2" name="Google Shape;828;p39"/>
            <p:cNvSpPr/>
            <p:nvPr/>
          </p:nvSpPr>
          <p:spPr>
            <a:xfrm>
              <a:off x="6526133" y="1513261"/>
              <a:ext cx="1526932" cy="1215420"/>
            </a:xfrm>
            <a:custGeom>
              <a:avLst/>
              <a:gdLst/>
              <a:ahLst/>
              <a:cxnLst/>
              <a:rect l="l" t="t" r="r" b="b"/>
              <a:pathLst>
                <a:path w="21886" h="17421" extrusionOk="0">
                  <a:moveTo>
                    <a:pt x="9733" y="0"/>
                  </a:moveTo>
                  <a:cubicBezTo>
                    <a:pt x="9309" y="0"/>
                    <a:pt x="8918" y="39"/>
                    <a:pt x="8573" y="121"/>
                  </a:cubicBezTo>
                  <a:cubicBezTo>
                    <a:pt x="7750" y="314"/>
                    <a:pt x="6856" y="575"/>
                    <a:pt x="6425" y="1300"/>
                  </a:cubicBezTo>
                  <a:cubicBezTo>
                    <a:pt x="5987" y="2037"/>
                    <a:pt x="6113" y="3020"/>
                    <a:pt x="5634" y="3731"/>
                  </a:cubicBezTo>
                  <a:cubicBezTo>
                    <a:pt x="5070" y="4565"/>
                    <a:pt x="3930" y="4705"/>
                    <a:pt x="2999" y="5085"/>
                  </a:cubicBezTo>
                  <a:cubicBezTo>
                    <a:pt x="1814" y="5568"/>
                    <a:pt x="831" y="6594"/>
                    <a:pt x="529" y="7838"/>
                  </a:cubicBezTo>
                  <a:cubicBezTo>
                    <a:pt x="0" y="10009"/>
                    <a:pt x="1622" y="11271"/>
                    <a:pt x="3255" y="12318"/>
                  </a:cubicBezTo>
                  <a:cubicBezTo>
                    <a:pt x="4124" y="12875"/>
                    <a:pt x="4976" y="13470"/>
                    <a:pt x="5673" y="14221"/>
                  </a:cubicBezTo>
                  <a:cubicBezTo>
                    <a:pt x="7281" y="15958"/>
                    <a:pt x="9193" y="17421"/>
                    <a:pt x="12054" y="17421"/>
                  </a:cubicBezTo>
                  <a:cubicBezTo>
                    <a:pt x="12789" y="17421"/>
                    <a:pt x="13586" y="17324"/>
                    <a:pt x="14457" y="17111"/>
                  </a:cubicBezTo>
                  <a:cubicBezTo>
                    <a:pt x="18667" y="16082"/>
                    <a:pt x="21885" y="10461"/>
                    <a:pt x="20025" y="5802"/>
                  </a:cubicBezTo>
                  <a:cubicBezTo>
                    <a:pt x="18720" y="2537"/>
                    <a:pt x="13151" y="0"/>
                    <a:pt x="973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03" name="Google Shape;829;p39"/>
          <p:cNvGrpSpPr/>
          <p:nvPr/>
        </p:nvGrpSpPr>
        <p:grpSpPr>
          <a:xfrm rot="20368305">
            <a:off x="3994032" y="2605146"/>
            <a:ext cx="1661860" cy="1252504"/>
            <a:chOff x="6526133" y="1513261"/>
            <a:chExt cx="1612657" cy="1215420"/>
          </a:xfrm>
          <a:solidFill>
            <a:srgbClr val="46DA82"/>
          </a:solidFill>
        </p:grpSpPr>
        <p:sp>
          <p:nvSpPr>
            <p:cNvPr id="104" name="Google Shape;830;p39"/>
            <p:cNvSpPr/>
            <p:nvPr/>
          </p:nvSpPr>
          <p:spPr>
            <a:xfrm>
              <a:off x="6611858" y="1513261"/>
              <a:ext cx="1526932" cy="1215420"/>
            </a:xfrm>
            <a:custGeom>
              <a:avLst/>
              <a:gdLst/>
              <a:ahLst/>
              <a:cxnLst/>
              <a:rect l="l" t="t" r="r" b="b"/>
              <a:pathLst>
                <a:path w="21886" h="17421" extrusionOk="0">
                  <a:moveTo>
                    <a:pt x="9733" y="0"/>
                  </a:moveTo>
                  <a:cubicBezTo>
                    <a:pt x="9309" y="0"/>
                    <a:pt x="8918" y="39"/>
                    <a:pt x="8573" y="121"/>
                  </a:cubicBezTo>
                  <a:cubicBezTo>
                    <a:pt x="7750" y="314"/>
                    <a:pt x="6856" y="575"/>
                    <a:pt x="6425" y="1300"/>
                  </a:cubicBezTo>
                  <a:cubicBezTo>
                    <a:pt x="5987" y="2037"/>
                    <a:pt x="6113" y="3020"/>
                    <a:pt x="5634" y="3731"/>
                  </a:cubicBezTo>
                  <a:cubicBezTo>
                    <a:pt x="5070" y="4565"/>
                    <a:pt x="3930" y="4705"/>
                    <a:pt x="2999" y="5085"/>
                  </a:cubicBezTo>
                  <a:cubicBezTo>
                    <a:pt x="1814" y="5568"/>
                    <a:pt x="831" y="6594"/>
                    <a:pt x="529" y="7838"/>
                  </a:cubicBezTo>
                  <a:cubicBezTo>
                    <a:pt x="0" y="10009"/>
                    <a:pt x="1622" y="11271"/>
                    <a:pt x="3255" y="12318"/>
                  </a:cubicBezTo>
                  <a:cubicBezTo>
                    <a:pt x="4124" y="12875"/>
                    <a:pt x="4976" y="13470"/>
                    <a:pt x="5673" y="14221"/>
                  </a:cubicBezTo>
                  <a:cubicBezTo>
                    <a:pt x="7281" y="15958"/>
                    <a:pt x="9193" y="17421"/>
                    <a:pt x="12054" y="17421"/>
                  </a:cubicBezTo>
                  <a:cubicBezTo>
                    <a:pt x="12789" y="17421"/>
                    <a:pt x="13586" y="17324"/>
                    <a:pt x="14457" y="17111"/>
                  </a:cubicBezTo>
                  <a:cubicBezTo>
                    <a:pt x="18667" y="16082"/>
                    <a:pt x="21885" y="10461"/>
                    <a:pt x="20025" y="5802"/>
                  </a:cubicBezTo>
                  <a:cubicBezTo>
                    <a:pt x="18720" y="2537"/>
                    <a:pt x="13151" y="0"/>
                    <a:pt x="973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5" name="Google Shape;831;p39"/>
            <p:cNvSpPr/>
            <p:nvPr/>
          </p:nvSpPr>
          <p:spPr>
            <a:xfrm>
              <a:off x="6526133" y="1513261"/>
              <a:ext cx="1526932" cy="1215420"/>
            </a:xfrm>
            <a:custGeom>
              <a:avLst/>
              <a:gdLst/>
              <a:ahLst/>
              <a:cxnLst/>
              <a:rect l="l" t="t" r="r" b="b"/>
              <a:pathLst>
                <a:path w="21886" h="17421" extrusionOk="0">
                  <a:moveTo>
                    <a:pt x="9733" y="0"/>
                  </a:moveTo>
                  <a:cubicBezTo>
                    <a:pt x="9309" y="0"/>
                    <a:pt x="8918" y="39"/>
                    <a:pt x="8573" y="121"/>
                  </a:cubicBezTo>
                  <a:cubicBezTo>
                    <a:pt x="7750" y="314"/>
                    <a:pt x="6856" y="575"/>
                    <a:pt x="6425" y="1300"/>
                  </a:cubicBezTo>
                  <a:cubicBezTo>
                    <a:pt x="5987" y="2037"/>
                    <a:pt x="6113" y="3020"/>
                    <a:pt x="5634" y="3731"/>
                  </a:cubicBezTo>
                  <a:cubicBezTo>
                    <a:pt x="5070" y="4565"/>
                    <a:pt x="3930" y="4705"/>
                    <a:pt x="2999" y="5085"/>
                  </a:cubicBezTo>
                  <a:cubicBezTo>
                    <a:pt x="1814" y="5568"/>
                    <a:pt x="831" y="6594"/>
                    <a:pt x="529" y="7838"/>
                  </a:cubicBezTo>
                  <a:cubicBezTo>
                    <a:pt x="0" y="10009"/>
                    <a:pt x="1622" y="11271"/>
                    <a:pt x="3255" y="12318"/>
                  </a:cubicBezTo>
                  <a:cubicBezTo>
                    <a:pt x="4124" y="12875"/>
                    <a:pt x="4976" y="13470"/>
                    <a:pt x="5673" y="14221"/>
                  </a:cubicBezTo>
                  <a:cubicBezTo>
                    <a:pt x="7281" y="15958"/>
                    <a:pt x="9193" y="17421"/>
                    <a:pt x="12054" y="17421"/>
                  </a:cubicBezTo>
                  <a:cubicBezTo>
                    <a:pt x="12789" y="17421"/>
                    <a:pt x="13586" y="17324"/>
                    <a:pt x="14457" y="17111"/>
                  </a:cubicBezTo>
                  <a:cubicBezTo>
                    <a:pt x="18667" y="16082"/>
                    <a:pt x="21885" y="10461"/>
                    <a:pt x="20025" y="5802"/>
                  </a:cubicBezTo>
                  <a:cubicBezTo>
                    <a:pt x="18720" y="2537"/>
                    <a:pt x="13151" y="0"/>
                    <a:pt x="973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06" name="Google Shape;832;p39"/>
          <p:cNvGrpSpPr/>
          <p:nvPr/>
        </p:nvGrpSpPr>
        <p:grpSpPr>
          <a:xfrm rot="9222128">
            <a:off x="6455893" y="2605122"/>
            <a:ext cx="1661903" cy="1252535"/>
            <a:chOff x="6526133" y="1513261"/>
            <a:chExt cx="1612657" cy="1215420"/>
          </a:xfrm>
          <a:solidFill>
            <a:srgbClr val="46DA82"/>
          </a:solidFill>
        </p:grpSpPr>
        <p:sp>
          <p:nvSpPr>
            <p:cNvPr id="107" name="Google Shape;833;p39"/>
            <p:cNvSpPr/>
            <p:nvPr/>
          </p:nvSpPr>
          <p:spPr>
            <a:xfrm>
              <a:off x="6611858" y="1513261"/>
              <a:ext cx="1526932" cy="1215420"/>
            </a:xfrm>
            <a:custGeom>
              <a:avLst/>
              <a:gdLst/>
              <a:ahLst/>
              <a:cxnLst/>
              <a:rect l="l" t="t" r="r" b="b"/>
              <a:pathLst>
                <a:path w="21886" h="17421" extrusionOk="0">
                  <a:moveTo>
                    <a:pt x="9733" y="0"/>
                  </a:moveTo>
                  <a:cubicBezTo>
                    <a:pt x="9309" y="0"/>
                    <a:pt x="8918" y="39"/>
                    <a:pt x="8573" y="121"/>
                  </a:cubicBezTo>
                  <a:cubicBezTo>
                    <a:pt x="7750" y="314"/>
                    <a:pt x="6856" y="575"/>
                    <a:pt x="6425" y="1300"/>
                  </a:cubicBezTo>
                  <a:cubicBezTo>
                    <a:pt x="5987" y="2037"/>
                    <a:pt x="6113" y="3020"/>
                    <a:pt x="5634" y="3731"/>
                  </a:cubicBezTo>
                  <a:cubicBezTo>
                    <a:pt x="5070" y="4565"/>
                    <a:pt x="3930" y="4705"/>
                    <a:pt x="2999" y="5085"/>
                  </a:cubicBezTo>
                  <a:cubicBezTo>
                    <a:pt x="1814" y="5568"/>
                    <a:pt x="831" y="6594"/>
                    <a:pt x="529" y="7838"/>
                  </a:cubicBezTo>
                  <a:cubicBezTo>
                    <a:pt x="0" y="10009"/>
                    <a:pt x="1622" y="11271"/>
                    <a:pt x="3255" y="12318"/>
                  </a:cubicBezTo>
                  <a:cubicBezTo>
                    <a:pt x="4124" y="12875"/>
                    <a:pt x="4976" y="13470"/>
                    <a:pt x="5673" y="14221"/>
                  </a:cubicBezTo>
                  <a:cubicBezTo>
                    <a:pt x="7281" y="15958"/>
                    <a:pt x="9193" y="17421"/>
                    <a:pt x="12054" y="17421"/>
                  </a:cubicBezTo>
                  <a:cubicBezTo>
                    <a:pt x="12789" y="17421"/>
                    <a:pt x="13586" y="17324"/>
                    <a:pt x="14457" y="17111"/>
                  </a:cubicBezTo>
                  <a:cubicBezTo>
                    <a:pt x="18667" y="16082"/>
                    <a:pt x="21885" y="10461"/>
                    <a:pt x="20025" y="5802"/>
                  </a:cubicBezTo>
                  <a:cubicBezTo>
                    <a:pt x="18720" y="2537"/>
                    <a:pt x="13151" y="0"/>
                    <a:pt x="973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8" name="Google Shape;834;p39"/>
            <p:cNvSpPr/>
            <p:nvPr/>
          </p:nvSpPr>
          <p:spPr>
            <a:xfrm>
              <a:off x="6526133" y="1513261"/>
              <a:ext cx="1526932" cy="1215420"/>
            </a:xfrm>
            <a:custGeom>
              <a:avLst/>
              <a:gdLst/>
              <a:ahLst/>
              <a:cxnLst/>
              <a:rect l="l" t="t" r="r" b="b"/>
              <a:pathLst>
                <a:path w="21886" h="17421" extrusionOk="0">
                  <a:moveTo>
                    <a:pt x="9733" y="0"/>
                  </a:moveTo>
                  <a:cubicBezTo>
                    <a:pt x="9309" y="0"/>
                    <a:pt x="8918" y="39"/>
                    <a:pt x="8573" y="121"/>
                  </a:cubicBezTo>
                  <a:cubicBezTo>
                    <a:pt x="7750" y="314"/>
                    <a:pt x="6856" y="575"/>
                    <a:pt x="6425" y="1300"/>
                  </a:cubicBezTo>
                  <a:cubicBezTo>
                    <a:pt x="5987" y="2037"/>
                    <a:pt x="6113" y="3020"/>
                    <a:pt x="5634" y="3731"/>
                  </a:cubicBezTo>
                  <a:cubicBezTo>
                    <a:pt x="5070" y="4565"/>
                    <a:pt x="3930" y="4705"/>
                    <a:pt x="2999" y="5085"/>
                  </a:cubicBezTo>
                  <a:cubicBezTo>
                    <a:pt x="1814" y="5568"/>
                    <a:pt x="831" y="6594"/>
                    <a:pt x="529" y="7838"/>
                  </a:cubicBezTo>
                  <a:cubicBezTo>
                    <a:pt x="0" y="10009"/>
                    <a:pt x="1622" y="11271"/>
                    <a:pt x="3255" y="12318"/>
                  </a:cubicBezTo>
                  <a:cubicBezTo>
                    <a:pt x="4124" y="12875"/>
                    <a:pt x="4976" y="13470"/>
                    <a:pt x="5673" y="14221"/>
                  </a:cubicBezTo>
                  <a:cubicBezTo>
                    <a:pt x="7281" y="15958"/>
                    <a:pt x="9193" y="17421"/>
                    <a:pt x="12054" y="17421"/>
                  </a:cubicBezTo>
                  <a:cubicBezTo>
                    <a:pt x="12789" y="17421"/>
                    <a:pt x="13586" y="17324"/>
                    <a:pt x="14457" y="17111"/>
                  </a:cubicBezTo>
                  <a:cubicBezTo>
                    <a:pt x="18667" y="16082"/>
                    <a:pt x="21885" y="10461"/>
                    <a:pt x="20025" y="5802"/>
                  </a:cubicBezTo>
                  <a:cubicBezTo>
                    <a:pt x="18720" y="2537"/>
                    <a:pt x="13151" y="0"/>
                    <a:pt x="973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09" name="Google Shape;835;p39"/>
          <p:cNvGrpSpPr/>
          <p:nvPr/>
        </p:nvGrpSpPr>
        <p:grpSpPr>
          <a:xfrm>
            <a:off x="1645407" y="2711527"/>
            <a:ext cx="1367734" cy="1039896"/>
            <a:chOff x="892075" y="3162850"/>
            <a:chExt cx="2801275" cy="2129825"/>
          </a:xfrm>
        </p:grpSpPr>
        <p:sp>
          <p:nvSpPr>
            <p:cNvPr id="110" name="Google Shape;836;p39"/>
            <p:cNvSpPr/>
            <p:nvPr/>
          </p:nvSpPr>
          <p:spPr>
            <a:xfrm>
              <a:off x="1031500" y="3225250"/>
              <a:ext cx="2611250" cy="1895075"/>
            </a:xfrm>
            <a:custGeom>
              <a:avLst/>
              <a:gdLst/>
              <a:ahLst/>
              <a:cxnLst/>
              <a:rect l="l" t="t" r="r" b="b"/>
              <a:pathLst>
                <a:path w="104450" h="75803" extrusionOk="0">
                  <a:moveTo>
                    <a:pt x="28039" y="1"/>
                  </a:moveTo>
                  <a:lnTo>
                    <a:pt x="17288" y="15857"/>
                  </a:lnTo>
                  <a:cubicBezTo>
                    <a:pt x="2201" y="28447"/>
                    <a:pt x="0" y="43099"/>
                    <a:pt x="0" y="43099"/>
                  </a:cubicBezTo>
                  <a:cubicBezTo>
                    <a:pt x="0" y="43099"/>
                    <a:pt x="43393" y="59467"/>
                    <a:pt x="48940" y="68117"/>
                  </a:cubicBezTo>
                  <a:cubicBezTo>
                    <a:pt x="53445" y="75143"/>
                    <a:pt x="86601" y="75803"/>
                    <a:pt x="98897" y="75803"/>
                  </a:cubicBezTo>
                  <a:cubicBezTo>
                    <a:pt x="101741" y="75803"/>
                    <a:pt x="103469" y="75767"/>
                    <a:pt x="103469" y="75767"/>
                  </a:cubicBezTo>
                  <a:cubicBezTo>
                    <a:pt x="103469" y="75767"/>
                    <a:pt x="104449" y="63656"/>
                    <a:pt x="102691" y="60803"/>
                  </a:cubicBezTo>
                  <a:cubicBezTo>
                    <a:pt x="100933" y="57950"/>
                    <a:pt x="93879" y="56037"/>
                    <a:pt x="84525" y="51541"/>
                  </a:cubicBezTo>
                  <a:cubicBezTo>
                    <a:pt x="75171" y="47044"/>
                    <a:pt x="73074" y="43002"/>
                    <a:pt x="69087" y="35498"/>
                  </a:cubicBezTo>
                  <a:cubicBezTo>
                    <a:pt x="66151" y="29975"/>
                    <a:pt x="66658" y="21756"/>
                    <a:pt x="67287" y="17046"/>
                  </a:cubicBezTo>
                  <a:cubicBezTo>
                    <a:pt x="67574" y="14891"/>
                    <a:pt x="66288" y="12833"/>
                    <a:pt x="64226" y="12142"/>
                  </a:cubicBezTo>
                  <a:lnTo>
                    <a:pt x="28039" y="1"/>
                  </a:lnTo>
                  <a:close/>
                </a:path>
              </a:pathLst>
            </a:custGeom>
            <a:solidFill>
              <a:srgbClr val="D1511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latin typeface="Arial" panose="020B0604020202020204"/>
                <a:cs typeface="Arial" panose="020B0604020202020204"/>
                <a:sym typeface="Arial" panose="020B0604020202020204"/>
              </a:endParaRPr>
            </a:p>
          </p:txBody>
        </p:sp>
        <p:sp>
          <p:nvSpPr>
            <p:cNvPr id="111" name="Google Shape;837;p39"/>
            <p:cNvSpPr/>
            <p:nvPr/>
          </p:nvSpPr>
          <p:spPr>
            <a:xfrm>
              <a:off x="1559750" y="3162850"/>
              <a:ext cx="950850" cy="518950"/>
            </a:xfrm>
            <a:custGeom>
              <a:avLst/>
              <a:gdLst/>
              <a:ahLst/>
              <a:cxnLst/>
              <a:rect l="l" t="t" r="r" b="b"/>
              <a:pathLst>
                <a:path w="38034" h="20758" extrusionOk="0">
                  <a:moveTo>
                    <a:pt x="6967" y="0"/>
                  </a:moveTo>
                  <a:cubicBezTo>
                    <a:pt x="6060" y="0"/>
                    <a:pt x="5193" y="479"/>
                    <a:pt x="4721" y="1301"/>
                  </a:cubicBezTo>
                  <a:lnTo>
                    <a:pt x="815" y="8104"/>
                  </a:lnTo>
                  <a:cubicBezTo>
                    <a:pt x="1" y="9522"/>
                    <a:pt x="688" y="11330"/>
                    <a:pt x="2237" y="11851"/>
                  </a:cubicBezTo>
                  <a:lnTo>
                    <a:pt x="28389" y="20624"/>
                  </a:lnTo>
                  <a:cubicBezTo>
                    <a:pt x="28659" y="20714"/>
                    <a:pt x="28936" y="20758"/>
                    <a:pt x="29212" y="20758"/>
                  </a:cubicBezTo>
                  <a:cubicBezTo>
                    <a:pt x="29887" y="20758"/>
                    <a:pt x="30547" y="20494"/>
                    <a:pt x="31042" y="20003"/>
                  </a:cubicBezTo>
                  <a:lnTo>
                    <a:pt x="37134" y="13934"/>
                  </a:lnTo>
                  <a:cubicBezTo>
                    <a:pt x="37770" y="13300"/>
                    <a:pt x="38033" y="12383"/>
                    <a:pt x="37829" y="11508"/>
                  </a:cubicBezTo>
                  <a:cubicBezTo>
                    <a:pt x="37624" y="10634"/>
                    <a:pt x="36982" y="9928"/>
                    <a:pt x="36130" y="9643"/>
                  </a:cubicBezTo>
                  <a:lnTo>
                    <a:pt x="7791" y="135"/>
                  </a:lnTo>
                  <a:cubicBezTo>
                    <a:pt x="7519" y="44"/>
                    <a:pt x="7241" y="0"/>
                    <a:pt x="6967" y="0"/>
                  </a:cubicBezTo>
                  <a:close/>
                </a:path>
              </a:pathLst>
            </a:custGeom>
            <a:solidFill>
              <a:srgbClr val="4B2C27"/>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latin typeface="Arial" panose="020B0604020202020204"/>
                <a:cs typeface="Arial" panose="020B0604020202020204"/>
                <a:sym typeface="Arial" panose="020B0604020202020204"/>
              </a:endParaRPr>
            </a:p>
          </p:txBody>
        </p:sp>
        <p:sp>
          <p:nvSpPr>
            <p:cNvPr id="112" name="Google Shape;838;p39"/>
            <p:cNvSpPr/>
            <p:nvPr/>
          </p:nvSpPr>
          <p:spPr>
            <a:xfrm>
              <a:off x="2473025" y="3746875"/>
              <a:ext cx="195050" cy="179675"/>
            </a:xfrm>
            <a:custGeom>
              <a:avLst/>
              <a:gdLst/>
              <a:ahLst/>
              <a:cxnLst/>
              <a:rect l="l" t="t" r="r" b="b"/>
              <a:pathLst>
                <a:path w="7802" h="7187" extrusionOk="0">
                  <a:moveTo>
                    <a:pt x="3895" y="587"/>
                  </a:moveTo>
                  <a:cubicBezTo>
                    <a:pt x="4862" y="588"/>
                    <a:pt x="5771" y="1053"/>
                    <a:pt x="6335" y="1838"/>
                  </a:cubicBezTo>
                  <a:cubicBezTo>
                    <a:pt x="6900" y="2623"/>
                    <a:pt x="7054" y="3631"/>
                    <a:pt x="6747" y="4549"/>
                  </a:cubicBezTo>
                  <a:cubicBezTo>
                    <a:pt x="6326" y="5804"/>
                    <a:pt x="5152" y="6599"/>
                    <a:pt x="3897" y="6599"/>
                  </a:cubicBezTo>
                  <a:cubicBezTo>
                    <a:pt x="3580" y="6599"/>
                    <a:pt x="3259" y="6548"/>
                    <a:pt x="2943" y="6442"/>
                  </a:cubicBezTo>
                  <a:cubicBezTo>
                    <a:pt x="1547" y="5974"/>
                    <a:pt x="696" y="4564"/>
                    <a:pt x="932" y="3111"/>
                  </a:cubicBezTo>
                  <a:cubicBezTo>
                    <a:pt x="1168" y="1656"/>
                    <a:pt x="2423" y="588"/>
                    <a:pt x="3895" y="587"/>
                  </a:cubicBezTo>
                  <a:close/>
                  <a:moveTo>
                    <a:pt x="3899" y="0"/>
                  </a:moveTo>
                  <a:cubicBezTo>
                    <a:pt x="3164" y="0"/>
                    <a:pt x="2428" y="225"/>
                    <a:pt x="1801" y="676"/>
                  </a:cubicBezTo>
                  <a:cubicBezTo>
                    <a:pt x="535" y="1586"/>
                    <a:pt x="1" y="3208"/>
                    <a:pt x="478" y="4693"/>
                  </a:cubicBezTo>
                  <a:cubicBezTo>
                    <a:pt x="955" y="6178"/>
                    <a:pt x="2335" y="7185"/>
                    <a:pt x="3895" y="7187"/>
                  </a:cubicBezTo>
                  <a:cubicBezTo>
                    <a:pt x="5398" y="7187"/>
                    <a:pt x="6801" y="6236"/>
                    <a:pt x="7305" y="4737"/>
                  </a:cubicBezTo>
                  <a:cubicBezTo>
                    <a:pt x="7801" y="3257"/>
                    <a:pt x="7287" y="1628"/>
                    <a:pt x="6031" y="701"/>
                  </a:cubicBezTo>
                  <a:cubicBezTo>
                    <a:pt x="5397" y="234"/>
                    <a:pt x="4648" y="0"/>
                    <a:pt x="3899" y="0"/>
                  </a:cubicBezTo>
                  <a:close/>
                </a:path>
              </a:pathLst>
            </a:custGeom>
            <a:solidFill>
              <a:srgbClr val="4B2C27"/>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latin typeface="Arial" panose="020B0604020202020204"/>
                <a:cs typeface="Arial" panose="020B0604020202020204"/>
                <a:sym typeface="Arial" panose="020B0604020202020204"/>
              </a:endParaRPr>
            </a:p>
          </p:txBody>
        </p:sp>
        <p:sp>
          <p:nvSpPr>
            <p:cNvPr id="113" name="Google Shape;839;p39"/>
            <p:cNvSpPr/>
            <p:nvPr/>
          </p:nvSpPr>
          <p:spPr>
            <a:xfrm>
              <a:off x="2547500" y="4052675"/>
              <a:ext cx="195275" cy="179725"/>
            </a:xfrm>
            <a:custGeom>
              <a:avLst/>
              <a:gdLst/>
              <a:ahLst/>
              <a:cxnLst/>
              <a:rect l="l" t="t" r="r" b="b"/>
              <a:pathLst>
                <a:path w="7811" h="7189" extrusionOk="0">
                  <a:moveTo>
                    <a:pt x="3769" y="588"/>
                  </a:moveTo>
                  <a:cubicBezTo>
                    <a:pt x="3770" y="588"/>
                    <a:pt x="3771" y="588"/>
                    <a:pt x="3772" y="588"/>
                  </a:cubicBezTo>
                  <a:cubicBezTo>
                    <a:pt x="4097" y="588"/>
                    <a:pt x="4422" y="640"/>
                    <a:pt x="4730" y="745"/>
                  </a:cubicBezTo>
                  <a:cubicBezTo>
                    <a:pt x="6218" y="1246"/>
                    <a:pt x="7072" y="2805"/>
                    <a:pt x="6693" y="4328"/>
                  </a:cubicBezTo>
                  <a:cubicBezTo>
                    <a:pt x="6355" y="5688"/>
                    <a:pt x="5133" y="6612"/>
                    <a:pt x="3772" y="6612"/>
                  </a:cubicBezTo>
                  <a:cubicBezTo>
                    <a:pt x="3610" y="6612"/>
                    <a:pt x="3445" y="6599"/>
                    <a:pt x="3280" y="6572"/>
                  </a:cubicBezTo>
                  <a:cubicBezTo>
                    <a:pt x="1733" y="6318"/>
                    <a:pt x="638" y="4918"/>
                    <a:pt x="766" y="3354"/>
                  </a:cubicBezTo>
                  <a:cubicBezTo>
                    <a:pt x="893" y="1792"/>
                    <a:pt x="2200" y="588"/>
                    <a:pt x="3769" y="588"/>
                  </a:cubicBezTo>
                  <a:close/>
                  <a:moveTo>
                    <a:pt x="3777" y="1"/>
                  </a:moveTo>
                  <a:cubicBezTo>
                    <a:pt x="2275" y="1"/>
                    <a:pt x="872" y="950"/>
                    <a:pt x="369" y="2451"/>
                  </a:cubicBezTo>
                  <a:cubicBezTo>
                    <a:pt x="0" y="3548"/>
                    <a:pt x="184" y="4755"/>
                    <a:pt x="859" y="5694"/>
                  </a:cubicBezTo>
                  <a:cubicBezTo>
                    <a:pt x="1534" y="6632"/>
                    <a:pt x="2619" y="7189"/>
                    <a:pt x="3777" y="7189"/>
                  </a:cubicBezTo>
                  <a:lnTo>
                    <a:pt x="3777" y="7189"/>
                  </a:lnTo>
                  <a:cubicBezTo>
                    <a:pt x="5320" y="7184"/>
                    <a:pt x="6689" y="6199"/>
                    <a:pt x="7181" y="4737"/>
                  </a:cubicBezTo>
                  <a:cubicBezTo>
                    <a:pt x="7811" y="2856"/>
                    <a:pt x="6798" y="819"/>
                    <a:pt x="4917" y="187"/>
                  </a:cubicBezTo>
                  <a:cubicBezTo>
                    <a:pt x="4539" y="61"/>
                    <a:pt x="4155" y="1"/>
                    <a:pt x="3777" y="1"/>
                  </a:cubicBezTo>
                  <a:close/>
                  <a:moveTo>
                    <a:pt x="3777" y="7189"/>
                  </a:moveTo>
                  <a:cubicBezTo>
                    <a:pt x="3777" y="7189"/>
                    <a:pt x="3777" y="7189"/>
                    <a:pt x="3777" y="7189"/>
                  </a:cubicBezTo>
                  <a:lnTo>
                    <a:pt x="3778" y="7189"/>
                  </a:lnTo>
                  <a:cubicBezTo>
                    <a:pt x="3778" y="7189"/>
                    <a:pt x="3777" y="7189"/>
                    <a:pt x="3777" y="7189"/>
                  </a:cubicBezTo>
                  <a:close/>
                </a:path>
              </a:pathLst>
            </a:custGeom>
            <a:solidFill>
              <a:srgbClr val="4B2C27"/>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latin typeface="Arial" panose="020B0604020202020204"/>
                <a:cs typeface="Arial" panose="020B0604020202020204"/>
                <a:sym typeface="Arial" panose="020B0604020202020204"/>
              </a:endParaRPr>
            </a:p>
          </p:txBody>
        </p:sp>
        <p:sp>
          <p:nvSpPr>
            <p:cNvPr id="114" name="Google Shape;840;p39"/>
            <p:cNvSpPr/>
            <p:nvPr/>
          </p:nvSpPr>
          <p:spPr>
            <a:xfrm>
              <a:off x="2716625" y="4326200"/>
              <a:ext cx="195300" cy="179650"/>
            </a:xfrm>
            <a:custGeom>
              <a:avLst/>
              <a:gdLst/>
              <a:ahLst/>
              <a:cxnLst/>
              <a:rect l="l" t="t" r="r" b="b"/>
              <a:pathLst>
                <a:path w="7812" h="7186" extrusionOk="0">
                  <a:moveTo>
                    <a:pt x="3771" y="587"/>
                  </a:moveTo>
                  <a:cubicBezTo>
                    <a:pt x="4098" y="587"/>
                    <a:pt x="4421" y="640"/>
                    <a:pt x="4729" y="744"/>
                  </a:cubicBezTo>
                  <a:cubicBezTo>
                    <a:pt x="6302" y="1272"/>
                    <a:pt x="7151" y="2976"/>
                    <a:pt x="6623" y="4549"/>
                  </a:cubicBezTo>
                  <a:cubicBezTo>
                    <a:pt x="6201" y="5804"/>
                    <a:pt x="5028" y="6599"/>
                    <a:pt x="3772" y="6599"/>
                  </a:cubicBezTo>
                  <a:cubicBezTo>
                    <a:pt x="3456" y="6599"/>
                    <a:pt x="3134" y="6549"/>
                    <a:pt x="2818" y="6443"/>
                  </a:cubicBezTo>
                  <a:cubicBezTo>
                    <a:pt x="1422" y="5973"/>
                    <a:pt x="570" y="4563"/>
                    <a:pt x="807" y="3110"/>
                  </a:cubicBezTo>
                  <a:cubicBezTo>
                    <a:pt x="1044" y="1657"/>
                    <a:pt x="2299" y="589"/>
                    <a:pt x="3771" y="587"/>
                  </a:cubicBezTo>
                  <a:close/>
                  <a:moveTo>
                    <a:pt x="3776" y="0"/>
                  </a:moveTo>
                  <a:cubicBezTo>
                    <a:pt x="2274" y="0"/>
                    <a:pt x="871" y="950"/>
                    <a:pt x="367" y="2451"/>
                  </a:cubicBezTo>
                  <a:cubicBezTo>
                    <a:pt x="0" y="3546"/>
                    <a:pt x="182" y="4752"/>
                    <a:pt x="856" y="5691"/>
                  </a:cubicBezTo>
                  <a:cubicBezTo>
                    <a:pt x="1530" y="6628"/>
                    <a:pt x="2614" y="7186"/>
                    <a:pt x="3771" y="7186"/>
                  </a:cubicBezTo>
                  <a:cubicBezTo>
                    <a:pt x="5272" y="7186"/>
                    <a:pt x="6677" y="6237"/>
                    <a:pt x="7179" y="4737"/>
                  </a:cubicBezTo>
                  <a:cubicBezTo>
                    <a:pt x="7811" y="2855"/>
                    <a:pt x="6797" y="819"/>
                    <a:pt x="4917" y="187"/>
                  </a:cubicBezTo>
                  <a:cubicBezTo>
                    <a:pt x="4539" y="60"/>
                    <a:pt x="4155" y="0"/>
                    <a:pt x="3776" y="0"/>
                  </a:cubicBezTo>
                  <a:close/>
                </a:path>
              </a:pathLst>
            </a:custGeom>
            <a:solidFill>
              <a:srgbClr val="4B2C27"/>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latin typeface="Arial" panose="020B0604020202020204"/>
                <a:cs typeface="Arial" panose="020B0604020202020204"/>
                <a:sym typeface="Arial" panose="020B0604020202020204"/>
              </a:endParaRPr>
            </a:p>
          </p:txBody>
        </p:sp>
        <p:sp>
          <p:nvSpPr>
            <p:cNvPr id="115" name="Google Shape;841;p39"/>
            <p:cNvSpPr/>
            <p:nvPr/>
          </p:nvSpPr>
          <p:spPr>
            <a:xfrm>
              <a:off x="2983925" y="4532075"/>
              <a:ext cx="195000" cy="179650"/>
            </a:xfrm>
            <a:custGeom>
              <a:avLst/>
              <a:gdLst/>
              <a:ahLst/>
              <a:cxnLst/>
              <a:rect l="l" t="t" r="r" b="b"/>
              <a:pathLst>
                <a:path w="7800" h="7186" extrusionOk="0">
                  <a:moveTo>
                    <a:pt x="3892" y="586"/>
                  </a:moveTo>
                  <a:cubicBezTo>
                    <a:pt x="3893" y="586"/>
                    <a:pt x="3894" y="586"/>
                    <a:pt x="3895" y="586"/>
                  </a:cubicBezTo>
                  <a:cubicBezTo>
                    <a:pt x="4221" y="586"/>
                    <a:pt x="4545" y="640"/>
                    <a:pt x="4855" y="743"/>
                  </a:cubicBezTo>
                  <a:cubicBezTo>
                    <a:pt x="6342" y="1244"/>
                    <a:pt x="7196" y="2804"/>
                    <a:pt x="6817" y="4328"/>
                  </a:cubicBezTo>
                  <a:cubicBezTo>
                    <a:pt x="6479" y="5688"/>
                    <a:pt x="5257" y="6612"/>
                    <a:pt x="3896" y="6612"/>
                  </a:cubicBezTo>
                  <a:cubicBezTo>
                    <a:pt x="3734" y="6612"/>
                    <a:pt x="3570" y="6599"/>
                    <a:pt x="3405" y="6572"/>
                  </a:cubicBezTo>
                  <a:cubicBezTo>
                    <a:pt x="1855" y="6318"/>
                    <a:pt x="760" y="4917"/>
                    <a:pt x="888" y="3353"/>
                  </a:cubicBezTo>
                  <a:cubicBezTo>
                    <a:pt x="1016" y="1790"/>
                    <a:pt x="2323" y="586"/>
                    <a:pt x="3892" y="586"/>
                  </a:cubicBezTo>
                  <a:close/>
                  <a:moveTo>
                    <a:pt x="3899" y="0"/>
                  </a:moveTo>
                  <a:cubicBezTo>
                    <a:pt x="3164" y="0"/>
                    <a:pt x="2428" y="225"/>
                    <a:pt x="1801" y="676"/>
                  </a:cubicBezTo>
                  <a:cubicBezTo>
                    <a:pt x="535" y="1586"/>
                    <a:pt x="1" y="3209"/>
                    <a:pt x="478" y="4693"/>
                  </a:cubicBezTo>
                  <a:cubicBezTo>
                    <a:pt x="954" y="6176"/>
                    <a:pt x="2335" y="7184"/>
                    <a:pt x="3895" y="7185"/>
                  </a:cubicBezTo>
                  <a:cubicBezTo>
                    <a:pt x="5398" y="7185"/>
                    <a:pt x="6801" y="6235"/>
                    <a:pt x="7305" y="4735"/>
                  </a:cubicBezTo>
                  <a:cubicBezTo>
                    <a:pt x="7800" y="3257"/>
                    <a:pt x="7285" y="1628"/>
                    <a:pt x="6031" y="701"/>
                  </a:cubicBezTo>
                  <a:cubicBezTo>
                    <a:pt x="5397" y="234"/>
                    <a:pt x="4648" y="0"/>
                    <a:pt x="3899" y="0"/>
                  </a:cubicBezTo>
                  <a:close/>
                </a:path>
              </a:pathLst>
            </a:custGeom>
            <a:solidFill>
              <a:srgbClr val="4B2C27"/>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latin typeface="Arial" panose="020B0604020202020204"/>
                <a:cs typeface="Arial" panose="020B0604020202020204"/>
                <a:sym typeface="Arial" panose="020B0604020202020204"/>
              </a:endParaRPr>
            </a:p>
          </p:txBody>
        </p:sp>
        <p:sp>
          <p:nvSpPr>
            <p:cNvPr id="116" name="Google Shape;842;p39"/>
            <p:cNvSpPr/>
            <p:nvPr/>
          </p:nvSpPr>
          <p:spPr>
            <a:xfrm>
              <a:off x="2563400" y="3823575"/>
              <a:ext cx="194975" cy="28200"/>
            </a:xfrm>
            <a:custGeom>
              <a:avLst/>
              <a:gdLst/>
              <a:ahLst/>
              <a:cxnLst/>
              <a:rect l="l" t="t" r="r" b="b"/>
              <a:pathLst>
                <a:path w="7799" h="1128" extrusionOk="0">
                  <a:moveTo>
                    <a:pt x="7233" y="1"/>
                  </a:moveTo>
                  <a:lnTo>
                    <a:pt x="286" y="232"/>
                  </a:lnTo>
                  <a:cubicBezTo>
                    <a:pt x="128" y="237"/>
                    <a:pt x="2" y="366"/>
                    <a:pt x="0" y="524"/>
                  </a:cubicBezTo>
                  <a:cubicBezTo>
                    <a:pt x="0" y="682"/>
                    <a:pt x="124" y="813"/>
                    <a:pt x="282" y="819"/>
                  </a:cubicBezTo>
                  <a:lnTo>
                    <a:pt x="7227" y="1127"/>
                  </a:lnTo>
                  <a:lnTo>
                    <a:pt x="7271" y="1127"/>
                  </a:lnTo>
                  <a:cubicBezTo>
                    <a:pt x="7570" y="1103"/>
                    <a:pt x="7799" y="847"/>
                    <a:pt x="7788" y="547"/>
                  </a:cubicBezTo>
                  <a:cubicBezTo>
                    <a:pt x="7779" y="246"/>
                    <a:pt x="7534" y="5"/>
                    <a:pt x="7233" y="1"/>
                  </a:cubicBezTo>
                  <a:close/>
                </a:path>
              </a:pathLst>
            </a:custGeom>
            <a:solidFill>
              <a:srgbClr val="4B2C27"/>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latin typeface="Arial" panose="020B0604020202020204"/>
                <a:cs typeface="Arial" panose="020B0604020202020204"/>
                <a:sym typeface="Arial" panose="020B0604020202020204"/>
              </a:endParaRPr>
            </a:p>
          </p:txBody>
        </p:sp>
        <p:sp>
          <p:nvSpPr>
            <p:cNvPr id="117" name="Google Shape;843;p39"/>
            <p:cNvSpPr/>
            <p:nvPr/>
          </p:nvSpPr>
          <p:spPr>
            <a:xfrm>
              <a:off x="2649050" y="4086525"/>
              <a:ext cx="193000" cy="65700"/>
            </a:xfrm>
            <a:custGeom>
              <a:avLst/>
              <a:gdLst/>
              <a:ahLst/>
              <a:cxnLst/>
              <a:rect l="l" t="t" r="r" b="b"/>
              <a:pathLst>
                <a:path w="7720" h="2628" extrusionOk="0">
                  <a:moveTo>
                    <a:pt x="7085" y="1"/>
                  </a:moveTo>
                  <a:cubicBezTo>
                    <a:pt x="7022" y="1"/>
                    <a:pt x="6958" y="11"/>
                    <a:pt x="6895" y="34"/>
                  </a:cubicBezTo>
                  <a:lnTo>
                    <a:pt x="244" y="2051"/>
                  </a:lnTo>
                  <a:lnTo>
                    <a:pt x="243" y="2052"/>
                  </a:lnTo>
                  <a:cubicBezTo>
                    <a:pt x="91" y="2096"/>
                    <a:pt x="1" y="2254"/>
                    <a:pt x="41" y="2407"/>
                  </a:cubicBezTo>
                  <a:cubicBezTo>
                    <a:pt x="76" y="2540"/>
                    <a:pt x="195" y="2628"/>
                    <a:pt x="327" y="2628"/>
                  </a:cubicBezTo>
                  <a:cubicBezTo>
                    <a:pt x="348" y="2628"/>
                    <a:pt x="370" y="2626"/>
                    <a:pt x="392" y="2621"/>
                  </a:cubicBezTo>
                  <a:lnTo>
                    <a:pt x="7181" y="1124"/>
                  </a:lnTo>
                  <a:cubicBezTo>
                    <a:pt x="7195" y="1120"/>
                    <a:pt x="7210" y="1117"/>
                    <a:pt x="7223" y="1112"/>
                  </a:cubicBezTo>
                  <a:cubicBezTo>
                    <a:pt x="7536" y="1034"/>
                    <a:pt x="7720" y="711"/>
                    <a:pt x="7625" y="402"/>
                  </a:cubicBezTo>
                  <a:cubicBezTo>
                    <a:pt x="7551" y="157"/>
                    <a:pt x="7326" y="1"/>
                    <a:pt x="7085" y="1"/>
                  </a:cubicBezTo>
                  <a:close/>
                </a:path>
              </a:pathLst>
            </a:custGeom>
            <a:solidFill>
              <a:srgbClr val="4B2C27"/>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latin typeface="Arial" panose="020B0604020202020204"/>
                <a:cs typeface="Arial" panose="020B0604020202020204"/>
                <a:sym typeface="Arial" panose="020B0604020202020204"/>
              </a:endParaRPr>
            </a:p>
          </p:txBody>
        </p:sp>
        <p:sp>
          <p:nvSpPr>
            <p:cNvPr id="118" name="Google Shape;844;p39"/>
            <p:cNvSpPr/>
            <p:nvPr/>
          </p:nvSpPr>
          <p:spPr>
            <a:xfrm>
              <a:off x="2801425" y="4323025"/>
              <a:ext cx="180575" cy="104400"/>
            </a:xfrm>
            <a:custGeom>
              <a:avLst/>
              <a:gdLst/>
              <a:ahLst/>
              <a:cxnLst/>
              <a:rect l="l" t="t" r="r" b="b"/>
              <a:pathLst>
                <a:path w="7223" h="4176" extrusionOk="0">
                  <a:moveTo>
                    <a:pt x="6572" y="0"/>
                  </a:moveTo>
                  <a:cubicBezTo>
                    <a:pt x="6466" y="0"/>
                    <a:pt x="6359" y="30"/>
                    <a:pt x="6263" y="93"/>
                  </a:cubicBezTo>
                  <a:lnTo>
                    <a:pt x="188" y="3628"/>
                  </a:lnTo>
                  <a:lnTo>
                    <a:pt x="188" y="3626"/>
                  </a:lnTo>
                  <a:cubicBezTo>
                    <a:pt x="51" y="3706"/>
                    <a:pt x="0" y="3879"/>
                    <a:pt x="75" y="4019"/>
                  </a:cubicBezTo>
                  <a:cubicBezTo>
                    <a:pt x="127" y="4119"/>
                    <a:pt x="229" y="4176"/>
                    <a:pt x="334" y="4176"/>
                  </a:cubicBezTo>
                  <a:cubicBezTo>
                    <a:pt x="378" y="4176"/>
                    <a:pt x="422" y="4166"/>
                    <a:pt x="463" y="4145"/>
                  </a:cubicBezTo>
                  <a:lnTo>
                    <a:pt x="6793" y="1087"/>
                  </a:lnTo>
                  <a:cubicBezTo>
                    <a:pt x="6805" y="1081"/>
                    <a:pt x="6818" y="1074"/>
                    <a:pt x="6830" y="1066"/>
                  </a:cubicBezTo>
                  <a:cubicBezTo>
                    <a:pt x="7117" y="919"/>
                    <a:pt x="7223" y="561"/>
                    <a:pt x="7060" y="281"/>
                  </a:cubicBezTo>
                  <a:cubicBezTo>
                    <a:pt x="6955" y="100"/>
                    <a:pt x="6766" y="0"/>
                    <a:pt x="6572" y="0"/>
                  </a:cubicBezTo>
                  <a:close/>
                </a:path>
              </a:pathLst>
            </a:custGeom>
            <a:solidFill>
              <a:srgbClr val="4B2C27"/>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latin typeface="Arial" panose="020B0604020202020204"/>
                <a:cs typeface="Arial" panose="020B0604020202020204"/>
                <a:sym typeface="Arial" panose="020B0604020202020204"/>
              </a:endParaRPr>
            </a:p>
          </p:txBody>
        </p:sp>
        <p:sp>
          <p:nvSpPr>
            <p:cNvPr id="119" name="Google Shape;845;p39"/>
            <p:cNvSpPr/>
            <p:nvPr/>
          </p:nvSpPr>
          <p:spPr>
            <a:xfrm>
              <a:off x="3074250" y="4479525"/>
              <a:ext cx="143375" cy="151475"/>
            </a:xfrm>
            <a:custGeom>
              <a:avLst/>
              <a:gdLst/>
              <a:ahLst/>
              <a:cxnLst/>
              <a:rect l="l" t="t" r="r" b="b"/>
              <a:pathLst>
                <a:path w="5735" h="6059" extrusionOk="0">
                  <a:moveTo>
                    <a:pt x="5102" y="1"/>
                  </a:moveTo>
                  <a:cubicBezTo>
                    <a:pt x="4933" y="1"/>
                    <a:pt x="4765" y="76"/>
                    <a:pt x="4654" y="222"/>
                  </a:cubicBezTo>
                  <a:lnTo>
                    <a:pt x="100" y="5577"/>
                  </a:lnTo>
                  <a:cubicBezTo>
                    <a:pt x="1" y="5697"/>
                    <a:pt x="13" y="5875"/>
                    <a:pt x="127" y="5980"/>
                  </a:cubicBezTo>
                  <a:cubicBezTo>
                    <a:pt x="184" y="6032"/>
                    <a:pt x="255" y="6058"/>
                    <a:pt x="327" y="6058"/>
                  </a:cubicBezTo>
                  <a:cubicBezTo>
                    <a:pt x="401" y="6058"/>
                    <a:pt x="476" y="6030"/>
                    <a:pt x="533" y="5974"/>
                  </a:cubicBezTo>
                  <a:lnTo>
                    <a:pt x="5483" y="983"/>
                  </a:lnTo>
                  <a:cubicBezTo>
                    <a:pt x="5494" y="974"/>
                    <a:pt x="5503" y="962"/>
                    <a:pt x="5512" y="952"/>
                  </a:cubicBezTo>
                  <a:cubicBezTo>
                    <a:pt x="5734" y="717"/>
                    <a:pt x="5713" y="344"/>
                    <a:pt x="5468" y="135"/>
                  </a:cubicBezTo>
                  <a:cubicBezTo>
                    <a:pt x="5361" y="45"/>
                    <a:pt x="5231" y="1"/>
                    <a:pt x="5102" y="1"/>
                  </a:cubicBezTo>
                  <a:close/>
                </a:path>
              </a:pathLst>
            </a:custGeom>
            <a:solidFill>
              <a:srgbClr val="4B2C27"/>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latin typeface="Arial" panose="020B0604020202020204"/>
                <a:cs typeface="Arial" panose="020B0604020202020204"/>
                <a:sym typeface="Arial" panose="020B0604020202020204"/>
              </a:endParaRPr>
            </a:p>
          </p:txBody>
        </p:sp>
        <p:sp>
          <p:nvSpPr>
            <p:cNvPr id="120" name="Google Shape;846;p39"/>
            <p:cNvSpPr/>
            <p:nvPr/>
          </p:nvSpPr>
          <p:spPr>
            <a:xfrm>
              <a:off x="1042025" y="3578825"/>
              <a:ext cx="1002600" cy="949075"/>
            </a:xfrm>
            <a:custGeom>
              <a:avLst/>
              <a:gdLst/>
              <a:ahLst/>
              <a:cxnLst/>
              <a:rect l="l" t="t" r="r" b="b"/>
              <a:pathLst>
                <a:path w="40104" h="37963" extrusionOk="0">
                  <a:moveTo>
                    <a:pt x="18028" y="1"/>
                  </a:moveTo>
                  <a:lnTo>
                    <a:pt x="16867" y="1714"/>
                  </a:lnTo>
                  <a:cubicBezTo>
                    <a:pt x="5054" y="11573"/>
                    <a:pt x="1142" y="22691"/>
                    <a:pt x="0" y="27054"/>
                  </a:cubicBezTo>
                  <a:lnTo>
                    <a:pt x="32512" y="37962"/>
                  </a:lnTo>
                  <a:cubicBezTo>
                    <a:pt x="40104" y="16750"/>
                    <a:pt x="24562" y="4185"/>
                    <a:pt x="18028" y="1"/>
                  </a:cubicBezTo>
                  <a:close/>
                </a:path>
              </a:pathLst>
            </a:custGeom>
            <a:solidFill>
              <a:srgbClr val="ADC22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latin typeface="Arial" panose="020B0604020202020204"/>
                <a:cs typeface="Arial" panose="020B0604020202020204"/>
                <a:sym typeface="Arial" panose="020B0604020202020204"/>
              </a:endParaRPr>
            </a:p>
          </p:txBody>
        </p:sp>
        <p:sp>
          <p:nvSpPr>
            <p:cNvPr id="121" name="Google Shape;847;p39"/>
            <p:cNvSpPr/>
            <p:nvPr/>
          </p:nvSpPr>
          <p:spPr>
            <a:xfrm>
              <a:off x="892075" y="4156775"/>
              <a:ext cx="2801275" cy="1135900"/>
            </a:xfrm>
            <a:custGeom>
              <a:avLst/>
              <a:gdLst/>
              <a:ahLst/>
              <a:cxnLst/>
              <a:rect l="l" t="t" r="r" b="b"/>
              <a:pathLst>
                <a:path w="112051" h="45436" extrusionOk="0">
                  <a:moveTo>
                    <a:pt x="4368" y="0"/>
                  </a:moveTo>
                  <a:lnTo>
                    <a:pt x="0" y="13020"/>
                  </a:lnTo>
                  <a:cubicBezTo>
                    <a:pt x="1110" y="13928"/>
                    <a:pt x="2361" y="14779"/>
                    <a:pt x="3705" y="15581"/>
                  </a:cubicBezTo>
                  <a:lnTo>
                    <a:pt x="4963" y="11831"/>
                  </a:lnTo>
                  <a:lnTo>
                    <a:pt x="9506" y="13355"/>
                  </a:lnTo>
                  <a:lnTo>
                    <a:pt x="8000" y="17846"/>
                  </a:lnTo>
                  <a:cubicBezTo>
                    <a:pt x="9620" y="18606"/>
                    <a:pt x="11303" y="19301"/>
                    <a:pt x="12994" y="19940"/>
                  </a:cubicBezTo>
                  <a:lnTo>
                    <a:pt x="14531" y="15357"/>
                  </a:lnTo>
                  <a:lnTo>
                    <a:pt x="19073" y="16882"/>
                  </a:lnTo>
                  <a:lnTo>
                    <a:pt x="17518" y="21516"/>
                  </a:lnTo>
                  <a:cubicBezTo>
                    <a:pt x="19242" y="22070"/>
                    <a:pt x="20919" y="22560"/>
                    <a:pt x="22493" y="22989"/>
                  </a:cubicBezTo>
                  <a:lnTo>
                    <a:pt x="23989" y="18531"/>
                  </a:lnTo>
                  <a:lnTo>
                    <a:pt x="28531" y="20054"/>
                  </a:lnTo>
                  <a:lnTo>
                    <a:pt x="27152" y="24166"/>
                  </a:lnTo>
                  <a:cubicBezTo>
                    <a:pt x="30406" y="24926"/>
                    <a:pt x="32544" y="25296"/>
                    <a:pt x="32544" y="25296"/>
                  </a:cubicBezTo>
                  <a:lnTo>
                    <a:pt x="34296" y="20072"/>
                  </a:lnTo>
                  <a:cubicBezTo>
                    <a:pt x="41866" y="24493"/>
                    <a:pt x="48476" y="32010"/>
                    <a:pt x="53557" y="35515"/>
                  </a:cubicBezTo>
                  <a:cubicBezTo>
                    <a:pt x="54193" y="35952"/>
                    <a:pt x="54843" y="36366"/>
                    <a:pt x="55496" y="36769"/>
                  </a:cubicBezTo>
                  <a:lnTo>
                    <a:pt x="57141" y="33472"/>
                  </a:lnTo>
                  <a:lnTo>
                    <a:pt x="61428" y="35612"/>
                  </a:lnTo>
                  <a:lnTo>
                    <a:pt x="59700" y="39075"/>
                  </a:lnTo>
                  <a:cubicBezTo>
                    <a:pt x="61078" y="39747"/>
                    <a:pt x="62476" y="40355"/>
                    <a:pt x="63896" y="40899"/>
                  </a:cubicBezTo>
                  <a:lnTo>
                    <a:pt x="65118" y="37253"/>
                  </a:lnTo>
                  <a:lnTo>
                    <a:pt x="69661" y="38777"/>
                  </a:lnTo>
                  <a:lnTo>
                    <a:pt x="68433" y="42439"/>
                  </a:lnTo>
                  <a:cubicBezTo>
                    <a:pt x="70237" y="42972"/>
                    <a:pt x="72053" y="43419"/>
                    <a:pt x="73867" y="43792"/>
                  </a:cubicBezTo>
                  <a:lnTo>
                    <a:pt x="74344" y="40120"/>
                  </a:lnTo>
                  <a:lnTo>
                    <a:pt x="79095" y="40737"/>
                  </a:lnTo>
                  <a:lnTo>
                    <a:pt x="78594" y="44604"/>
                  </a:lnTo>
                  <a:cubicBezTo>
                    <a:pt x="79973" y="44796"/>
                    <a:pt x="81341" y="44954"/>
                    <a:pt x="82696" y="45076"/>
                  </a:cubicBezTo>
                  <a:lnTo>
                    <a:pt x="83055" y="40359"/>
                  </a:lnTo>
                  <a:lnTo>
                    <a:pt x="87834" y="40725"/>
                  </a:lnTo>
                  <a:lnTo>
                    <a:pt x="87482" y="45374"/>
                  </a:lnTo>
                  <a:cubicBezTo>
                    <a:pt x="88667" y="45416"/>
                    <a:pt x="89829" y="45435"/>
                    <a:pt x="90965" y="45435"/>
                  </a:cubicBezTo>
                  <a:cubicBezTo>
                    <a:pt x="91558" y="45435"/>
                    <a:pt x="92144" y="45430"/>
                    <a:pt x="92723" y="45420"/>
                  </a:cubicBezTo>
                  <a:lnTo>
                    <a:pt x="92335" y="40995"/>
                  </a:lnTo>
                  <a:lnTo>
                    <a:pt x="97108" y="40576"/>
                  </a:lnTo>
                  <a:lnTo>
                    <a:pt x="97517" y="45232"/>
                  </a:lnTo>
                  <a:cubicBezTo>
                    <a:pt x="99149" y="45130"/>
                    <a:pt x="100677" y="44998"/>
                    <a:pt x="102094" y="44849"/>
                  </a:cubicBezTo>
                  <a:lnTo>
                    <a:pt x="101288" y="40386"/>
                  </a:lnTo>
                  <a:lnTo>
                    <a:pt x="106004" y="39535"/>
                  </a:lnTo>
                  <a:lnTo>
                    <a:pt x="106854" y="44243"/>
                  </a:lnTo>
                  <a:cubicBezTo>
                    <a:pt x="110106" y="43752"/>
                    <a:pt x="112051" y="43295"/>
                    <a:pt x="112051" y="43295"/>
                  </a:cubicBezTo>
                  <a:lnTo>
                    <a:pt x="111410" y="35764"/>
                  </a:lnTo>
                  <a:cubicBezTo>
                    <a:pt x="111410" y="35764"/>
                    <a:pt x="109822" y="35830"/>
                    <a:pt x="107121" y="35830"/>
                  </a:cubicBezTo>
                  <a:cubicBezTo>
                    <a:pt x="95669" y="35830"/>
                    <a:pt x="64209" y="34644"/>
                    <a:pt x="48970" y="22206"/>
                  </a:cubicBezTo>
                  <a:cubicBezTo>
                    <a:pt x="30137" y="6835"/>
                    <a:pt x="4368" y="0"/>
                    <a:pt x="4368" y="0"/>
                  </a:cubicBezTo>
                  <a:close/>
                </a:path>
              </a:pathLst>
            </a:custGeom>
            <a:solidFill>
              <a:srgbClr val="4B2C27"/>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latin typeface="Arial" panose="020B0604020202020204"/>
                <a:cs typeface="Arial" panose="020B0604020202020204"/>
                <a:sym typeface="Arial" panose="020B0604020202020204"/>
              </a:endParaRPr>
            </a:p>
          </p:txBody>
        </p:sp>
        <p:sp>
          <p:nvSpPr>
            <p:cNvPr id="122" name="Google Shape;848;p39"/>
            <p:cNvSpPr/>
            <p:nvPr/>
          </p:nvSpPr>
          <p:spPr>
            <a:xfrm>
              <a:off x="3593350" y="4987800"/>
              <a:ext cx="11300" cy="7750"/>
            </a:xfrm>
            <a:custGeom>
              <a:avLst/>
              <a:gdLst/>
              <a:ahLst/>
              <a:cxnLst/>
              <a:rect l="l" t="t" r="r" b="b"/>
              <a:pathLst>
                <a:path w="452" h="310" extrusionOk="0">
                  <a:moveTo>
                    <a:pt x="438" y="1"/>
                  </a:moveTo>
                  <a:cubicBezTo>
                    <a:pt x="437" y="1"/>
                    <a:pt x="286" y="7"/>
                    <a:pt x="1" y="16"/>
                  </a:cubicBezTo>
                  <a:lnTo>
                    <a:pt x="10" y="309"/>
                  </a:lnTo>
                  <a:cubicBezTo>
                    <a:pt x="300" y="300"/>
                    <a:pt x="452" y="294"/>
                    <a:pt x="452" y="294"/>
                  </a:cubicBezTo>
                  <a:lnTo>
                    <a:pt x="438" y="1"/>
                  </a:lnTo>
                  <a:close/>
                </a:path>
              </a:pathLst>
            </a:custGeom>
            <a:solidFill>
              <a:srgbClr val="D1511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latin typeface="Arial" panose="020B0604020202020204"/>
                <a:cs typeface="Arial" panose="020B0604020202020204"/>
                <a:sym typeface="Arial" panose="020B0604020202020204"/>
              </a:endParaRPr>
            </a:p>
          </p:txBody>
        </p:sp>
        <p:sp>
          <p:nvSpPr>
            <p:cNvPr id="123" name="Google Shape;849;p39"/>
            <p:cNvSpPr/>
            <p:nvPr/>
          </p:nvSpPr>
          <p:spPr>
            <a:xfrm>
              <a:off x="1126725" y="4123225"/>
              <a:ext cx="2444700" cy="873450"/>
            </a:xfrm>
            <a:custGeom>
              <a:avLst/>
              <a:gdLst/>
              <a:ahLst/>
              <a:cxnLst/>
              <a:rect l="l" t="t" r="r" b="b"/>
              <a:pathLst>
                <a:path w="97788" h="34938" extrusionOk="0">
                  <a:moveTo>
                    <a:pt x="84" y="1"/>
                  </a:moveTo>
                  <a:lnTo>
                    <a:pt x="1" y="282"/>
                  </a:lnTo>
                  <a:cubicBezTo>
                    <a:pt x="249" y="356"/>
                    <a:pt x="533" y="441"/>
                    <a:pt x="851" y="539"/>
                  </a:cubicBezTo>
                  <a:lnTo>
                    <a:pt x="938" y="258"/>
                  </a:lnTo>
                  <a:cubicBezTo>
                    <a:pt x="619" y="160"/>
                    <a:pt x="333" y="74"/>
                    <a:pt x="84" y="1"/>
                  </a:cubicBezTo>
                  <a:close/>
                  <a:moveTo>
                    <a:pt x="1786" y="524"/>
                  </a:moveTo>
                  <a:lnTo>
                    <a:pt x="1698" y="804"/>
                  </a:lnTo>
                  <a:cubicBezTo>
                    <a:pt x="1964" y="890"/>
                    <a:pt x="2247" y="980"/>
                    <a:pt x="2543" y="1078"/>
                  </a:cubicBezTo>
                  <a:lnTo>
                    <a:pt x="2635" y="798"/>
                  </a:lnTo>
                  <a:cubicBezTo>
                    <a:pt x="2335" y="700"/>
                    <a:pt x="2053" y="610"/>
                    <a:pt x="1786" y="524"/>
                  </a:cubicBezTo>
                  <a:close/>
                  <a:moveTo>
                    <a:pt x="3480" y="1079"/>
                  </a:moveTo>
                  <a:lnTo>
                    <a:pt x="3387" y="1357"/>
                  </a:lnTo>
                  <a:cubicBezTo>
                    <a:pt x="3656" y="1448"/>
                    <a:pt x="3937" y="1544"/>
                    <a:pt x="4227" y="1645"/>
                  </a:cubicBezTo>
                  <a:lnTo>
                    <a:pt x="4322" y="1366"/>
                  </a:lnTo>
                  <a:cubicBezTo>
                    <a:pt x="4032" y="1266"/>
                    <a:pt x="3751" y="1171"/>
                    <a:pt x="3480" y="1079"/>
                  </a:cubicBezTo>
                  <a:close/>
                  <a:moveTo>
                    <a:pt x="5163" y="1660"/>
                  </a:moveTo>
                  <a:lnTo>
                    <a:pt x="5065" y="1936"/>
                  </a:lnTo>
                  <a:cubicBezTo>
                    <a:pt x="5337" y="2033"/>
                    <a:pt x="5616" y="2132"/>
                    <a:pt x="5901" y="2236"/>
                  </a:cubicBezTo>
                  <a:lnTo>
                    <a:pt x="6002" y="1959"/>
                  </a:lnTo>
                  <a:cubicBezTo>
                    <a:pt x="5715" y="1855"/>
                    <a:pt x="5435" y="1756"/>
                    <a:pt x="5163" y="1660"/>
                  </a:cubicBezTo>
                  <a:close/>
                  <a:moveTo>
                    <a:pt x="6837" y="2266"/>
                  </a:moveTo>
                  <a:lnTo>
                    <a:pt x="6735" y="2541"/>
                  </a:lnTo>
                  <a:cubicBezTo>
                    <a:pt x="7007" y="2642"/>
                    <a:pt x="7285" y="2744"/>
                    <a:pt x="7568" y="2851"/>
                  </a:cubicBezTo>
                  <a:lnTo>
                    <a:pt x="7672" y="2577"/>
                  </a:lnTo>
                  <a:cubicBezTo>
                    <a:pt x="7387" y="2469"/>
                    <a:pt x="7111" y="2365"/>
                    <a:pt x="6837" y="2266"/>
                  </a:cubicBezTo>
                  <a:close/>
                  <a:moveTo>
                    <a:pt x="8504" y="2894"/>
                  </a:moveTo>
                  <a:lnTo>
                    <a:pt x="8397" y="3168"/>
                  </a:lnTo>
                  <a:cubicBezTo>
                    <a:pt x="8669" y="3273"/>
                    <a:pt x="8944" y="3380"/>
                    <a:pt x="9224" y="3490"/>
                  </a:cubicBezTo>
                  <a:lnTo>
                    <a:pt x="9332" y="3216"/>
                  </a:lnTo>
                  <a:cubicBezTo>
                    <a:pt x="9051" y="3107"/>
                    <a:pt x="8776" y="3000"/>
                    <a:pt x="8504" y="2894"/>
                  </a:cubicBezTo>
                  <a:close/>
                  <a:moveTo>
                    <a:pt x="10160" y="3546"/>
                  </a:moveTo>
                  <a:lnTo>
                    <a:pt x="10050" y="3818"/>
                  </a:lnTo>
                  <a:cubicBezTo>
                    <a:pt x="10320" y="3926"/>
                    <a:pt x="10596" y="4038"/>
                    <a:pt x="10872" y="4150"/>
                  </a:cubicBezTo>
                  <a:lnTo>
                    <a:pt x="10984" y="3878"/>
                  </a:lnTo>
                  <a:cubicBezTo>
                    <a:pt x="10705" y="3765"/>
                    <a:pt x="10430" y="3654"/>
                    <a:pt x="10160" y="3546"/>
                  </a:cubicBezTo>
                  <a:close/>
                  <a:moveTo>
                    <a:pt x="11806" y="4218"/>
                  </a:moveTo>
                  <a:lnTo>
                    <a:pt x="11694" y="4489"/>
                  </a:lnTo>
                  <a:cubicBezTo>
                    <a:pt x="11964" y="4602"/>
                    <a:pt x="12237" y="4716"/>
                    <a:pt x="12512" y="4833"/>
                  </a:cubicBezTo>
                  <a:lnTo>
                    <a:pt x="12628" y="4562"/>
                  </a:lnTo>
                  <a:cubicBezTo>
                    <a:pt x="12351" y="4445"/>
                    <a:pt x="12077" y="4331"/>
                    <a:pt x="11806" y="4218"/>
                  </a:cubicBezTo>
                  <a:close/>
                  <a:moveTo>
                    <a:pt x="13444" y="4913"/>
                  </a:moveTo>
                  <a:lnTo>
                    <a:pt x="13329" y="5182"/>
                  </a:lnTo>
                  <a:cubicBezTo>
                    <a:pt x="13598" y="5298"/>
                    <a:pt x="13869" y="5417"/>
                    <a:pt x="14142" y="5537"/>
                  </a:cubicBezTo>
                  <a:lnTo>
                    <a:pt x="14261" y="5268"/>
                  </a:lnTo>
                  <a:cubicBezTo>
                    <a:pt x="13986" y="5148"/>
                    <a:pt x="13715" y="5029"/>
                    <a:pt x="13444" y="4913"/>
                  </a:cubicBezTo>
                  <a:close/>
                  <a:moveTo>
                    <a:pt x="15075" y="5629"/>
                  </a:moveTo>
                  <a:lnTo>
                    <a:pt x="14955" y="5897"/>
                  </a:lnTo>
                  <a:cubicBezTo>
                    <a:pt x="15222" y="6017"/>
                    <a:pt x="15491" y="6137"/>
                    <a:pt x="15764" y="6262"/>
                  </a:cubicBezTo>
                  <a:lnTo>
                    <a:pt x="15886" y="5994"/>
                  </a:lnTo>
                  <a:cubicBezTo>
                    <a:pt x="15613" y="5870"/>
                    <a:pt x="15344" y="5748"/>
                    <a:pt x="15075" y="5629"/>
                  </a:cubicBezTo>
                  <a:close/>
                  <a:moveTo>
                    <a:pt x="16693" y="6366"/>
                  </a:moveTo>
                  <a:lnTo>
                    <a:pt x="16570" y="6632"/>
                  </a:lnTo>
                  <a:cubicBezTo>
                    <a:pt x="16836" y="6755"/>
                    <a:pt x="17104" y="6882"/>
                    <a:pt x="17375" y="7008"/>
                  </a:cubicBezTo>
                  <a:lnTo>
                    <a:pt x="17499" y="6742"/>
                  </a:lnTo>
                  <a:cubicBezTo>
                    <a:pt x="17229" y="6616"/>
                    <a:pt x="16959" y="6491"/>
                    <a:pt x="16693" y="6366"/>
                  </a:cubicBezTo>
                  <a:close/>
                  <a:moveTo>
                    <a:pt x="18303" y="7125"/>
                  </a:moveTo>
                  <a:lnTo>
                    <a:pt x="18175" y="7390"/>
                  </a:lnTo>
                  <a:cubicBezTo>
                    <a:pt x="18439" y="7518"/>
                    <a:pt x="18707" y="7646"/>
                    <a:pt x="18975" y="7777"/>
                  </a:cubicBezTo>
                  <a:lnTo>
                    <a:pt x="19103" y="7513"/>
                  </a:lnTo>
                  <a:cubicBezTo>
                    <a:pt x="18835" y="7383"/>
                    <a:pt x="18569" y="7253"/>
                    <a:pt x="18303" y="7125"/>
                  </a:cubicBezTo>
                  <a:close/>
                  <a:moveTo>
                    <a:pt x="19901" y="7906"/>
                  </a:moveTo>
                  <a:lnTo>
                    <a:pt x="19771" y="8169"/>
                  </a:lnTo>
                  <a:cubicBezTo>
                    <a:pt x="20034" y="8300"/>
                    <a:pt x="20298" y="8432"/>
                    <a:pt x="20565" y="8566"/>
                  </a:cubicBezTo>
                  <a:lnTo>
                    <a:pt x="20697" y="8305"/>
                  </a:lnTo>
                  <a:cubicBezTo>
                    <a:pt x="20431" y="8169"/>
                    <a:pt x="20166" y="8037"/>
                    <a:pt x="19901" y="7906"/>
                  </a:cubicBezTo>
                  <a:close/>
                  <a:moveTo>
                    <a:pt x="21490" y="8709"/>
                  </a:moveTo>
                  <a:lnTo>
                    <a:pt x="21356" y="8969"/>
                  </a:lnTo>
                  <a:cubicBezTo>
                    <a:pt x="21618" y="9105"/>
                    <a:pt x="21881" y="9240"/>
                    <a:pt x="22144" y="9379"/>
                  </a:cubicBezTo>
                  <a:lnTo>
                    <a:pt x="22279" y="9118"/>
                  </a:lnTo>
                  <a:cubicBezTo>
                    <a:pt x="22015" y="8980"/>
                    <a:pt x="21751" y="8843"/>
                    <a:pt x="21490" y="8709"/>
                  </a:cubicBezTo>
                  <a:close/>
                  <a:moveTo>
                    <a:pt x="23066" y="9535"/>
                  </a:moveTo>
                  <a:lnTo>
                    <a:pt x="22929" y="9794"/>
                  </a:lnTo>
                  <a:cubicBezTo>
                    <a:pt x="23188" y="9932"/>
                    <a:pt x="23450" y="10072"/>
                    <a:pt x="23710" y="10215"/>
                  </a:cubicBezTo>
                  <a:lnTo>
                    <a:pt x="23850" y="9956"/>
                  </a:lnTo>
                  <a:cubicBezTo>
                    <a:pt x="23588" y="9813"/>
                    <a:pt x="23326" y="9673"/>
                    <a:pt x="23066" y="9535"/>
                  </a:cubicBezTo>
                  <a:close/>
                  <a:moveTo>
                    <a:pt x="24630" y="10380"/>
                  </a:moveTo>
                  <a:lnTo>
                    <a:pt x="24489" y="10637"/>
                  </a:lnTo>
                  <a:cubicBezTo>
                    <a:pt x="24748" y="10780"/>
                    <a:pt x="25006" y="10923"/>
                    <a:pt x="25265" y="11069"/>
                  </a:cubicBezTo>
                  <a:lnTo>
                    <a:pt x="25408" y="10813"/>
                  </a:lnTo>
                  <a:cubicBezTo>
                    <a:pt x="25149" y="10668"/>
                    <a:pt x="24889" y="10523"/>
                    <a:pt x="24630" y="10380"/>
                  </a:cubicBezTo>
                  <a:close/>
                  <a:moveTo>
                    <a:pt x="26182" y="11251"/>
                  </a:moveTo>
                  <a:lnTo>
                    <a:pt x="26037" y="11505"/>
                  </a:lnTo>
                  <a:cubicBezTo>
                    <a:pt x="26294" y="11653"/>
                    <a:pt x="26549" y="11800"/>
                    <a:pt x="26807" y="11949"/>
                  </a:cubicBezTo>
                  <a:lnTo>
                    <a:pt x="26954" y="11695"/>
                  </a:lnTo>
                  <a:cubicBezTo>
                    <a:pt x="26697" y="11546"/>
                    <a:pt x="26440" y="11397"/>
                    <a:pt x="26182" y="11251"/>
                  </a:cubicBezTo>
                  <a:close/>
                  <a:moveTo>
                    <a:pt x="27721" y="12145"/>
                  </a:moveTo>
                  <a:lnTo>
                    <a:pt x="27572" y="12397"/>
                  </a:lnTo>
                  <a:cubicBezTo>
                    <a:pt x="27826" y="12548"/>
                    <a:pt x="28081" y="12698"/>
                    <a:pt x="28335" y="12851"/>
                  </a:cubicBezTo>
                  <a:lnTo>
                    <a:pt x="28487" y="12599"/>
                  </a:lnTo>
                  <a:cubicBezTo>
                    <a:pt x="28231" y="12447"/>
                    <a:pt x="27975" y="12295"/>
                    <a:pt x="27721" y="12145"/>
                  </a:cubicBezTo>
                  <a:close/>
                  <a:moveTo>
                    <a:pt x="29248" y="13061"/>
                  </a:moveTo>
                  <a:lnTo>
                    <a:pt x="29094" y="13312"/>
                  </a:lnTo>
                  <a:cubicBezTo>
                    <a:pt x="29346" y="13465"/>
                    <a:pt x="29597" y="13620"/>
                    <a:pt x="29849" y="13776"/>
                  </a:cubicBezTo>
                  <a:lnTo>
                    <a:pt x="30004" y="13527"/>
                  </a:lnTo>
                  <a:cubicBezTo>
                    <a:pt x="29752" y="13370"/>
                    <a:pt x="29499" y="13215"/>
                    <a:pt x="29248" y="13061"/>
                  </a:cubicBezTo>
                  <a:close/>
                  <a:moveTo>
                    <a:pt x="30758" y="14001"/>
                  </a:moveTo>
                  <a:lnTo>
                    <a:pt x="30600" y="14249"/>
                  </a:lnTo>
                  <a:cubicBezTo>
                    <a:pt x="30850" y="14407"/>
                    <a:pt x="31099" y="14566"/>
                    <a:pt x="31349" y="14727"/>
                  </a:cubicBezTo>
                  <a:lnTo>
                    <a:pt x="31507" y="14480"/>
                  </a:lnTo>
                  <a:cubicBezTo>
                    <a:pt x="31257" y="14319"/>
                    <a:pt x="31008" y="14160"/>
                    <a:pt x="30758" y="14001"/>
                  </a:cubicBezTo>
                  <a:close/>
                  <a:moveTo>
                    <a:pt x="32253" y="14966"/>
                  </a:moveTo>
                  <a:lnTo>
                    <a:pt x="32092" y="15211"/>
                  </a:lnTo>
                  <a:cubicBezTo>
                    <a:pt x="32339" y="15374"/>
                    <a:pt x="32585" y="15536"/>
                    <a:pt x="32832" y="15702"/>
                  </a:cubicBezTo>
                  <a:lnTo>
                    <a:pt x="32994" y="15457"/>
                  </a:lnTo>
                  <a:cubicBezTo>
                    <a:pt x="32748" y="15293"/>
                    <a:pt x="32500" y="15129"/>
                    <a:pt x="32253" y="14966"/>
                  </a:cubicBezTo>
                  <a:close/>
                  <a:moveTo>
                    <a:pt x="33731" y="15954"/>
                  </a:moveTo>
                  <a:lnTo>
                    <a:pt x="33566" y="16198"/>
                  </a:lnTo>
                  <a:cubicBezTo>
                    <a:pt x="33811" y="16364"/>
                    <a:pt x="34055" y="16530"/>
                    <a:pt x="34298" y="16700"/>
                  </a:cubicBezTo>
                  <a:lnTo>
                    <a:pt x="34465" y="16458"/>
                  </a:lnTo>
                  <a:cubicBezTo>
                    <a:pt x="34220" y="16290"/>
                    <a:pt x="33977" y="16121"/>
                    <a:pt x="33731" y="15954"/>
                  </a:cubicBezTo>
                  <a:close/>
                  <a:moveTo>
                    <a:pt x="35192" y="16968"/>
                  </a:moveTo>
                  <a:lnTo>
                    <a:pt x="35023" y="17209"/>
                  </a:lnTo>
                  <a:cubicBezTo>
                    <a:pt x="35264" y="17379"/>
                    <a:pt x="35505" y="17550"/>
                    <a:pt x="35745" y="17723"/>
                  </a:cubicBezTo>
                  <a:lnTo>
                    <a:pt x="35917" y="17486"/>
                  </a:lnTo>
                  <a:cubicBezTo>
                    <a:pt x="35676" y="17311"/>
                    <a:pt x="35434" y="17140"/>
                    <a:pt x="35192" y="16968"/>
                  </a:cubicBezTo>
                  <a:close/>
                  <a:moveTo>
                    <a:pt x="36637" y="18009"/>
                  </a:moveTo>
                  <a:lnTo>
                    <a:pt x="36463" y="18245"/>
                  </a:lnTo>
                  <a:cubicBezTo>
                    <a:pt x="36702" y="18420"/>
                    <a:pt x="36940" y="18596"/>
                    <a:pt x="37176" y="18773"/>
                  </a:cubicBezTo>
                  <a:lnTo>
                    <a:pt x="37352" y="18538"/>
                  </a:lnTo>
                  <a:cubicBezTo>
                    <a:pt x="37114" y="18359"/>
                    <a:pt x="36875" y="18183"/>
                    <a:pt x="36637" y="18009"/>
                  </a:cubicBezTo>
                  <a:close/>
                  <a:moveTo>
                    <a:pt x="38062" y="19074"/>
                  </a:moveTo>
                  <a:lnTo>
                    <a:pt x="37884" y="19307"/>
                  </a:lnTo>
                  <a:cubicBezTo>
                    <a:pt x="38119" y="19486"/>
                    <a:pt x="38353" y="19666"/>
                    <a:pt x="38588" y="19848"/>
                  </a:cubicBezTo>
                  <a:lnTo>
                    <a:pt x="38767" y="19617"/>
                  </a:lnTo>
                  <a:cubicBezTo>
                    <a:pt x="38532" y="19435"/>
                    <a:pt x="38298" y="19253"/>
                    <a:pt x="38062" y="19074"/>
                  </a:cubicBezTo>
                  <a:close/>
                  <a:moveTo>
                    <a:pt x="39469" y="20166"/>
                  </a:moveTo>
                  <a:lnTo>
                    <a:pt x="39286" y="20396"/>
                  </a:lnTo>
                  <a:cubicBezTo>
                    <a:pt x="39518" y="20579"/>
                    <a:pt x="39749" y="20764"/>
                    <a:pt x="39979" y="20951"/>
                  </a:cubicBezTo>
                  <a:lnTo>
                    <a:pt x="40163" y="20722"/>
                  </a:lnTo>
                  <a:cubicBezTo>
                    <a:pt x="39933" y="20536"/>
                    <a:pt x="39701" y="20351"/>
                    <a:pt x="39469" y="20166"/>
                  </a:cubicBezTo>
                  <a:close/>
                  <a:moveTo>
                    <a:pt x="40853" y="21279"/>
                  </a:moveTo>
                  <a:lnTo>
                    <a:pt x="40671" y="21509"/>
                  </a:lnTo>
                  <a:cubicBezTo>
                    <a:pt x="40904" y="21694"/>
                    <a:pt x="41139" y="21876"/>
                    <a:pt x="41378" y="22056"/>
                  </a:cubicBezTo>
                  <a:lnTo>
                    <a:pt x="41554" y="21822"/>
                  </a:lnTo>
                  <a:cubicBezTo>
                    <a:pt x="41318" y="21643"/>
                    <a:pt x="41083" y="21462"/>
                    <a:pt x="40853" y="21279"/>
                  </a:cubicBezTo>
                  <a:close/>
                  <a:moveTo>
                    <a:pt x="42267" y="22345"/>
                  </a:moveTo>
                  <a:lnTo>
                    <a:pt x="42097" y="22584"/>
                  </a:lnTo>
                  <a:cubicBezTo>
                    <a:pt x="42338" y="22756"/>
                    <a:pt x="42581" y="22926"/>
                    <a:pt x="42828" y="23094"/>
                  </a:cubicBezTo>
                  <a:lnTo>
                    <a:pt x="42994" y="22851"/>
                  </a:lnTo>
                  <a:cubicBezTo>
                    <a:pt x="42748" y="22685"/>
                    <a:pt x="42506" y="22517"/>
                    <a:pt x="42267" y="22345"/>
                  </a:cubicBezTo>
                  <a:close/>
                  <a:moveTo>
                    <a:pt x="43731" y="23341"/>
                  </a:moveTo>
                  <a:lnTo>
                    <a:pt x="43571" y="23588"/>
                  </a:lnTo>
                  <a:cubicBezTo>
                    <a:pt x="43819" y="23749"/>
                    <a:pt x="44070" y="23906"/>
                    <a:pt x="44325" y="24064"/>
                  </a:cubicBezTo>
                  <a:lnTo>
                    <a:pt x="44478" y="23813"/>
                  </a:lnTo>
                  <a:cubicBezTo>
                    <a:pt x="44227" y="23658"/>
                    <a:pt x="43977" y="23500"/>
                    <a:pt x="43731" y="23341"/>
                  </a:cubicBezTo>
                  <a:close/>
                  <a:moveTo>
                    <a:pt x="45236" y="24270"/>
                  </a:moveTo>
                  <a:lnTo>
                    <a:pt x="45087" y="24523"/>
                  </a:lnTo>
                  <a:cubicBezTo>
                    <a:pt x="45343" y="24674"/>
                    <a:pt x="45600" y="24822"/>
                    <a:pt x="45860" y="24968"/>
                  </a:cubicBezTo>
                  <a:lnTo>
                    <a:pt x="46003" y="24713"/>
                  </a:lnTo>
                  <a:cubicBezTo>
                    <a:pt x="45746" y="24568"/>
                    <a:pt x="45490" y="24421"/>
                    <a:pt x="45236" y="24270"/>
                  </a:cubicBezTo>
                  <a:close/>
                  <a:moveTo>
                    <a:pt x="46779" y="25140"/>
                  </a:moveTo>
                  <a:lnTo>
                    <a:pt x="46639" y="25399"/>
                  </a:lnTo>
                  <a:cubicBezTo>
                    <a:pt x="46901" y="25540"/>
                    <a:pt x="47164" y="25678"/>
                    <a:pt x="47429" y="25814"/>
                  </a:cubicBezTo>
                  <a:lnTo>
                    <a:pt x="47563" y="25553"/>
                  </a:lnTo>
                  <a:cubicBezTo>
                    <a:pt x="47300" y="25418"/>
                    <a:pt x="47038" y="25280"/>
                    <a:pt x="46779" y="25140"/>
                  </a:cubicBezTo>
                  <a:close/>
                  <a:moveTo>
                    <a:pt x="48356" y="25954"/>
                  </a:moveTo>
                  <a:lnTo>
                    <a:pt x="48225" y="26217"/>
                  </a:lnTo>
                  <a:cubicBezTo>
                    <a:pt x="48491" y="26348"/>
                    <a:pt x="48759" y="26477"/>
                    <a:pt x="49028" y="26603"/>
                  </a:cubicBezTo>
                  <a:lnTo>
                    <a:pt x="49153" y="26339"/>
                  </a:lnTo>
                  <a:cubicBezTo>
                    <a:pt x="48885" y="26211"/>
                    <a:pt x="48619" y="26083"/>
                    <a:pt x="48356" y="25954"/>
                  </a:cubicBezTo>
                  <a:close/>
                  <a:moveTo>
                    <a:pt x="49957" y="26710"/>
                  </a:moveTo>
                  <a:lnTo>
                    <a:pt x="49836" y="26978"/>
                  </a:lnTo>
                  <a:cubicBezTo>
                    <a:pt x="50106" y="27100"/>
                    <a:pt x="50377" y="27220"/>
                    <a:pt x="50651" y="27339"/>
                  </a:cubicBezTo>
                  <a:lnTo>
                    <a:pt x="50767" y="27070"/>
                  </a:lnTo>
                  <a:cubicBezTo>
                    <a:pt x="50496" y="26951"/>
                    <a:pt x="50225" y="26830"/>
                    <a:pt x="49957" y="26710"/>
                  </a:cubicBezTo>
                  <a:close/>
                  <a:moveTo>
                    <a:pt x="51582" y="27415"/>
                  </a:moveTo>
                  <a:lnTo>
                    <a:pt x="51469" y="27688"/>
                  </a:lnTo>
                  <a:cubicBezTo>
                    <a:pt x="51744" y="27802"/>
                    <a:pt x="52018" y="27913"/>
                    <a:pt x="52295" y="28023"/>
                  </a:cubicBezTo>
                  <a:lnTo>
                    <a:pt x="52403" y="27751"/>
                  </a:lnTo>
                  <a:cubicBezTo>
                    <a:pt x="52128" y="27641"/>
                    <a:pt x="51856" y="27530"/>
                    <a:pt x="51582" y="27415"/>
                  </a:cubicBezTo>
                  <a:close/>
                  <a:moveTo>
                    <a:pt x="53229" y="28076"/>
                  </a:moveTo>
                  <a:lnTo>
                    <a:pt x="53124" y="28350"/>
                  </a:lnTo>
                  <a:cubicBezTo>
                    <a:pt x="53400" y="28456"/>
                    <a:pt x="53679" y="28560"/>
                    <a:pt x="53957" y="28662"/>
                  </a:cubicBezTo>
                  <a:lnTo>
                    <a:pt x="54058" y="28387"/>
                  </a:lnTo>
                  <a:cubicBezTo>
                    <a:pt x="53781" y="28285"/>
                    <a:pt x="53504" y="28181"/>
                    <a:pt x="53229" y="28076"/>
                  </a:cubicBezTo>
                  <a:close/>
                  <a:moveTo>
                    <a:pt x="54892" y="28689"/>
                  </a:moveTo>
                  <a:lnTo>
                    <a:pt x="54795" y="28966"/>
                  </a:lnTo>
                  <a:cubicBezTo>
                    <a:pt x="55073" y="29065"/>
                    <a:pt x="55354" y="29163"/>
                    <a:pt x="55635" y="29259"/>
                  </a:cubicBezTo>
                  <a:lnTo>
                    <a:pt x="55730" y="28981"/>
                  </a:lnTo>
                  <a:cubicBezTo>
                    <a:pt x="55450" y="28885"/>
                    <a:pt x="55171" y="28789"/>
                    <a:pt x="54892" y="28689"/>
                  </a:cubicBezTo>
                  <a:close/>
                  <a:moveTo>
                    <a:pt x="56571" y="29262"/>
                  </a:moveTo>
                  <a:lnTo>
                    <a:pt x="56481" y="29542"/>
                  </a:lnTo>
                  <a:cubicBezTo>
                    <a:pt x="56762" y="29634"/>
                    <a:pt x="57045" y="29724"/>
                    <a:pt x="57327" y="29813"/>
                  </a:cubicBezTo>
                  <a:lnTo>
                    <a:pt x="57416" y="29533"/>
                  </a:lnTo>
                  <a:cubicBezTo>
                    <a:pt x="57133" y="29444"/>
                    <a:pt x="56852" y="29354"/>
                    <a:pt x="56571" y="29262"/>
                  </a:cubicBezTo>
                  <a:close/>
                  <a:moveTo>
                    <a:pt x="58266" y="29795"/>
                  </a:moveTo>
                  <a:lnTo>
                    <a:pt x="58182" y="30078"/>
                  </a:lnTo>
                  <a:cubicBezTo>
                    <a:pt x="58466" y="30163"/>
                    <a:pt x="58752" y="30248"/>
                    <a:pt x="59038" y="30332"/>
                  </a:cubicBezTo>
                  <a:lnTo>
                    <a:pt x="59119" y="30048"/>
                  </a:lnTo>
                  <a:cubicBezTo>
                    <a:pt x="58834" y="29965"/>
                    <a:pt x="58550" y="29881"/>
                    <a:pt x="58266" y="29795"/>
                  </a:cubicBezTo>
                  <a:close/>
                  <a:moveTo>
                    <a:pt x="59975" y="30293"/>
                  </a:moveTo>
                  <a:lnTo>
                    <a:pt x="59896" y="30576"/>
                  </a:lnTo>
                  <a:cubicBezTo>
                    <a:pt x="60182" y="30655"/>
                    <a:pt x="60469" y="30733"/>
                    <a:pt x="60757" y="30812"/>
                  </a:cubicBezTo>
                  <a:lnTo>
                    <a:pt x="60832" y="30529"/>
                  </a:lnTo>
                  <a:cubicBezTo>
                    <a:pt x="60546" y="30451"/>
                    <a:pt x="60260" y="30373"/>
                    <a:pt x="59975" y="30293"/>
                  </a:cubicBezTo>
                  <a:close/>
                  <a:moveTo>
                    <a:pt x="61691" y="30753"/>
                  </a:moveTo>
                  <a:lnTo>
                    <a:pt x="61617" y="31039"/>
                  </a:lnTo>
                  <a:cubicBezTo>
                    <a:pt x="61904" y="31113"/>
                    <a:pt x="62193" y="31185"/>
                    <a:pt x="62480" y="31257"/>
                  </a:cubicBezTo>
                  <a:lnTo>
                    <a:pt x="62551" y="30971"/>
                  </a:lnTo>
                  <a:cubicBezTo>
                    <a:pt x="62264" y="30900"/>
                    <a:pt x="61978" y="30828"/>
                    <a:pt x="61691" y="30753"/>
                  </a:cubicBezTo>
                  <a:close/>
                  <a:moveTo>
                    <a:pt x="63414" y="31182"/>
                  </a:moveTo>
                  <a:lnTo>
                    <a:pt x="63345" y="31467"/>
                  </a:lnTo>
                  <a:cubicBezTo>
                    <a:pt x="63634" y="31537"/>
                    <a:pt x="63921" y="31604"/>
                    <a:pt x="64210" y="31671"/>
                  </a:cubicBezTo>
                  <a:lnTo>
                    <a:pt x="64276" y="31385"/>
                  </a:lnTo>
                  <a:cubicBezTo>
                    <a:pt x="63989" y="31319"/>
                    <a:pt x="63702" y="31251"/>
                    <a:pt x="63414" y="31182"/>
                  </a:cubicBezTo>
                  <a:close/>
                  <a:moveTo>
                    <a:pt x="65140" y="31577"/>
                  </a:moveTo>
                  <a:lnTo>
                    <a:pt x="65076" y="31865"/>
                  </a:lnTo>
                  <a:cubicBezTo>
                    <a:pt x="65367" y="31929"/>
                    <a:pt x="65655" y="31991"/>
                    <a:pt x="65944" y="32053"/>
                  </a:cubicBezTo>
                  <a:lnTo>
                    <a:pt x="66004" y="31764"/>
                  </a:lnTo>
                  <a:cubicBezTo>
                    <a:pt x="65717" y="31704"/>
                    <a:pt x="65428" y="31640"/>
                    <a:pt x="65140" y="31577"/>
                  </a:cubicBezTo>
                  <a:close/>
                  <a:moveTo>
                    <a:pt x="66872" y="31944"/>
                  </a:moveTo>
                  <a:lnTo>
                    <a:pt x="66814" y="32233"/>
                  </a:lnTo>
                  <a:cubicBezTo>
                    <a:pt x="67104" y="32292"/>
                    <a:pt x="67396" y="32349"/>
                    <a:pt x="67686" y="32406"/>
                  </a:cubicBezTo>
                  <a:lnTo>
                    <a:pt x="67742" y="32117"/>
                  </a:lnTo>
                  <a:cubicBezTo>
                    <a:pt x="67453" y="32062"/>
                    <a:pt x="67163" y="32003"/>
                    <a:pt x="66872" y="31944"/>
                  </a:cubicBezTo>
                  <a:close/>
                  <a:moveTo>
                    <a:pt x="68614" y="32284"/>
                  </a:moveTo>
                  <a:lnTo>
                    <a:pt x="68560" y="32573"/>
                  </a:lnTo>
                  <a:cubicBezTo>
                    <a:pt x="68852" y="32627"/>
                    <a:pt x="69145" y="32681"/>
                    <a:pt x="69435" y="32732"/>
                  </a:cubicBezTo>
                  <a:lnTo>
                    <a:pt x="69488" y="32444"/>
                  </a:lnTo>
                  <a:cubicBezTo>
                    <a:pt x="69196" y="32391"/>
                    <a:pt x="68906" y="32338"/>
                    <a:pt x="68614" y="32284"/>
                  </a:cubicBezTo>
                  <a:close/>
                  <a:moveTo>
                    <a:pt x="70362" y="32597"/>
                  </a:moveTo>
                  <a:lnTo>
                    <a:pt x="70312" y="32887"/>
                  </a:lnTo>
                  <a:cubicBezTo>
                    <a:pt x="70605" y="32937"/>
                    <a:pt x="70897" y="32985"/>
                    <a:pt x="71189" y="33033"/>
                  </a:cubicBezTo>
                  <a:lnTo>
                    <a:pt x="71237" y="32744"/>
                  </a:lnTo>
                  <a:cubicBezTo>
                    <a:pt x="70945" y="32696"/>
                    <a:pt x="70654" y="32647"/>
                    <a:pt x="70362" y="32597"/>
                  </a:cubicBezTo>
                  <a:close/>
                  <a:moveTo>
                    <a:pt x="72114" y="32884"/>
                  </a:moveTo>
                  <a:lnTo>
                    <a:pt x="72067" y="33175"/>
                  </a:lnTo>
                  <a:cubicBezTo>
                    <a:pt x="72362" y="33220"/>
                    <a:pt x="72655" y="33265"/>
                    <a:pt x="72949" y="33308"/>
                  </a:cubicBezTo>
                  <a:lnTo>
                    <a:pt x="72991" y="33018"/>
                  </a:lnTo>
                  <a:cubicBezTo>
                    <a:pt x="72699" y="32975"/>
                    <a:pt x="72407" y="32931"/>
                    <a:pt x="72114" y="32884"/>
                  </a:cubicBezTo>
                  <a:close/>
                  <a:moveTo>
                    <a:pt x="73869" y="33146"/>
                  </a:moveTo>
                  <a:lnTo>
                    <a:pt x="73829" y="33436"/>
                  </a:lnTo>
                  <a:cubicBezTo>
                    <a:pt x="74123" y="33478"/>
                    <a:pt x="74417" y="33521"/>
                    <a:pt x="74710" y="33560"/>
                  </a:cubicBezTo>
                  <a:lnTo>
                    <a:pt x="74749" y="33269"/>
                  </a:lnTo>
                  <a:cubicBezTo>
                    <a:pt x="74457" y="33229"/>
                    <a:pt x="74164" y="33188"/>
                    <a:pt x="73869" y="33146"/>
                  </a:cubicBezTo>
                  <a:close/>
                  <a:moveTo>
                    <a:pt x="75629" y="33385"/>
                  </a:moveTo>
                  <a:lnTo>
                    <a:pt x="75591" y="33677"/>
                  </a:lnTo>
                  <a:cubicBezTo>
                    <a:pt x="75888" y="33716"/>
                    <a:pt x="76183" y="33752"/>
                    <a:pt x="76474" y="33788"/>
                  </a:cubicBezTo>
                  <a:lnTo>
                    <a:pt x="76509" y="33496"/>
                  </a:lnTo>
                  <a:cubicBezTo>
                    <a:pt x="76217" y="33460"/>
                    <a:pt x="75924" y="33423"/>
                    <a:pt x="75629" y="33385"/>
                  </a:cubicBezTo>
                  <a:close/>
                  <a:moveTo>
                    <a:pt x="77392" y="33603"/>
                  </a:moveTo>
                  <a:lnTo>
                    <a:pt x="77359" y="33895"/>
                  </a:lnTo>
                  <a:cubicBezTo>
                    <a:pt x="77654" y="33930"/>
                    <a:pt x="77948" y="33963"/>
                    <a:pt x="78242" y="33994"/>
                  </a:cubicBezTo>
                  <a:lnTo>
                    <a:pt x="78275" y="33703"/>
                  </a:lnTo>
                  <a:cubicBezTo>
                    <a:pt x="77981" y="33671"/>
                    <a:pt x="77688" y="33638"/>
                    <a:pt x="77392" y="33603"/>
                  </a:cubicBezTo>
                  <a:close/>
                  <a:moveTo>
                    <a:pt x="79158" y="33797"/>
                  </a:moveTo>
                  <a:lnTo>
                    <a:pt x="79126" y="34089"/>
                  </a:lnTo>
                  <a:cubicBezTo>
                    <a:pt x="79424" y="34121"/>
                    <a:pt x="79719" y="34151"/>
                    <a:pt x="80012" y="34179"/>
                  </a:cubicBezTo>
                  <a:lnTo>
                    <a:pt x="80041" y="33888"/>
                  </a:lnTo>
                  <a:cubicBezTo>
                    <a:pt x="79749" y="33859"/>
                    <a:pt x="79454" y="33829"/>
                    <a:pt x="79158" y="33797"/>
                  </a:cubicBezTo>
                  <a:close/>
                  <a:moveTo>
                    <a:pt x="80925" y="33972"/>
                  </a:moveTo>
                  <a:lnTo>
                    <a:pt x="80898" y="34264"/>
                  </a:lnTo>
                  <a:cubicBezTo>
                    <a:pt x="81196" y="34292"/>
                    <a:pt x="81490" y="34318"/>
                    <a:pt x="81784" y="34343"/>
                  </a:cubicBezTo>
                  <a:lnTo>
                    <a:pt x="81809" y="34050"/>
                  </a:lnTo>
                  <a:cubicBezTo>
                    <a:pt x="81518" y="34026"/>
                    <a:pt x="81221" y="33999"/>
                    <a:pt x="80925" y="33972"/>
                  </a:cubicBezTo>
                  <a:close/>
                  <a:moveTo>
                    <a:pt x="82694" y="34124"/>
                  </a:moveTo>
                  <a:lnTo>
                    <a:pt x="82671" y="34417"/>
                  </a:lnTo>
                  <a:cubicBezTo>
                    <a:pt x="82969" y="34441"/>
                    <a:pt x="83265" y="34464"/>
                    <a:pt x="83557" y="34486"/>
                  </a:cubicBezTo>
                  <a:lnTo>
                    <a:pt x="83580" y="34193"/>
                  </a:lnTo>
                  <a:cubicBezTo>
                    <a:pt x="83288" y="34172"/>
                    <a:pt x="82992" y="34148"/>
                    <a:pt x="82694" y="34124"/>
                  </a:cubicBezTo>
                  <a:close/>
                  <a:moveTo>
                    <a:pt x="84466" y="34258"/>
                  </a:moveTo>
                  <a:lnTo>
                    <a:pt x="84446" y="34551"/>
                  </a:lnTo>
                  <a:cubicBezTo>
                    <a:pt x="84744" y="34572"/>
                    <a:pt x="85040" y="34591"/>
                    <a:pt x="85333" y="34610"/>
                  </a:cubicBezTo>
                  <a:lnTo>
                    <a:pt x="85351" y="34316"/>
                  </a:lnTo>
                  <a:cubicBezTo>
                    <a:pt x="85060" y="34298"/>
                    <a:pt x="84763" y="34279"/>
                    <a:pt x="84466" y="34258"/>
                  </a:cubicBezTo>
                  <a:close/>
                  <a:moveTo>
                    <a:pt x="86239" y="34370"/>
                  </a:moveTo>
                  <a:lnTo>
                    <a:pt x="86221" y="34664"/>
                  </a:lnTo>
                  <a:cubicBezTo>
                    <a:pt x="86522" y="34682"/>
                    <a:pt x="86818" y="34698"/>
                    <a:pt x="87110" y="34713"/>
                  </a:cubicBezTo>
                  <a:lnTo>
                    <a:pt x="87126" y="34420"/>
                  </a:lnTo>
                  <a:cubicBezTo>
                    <a:pt x="86833" y="34405"/>
                    <a:pt x="86538" y="34388"/>
                    <a:pt x="86239" y="34370"/>
                  </a:cubicBezTo>
                  <a:close/>
                  <a:moveTo>
                    <a:pt x="88014" y="34465"/>
                  </a:moveTo>
                  <a:lnTo>
                    <a:pt x="87999" y="34758"/>
                  </a:lnTo>
                  <a:cubicBezTo>
                    <a:pt x="88301" y="34772"/>
                    <a:pt x="88597" y="34785"/>
                    <a:pt x="88887" y="34798"/>
                  </a:cubicBezTo>
                  <a:lnTo>
                    <a:pt x="88901" y="34504"/>
                  </a:lnTo>
                  <a:cubicBezTo>
                    <a:pt x="88609" y="34492"/>
                    <a:pt x="88314" y="34479"/>
                    <a:pt x="88014" y="34465"/>
                  </a:cubicBezTo>
                  <a:close/>
                  <a:moveTo>
                    <a:pt x="89788" y="34539"/>
                  </a:moveTo>
                  <a:lnTo>
                    <a:pt x="89778" y="34832"/>
                  </a:lnTo>
                  <a:cubicBezTo>
                    <a:pt x="90080" y="34844"/>
                    <a:pt x="90377" y="34853"/>
                    <a:pt x="90667" y="34862"/>
                  </a:cubicBezTo>
                  <a:lnTo>
                    <a:pt x="90676" y="34569"/>
                  </a:lnTo>
                  <a:cubicBezTo>
                    <a:pt x="90386" y="34560"/>
                    <a:pt x="90089" y="34549"/>
                    <a:pt x="89788" y="34539"/>
                  </a:cubicBezTo>
                  <a:close/>
                  <a:moveTo>
                    <a:pt x="91565" y="34594"/>
                  </a:moveTo>
                  <a:lnTo>
                    <a:pt x="91557" y="34888"/>
                  </a:lnTo>
                  <a:cubicBezTo>
                    <a:pt x="91861" y="34895"/>
                    <a:pt x="92157" y="34903"/>
                    <a:pt x="92446" y="34907"/>
                  </a:cubicBezTo>
                  <a:lnTo>
                    <a:pt x="92452" y="34614"/>
                  </a:lnTo>
                  <a:cubicBezTo>
                    <a:pt x="92163" y="34608"/>
                    <a:pt x="91867" y="34602"/>
                    <a:pt x="91565" y="34594"/>
                  </a:cubicBezTo>
                  <a:close/>
                  <a:moveTo>
                    <a:pt x="97781" y="34622"/>
                  </a:moveTo>
                  <a:cubicBezTo>
                    <a:pt x="97521" y="34626"/>
                    <a:pt x="97225" y="34631"/>
                    <a:pt x="96894" y="34635"/>
                  </a:cubicBezTo>
                  <a:lnTo>
                    <a:pt x="96898" y="34928"/>
                  </a:lnTo>
                  <a:cubicBezTo>
                    <a:pt x="97228" y="34925"/>
                    <a:pt x="97525" y="34919"/>
                    <a:pt x="97787" y="34915"/>
                  </a:cubicBezTo>
                  <a:lnTo>
                    <a:pt x="97781" y="34622"/>
                  </a:lnTo>
                  <a:close/>
                  <a:moveTo>
                    <a:pt x="93341" y="34629"/>
                  </a:moveTo>
                  <a:lnTo>
                    <a:pt x="93337" y="34922"/>
                  </a:lnTo>
                  <a:cubicBezTo>
                    <a:pt x="93645" y="34927"/>
                    <a:pt x="93941" y="34930"/>
                    <a:pt x="94228" y="34933"/>
                  </a:cubicBezTo>
                  <a:lnTo>
                    <a:pt x="94230" y="34640"/>
                  </a:lnTo>
                  <a:cubicBezTo>
                    <a:pt x="93944" y="34637"/>
                    <a:pt x="93648" y="34634"/>
                    <a:pt x="93341" y="34629"/>
                  </a:cubicBezTo>
                  <a:close/>
                  <a:moveTo>
                    <a:pt x="96006" y="34643"/>
                  </a:moveTo>
                  <a:lnTo>
                    <a:pt x="95391" y="34644"/>
                  </a:lnTo>
                  <a:lnTo>
                    <a:pt x="95119" y="34644"/>
                  </a:lnTo>
                  <a:lnTo>
                    <a:pt x="95119" y="34937"/>
                  </a:lnTo>
                  <a:lnTo>
                    <a:pt x="95391" y="34937"/>
                  </a:lnTo>
                  <a:lnTo>
                    <a:pt x="96008" y="34936"/>
                  </a:lnTo>
                  <a:lnTo>
                    <a:pt x="96006" y="34643"/>
                  </a:lnTo>
                  <a:close/>
                </a:path>
              </a:pathLst>
            </a:custGeom>
            <a:solidFill>
              <a:srgbClr val="5B260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latin typeface="Arial" panose="020B0604020202020204"/>
                <a:cs typeface="Arial" panose="020B0604020202020204"/>
                <a:sym typeface="Arial" panose="020B0604020202020204"/>
              </a:endParaRPr>
            </a:p>
          </p:txBody>
        </p:sp>
        <p:sp>
          <p:nvSpPr>
            <p:cNvPr id="124" name="Google Shape;850;p39"/>
            <p:cNvSpPr/>
            <p:nvPr/>
          </p:nvSpPr>
          <p:spPr>
            <a:xfrm>
              <a:off x="1095900" y="4114425"/>
              <a:ext cx="12550" cy="10025"/>
            </a:xfrm>
            <a:custGeom>
              <a:avLst/>
              <a:gdLst/>
              <a:ahLst/>
              <a:cxnLst/>
              <a:rect l="l" t="t" r="r" b="b"/>
              <a:pathLst>
                <a:path w="502" h="401" extrusionOk="0">
                  <a:moveTo>
                    <a:pt x="76" y="1"/>
                  </a:moveTo>
                  <a:lnTo>
                    <a:pt x="1" y="285"/>
                  </a:lnTo>
                  <a:cubicBezTo>
                    <a:pt x="1" y="285"/>
                    <a:pt x="147" y="323"/>
                    <a:pt x="422" y="401"/>
                  </a:cubicBezTo>
                  <a:lnTo>
                    <a:pt x="501" y="118"/>
                  </a:lnTo>
                  <a:cubicBezTo>
                    <a:pt x="222" y="38"/>
                    <a:pt x="76" y="1"/>
                    <a:pt x="76" y="1"/>
                  </a:cubicBezTo>
                  <a:close/>
                </a:path>
              </a:pathLst>
            </a:custGeom>
            <a:solidFill>
              <a:srgbClr val="D1511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latin typeface="Arial" panose="020B0604020202020204"/>
                <a:cs typeface="Arial" panose="020B0604020202020204"/>
                <a:sym typeface="Arial" panose="020B0604020202020204"/>
              </a:endParaRPr>
            </a:p>
          </p:txBody>
        </p:sp>
      </p:grpSp>
      <p:grpSp>
        <p:nvGrpSpPr>
          <p:cNvPr id="125" name="Google Shape;851;p39"/>
          <p:cNvGrpSpPr/>
          <p:nvPr/>
        </p:nvGrpSpPr>
        <p:grpSpPr>
          <a:xfrm>
            <a:off x="4308668" y="2674192"/>
            <a:ext cx="954548" cy="1114565"/>
            <a:chOff x="1486400" y="238075"/>
            <a:chExt cx="1836850" cy="2144775"/>
          </a:xfrm>
        </p:grpSpPr>
        <p:sp>
          <p:nvSpPr>
            <p:cNvPr id="126" name="Google Shape;852;p39"/>
            <p:cNvSpPr/>
            <p:nvPr/>
          </p:nvSpPr>
          <p:spPr>
            <a:xfrm>
              <a:off x="1564450" y="1196250"/>
              <a:ext cx="1681100" cy="1175500"/>
            </a:xfrm>
            <a:custGeom>
              <a:avLst/>
              <a:gdLst/>
              <a:ahLst/>
              <a:cxnLst/>
              <a:rect l="l" t="t" r="r" b="b"/>
              <a:pathLst>
                <a:path w="67244" h="47020" extrusionOk="0">
                  <a:moveTo>
                    <a:pt x="58913" y="0"/>
                  </a:moveTo>
                  <a:lnTo>
                    <a:pt x="1" y="31377"/>
                  </a:lnTo>
                  <a:lnTo>
                    <a:pt x="8332" y="47020"/>
                  </a:lnTo>
                  <a:lnTo>
                    <a:pt x="67244" y="15641"/>
                  </a:lnTo>
                  <a:lnTo>
                    <a:pt x="58913" y="0"/>
                  </a:lnTo>
                  <a:close/>
                </a:path>
              </a:pathLst>
            </a:custGeom>
            <a:solidFill>
              <a:srgbClr val="4B2C27"/>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latin typeface="Arial" panose="020B0604020202020204"/>
                <a:cs typeface="Arial" panose="020B0604020202020204"/>
                <a:sym typeface="Arial" panose="020B0604020202020204"/>
              </a:endParaRPr>
            </a:p>
          </p:txBody>
        </p:sp>
        <p:sp>
          <p:nvSpPr>
            <p:cNvPr id="127" name="Google Shape;853;p39"/>
            <p:cNvSpPr/>
            <p:nvPr/>
          </p:nvSpPr>
          <p:spPr>
            <a:xfrm>
              <a:off x="1486400" y="1969900"/>
              <a:ext cx="363600" cy="412950"/>
            </a:xfrm>
            <a:custGeom>
              <a:avLst/>
              <a:gdLst/>
              <a:ahLst/>
              <a:cxnLst/>
              <a:rect l="l" t="t" r="r" b="b"/>
              <a:pathLst>
                <a:path w="14544" h="16518" extrusionOk="0">
                  <a:moveTo>
                    <a:pt x="4920" y="0"/>
                  </a:moveTo>
                  <a:cubicBezTo>
                    <a:pt x="4278" y="0"/>
                    <a:pt x="3664" y="141"/>
                    <a:pt x="3106" y="439"/>
                  </a:cubicBezTo>
                  <a:cubicBezTo>
                    <a:pt x="360" y="1901"/>
                    <a:pt x="0" y="6587"/>
                    <a:pt x="2302" y="10907"/>
                  </a:cubicBezTo>
                  <a:cubicBezTo>
                    <a:pt x="4134" y="14348"/>
                    <a:pt x="7104" y="16518"/>
                    <a:pt x="9624" y="16518"/>
                  </a:cubicBezTo>
                  <a:cubicBezTo>
                    <a:pt x="10267" y="16518"/>
                    <a:pt x="10880" y="16377"/>
                    <a:pt x="11437" y="16080"/>
                  </a:cubicBezTo>
                  <a:cubicBezTo>
                    <a:pt x="14182" y="14616"/>
                    <a:pt x="14543" y="9929"/>
                    <a:pt x="12242" y="5611"/>
                  </a:cubicBezTo>
                  <a:cubicBezTo>
                    <a:pt x="10409" y="2169"/>
                    <a:pt x="7440" y="0"/>
                    <a:pt x="4920" y="0"/>
                  </a:cubicBezTo>
                  <a:close/>
                </a:path>
              </a:pathLst>
            </a:custGeom>
            <a:solidFill>
              <a:srgbClr val="EBB370"/>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latin typeface="Arial" panose="020B0604020202020204"/>
                <a:cs typeface="Arial" panose="020B0604020202020204"/>
                <a:sym typeface="Arial" panose="020B0604020202020204"/>
              </a:endParaRPr>
            </a:p>
          </p:txBody>
        </p:sp>
        <p:sp>
          <p:nvSpPr>
            <p:cNvPr id="128" name="Google Shape;854;p39"/>
            <p:cNvSpPr/>
            <p:nvPr/>
          </p:nvSpPr>
          <p:spPr>
            <a:xfrm>
              <a:off x="2959650" y="1185050"/>
              <a:ext cx="363600" cy="412975"/>
            </a:xfrm>
            <a:custGeom>
              <a:avLst/>
              <a:gdLst/>
              <a:ahLst/>
              <a:cxnLst/>
              <a:rect l="l" t="t" r="r" b="b"/>
              <a:pathLst>
                <a:path w="14544" h="16519" extrusionOk="0">
                  <a:moveTo>
                    <a:pt x="4919" y="1"/>
                  </a:moveTo>
                  <a:cubicBezTo>
                    <a:pt x="4276" y="1"/>
                    <a:pt x="3663" y="142"/>
                    <a:pt x="3105" y="439"/>
                  </a:cubicBezTo>
                  <a:cubicBezTo>
                    <a:pt x="360" y="1903"/>
                    <a:pt x="0" y="6590"/>
                    <a:pt x="2302" y="10908"/>
                  </a:cubicBezTo>
                  <a:cubicBezTo>
                    <a:pt x="4135" y="14350"/>
                    <a:pt x="7104" y="16519"/>
                    <a:pt x="9623" y="16519"/>
                  </a:cubicBezTo>
                  <a:cubicBezTo>
                    <a:pt x="10266" y="16519"/>
                    <a:pt x="10879" y="16378"/>
                    <a:pt x="11437" y="16080"/>
                  </a:cubicBezTo>
                  <a:cubicBezTo>
                    <a:pt x="14182" y="14618"/>
                    <a:pt x="14543" y="9932"/>
                    <a:pt x="12242" y="5612"/>
                  </a:cubicBezTo>
                  <a:cubicBezTo>
                    <a:pt x="10408" y="2171"/>
                    <a:pt x="7439" y="1"/>
                    <a:pt x="4919" y="1"/>
                  </a:cubicBezTo>
                  <a:close/>
                </a:path>
              </a:pathLst>
            </a:custGeom>
            <a:solidFill>
              <a:srgbClr val="4B2C27"/>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latin typeface="Arial" panose="020B0604020202020204"/>
                <a:cs typeface="Arial" panose="020B0604020202020204"/>
                <a:sym typeface="Arial" panose="020B0604020202020204"/>
              </a:endParaRPr>
            </a:p>
          </p:txBody>
        </p:sp>
        <p:sp>
          <p:nvSpPr>
            <p:cNvPr id="129" name="Google Shape;855;p39"/>
            <p:cNvSpPr/>
            <p:nvPr/>
          </p:nvSpPr>
          <p:spPr>
            <a:xfrm>
              <a:off x="1563850" y="1196125"/>
              <a:ext cx="1681100" cy="1175525"/>
            </a:xfrm>
            <a:custGeom>
              <a:avLst/>
              <a:gdLst/>
              <a:ahLst/>
              <a:cxnLst/>
              <a:rect l="l" t="t" r="r" b="b"/>
              <a:pathLst>
                <a:path w="67244" h="47021" extrusionOk="0">
                  <a:moveTo>
                    <a:pt x="8330" y="1"/>
                  </a:moveTo>
                  <a:lnTo>
                    <a:pt x="1" y="15642"/>
                  </a:lnTo>
                  <a:lnTo>
                    <a:pt x="58913" y="47020"/>
                  </a:lnTo>
                  <a:lnTo>
                    <a:pt x="67244" y="31378"/>
                  </a:lnTo>
                  <a:lnTo>
                    <a:pt x="8330" y="1"/>
                  </a:lnTo>
                  <a:close/>
                </a:path>
              </a:pathLst>
            </a:custGeom>
            <a:solidFill>
              <a:srgbClr val="4B2C27"/>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latin typeface="Arial" panose="020B0604020202020204"/>
                <a:cs typeface="Arial" panose="020B0604020202020204"/>
                <a:sym typeface="Arial" panose="020B0604020202020204"/>
              </a:endParaRPr>
            </a:p>
          </p:txBody>
        </p:sp>
        <p:sp>
          <p:nvSpPr>
            <p:cNvPr id="130" name="Google Shape;856;p39"/>
            <p:cNvSpPr/>
            <p:nvPr/>
          </p:nvSpPr>
          <p:spPr>
            <a:xfrm>
              <a:off x="2959650" y="1969900"/>
              <a:ext cx="363550" cy="412950"/>
            </a:xfrm>
            <a:custGeom>
              <a:avLst/>
              <a:gdLst/>
              <a:ahLst/>
              <a:cxnLst/>
              <a:rect l="l" t="t" r="r" b="b"/>
              <a:pathLst>
                <a:path w="14542" h="16518" extrusionOk="0">
                  <a:moveTo>
                    <a:pt x="9623" y="0"/>
                  </a:moveTo>
                  <a:cubicBezTo>
                    <a:pt x="7103" y="0"/>
                    <a:pt x="4134" y="2169"/>
                    <a:pt x="2302" y="5611"/>
                  </a:cubicBezTo>
                  <a:cubicBezTo>
                    <a:pt x="0" y="9929"/>
                    <a:pt x="360" y="14616"/>
                    <a:pt x="3105" y="16080"/>
                  </a:cubicBezTo>
                  <a:cubicBezTo>
                    <a:pt x="3663" y="16377"/>
                    <a:pt x="4276" y="16518"/>
                    <a:pt x="4919" y="16518"/>
                  </a:cubicBezTo>
                  <a:cubicBezTo>
                    <a:pt x="7439" y="16518"/>
                    <a:pt x="10408" y="14348"/>
                    <a:pt x="12242" y="10907"/>
                  </a:cubicBezTo>
                  <a:cubicBezTo>
                    <a:pt x="14542" y="6587"/>
                    <a:pt x="14182" y="1901"/>
                    <a:pt x="11437" y="439"/>
                  </a:cubicBezTo>
                  <a:cubicBezTo>
                    <a:pt x="10879" y="141"/>
                    <a:pt x="10266" y="0"/>
                    <a:pt x="9623" y="0"/>
                  </a:cubicBezTo>
                  <a:close/>
                </a:path>
              </a:pathLst>
            </a:custGeom>
            <a:solidFill>
              <a:srgbClr val="EBB370"/>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latin typeface="Arial" panose="020B0604020202020204"/>
                <a:cs typeface="Arial" panose="020B0604020202020204"/>
                <a:sym typeface="Arial" panose="020B0604020202020204"/>
              </a:endParaRPr>
            </a:p>
          </p:txBody>
        </p:sp>
        <p:sp>
          <p:nvSpPr>
            <p:cNvPr id="131" name="Google Shape;857;p39"/>
            <p:cNvSpPr/>
            <p:nvPr/>
          </p:nvSpPr>
          <p:spPr>
            <a:xfrm>
              <a:off x="1486400" y="1185075"/>
              <a:ext cx="363600" cy="412950"/>
            </a:xfrm>
            <a:custGeom>
              <a:avLst/>
              <a:gdLst/>
              <a:ahLst/>
              <a:cxnLst/>
              <a:rect l="l" t="t" r="r" b="b"/>
              <a:pathLst>
                <a:path w="14544" h="16518" extrusionOk="0">
                  <a:moveTo>
                    <a:pt x="9624" y="0"/>
                  </a:moveTo>
                  <a:cubicBezTo>
                    <a:pt x="7104" y="0"/>
                    <a:pt x="4134" y="2170"/>
                    <a:pt x="2302" y="5611"/>
                  </a:cubicBezTo>
                  <a:cubicBezTo>
                    <a:pt x="0" y="9931"/>
                    <a:pt x="360" y="14617"/>
                    <a:pt x="3106" y="16079"/>
                  </a:cubicBezTo>
                  <a:cubicBezTo>
                    <a:pt x="3664" y="16377"/>
                    <a:pt x="4278" y="16518"/>
                    <a:pt x="4920" y="16518"/>
                  </a:cubicBezTo>
                  <a:cubicBezTo>
                    <a:pt x="7440" y="16518"/>
                    <a:pt x="10409" y="14349"/>
                    <a:pt x="12242" y="10907"/>
                  </a:cubicBezTo>
                  <a:cubicBezTo>
                    <a:pt x="14543" y="6589"/>
                    <a:pt x="14182" y="1902"/>
                    <a:pt x="11437" y="438"/>
                  </a:cubicBezTo>
                  <a:cubicBezTo>
                    <a:pt x="10880" y="141"/>
                    <a:pt x="10267" y="0"/>
                    <a:pt x="9624" y="0"/>
                  </a:cubicBezTo>
                  <a:close/>
                </a:path>
              </a:pathLst>
            </a:custGeom>
            <a:solidFill>
              <a:srgbClr val="4B2C27"/>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latin typeface="Arial" panose="020B0604020202020204"/>
                <a:cs typeface="Arial" panose="020B0604020202020204"/>
                <a:sym typeface="Arial" panose="020B0604020202020204"/>
              </a:endParaRPr>
            </a:p>
          </p:txBody>
        </p:sp>
        <p:sp>
          <p:nvSpPr>
            <p:cNvPr id="132" name="Google Shape;858;p39"/>
            <p:cNvSpPr/>
            <p:nvPr/>
          </p:nvSpPr>
          <p:spPr>
            <a:xfrm>
              <a:off x="1775525" y="793875"/>
              <a:ext cx="1407525" cy="1075775"/>
            </a:xfrm>
            <a:custGeom>
              <a:avLst/>
              <a:gdLst/>
              <a:ahLst/>
              <a:cxnLst/>
              <a:rect l="l" t="t" r="r" b="b"/>
              <a:pathLst>
                <a:path w="56301" h="43031" extrusionOk="0">
                  <a:moveTo>
                    <a:pt x="18171" y="0"/>
                  </a:moveTo>
                  <a:cubicBezTo>
                    <a:pt x="17111" y="4846"/>
                    <a:pt x="15142" y="8632"/>
                    <a:pt x="7570" y="17566"/>
                  </a:cubicBezTo>
                  <a:cubicBezTo>
                    <a:pt x="0" y="26501"/>
                    <a:pt x="8631" y="40129"/>
                    <a:pt x="8631" y="40129"/>
                  </a:cubicBezTo>
                  <a:lnTo>
                    <a:pt x="11865" y="43031"/>
                  </a:lnTo>
                  <a:cubicBezTo>
                    <a:pt x="14340" y="37302"/>
                    <a:pt x="19231" y="35889"/>
                    <a:pt x="19231" y="35889"/>
                  </a:cubicBezTo>
                  <a:lnTo>
                    <a:pt x="19231" y="35889"/>
                  </a:lnTo>
                  <a:cubicBezTo>
                    <a:pt x="17867" y="39523"/>
                    <a:pt x="20594" y="41038"/>
                    <a:pt x="20594" y="41038"/>
                  </a:cubicBezTo>
                  <a:cubicBezTo>
                    <a:pt x="26953" y="35585"/>
                    <a:pt x="20897" y="27864"/>
                    <a:pt x="20896" y="27863"/>
                  </a:cubicBezTo>
                  <a:lnTo>
                    <a:pt x="20896" y="27863"/>
                  </a:lnTo>
                  <a:cubicBezTo>
                    <a:pt x="27257" y="28620"/>
                    <a:pt x="32254" y="41794"/>
                    <a:pt x="32254" y="41794"/>
                  </a:cubicBezTo>
                  <a:cubicBezTo>
                    <a:pt x="31648" y="38766"/>
                    <a:pt x="34071" y="36343"/>
                    <a:pt x="34071" y="36343"/>
                  </a:cubicBezTo>
                  <a:cubicBezTo>
                    <a:pt x="34223" y="39221"/>
                    <a:pt x="40037" y="43031"/>
                    <a:pt x="40037" y="43031"/>
                  </a:cubicBezTo>
                  <a:cubicBezTo>
                    <a:pt x="56301" y="32305"/>
                    <a:pt x="33466" y="10401"/>
                    <a:pt x="33466" y="10401"/>
                  </a:cubicBezTo>
                  <a:lnTo>
                    <a:pt x="30437" y="15143"/>
                  </a:lnTo>
                  <a:cubicBezTo>
                    <a:pt x="32254" y="8178"/>
                    <a:pt x="18171" y="0"/>
                    <a:pt x="18171" y="0"/>
                  </a:cubicBezTo>
                  <a:close/>
                </a:path>
              </a:pathLst>
            </a:custGeom>
            <a:solidFill>
              <a:srgbClr val="F8DB03"/>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latin typeface="Arial" panose="020B0604020202020204"/>
                <a:cs typeface="Arial" panose="020B0604020202020204"/>
                <a:sym typeface="Arial" panose="020B0604020202020204"/>
              </a:endParaRPr>
            </a:p>
          </p:txBody>
        </p:sp>
        <p:sp>
          <p:nvSpPr>
            <p:cNvPr id="133" name="Google Shape;859;p39"/>
            <p:cNvSpPr/>
            <p:nvPr/>
          </p:nvSpPr>
          <p:spPr>
            <a:xfrm>
              <a:off x="1650000" y="238075"/>
              <a:ext cx="1574800" cy="1631575"/>
            </a:xfrm>
            <a:custGeom>
              <a:avLst/>
              <a:gdLst/>
              <a:ahLst/>
              <a:cxnLst/>
              <a:rect l="l" t="t" r="r" b="b"/>
              <a:pathLst>
                <a:path w="62992" h="65263" extrusionOk="0">
                  <a:moveTo>
                    <a:pt x="35735" y="1"/>
                  </a:moveTo>
                  <a:cubicBezTo>
                    <a:pt x="35686" y="1"/>
                    <a:pt x="35636" y="4"/>
                    <a:pt x="35586" y="11"/>
                  </a:cubicBezTo>
                  <a:cubicBezTo>
                    <a:pt x="31400" y="581"/>
                    <a:pt x="22557" y="3508"/>
                    <a:pt x="20506" y="17958"/>
                  </a:cubicBezTo>
                  <a:cubicBezTo>
                    <a:pt x="20503" y="17988"/>
                    <a:pt x="20503" y="18018"/>
                    <a:pt x="20498" y="18048"/>
                  </a:cubicBezTo>
                  <a:cubicBezTo>
                    <a:pt x="18121" y="15959"/>
                    <a:pt x="14816" y="15424"/>
                    <a:pt x="12051" y="15424"/>
                  </a:cubicBezTo>
                  <a:cubicBezTo>
                    <a:pt x="11785" y="15424"/>
                    <a:pt x="11525" y="15429"/>
                    <a:pt x="11271" y="15438"/>
                  </a:cubicBezTo>
                  <a:cubicBezTo>
                    <a:pt x="10165" y="15476"/>
                    <a:pt x="9842" y="16985"/>
                    <a:pt x="10833" y="17470"/>
                  </a:cubicBezTo>
                  <a:cubicBezTo>
                    <a:pt x="22592" y="23230"/>
                    <a:pt x="7586" y="34611"/>
                    <a:pt x="4838" y="44308"/>
                  </a:cubicBezTo>
                  <a:cubicBezTo>
                    <a:pt x="1" y="61376"/>
                    <a:pt x="16887" y="65263"/>
                    <a:pt x="16887" y="65263"/>
                  </a:cubicBezTo>
                  <a:cubicBezTo>
                    <a:pt x="11887" y="58610"/>
                    <a:pt x="14477" y="47490"/>
                    <a:pt x="19639" y="42274"/>
                  </a:cubicBezTo>
                  <a:cubicBezTo>
                    <a:pt x="24275" y="37590"/>
                    <a:pt x="24904" y="33815"/>
                    <a:pt x="24454" y="28697"/>
                  </a:cubicBezTo>
                  <a:cubicBezTo>
                    <a:pt x="24394" y="28023"/>
                    <a:pt x="24945" y="27520"/>
                    <a:pt x="25533" y="27520"/>
                  </a:cubicBezTo>
                  <a:cubicBezTo>
                    <a:pt x="25745" y="27520"/>
                    <a:pt x="25962" y="27585"/>
                    <a:pt x="26157" y="27731"/>
                  </a:cubicBezTo>
                  <a:cubicBezTo>
                    <a:pt x="30830" y="31246"/>
                    <a:pt x="32695" y="39307"/>
                    <a:pt x="30785" y="45467"/>
                  </a:cubicBezTo>
                  <a:cubicBezTo>
                    <a:pt x="30567" y="46170"/>
                    <a:pt x="31106" y="46855"/>
                    <a:pt x="31797" y="46855"/>
                  </a:cubicBezTo>
                  <a:cubicBezTo>
                    <a:pt x="31874" y="46855"/>
                    <a:pt x="31952" y="46846"/>
                    <a:pt x="32032" y="46829"/>
                  </a:cubicBezTo>
                  <a:cubicBezTo>
                    <a:pt x="33730" y="46453"/>
                    <a:pt x="36169" y="45440"/>
                    <a:pt x="37427" y="42718"/>
                  </a:cubicBezTo>
                  <a:cubicBezTo>
                    <a:pt x="37610" y="42320"/>
                    <a:pt x="38000" y="42062"/>
                    <a:pt x="38413" y="42062"/>
                  </a:cubicBezTo>
                  <a:cubicBezTo>
                    <a:pt x="38522" y="42062"/>
                    <a:pt x="38633" y="42080"/>
                    <a:pt x="38741" y="42118"/>
                  </a:cubicBezTo>
                  <a:cubicBezTo>
                    <a:pt x="45431" y="44442"/>
                    <a:pt x="48658" y="56169"/>
                    <a:pt x="45058" y="65263"/>
                  </a:cubicBezTo>
                  <a:cubicBezTo>
                    <a:pt x="54373" y="65263"/>
                    <a:pt x="62992" y="40696"/>
                    <a:pt x="44299" y="25104"/>
                  </a:cubicBezTo>
                  <a:cubicBezTo>
                    <a:pt x="31612" y="14519"/>
                    <a:pt x="34620" y="5275"/>
                    <a:pt x="36667" y="1590"/>
                  </a:cubicBezTo>
                  <a:cubicBezTo>
                    <a:pt x="37068" y="868"/>
                    <a:pt x="36527" y="1"/>
                    <a:pt x="35735" y="1"/>
                  </a:cubicBezTo>
                  <a:close/>
                </a:path>
              </a:pathLst>
            </a:custGeom>
            <a:solidFill>
              <a:srgbClr val="D1511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latin typeface="Arial" panose="020B0604020202020204"/>
                <a:cs typeface="Arial" panose="020B0604020202020204"/>
                <a:sym typeface="Arial" panose="020B0604020202020204"/>
              </a:endParaRPr>
            </a:p>
          </p:txBody>
        </p:sp>
      </p:grpSp>
      <p:grpSp>
        <p:nvGrpSpPr>
          <p:cNvPr id="134" name="Google Shape;860;p39"/>
          <p:cNvGrpSpPr/>
          <p:nvPr/>
        </p:nvGrpSpPr>
        <p:grpSpPr>
          <a:xfrm>
            <a:off x="9308827" y="2682543"/>
            <a:ext cx="1107817" cy="1097863"/>
            <a:chOff x="4528625" y="3297200"/>
            <a:chExt cx="2198225" cy="2178475"/>
          </a:xfrm>
        </p:grpSpPr>
        <p:sp>
          <p:nvSpPr>
            <p:cNvPr id="135" name="Google Shape;861;p39"/>
            <p:cNvSpPr/>
            <p:nvPr/>
          </p:nvSpPr>
          <p:spPr>
            <a:xfrm>
              <a:off x="6111525" y="3346275"/>
              <a:ext cx="593500" cy="538675"/>
            </a:xfrm>
            <a:custGeom>
              <a:avLst/>
              <a:gdLst/>
              <a:ahLst/>
              <a:cxnLst/>
              <a:rect l="l" t="t" r="r" b="b"/>
              <a:pathLst>
                <a:path w="23740" h="21547" extrusionOk="0">
                  <a:moveTo>
                    <a:pt x="2298" y="0"/>
                  </a:moveTo>
                  <a:cubicBezTo>
                    <a:pt x="1913" y="0"/>
                    <a:pt x="1609" y="99"/>
                    <a:pt x="1402" y="307"/>
                  </a:cubicBezTo>
                  <a:cubicBezTo>
                    <a:pt x="0" y="1708"/>
                    <a:pt x="3550" y="7531"/>
                    <a:pt x="9330" y="13312"/>
                  </a:cubicBezTo>
                  <a:cubicBezTo>
                    <a:pt x="14259" y="18240"/>
                    <a:pt x="19217" y="21546"/>
                    <a:pt x="21441" y="21546"/>
                  </a:cubicBezTo>
                  <a:cubicBezTo>
                    <a:pt x="21826" y="21546"/>
                    <a:pt x="22129" y="21447"/>
                    <a:pt x="22336" y="21240"/>
                  </a:cubicBezTo>
                  <a:cubicBezTo>
                    <a:pt x="23739" y="19837"/>
                    <a:pt x="20189" y="14015"/>
                    <a:pt x="14408" y="8235"/>
                  </a:cubicBezTo>
                  <a:cubicBezTo>
                    <a:pt x="9481" y="3307"/>
                    <a:pt x="4524" y="0"/>
                    <a:pt x="2298" y="0"/>
                  </a:cubicBezTo>
                  <a:close/>
                </a:path>
              </a:pathLst>
            </a:custGeom>
            <a:solidFill>
              <a:srgbClr val="F8DB03"/>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latin typeface="Arial" panose="020B0604020202020204"/>
                <a:cs typeface="Arial" panose="020B0604020202020204"/>
                <a:sym typeface="Arial" panose="020B0604020202020204"/>
              </a:endParaRPr>
            </a:p>
          </p:txBody>
        </p:sp>
        <p:sp>
          <p:nvSpPr>
            <p:cNvPr id="136" name="Google Shape;862;p39"/>
            <p:cNvSpPr/>
            <p:nvPr/>
          </p:nvSpPr>
          <p:spPr>
            <a:xfrm>
              <a:off x="4552275" y="3997550"/>
              <a:ext cx="1474025" cy="1474025"/>
            </a:xfrm>
            <a:custGeom>
              <a:avLst/>
              <a:gdLst/>
              <a:ahLst/>
              <a:cxnLst/>
              <a:rect l="l" t="t" r="r" b="b"/>
              <a:pathLst>
                <a:path w="58961" h="58961" extrusionOk="0">
                  <a:moveTo>
                    <a:pt x="46436" y="1"/>
                  </a:moveTo>
                  <a:lnTo>
                    <a:pt x="1" y="46436"/>
                  </a:lnTo>
                  <a:lnTo>
                    <a:pt x="12525" y="58961"/>
                  </a:lnTo>
                  <a:lnTo>
                    <a:pt x="58960" y="12525"/>
                  </a:lnTo>
                  <a:lnTo>
                    <a:pt x="46436" y="1"/>
                  </a:lnTo>
                  <a:close/>
                </a:path>
              </a:pathLst>
            </a:custGeom>
            <a:solidFill>
              <a:srgbClr val="D1511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latin typeface="Arial" panose="020B0604020202020204"/>
                <a:cs typeface="Arial" panose="020B0604020202020204"/>
                <a:sym typeface="Arial" panose="020B0604020202020204"/>
              </a:endParaRPr>
            </a:p>
          </p:txBody>
        </p:sp>
        <p:sp>
          <p:nvSpPr>
            <p:cNvPr id="137" name="Google Shape;863;p39"/>
            <p:cNvSpPr/>
            <p:nvPr/>
          </p:nvSpPr>
          <p:spPr>
            <a:xfrm>
              <a:off x="5737800" y="3297200"/>
              <a:ext cx="989050" cy="988900"/>
            </a:xfrm>
            <a:custGeom>
              <a:avLst/>
              <a:gdLst/>
              <a:ahLst/>
              <a:cxnLst/>
              <a:rect l="l" t="t" r="r" b="b"/>
              <a:pathLst>
                <a:path w="39562" h="39556" extrusionOk="0">
                  <a:moveTo>
                    <a:pt x="14090" y="0"/>
                  </a:moveTo>
                  <a:cubicBezTo>
                    <a:pt x="14069" y="0"/>
                    <a:pt x="14047" y="8"/>
                    <a:pt x="14032" y="24"/>
                  </a:cubicBezTo>
                  <a:lnTo>
                    <a:pt x="0" y="14057"/>
                  </a:lnTo>
                  <a:lnTo>
                    <a:pt x="25497" y="39556"/>
                  </a:lnTo>
                  <a:lnTo>
                    <a:pt x="39530" y="25523"/>
                  </a:lnTo>
                  <a:cubicBezTo>
                    <a:pt x="39562" y="25491"/>
                    <a:pt x="39562" y="25440"/>
                    <a:pt x="39530" y="25408"/>
                  </a:cubicBezTo>
                  <a:lnTo>
                    <a:pt x="14147" y="24"/>
                  </a:lnTo>
                  <a:cubicBezTo>
                    <a:pt x="14132" y="8"/>
                    <a:pt x="14111" y="0"/>
                    <a:pt x="14090" y="0"/>
                  </a:cubicBezTo>
                  <a:close/>
                </a:path>
              </a:pathLst>
            </a:custGeom>
            <a:solidFill>
              <a:srgbClr val="4B2C27"/>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latin typeface="Arial" panose="020B0604020202020204"/>
                <a:cs typeface="Arial" panose="020B0604020202020204"/>
                <a:sym typeface="Arial" panose="020B0604020202020204"/>
              </a:endParaRPr>
            </a:p>
          </p:txBody>
        </p:sp>
        <p:sp>
          <p:nvSpPr>
            <p:cNvPr id="138" name="Google Shape;864;p39"/>
            <p:cNvSpPr/>
            <p:nvPr/>
          </p:nvSpPr>
          <p:spPr>
            <a:xfrm>
              <a:off x="5619075" y="3648625"/>
              <a:ext cx="756175" cy="726450"/>
            </a:xfrm>
            <a:custGeom>
              <a:avLst/>
              <a:gdLst/>
              <a:ahLst/>
              <a:cxnLst/>
              <a:rect l="l" t="t" r="r" b="b"/>
              <a:pathLst>
                <a:path w="30247" h="29058" extrusionOk="0">
                  <a:moveTo>
                    <a:pt x="4748" y="0"/>
                  </a:moveTo>
                  <a:cubicBezTo>
                    <a:pt x="1" y="4747"/>
                    <a:pt x="1" y="12442"/>
                    <a:pt x="4748" y="17189"/>
                  </a:cubicBezTo>
                  <a:lnTo>
                    <a:pt x="13056" y="25499"/>
                  </a:lnTo>
                  <a:cubicBezTo>
                    <a:pt x="15430" y="27871"/>
                    <a:pt x="18540" y="29058"/>
                    <a:pt x="21651" y="29058"/>
                  </a:cubicBezTo>
                  <a:cubicBezTo>
                    <a:pt x="24762" y="29058"/>
                    <a:pt x="27873" y="27871"/>
                    <a:pt x="30246" y="25499"/>
                  </a:cubicBezTo>
                  <a:lnTo>
                    <a:pt x="4748" y="0"/>
                  </a:lnTo>
                  <a:close/>
                </a:path>
              </a:pathLst>
            </a:custGeom>
            <a:solidFill>
              <a:srgbClr val="94A71C"/>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latin typeface="Arial" panose="020B0604020202020204"/>
                <a:cs typeface="Arial" panose="020B0604020202020204"/>
                <a:sym typeface="Arial" panose="020B0604020202020204"/>
              </a:endParaRPr>
            </a:p>
          </p:txBody>
        </p:sp>
        <p:sp>
          <p:nvSpPr>
            <p:cNvPr id="139" name="Google Shape;865;p39"/>
            <p:cNvSpPr/>
            <p:nvPr/>
          </p:nvSpPr>
          <p:spPr>
            <a:xfrm>
              <a:off x="5137825" y="4327525"/>
              <a:ext cx="558700" cy="558300"/>
            </a:xfrm>
            <a:custGeom>
              <a:avLst/>
              <a:gdLst/>
              <a:ahLst/>
              <a:cxnLst/>
              <a:rect l="l" t="t" r="r" b="b"/>
              <a:pathLst>
                <a:path w="22348" h="22332" extrusionOk="0">
                  <a:moveTo>
                    <a:pt x="16747" y="0"/>
                  </a:moveTo>
                  <a:cubicBezTo>
                    <a:pt x="16731" y="0"/>
                    <a:pt x="16714" y="6"/>
                    <a:pt x="16701" y="18"/>
                  </a:cubicBezTo>
                  <a:lnTo>
                    <a:pt x="26" y="16696"/>
                  </a:lnTo>
                  <a:cubicBezTo>
                    <a:pt x="0" y="16720"/>
                    <a:pt x="0" y="16760"/>
                    <a:pt x="26" y="16786"/>
                  </a:cubicBezTo>
                  <a:lnTo>
                    <a:pt x="5556" y="22313"/>
                  </a:lnTo>
                  <a:cubicBezTo>
                    <a:pt x="5569" y="22325"/>
                    <a:pt x="5585" y="22331"/>
                    <a:pt x="5602" y="22331"/>
                  </a:cubicBezTo>
                  <a:cubicBezTo>
                    <a:pt x="5618" y="22331"/>
                    <a:pt x="5634" y="22325"/>
                    <a:pt x="5646" y="22313"/>
                  </a:cubicBezTo>
                  <a:lnTo>
                    <a:pt x="22324" y="5636"/>
                  </a:lnTo>
                  <a:cubicBezTo>
                    <a:pt x="22348" y="5612"/>
                    <a:pt x="22348" y="5571"/>
                    <a:pt x="22324" y="5546"/>
                  </a:cubicBezTo>
                  <a:lnTo>
                    <a:pt x="16792" y="18"/>
                  </a:lnTo>
                  <a:cubicBezTo>
                    <a:pt x="16780" y="6"/>
                    <a:pt x="16763" y="0"/>
                    <a:pt x="16747" y="0"/>
                  </a:cubicBezTo>
                  <a:close/>
                </a:path>
              </a:pathLst>
            </a:custGeom>
            <a:solidFill>
              <a:srgbClr val="4B2C27"/>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latin typeface="Arial" panose="020B0604020202020204"/>
                <a:cs typeface="Arial" panose="020B0604020202020204"/>
                <a:sym typeface="Arial" panose="020B0604020202020204"/>
              </a:endParaRPr>
            </a:p>
          </p:txBody>
        </p:sp>
        <p:sp>
          <p:nvSpPr>
            <p:cNvPr id="140" name="Google Shape;866;p39"/>
            <p:cNvSpPr/>
            <p:nvPr/>
          </p:nvSpPr>
          <p:spPr>
            <a:xfrm>
              <a:off x="5410325" y="4414825"/>
              <a:ext cx="198700" cy="198725"/>
            </a:xfrm>
            <a:custGeom>
              <a:avLst/>
              <a:gdLst/>
              <a:ahLst/>
              <a:cxnLst/>
              <a:rect l="l" t="t" r="r" b="b"/>
              <a:pathLst>
                <a:path w="7948" h="7949" extrusionOk="0">
                  <a:moveTo>
                    <a:pt x="3974" y="1"/>
                  </a:moveTo>
                  <a:cubicBezTo>
                    <a:pt x="1779" y="1"/>
                    <a:pt x="0" y="1780"/>
                    <a:pt x="0" y="3975"/>
                  </a:cubicBezTo>
                  <a:cubicBezTo>
                    <a:pt x="0" y="6169"/>
                    <a:pt x="1779" y="7948"/>
                    <a:pt x="3974" y="7948"/>
                  </a:cubicBezTo>
                  <a:cubicBezTo>
                    <a:pt x="6168" y="7948"/>
                    <a:pt x="7948" y="6169"/>
                    <a:pt x="7948" y="3975"/>
                  </a:cubicBezTo>
                  <a:cubicBezTo>
                    <a:pt x="7948" y="1780"/>
                    <a:pt x="6168" y="1"/>
                    <a:pt x="3974" y="1"/>
                  </a:cubicBezTo>
                  <a:close/>
                </a:path>
              </a:pathLst>
            </a:custGeom>
            <a:solidFill>
              <a:srgbClr val="F0880D"/>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latin typeface="Arial" panose="020B0604020202020204"/>
                <a:cs typeface="Arial" panose="020B0604020202020204"/>
                <a:sym typeface="Arial" panose="020B0604020202020204"/>
              </a:endParaRPr>
            </a:p>
          </p:txBody>
        </p:sp>
        <p:sp>
          <p:nvSpPr>
            <p:cNvPr id="141" name="Google Shape;867;p39"/>
            <p:cNvSpPr/>
            <p:nvPr/>
          </p:nvSpPr>
          <p:spPr>
            <a:xfrm>
              <a:off x="4528625" y="5147350"/>
              <a:ext cx="367425" cy="328325"/>
            </a:xfrm>
            <a:custGeom>
              <a:avLst/>
              <a:gdLst/>
              <a:ahLst/>
              <a:cxnLst/>
              <a:rect l="l" t="t" r="r" b="b"/>
              <a:pathLst>
                <a:path w="14697" h="13133" extrusionOk="0">
                  <a:moveTo>
                    <a:pt x="1964" y="1"/>
                  </a:moveTo>
                  <a:cubicBezTo>
                    <a:pt x="1591" y="1"/>
                    <a:pt x="1292" y="99"/>
                    <a:pt x="1086" y="305"/>
                  </a:cubicBezTo>
                  <a:cubicBezTo>
                    <a:pt x="0" y="1391"/>
                    <a:pt x="1924" y="5074"/>
                    <a:pt x="5382" y="8533"/>
                  </a:cubicBezTo>
                  <a:cubicBezTo>
                    <a:pt x="8187" y="11337"/>
                    <a:pt x="11139" y="13132"/>
                    <a:pt x="12735" y="13132"/>
                  </a:cubicBezTo>
                  <a:cubicBezTo>
                    <a:pt x="13107" y="13132"/>
                    <a:pt x="13405" y="13034"/>
                    <a:pt x="13611" y="12829"/>
                  </a:cubicBezTo>
                  <a:cubicBezTo>
                    <a:pt x="14697" y="11742"/>
                    <a:pt x="12775" y="8058"/>
                    <a:pt x="9315" y="4599"/>
                  </a:cubicBezTo>
                  <a:cubicBezTo>
                    <a:pt x="6512" y="1796"/>
                    <a:pt x="3560" y="1"/>
                    <a:pt x="1964" y="1"/>
                  </a:cubicBezTo>
                  <a:close/>
                </a:path>
              </a:pathLst>
            </a:custGeom>
            <a:solidFill>
              <a:srgbClr val="94A71C"/>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latin typeface="Arial" panose="020B0604020202020204"/>
                <a:cs typeface="Arial" panose="020B0604020202020204"/>
                <a:sym typeface="Arial" panose="020B0604020202020204"/>
              </a:endParaRPr>
            </a:p>
          </p:txBody>
        </p:sp>
        <p:sp>
          <p:nvSpPr>
            <p:cNvPr id="142" name="Google Shape;868;p39"/>
            <p:cNvSpPr/>
            <p:nvPr/>
          </p:nvSpPr>
          <p:spPr>
            <a:xfrm>
              <a:off x="5913875" y="3434400"/>
              <a:ext cx="675575" cy="675575"/>
            </a:xfrm>
            <a:custGeom>
              <a:avLst/>
              <a:gdLst/>
              <a:ahLst/>
              <a:cxnLst/>
              <a:rect l="l" t="t" r="r" b="b"/>
              <a:pathLst>
                <a:path w="27023" h="27023" extrusionOk="0">
                  <a:moveTo>
                    <a:pt x="1524" y="0"/>
                  </a:moveTo>
                  <a:lnTo>
                    <a:pt x="1" y="1524"/>
                  </a:lnTo>
                  <a:lnTo>
                    <a:pt x="25498" y="27023"/>
                  </a:lnTo>
                  <a:lnTo>
                    <a:pt x="27023" y="25498"/>
                  </a:lnTo>
                  <a:lnTo>
                    <a:pt x="1524" y="0"/>
                  </a:lnTo>
                  <a:close/>
                </a:path>
              </a:pathLst>
            </a:custGeom>
            <a:solidFill>
              <a:srgbClr val="94A71C"/>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latin typeface="Arial" panose="020B0604020202020204"/>
                <a:cs typeface="Arial" panose="020B0604020202020204"/>
                <a:sym typeface="Arial" panose="020B0604020202020204"/>
              </a:endParaRPr>
            </a:p>
          </p:txBody>
        </p:sp>
      </p:grpSp>
      <p:grpSp>
        <p:nvGrpSpPr>
          <p:cNvPr id="143" name="Google Shape;869;p39"/>
          <p:cNvGrpSpPr/>
          <p:nvPr/>
        </p:nvGrpSpPr>
        <p:grpSpPr>
          <a:xfrm>
            <a:off x="6617673" y="2812199"/>
            <a:ext cx="1510964" cy="838551"/>
            <a:chOff x="3625000" y="478175"/>
            <a:chExt cx="2216075" cy="1229625"/>
          </a:xfrm>
        </p:grpSpPr>
        <p:sp>
          <p:nvSpPr>
            <p:cNvPr id="144" name="Google Shape;870;p39"/>
            <p:cNvSpPr/>
            <p:nvPr/>
          </p:nvSpPr>
          <p:spPr>
            <a:xfrm>
              <a:off x="5434225" y="897425"/>
              <a:ext cx="406850" cy="574200"/>
            </a:xfrm>
            <a:custGeom>
              <a:avLst/>
              <a:gdLst/>
              <a:ahLst/>
              <a:cxnLst/>
              <a:rect l="l" t="t" r="r" b="b"/>
              <a:pathLst>
                <a:path w="16274" h="22968" extrusionOk="0">
                  <a:moveTo>
                    <a:pt x="15574" y="1"/>
                  </a:moveTo>
                  <a:cubicBezTo>
                    <a:pt x="9231" y="1"/>
                    <a:pt x="1" y="5143"/>
                    <a:pt x="1" y="11484"/>
                  </a:cubicBezTo>
                  <a:cubicBezTo>
                    <a:pt x="1" y="17827"/>
                    <a:pt x="9233" y="22968"/>
                    <a:pt x="15574" y="22968"/>
                  </a:cubicBezTo>
                  <a:cubicBezTo>
                    <a:pt x="15875" y="22968"/>
                    <a:pt x="16135" y="22763"/>
                    <a:pt x="16204" y="22472"/>
                  </a:cubicBezTo>
                  <a:cubicBezTo>
                    <a:pt x="16273" y="22180"/>
                    <a:pt x="16133" y="21877"/>
                    <a:pt x="15866" y="21744"/>
                  </a:cubicBezTo>
                  <a:cubicBezTo>
                    <a:pt x="12115" y="19853"/>
                    <a:pt x="9543" y="15971"/>
                    <a:pt x="9543" y="11484"/>
                  </a:cubicBezTo>
                  <a:cubicBezTo>
                    <a:pt x="9543" y="6999"/>
                    <a:pt x="12115" y="3116"/>
                    <a:pt x="15866" y="1226"/>
                  </a:cubicBezTo>
                  <a:cubicBezTo>
                    <a:pt x="16133" y="1091"/>
                    <a:pt x="16273" y="790"/>
                    <a:pt x="16204" y="498"/>
                  </a:cubicBezTo>
                  <a:cubicBezTo>
                    <a:pt x="16133" y="207"/>
                    <a:pt x="15873" y="1"/>
                    <a:pt x="15574" y="1"/>
                  </a:cubicBezTo>
                  <a:close/>
                </a:path>
              </a:pathLst>
            </a:custGeom>
            <a:solidFill>
              <a:srgbClr val="ADC22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latin typeface="Arial" panose="020B0604020202020204"/>
                <a:cs typeface="Arial" panose="020B0604020202020204"/>
                <a:sym typeface="Arial" panose="020B0604020202020204"/>
              </a:endParaRPr>
            </a:p>
          </p:txBody>
        </p:sp>
        <p:sp>
          <p:nvSpPr>
            <p:cNvPr id="145" name="Google Shape;871;p39"/>
            <p:cNvSpPr/>
            <p:nvPr/>
          </p:nvSpPr>
          <p:spPr>
            <a:xfrm>
              <a:off x="4277300" y="712075"/>
              <a:ext cx="673325" cy="277400"/>
            </a:xfrm>
            <a:custGeom>
              <a:avLst/>
              <a:gdLst/>
              <a:ahLst/>
              <a:cxnLst/>
              <a:rect l="l" t="t" r="r" b="b"/>
              <a:pathLst>
                <a:path w="26933" h="11096" extrusionOk="0">
                  <a:moveTo>
                    <a:pt x="3212" y="0"/>
                  </a:moveTo>
                  <a:cubicBezTo>
                    <a:pt x="2991" y="0"/>
                    <a:pt x="2772" y="107"/>
                    <a:pt x="2641" y="315"/>
                  </a:cubicBezTo>
                  <a:cubicBezTo>
                    <a:pt x="0" y="4557"/>
                    <a:pt x="480" y="11095"/>
                    <a:pt x="480" y="11095"/>
                  </a:cubicBezTo>
                  <a:lnTo>
                    <a:pt x="26932" y="10107"/>
                  </a:lnTo>
                  <a:cubicBezTo>
                    <a:pt x="26932" y="10107"/>
                    <a:pt x="22152" y="7961"/>
                    <a:pt x="14315" y="6461"/>
                  </a:cubicBezTo>
                  <a:cubicBezTo>
                    <a:pt x="8276" y="5306"/>
                    <a:pt x="4949" y="1804"/>
                    <a:pt x="3739" y="257"/>
                  </a:cubicBezTo>
                  <a:cubicBezTo>
                    <a:pt x="3604" y="85"/>
                    <a:pt x="3407" y="0"/>
                    <a:pt x="3212" y="0"/>
                  </a:cubicBezTo>
                  <a:close/>
                </a:path>
              </a:pathLst>
            </a:custGeom>
            <a:solidFill>
              <a:srgbClr val="ADC22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latin typeface="Arial" panose="020B0604020202020204"/>
                <a:cs typeface="Arial" panose="020B0604020202020204"/>
                <a:sym typeface="Arial" panose="020B0604020202020204"/>
              </a:endParaRPr>
            </a:p>
          </p:txBody>
        </p:sp>
        <p:sp>
          <p:nvSpPr>
            <p:cNvPr id="146" name="Google Shape;872;p39"/>
            <p:cNvSpPr/>
            <p:nvPr/>
          </p:nvSpPr>
          <p:spPr>
            <a:xfrm>
              <a:off x="4256900" y="1432475"/>
              <a:ext cx="248800" cy="275325"/>
            </a:xfrm>
            <a:custGeom>
              <a:avLst/>
              <a:gdLst/>
              <a:ahLst/>
              <a:cxnLst/>
              <a:rect l="l" t="t" r="r" b="b"/>
              <a:pathLst>
                <a:path w="9952" h="11013" extrusionOk="0">
                  <a:moveTo>
                    <a:pt x="1" y="0"/>
                  </a:moveTo>
                  <a:cubicBezTo>
                    <a:pt x="1" y="0"/>
                    <a:pt x="2892" y="7731"/>
                    <a:pt x="7106" y="10879"/>
                  </a:cubicBezTo>
                  <a:cubicBezTo>
                    <a:pt x="7226" y="10969"/>
                    <a:pt x="7367" y="11013"/>
                    <a:pt x="7506" y="11013"/>
                  </a:cubicBezTo>
                  <a:cubicBezTo>
                    <a:pt x="7713" y="11013"/>
                    <a:pt x="7918" y="10917"/>
                    <a:pt x="8049" y="10736"/>
                  </a:cubicBezTo>
                  <a:cubicBezTo>
                    <a:pt x="8686" y="9862"/>
                    <a:pt x="9839" y="7853"/>
                    <a:pt x="9943" y="4688"/>
                  </a:cubicBezTo>
                  <a:cubicBezTo>
                    <a:pt x="9952" y="4412"/>
                    <a:pt x="9790" y="4157"/>
                    <a:pt x="9535" y="4049"/>
                  </a:cubicBezTo>
                  <a:lnTo>
                    <a:pt x="1" y="0"/>
                  </a:lnTo>
                  <a:close/>
                </a:path>
              </a:pathLst>
            </a:custGeom>
            <a:solidFill>
              <a:srgbClr val="ADC22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latin typeface="Arial" panose="020B0604020202020204"/>
                <a:cs typeface="Arial" panose="020B0604020202020204"/>
                <a:sym typeface="Arial" panose="020B0604020202020204"/>
              </a:endParaRPr>
            </a:p>
          </p:txBody>
        </p:sp>
        <p:sp>
          <p:nvSpPr>
            <p:cNvPr id="147" name="Google Shape;873;p39"/>
            <p:cNvSpPr/>
            <p:nvPr/>
          </p:nvSpPr>
          <p:spPr>
            <a:xfrm>
              <a:off x="3688750" y="911975"/>
              <a:ext cx="1931225" cy="601800"/>
            </a:xfrm>
            <a:custGeom>
              <a:avLst/>
              <a:gdLst/>
              <a:ahLst/>
              <a:cxnLst/>
              <a:rect l="l" t="t" r="r" b="b"/>
              <a:pathLst>
                <a:path w="77249" h="24072" extrusionOk="0">
                  <a:moveTo>
                    <a:pt x="34842" y="1"/>
                  </a:moveTo>
                  <a:cubicBezTo>
                    <a:pt x="33700" y="1"/>
                    <a:pt x="32524" y="33"/>
                    <a:pt x="31314" y="101"/>
                  </a:cubicBezTo>
                  <a:cubicBezTo>
                    <a:pt x="17712" y="865"/>
                    <a:pt x="3484" y="4463"/>
                    <a:pt x="334" y="9849"/>
                  </a:cubicBezTo>
                  <a:cubicBezTo>
                    <a:pt x="0" y="10421"/>
                    <a:pt x="229" y="11158"/>
                    <a:pt x="829" y="11439"/>
                  </a:cubicBezTo>
                  <a:lnTo>
                    <a:pt x="7316" y="14476"/>
                  </a:lnTo>
                  <a:cubicBezTo>
                    <a:pt x="7450" y="14539"/>
                    <a:pt x="7527" y="14683"/>
                    <a:pt x="7504" y="14829"/>
                  </a:cubicBezTo>
                  <a:cubicBezTo>
                    <a:pt x="7482" y="14975"/>
                    <a:pt x="7366" y="15090"/>
                    <a:pt x="7218" y="15109"/>
                  </a:cubicBezTo>
                  <a:lnTo>
                    <a:pt x="2190" y="15786"/>
                  </a:lnTo>
                  <a:cubicBezTo>
                    <a:pt x="1908" y="15825"/>
                    <a:pt x="1799" y="16176"/>
                    <a:pt x="2013" y="16367"/>
                  </a:cubicBezTo>
                  <a:cubicBezTo>
                    <a:pt x="7030" y="20873"/>
                    <a:pt x="19397" y="24072"/>
                    <a:pt x="31314" y="24072"/>
                  </a:cubicBezTo>
                  <a:cubicBezTo>
                    <a:pt x="40961" y="24072"/>
                    <a:pt x="56530" y="18978"/>
                    <a:pt x="66790" y="14288"/>
                  </a:cubicBezTo>
                  <a:cubicBezTo>
                    <a:pt x="69741" y="12937"/>
                    <a:pt x="77248" y="13253"/>
                    <a:pt x="77248" y="11209"/>
                  </a:cubicBezTo>
                  <a:cubicBezTo>
                    <a:pt x="77248" y="9300"/>
                    <a:pt x="70208" y="8562"/>
                    <a:pt x="67094" y="7598"/>
                  </a:cubicBezTo>
                  <a:cubicBezTo>
                    <a:pt x="57593" y="4653"/>
                    <a:pt x="48560" y="1"/>
                    <a:pt x="34842" y="1"/>
                  </a:cubicBezTo>
                  <a:close/>
                </a:path>
              </a:pathLst>
            </a:custGeom>
            <a:solidFill>
              <a:srgbClr val="D1511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latin typeface="Arial" panose="020B0604020202020204"/>
                <a:cs typeface="Arial" panose="020B0604020202020204"/>
                <a:sym typeface="Arial" panose="020B0604020202020204"/>
              </a:endParaRPr>
            </a:p>
          </p:txBody>
        </p:sp>
        <p:sp>
          <p:nvSpPr>
            <p:cNvPr id="148" name="Google Shape;874;p39"/>
            <p:cNvSpPr/>
            <p:nvPr/>
          </p:nvSpPr>
          <p:spPr>
            <a:xfrm>
              <a:off x="3688750" y="925475"/>
              <a:ext cx="650525" cy="548875"/>
            </a:xfrm>
            <a:custGeom>
              <a:avLst/>
              <a:gdLst/>
              <a:ahLst/>
              <a:cxnLst/>
              <a:rect l="l" t="t" r="r" b="b"/>
              <a:pathLst>
                <a:path w="26021" h="21955" extrusionOk="0">
                  <a:moveTo>
                    <a:pt x="26021" y="1"/>
                  </a:moveTo>
                  <a:lnTo>
                    <a:pt x="26021" y="1"/>
                  </a:lnTo>
                  <a:cubicBezTo>
                    <a:pt x="14212" y="1290"/>
                    <a:pt x="3076" y="4621"/>
                    <a:pt x="334" y="9309"/>
                  </a:cubicBezTo>
                  <a:cubicBezTo>
                    <a:pt x="0" y="9882"/>
                    <a:pt x="229" y="10618"/>
                    <a:pt x="829" y="10901"/>
                  </a:cubicBezTo>
                  <a:lnTo>
                    <a:pt x="7316" y="13936"/>
                  </a:lnTo>
                  <a:cubicBezTo>
                    <a:pt x="7450" y="13999"/>
                    <a:pt x="7527" y="14143"/>
                    <a:pt x="7504" y="14289"/>
                  </a:cubicBezTo>
                  <a:cubicBezTo>
                    <a:pt x="7482" y="14437"/>
                    <a:pt x="7366" y="14551"/>
                    <a:pt x="7218" y="14571"/>
                  </a:cubicBezTo>
                  <a:lnTo>
                    <a:pt x="2190" y="15247"/>
                  </a:lnTo>
                  <a:cubicBezTo>
                    <a:pt x="1908" y="15285"/>
                    <a:pt x="1799" y="15637"/>
                    <a:pt x="2013" y="15827"/>
                  </a:cubicBezTo>
                  <a:cubicBezTo>
                    <a:pt x="4905" y="18426"/>
                    <a:pt x="10245" y="20588"/>
                    <a:pt x="16530" y="21954"/>
                  </a:cubicBezTo>
                  <a:cubicBezTo>
                    <a:pt x="17245" y="21721"/>
                    <a:pt x="20546" y="21371"/>
                    <a:pt x="21522" y="19430"/>
                  </a:cubicBezTo>
                  <a:cubicBezTo>
                    <a:pt x="22867" y="16765"/>
                    <a:pt x="22999" y="13903"/>
                    <a:pt x="22983" y="10689"/>
                  </a:cubicBezTo>
                  <a:cubicBezTo>
                    <a:pt x="22965" y="6888"/>
                    <a:pt x="23620" y="2994"/>
                    <a:pt x="26021" y="1"/>
                  </a:cubicBezTo>
                  <a:close/>
                </a:path>
              </a:pathLst>
            </a:custGeom>
            <a:solidFill>
              <a:srgbClr val="94A71C"/>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latin typeface="Arial" panose="020B0604020202020204"/>
                <a:cs typeface="Arial" panose="020B0604020202020204"/>
                <a:sym typeface="Arial" panose="020B0604020202020204"/>
              </a:endParaRPr>
            </a:p>
          </p:txBody>
        </p:sp>
        <p:sp>
          <p:nvSpPr>
            <p:cNvPr id="149" name="Google Shape;875;p39"/>
            <p:cNvSpPr/>
            <p:nvPr/>
          </p:nvSpPr>
          <p:spPr>
            <a:xfrm>
              <a:off x="3911575" y="1079750"/>
              <a:ext cx="120425" cy="115875"/>
            </a:xfrm>
            <a:custGeom>
              <a:avLst/>
              <a:gdLst/>
              <a:ahLst/>
              <a:cxnLst/>
              <a:rect l="l" t="t" r="r" b="b"/>
              <a:pathLst>
                <a:path w="4817" h="4635" extrusionOk="0">
                  <a:moveTo>
                    <a:pt x="2500" y="1"/>
                  </a:moveTo>
                  <a:cubicBezTo>
                    <a:pt x="1563" y="1"/>
                    <a:pt x="718" y="565"/>
                    <a:pt x="358" y="1431"/>
                  </a:cubicBezTo>
                  <a:cubicBezTo>
                    <a:pt x="1" y="2296"/>
                    <a:pt x="199" y="3293"/>
                    <a:pt x="861" y="3955"/>
                  </a:cubicBezTo>
                  <a:cubicBezTo>
                    <a:pt x="1304" y="4399"/>
                    <a:pt x="1897" y="4634"/>
                    <a:pt x="2500" y="4634"/>
                  </a:cubicBezTo>
                  <a:cubicBezTo>
                    <a:pt x="2799" y="4634"/>
                    <a:pt x="3100" y="4577"/>
                    <a:pt x="3386" y="4457"/>
                  </a:cubicBezTo>
                  <a:cubicBezTo>
                    <a:pt x="4253" y="4099"/>
                    <a:pt x="4817" y="3254"/>
                    <a:pt x="4817" y="2317"/>
                  </a:cubicBezTo>
                  <a:cubicBezTo>
                    <a:pt x="4817" y="1037"/>
                    <a:pt x="3780" y="1"/>
                    <a:pt x="2500"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latin typeface="Arial" panose="020B0604020202020204"/>
                <a:cs typeface="Arial" panose="020B0604020202020204"/>
                <a:sym typeface="Arial" panose="020B0604020202020204"/>
              </a:endParaRPr>
            </a:p>
          </p:txBody>
        </p:sp>
        <p:sp>
          <p:nvSpPr>
            <p:cNvPr id="150" name="Google Shape;876;p39"/>
            <p:cNvSpPr/>
            <p:nvPr/>
          </p:nvSpPr>
          <p:spPr>
            <a:xfrm>
              <a:off x="3944175" y="1110000"/>
              <a:ext cx="57600" cy="55400"/>
            </a:xfrm>
            <a:custGeom>
              <a:avLst/>
              <a:gdLst/>
              <a:ahLst/>
              <a:cxnLst/>
              <a:rect l="l" t="t" r="r" b="b"/>
              <a:pathLst>
                <a:path w="2304" h="2216" extrusionOk="0">
                  <a:moveTo>
                    <a:pt x="1196" y="0"/>
                  </a:moveTo>
                  <a:cubicBezTo>
                    <a:pt x="748" y="0"/>
                    <a:pt x="343" y="269"/>
                    <a:pt x="172" y="683"/>
                  </a:cubicBezTo>
                  <a:cubicBezTo>
                    <a:pt x="1" y="1098"/>
                    <a:pt x="95" y="1573"/>
                    <a:pt x="413" y="1891"/>
                  </a:cubicBezTo>
                  <a:cubicBezTo>
                    <a:pt x="625" y="2103"/>
                    <a:pt x="908" y="2216"/>
                    <a:pt x="1196" y="2216"/>
                  </a:cubicBezTo>
                  <a:cubicBezTo>
                    <a:pt x="1339" y="2216"/>
                    <a:pt x="1483" y="2188"/>
                    <a:pt x="1620" y="2131"/>
                  </a:cubicBezTo>
                  <a:cubicBezTo>
                    <a:pt x="2034" y="1960"/>
                    <a:pt x="2303" y="1555"/>
                    <a:pt x="2303" y="1107"/>
                  </a:cubicBezTo>
                  <a:cubicBezTo>
                    <a:pt x="2303" y="495"/>
                    <a:pt x="1807" y="0"/>
                    <a:pt x="1196" y="0"/>
                  </a:cubicBezTo>
                  <a:close/>
                </a:path>
              </a:pathLst>
            </a:custGeom>
            <a:solidFill>
              <a:srgbClr val="4B2C27"/>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latin typeface="Arial" panose="020B0604020202020204"/>
                <a:cs typeface="Arial" panose="020B0604020202020204"/>
                <a:sym typeface="Arial" panose="020B0604020202020204"/>
              </a:endParaRPr>
            </a:p>
          </p:txBody>
        </p:sp>
        <p:sp>
          <p:nvSpPr>
            <p:cNvPr id="151" name="Google Shape;877;p39"/>
            <p:cNvSpPr/>
            <p:nvPr/>
          </p:nvSpPr>
          <p:spPr>
            <a:xfrm>
              <a:off x="3625000" y="478175"/>
              <a:ext cx="1689150" cy="816175"/>
            </a:xfrm>
            <a:custGeom>
              <a:avLst/>
              <a:gdLst/>
              <a:ahLst/>
              <a:cxnLst/>
              <a:rect l="l" t="t" r="r" b="b"/>
              <a:pathLst>
                <a:path w="67566" h="32647" extrusionOk="0">
                  <a:moveTo>
                    <a:pt x="19612" y="0"/>
                  </a:moveTo>
                  <a:cubicBezTo>
                    <a:pt x="19491" y="0"/>
                    <a:pt x="19371" y="2"/>
                    <a:pt x="19252" y="6"/>
                  </a:cubicBezTo>
                  <a:cubicBezTo>
                    <a:pt x="7130" y="420"/>
                    <a:pt x="4924" y="9494"/>
                    <a:pt x="4688" y="14868"/>
                  </a:cubicBezTo>
                  <a:cubicBezTo>
                    <a:pt x="4570" y="17533"/>
                    <a:pt x="4658" y="20257"/>
                    <a:pt x="4716" y="21569"/>
                  </a:cubicBezTo>
                  <a:cubicBezTo>
                    <a:pt x="2050" y="21982"/>
                    <a:pt x="1" y="24292"/>
                    <a:pt x="1" y="27074"/>
                  </a:cubicBezTo>
                  <a:cubicBezTo>
                    <a:pt x="1" y="30146"/>
                    <a:pt x="2501" y="32646"/>
                    <a:pt x="5572" y="32646"/>
                  </a:cubicBezTo>
                  <a:cubicBezTo>
                    <a:pt x="8645" y="32646"/>
                    <a:pt x="11145" y="30146"/>
                    <a:pt x="11145" y="27075"/>
                  </a:cubicBezTo>
                  <a:lnTo>
                    <a:pt x="9508" y="27075"/>
                  </a:lnTo>
                  <a:cubicBezTo>
                    <a:pt x="9508" y="29245"/>
                    <a:pt x="7742" y="31011"/>
                    <a:pt x="5572" y="31011"/>
                  </a:cubicBezTo>
                  <a:cubicBezTo>
                    <a:pt x="3402" y="31011"/>
                    <a:pt x="1637" y="29245"/>
                    <a:pt x="1637" y="27075"/>
                  </a:cubicBezTo>
                  <a:cubicBezTo>
                    <a:pt x="1637" y="24905"/>
                    <a:pt x="3402" y="23139"/>
                    <a:pt x="5572" y="23139"/>
                  </a:cubicBezTo>
                  <a:lnTo>
                    <a:pt x="6441" y="23139"/>
                  </a:lnTo>
                  <a:lnTo>
                    <a:pt x="6389" y="22271"/>
                  </a:lnTo>
                  <a:cubicBezTo>
                    <a:pt x="6387" y="22235"/>
                    <a:pt x="6163" y="18532"/>
                    <a:pt x="6321" y="14940"/>
                  </a:cubicBezTo>
                  <a:cubicBezTo>
                    <a:pt x="6580" y="9067"/>
                    <a:pt x="9042" y="1991"/>
                    <a:pt x="19307" y="1641"/>
                  </a:cubicBezTo>
                  <a:cubicBezTo>
                    <a:pt x="19419" y="1637"/>
                    <a:pt x="19531" y="1635"/>
                    <a:pt x="19644" y="1635"/>
                  </a:cubicBezTo>
                  <a:cubicBezTo>
                    <a:pt x="23678" y="1635"/>
                    <a:pt x="28662" y="4113"/>
                    <a:pt x="33919" y="6729"/>
                  </a:cubicBezTo>
                  <a:cubicBezTo>
                    <a:pt x="40626" y="10067"/>
                    <a:pt x="47918" y="13696"/>
                    <a:pt x="55442" y="13696"/>
                  </a:cubicBezTo>
                  <a:cubicBezTo>
                    <a:pt x="59435" y="13696"/>
                    <a:pt x="63494" y="12674"/>
                    <a:pt x="67566" y="10043"/>
                  </a:cubicBezTo>
                  <a:lnTo>
                    <a:pt x="66678" y="8668"/>
                  </a:lnTo>
                  <a:cubicBezTo>
                    <a:pt x="62940" y="11084"/>
                    <a:pt x="59175" y="12027"/>
                    <a:pt x="55444" y="12027"/>
                  </a:cubicBezTo>
                  <a:cubicBezTo>
                    <a:pt x="48235" y="12027"/>
                    <a:pt x="41156" y="8504"/>
                    <a:pt x="34649" y="5266"/>
                  </a:cubicBezTo>
                  <a:cubicBezTo>
                    <a:pt x="29202" y="2555"/>
                    <a:pt x="24052" y="0"/>
                    <a:pt x="19612" y="0"/>
                  </a:cubicBezTo>
                  <a:close/>
                </a:path>
              </a:pathLst>
            </a:custGeom>
            <a:solidFill>
              <a:srgbClr val="4B2C27"/>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latin typeface="Arial" panose="020B0604020202020204"/>
                <a:cs typeface="Arial" panose="020B0604020202020204"/>
                <a:sym typeface="Arial" panose="020B0604020202020204"/>
              </a:endParaRPr>
            </a:p>
          </p:txBody>
        </p:sp>
        <p:sp>
          <p:nvSpPr>
            <p:cNvPr id="152" name="Google Shape;878;p39"/>
            <p:cNvSpPr/>
            <p:nvPr/>
          </p:nvSpPr>
          <p:spPr>
            <a:xfrm>
              <a:off x="3808650" y="989050"/>
              <a:ext cx="111475" cy="177075"/>
            </a:xfrm>
            <a:custGeom>
              <a:avLst/>
              <a:gdLst/>
              <a:ahLst/>
              <a:cxnLst/>
              <a:rect l="l" t="t" r="r" b="b"/>
              <a:pathLst>
                <a:path w="4459" h="7083" extrusionOk="0">
                  <a:moveTo>
                    <a:pt x="4266" y="1"/>
                  </a:moveTo>
                  <a:lnTo>
                    <a:pt x="4266" y="1"/>
                  </a:lnTo>
                  <a:cubicBezTo>
                    <a:pt x="3150" y="5208"/>
                    <a:pt x="1" y="6845"/>
                    <a:pt x="1" y="6845"/>
                  </a:cubicBezTo>
                  <a:lnTo>
                    <a:pt x="3769" y="7082"/>
                  </a:lnTo>
                  <a:cubicBezTo>
                    <a:pt x="3769" y="7082"/>
                    <a:pt x="4459" y="4628"/>
                    <a:pt x="4266" y="1"/>
                  </a:cubicBezTo>
                  <a:close/>
                </a:path>
              </a:pathLst>
            </a:custGeom>
            <a:solidFill>
              <a:srgbClr val="4B2C27"/>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latin typeface="Arial" panose="020B0604020202020204"/>
                <a:cs typeface="Arial" panose="020B0604020202020204"/>
                <a:sym typeface="Arial" panose="020B0604020202020204"/>
              </a:endParaRPr>
            </a:p>
          </p:txBody>
        </p:sp>
      </p:grpSp>
      <p:grpSp>
        <p:nvGrpSpPr>
          <p:cNvPr id="156" name="组合 155"/>
          <p:cNvGrpSpPr/>
          <p:nvPr/>
        </p:nvGrpSpPr>
        <p:grpSpPr>
          <a:xfrm>
            <a:off x="3633664" y="4147042"/>
            <a:ext cx="2442984" cy="1160775"/>
            <a:chOff x="1291054" y="3994642"/>
            <a:chExt cx="2442984" cy="1160775"/>
          </a:xfrm>
        </p:grpSpPr>
        <p:sp>
          <p:nvSpPr>
            <p:cNvPr id="154" name="Google Shape;1593;p51"/>
            <p:cNvSpPr txBox="1"/>
            <p:nvPr/>
          </p:nvSpPr>
          <p:spPr>
            <a:xfrm>
              <a:off x="1291054" y="3994642"/>
              <a:ext cx="2442984" cy="64376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22824"/>
                </a:buClr>
                <a:buSzPts val="1600"/>
                <a:buFont typeface="Chewy"/>
                <a:buNone/>
                <a:defRPr sz="1600" b="0" i="0" u="none" strike="noStrike" cap="none">
                  <a:solidFill>
                    <a:srgbClr val="322824"/>
                  </a:solidFill>
                  <a:latin typeface="Chewy"/>
                  <a:ea typeface="Chewy"/>
                  <a:cs typeface="Chewy"/>
                  <a:sym typeface="Chewy"/>
                </a:defRPr>
              </a:lvl1pPr>
              <a:lvl2pPr marR="0" lvl="1" algn="ctr" rtl="0">
                <a:lnSpc>
                  <a:spcPct val="100000"/>
                </a:lnSpc>
                <a:spcBef>
                  <a:spcPts val="0"/>
                </a:spcBef>
                <a:spcAft>
                  <a:spcPts val="0"/>
                </a:spcAft>
                <a:buClr>
                  <a:srgbClr val="322824"/>
                </a:buClr>
                <a:buSzPts val="1600"/>
                <a:buFont typeface="Arial" panose="020B0604020202020204"/>
                <a:buNone/>
                <a:defRPr sz="1600" b="0" i="0" u="none" strike="noStrike" cap="none">
                  <a:solidFill>
                    <a:srgbClr val="322824"/>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rgbClr val="322824"/>
                </a:buClr>
                <a:buSzPts val="1600"/>
                <a:buFont typeface="Arial" panose="020B0604020202020204"/>
                <a:buNone/>
                <a:defRPr sz="1600" b="0" i="0" u="none" strike="noStrike" cap="none">
                  <a:solidFill>
                    <a:srgbClr val="322824"/>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rgbClr val="322824"/>
                </a:buClr>
                <a:buSzPts val="1600"/>
                <a:buFont typeface="Arial" panose="020B0604020202020204"/>
                <a:buNone/>
                <a:defRPr sz="1600" b="0" i="0" u="none" strike="noStrike" cap="none">
                  <a:solidFill>
                    <a:srgbClr val="322824"/>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rgbClr val="322824"/>
                </a:buClr>
                <a:buSzPts val="1600"/>
                <a:buFont typeface="Arial" panose="020B0604020202020204"/>
                <a:buNone/>
                <a:defRPr sz="1600" b="0" i="0" u="none" strike="noStrike" cap="none">
                  <a:solidFill>
                    <a:srgbClr val="322824"/>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rgbClr val="322824"/>
                </a:buClr>
                <a:buSzPts val="1600"/>
                <a:buFont typeface="Arial" panose="020B0604020202020204"/>
                <a:buNone/>
                <a:defRPr sz="1600" b="0" i="0" u="none" strike="noStrike" cap="none">
                  <a:solidFill>
                    <a:srgbClr val="322824"/>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rgbClr val="322824"/>
                </a:buClr>
                <a:buSzPts val="1600"/>
                <a:buFont typeface="Arial" panose="020B0604020202020204"/>
                <a:buNone/>
                <a:defRPr sz="1600" b="0" i="0" u="none" strike="noStrike" cap="none">
                  <a:solidFill>
                    <a:srgbClr val="322824"/>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rgbClr val="322824"/>
                </a:buClr>
                <a:buSzPts val="1600"/>
                <a:buFont typeface="Arial" panose="020B0604020202020204"/>
                <a:buNone/>
                <a:defRPr sz="1600" b="0" i="0" u="none" strike="noStrike" cap="none">
                  <a:solidFill>
                    <a:srgbClr val="322824"/>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rgbClr val="322824"/>
                </a:buClr>
                <a:buSzPts val="1600"/>
                <a:buFont typeface="Arial" panose="020B0604020202020204"/>
                <a:buNone/>
                <a:defRPr sz="1600" b="0" i="0" u="none" strike="noStrike" cap="none">
                  <a:solidFill>
                    <a:srgbClr val="322824"/>
                  </a:solidFill>
                  <a:latin typeface="Arial" panose="020B0604020202020204"/>
                  <a:ea typeface="Arial" panose="020B0604020202020204"/>
                  <a:cs typeface="Arial" panose="020B0604020202020204"/>
                  <a:sym typeface="Arial" panose="020B0604020202020204"/>
                </a:defRPr>
              </a:lvl9pPr>
            </a:lstStyle>
            <a:p>
              <a:pPr marL="0" marR="0" lvl="0" indent="0" algn="ctr" defTabSz="914400" rtl="0" eaLnBrk="1" fontAlgn="auto" latinLnBrk="0" hangingPunct="1">
                <a:lnSpc>
                  <a:spcPct val="100000"/>
                </a:lnSpc>
                <a:spcBef>
                  <a:spcPts val="0"/>
                </a:spcBef>
                <a:spcAft>
                  <a:spcPts val="0"/>
                </a:spcAft>
                <a:buClr>
                  <a:srgbClr val="322824"/>
                </a:buClr>
                <a:buSzPts val="1600"/>
                <a:buFont typeface="Chewy"/>
                <a:buNone/>
                <a:defRPr/>
              </a:pPr>
              <a:r>
                <a:rPr kumimoji="0" lang="zh-CN" altLang="en-US" sz="2000" b="1" i="0" u="none" strike="noStrike" kern="0" cap="none" spc="0" normalizeH="0" baseline="0" noProof="0" dirty="0">
                  <a:ln>
                    <a:noFill/>
                  </a:ln>
                  <a:solidFill>
                    <a:schemeClr val="accent1"/>
                  </a:solidFill>
                  <a:effectLst/>
                  <a:uLnTx/>
                  <a:uFillTx/>
                  <a:latin typeface="阿里巴巴普惠体" panose="00020600040101010101" pitchFamily="18" charset="-122"/>
                  <a:ea typeface="阿里巴巴普惠体" panose="00020600040101010101" pitchFamily="18" charset="-122"/>
                  <a:cs typeface="阿里巴巴普惠体" panose="00020600040101010101" pitchFamily="18" charset="-122"/>
                  <a:sym typeface="Chewy"/>
                </a:rPr>
                <a:t>标题二</a:t>
              </a:r>
              <a:endParaRPr kumimoji="0" lang="en-US" sz="2000" b="1" i="0" u="none" strike="noStrike" kern="0" cap="none" spc="0" normalizeH="0" baseline="0" noProof="0" dirty="0">
                <a:ln>
                  <a:noFill/>
                </a:ln>
                <a:solidFill>
                  <a:schemeClr val="accent1"/>
                </a:solidFill>
                <a:effectLst/>
                <a:uLnTx/>
                <a:uFillTx/>
                <a:latin typeface="阿里巴巴普惠体" panose="00020600040101010101" pitchFamily="18" charset="-122"/>
                <a:ea typeface="阿里巴巴普惠体" panose="00020600040101010101" pitchFamily="18" charset="-122"/>
                <a:cs typeface="阿里巴巴普惠体" panose="00020600040101010101" pitchFamily="18" charset="-122"/>
                <a:sym typeface="Chewy"/>
              </a:endParaRPr>
            </a:p>
          </p:txBody>
        </p:sp>
        <p:sp>
          <p:nvSpPr>
            <p:cNvPr id="155" name="iṧ1îḍê"/>
            <p:cNvSpPr txBox="1"/>
            <p:nvPr/>
          </p:nvSpPr>
          <p:spPr>
            <a:xfrm>
              <a:off x="1431441" y="4347443"/>
              <a:ext cx="2143631" cy="807974"/>
            </a:xfrm>
            <a:prstGeom prst="rect">
              <a:avLst/>
            </a:prstGeom>
            <a:noFill/>
          </p:spPr>
          <p:txBody>
            <a:bodyPr wrap="square" lIns="91440" tIns="45720" rIns="91440" bIns="45720" anchor="t" anchorCtr="0">
              <a:normAutofit/>
            </a:bodyPr>
            <a:lstStyle/>
            <a:p>
              <a:pPr algn="ctr">
                <a:lnSpc>
                  <a:spcPct val="120000"/>
                </a:lnSpc>
              </a:pPr>
              <a:r>
                <a:rPr lang="zh-CN" altLang="en-US" sz="16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请在此输入正文请在此输入正文</a:t>
              </a:r>
              <a:endParaRPr lang="en-US" altLang="zh-CN" sz="16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algn="ctr">
                <a:lnSpc>
                  <a:spcPct val="120000"/>
                </a:lnSpc>
              </a:pPr>
              <a:endParaRPr lang="en-US" altLang="zh-CN" sz="700" dirty="0">
                <a:solidFill>
                  <a:srgbClr val="25C56F"/>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grpSp>
      <p:grpSp>
        <p:nvGrpSpPr>
          <p:cNvPr id="157" name="组合 156"/>
          <p:cNvGrpSpPr/>
          <p:nvPr/>
        </p:nvGrpSpPr>
        <p:grpSpPr>
          <a:xfrm>
            <a:off x="1107782" y="4147042"/>
            <a:ext cx="2442984" cy="1160775"/>
            <a:chOff x="1291054" y="3994642"/>
            <a:chExt cx="2442984" cy="1160775"/>
          </a:xfrm>
        </p:grpSpPr>
        <p:sp>
          <p:nvSpPr>
            <p:cNvPr id="158" name="Google Shape;1593;p51"/>
            <p:cNvSpPr txBox="1"/>
            <p:nvPr/>
          </p:nvSpPr>
          <p:spPr>
            <a:xfrm>
              <a:off x="1291054" y="3994642"/>
              <a:ext cx="2442984" cy="64376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22824"/>
                </a:buClr>
                <a:buSzPts val="1600"/>
                <a:buFont typeface="Chewy"/>
                <a:buNone/>
                <a:defRPr sz="1600" b="0" i="0" u="none" strike="noStrike" cap="none">
                  <a:solidFill>
                    <a:srgbClr val="322824"/>
                  </a:solidFill>
                  <a:latin typeface="Chewy"/>
                  <a:ea typeface="Chewy"/>
                  <a:cs typeface="Chewy"/>
                  <a:sym typeface="Chewy"/>
                </a:defRPr>
              </a:lvl1pPr>
              <a:lvl2pPr marR="0" lvl="1" algn="ctr" rtl="0">
                <a:lnSpc>
                  <a:spcPct val="100000"/>
                </a:lnSpc>
                <a:spcBef>
                  <a:spcPts val="0"/>
                </a:spcBef>
                <a:spcAft>
                  <a:spcPts val="0"/>
                </a:spcAft>
                <a:buClr>
                  <a:srgbClr val="322824"/>
                </a:buClr>
                <a:buSzPts val="1600"/>
                <a:buFont typeface="Arial" panose="020B0604020202020204"/>
                <a:buNone/>
                <a:defRPr sz="1600" b="0" i="0" u="none" strike="noStrike" cap="none">
                  <a:solidFill>
                    <a:srgbClr val="322824"/>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rgbClr val="322824"/>
                </a:buClr>
                <a:buSzPts val="1600"/>
                <a:buFont typeface="Arial" panose="020B0604020202020204"/>
                <a:buNone/>
                <a:defRPr sz="1600" b="0" i="0" u="none" strike="noStrike" cap="none">
                  <a:solidFill>
                    <a:srgbClr val="322824"/>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rgbClr val="322824"/>
                </a:buClr>
                <a:buSzPts val="1600"/>
                <a:buFont typeface="Arial" panose="020B0604020202020204"/>
                <a:buNone/>
                <a:defRPr sz="1600" b="0" i="0" u="none" strike="noStrike" cap="none">
                  <a:solidFill>
                    <a:srgbClr val="322824"/>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rgbClr val="322824"/>
                </a:buClr>
                <a:buSzPts val="1600"/>
                <a:buFont typeface="Arial" panose="020B0604020202020204"/>
                <a:buNone/>
                <a:defRPr sz="1600" b="0" i="0" u="none" strike="noStrike" cap="none">
                  <a:solidFill>
                    <a:srgbClr val="322824"/>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rgbClr val="322824"/>
                </a:buClr>
                <a:buSzPts val="1600"/>
                <a:buFont typeface="Arial" panose="020B0604020202020204"/>
                <a:buNone/>
                <a:defRPr sz="1600" b="0" i="0" u="none" strike="noStrike" cap="none">
                  <a:solidFill>
                    <a:srgbClr val="322824"/>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rgbClr val="322824"/>
                </a:buClr>
                <a:buSzPts val="1600"/>
                <a:buFont typeface="Arial" panose="020B0604020202020204"/>
                <a:buNone/>
                <a:defRPr sz="1600" b="0" i="0" u="none" strike="noStrike" cap="none">
                  <a:solidFill>
                    <a:srgbClr val="322824"/>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rgbClr val="322824"/>
                </a:buClr>
                <a:buSzPts val="1600"/>
                <a:buFont typeface="Arial" panose="020B0604020202020204"/>
                <a:buNone/>
                <a:defRPr sz="1600" b="0" i="0" u="none" strike="noStrike" cap="none">
                  <a:solidFill>
                    <a:srgbClr val="322824"/>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rgbClr val="322824"/>
                </a:buClr>
                <a:buSzPts val="1600"/>
                <a:buFont typeface="Arial" panose="020B0604020202020204"/>
                <a:buNone/>
                <a:defRPr sz="1600" b="0" i="0" u="none" strike="noStrike" cap="none">
                  <a:solidFill>
                    <a:srgbClr val="322824"/>
                  </a:solidFill>
                  <a:latin typeface="Arial" panose="020B0604020202020204"/>
                  <a:ea typeface="Arial" panose="020B0604020202020204"/>
                  <a:cs typeface="Arial" panose="020B0604020202020204"/>
                  <a:sym typeface="Arial" panose="020B0604020202020204"/>
                </a:defRPr>
              </a:lvl9pPr>
            </a:lstStyle>
            <a:p>
              <a:pPr marL="0" marR="0" lvl="0" indent="0" algn="ctr" defTabSz="914400" rtl="0" eaLnBrk="1" fontAlgn="auto" latinLnBrk="0" hangingPunct="1">
                <a:lnSpc>
                  <a:spcPct val="100000"/>
                </a:lnSpc>
                <a:spcBef>
                  <a:spcPts val="0"/>
                </a:spcBef>
                <a:spcAft>
                  <a:spcPts val="0"/>
                </a:spcAft>
                <a:buClr>
                  <a:srgbClr val="322824"/>
                </a:buClr>
                <a:buSzPts val="1600"/>
                <a:buFont typeface="Chewy"/>
                <a:buNone/>
                <a:defRPr/>
              </a:pPr>
              <a:r>
                <a:rPr kumimoji="0" lang="zh-CN" altLang="en-US" sz="2000" b="1" i="0" u="none" strike="noStrike" kern="0" cap="none" spc="0" normalizeH="0" baseline="0" noProof="0" dirty="0">
                  <a:ln>
                    <a:noFill/>
                  </a:ln>
                  <a:solidFill>
                    <a:schemeClr val="accent1"/>
                  </a:solidFill>
                  <a:effectLst/>
                  <a:uLnTx/>
                  <a:uFillTx/>
                  <a:latin typeface="阿里巴巴普惠体" panose="00020600040101010101" pitchFamily="18" charset="-122"/>
                  <a:ea typeface="阿里巴巴普惠体" panose="00020600040101010101" pitchFamily="18" charset="-122"/>
                  <a:cs typeface="阿里巴巴普惠体" panose="00020600040101010101" pitchFamily="18" charset="-122"/>
                  <a:sym typeface="Chewy"/>
                </a:rPr>
                <a:t>标题一</a:t>
              </a:r>
              <a:endParaRPr kumimoji="0" lang="en-US" sz="2000" b="1" i="0" u="none" strike="noStrike" kern="0" cap="none" spc="0" normalizeH="0" baseline="0" noProof="0" dirty="0">
                <a:ln>
                  <a:noFill/>
                </a:ln>
                <a:solidFill>
                  <a:schemeClr val="accent1"/>
                </a:solidFill>
                <a:effectLst/>
                <a:uLnTx/>
                <a:uFillTx/>
                <a:latin typeface="阿里巴巴普惠体" panose="00020600040101010101" pitchFamily="18" charset="-122"/>
                <a:ea typeface="阿里巴巴普惠体" panose="00020600040101010101" pitchFamily="18" charset="-122"/>
                <a:cs typeface="阿里巴巴普惠体" panose="00020600040101010101" pitchFamily="18" charset="-122"/>
                <a:sym typeface="Chewy"/>
              </a:endParaRPr>
            </a:p>
          </p:txBody>
        </p:sp>
        <p:sp>
          <p:nvSpPr>
            <p:cNvPr id="159" name="iṧ1îḍê"/>
            <p:cNvSpPr txBox="1"/>
            <p:nvPr/>
          </p:nvSpPr>
          <p:spPr>
            <a:xfrm>
              <a:off x="1431441" y="4347443"/>
              <a:ext cx="2143631" cy="807974"/>
            </a:xfrm>
            <a:prstGeom prst="rect">
              <a:avLst/>
            </a:prstGeom>
            <a:noFill/>
          </p:spPr>
          <p:txBody>
            <a:bodyPr wrap="square" lIns="91440" tIns="45720" rIns="91440" bIns="45720" anchor="t" anchorCtr="0">
              <a:normAutofit/>
            </a:bodyPr>
            <a:lstStyle/>
            <a:p>
              <a:pPr algn="ctr">
                <a:lnSpc>
                  <a:spcPct val="120000"/>
                </a:lnSpc>
              </a:pPr>
              <a:r>
                <a:rPr lang="zh-CN" altLang="en-US" sz="16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请在此输入正文请在此输入正文</a:t>
              </a:r>
              <a:endParaRPr lang="en-US" altLang="zh-CN" sz="16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algn="ctr">
                <a:lnSpc>
                  <a:spcPct val="120000"/>
                </a:lnSpc>
              </a:pPr>
              <a:endParaRPr lang="en-US" altLang="zh-CN" sz="700" dirty="0">
                <a:solidFill>
                  <a:srgbClr val="25C56F"/>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grpSp>
      <p:grpSp>
        <p:nvGrpSpPr>
          <p:cNvPr id="160" name="组合 159"/>
          <p:cNvGrpSpPr/>
          <p:nvPr/>
        </p:nvGrpSpPr>
        <p:grpSpPr>
          <a:xfrm>
            <a:off x="6159546" y="4147042"/>
            <a:ext cx="2442984" cy="1160775"/>
            <a:chOff x="1291054" y="3994642"/>
            <a:chExt cx="2442984" cy="1160775"/>
          </a:xfrm>
        </p:grpSpPr>
        <p:sp>
          <p:nvSpPr>
            <p:cNvPr id="161" name="Google Shape;1593;p51"/>
            <p:cNvSpPr txBox="1"/>
            <p:nvPr/>
          </p:nvSpPr>
          <p:spPr>
            <a:xfrm>
              <a:off x="1291054" y="3994642"/>
              <a:ext cx="2442984" cy="64376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22824"/>
                </a:buClr>
                <a:buSzPts val="1600"/>
                <a:buFont typeface="Chewy"/>
                <a:buNone/>
                <a:defRPr sz="1600" b="0" i="0" u="none" strike="noStrike" cap="none">
                  <a:solidFill>
                    <a:srgbClr val="322824"/>
                  </a:solidFill>
                  <a:latin typeface="Chewy"/>
                  <a:ea typeface="Chewy"/>
                  <a:cs typeface="Chewy"/>
                  <a:sym typeface="Chewy"/>
                </a:defRPr>
              </a:lvl1pPr>
              <a:lvl2pPr marR="0" lvl="1" algn="ctr" rtl="0">
                <a:lnSpc>
                  <a:spcPct val="100000"/>
                </a:lnSpc>
                <a:spcBef>
                  <a:spcPts val="0"/>
                </a:spcBef>
                <a:spcAft>
                  <a:spcPts val="0"/>
                </a:spcAft>
                <a:buClr>
                  <a:srgbClr val="322824"/>
                </a:buClr>
                <a:buSzPts val="1600"/>
                <a:buFont typeface="Arial" panose="020B0604020202020204"/>
                <a:buNone/>
                <a:defRPr sz="1600" b="0" i="0" u="none" strike="noStrike" cap="none">
                  <a:solidFill>
                    <a:srgbClr val="322824"/>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rgbClr val="322824"/>
                </a:buClr>
                <a:buSzPts val="1600"/>
                <a:buFont typeface="Arial" panose="020B0604020202020204"/>
                <a:buNone/>
                <a:defRPr sz="1600" b="0" i="0" u="none" strike="noStrike" cap="none">
                  <a:solidFill>
                    <a:srgbClr val="322824"/>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rgbClr val="322824"/>
                </a:buClr>
                <a:buSzPts val="1600"/>
                <a:buFont typeface="Arial" panose="020B0604020202020204"/>
                <a:buNone/>
                <a:defRPr sz="1600" b="0" i="0" u="none" strike="noStrike" cap="none">
                  <a:solidFill>
                    <a:srgbClr val="322824"/>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rgbClr val="322824"/>
                </a:buClr>
                <a:buSzPts val="1600"/>
                <a:buFont typeface="Arial" panose="020B0604020202020204"/>
                <a:buNone/>
                <a:defRPr sz="1600" b="0" i="0" u="none" strike="noStrike" cap="none">
                  <a:solidFill>
                    <a:srgbClr val="322824"/>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rgbClr val="322824"/>
                </a:buClr>
                <a:buSzPts val="1600"/>
                <a:buFont typeface="Arial" panose="020B0604020202020204"/>
                <a:buNone/>
                <a:defRPr sz="1600" b="0" i="0" u="none" strike="noStrike" cap="none">
                  <a:solidFill>
                    <a:srgbClr val="322824"/>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rgbClr val="322824"/>
                </a:buClr>
                <a:buSzPts val="1600"/>
                <a:buFont typeface="Arial" panose="020B0604020202020204"/>
                <a:buNone/>
                <a:defRPr sz="1600" b="0" i="0" u="none" strike="noStrike" cap="none">
                  <a:solidFill>
                    <a:srgbClr val="322824"/>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rgbClr val="322824"/>
                </a:buClr>
                <a:buSzPts val="1600"/>
                <a:buFont typeface="Arial" panose="020B0604020202020204"/>
                <a:buNone/>
                <a:defRPr sz="1600" b="0" i="0" u="none" strike="noStrike" cap="none">
                  <a:solidFill>
                    <a:srgbClr val="322824"/>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rgbClr val="322824"/>
                </a:buClr>
                <a:buSzPts val="1600"/>
                <a:buFont typeface="Arial" panose="020B0604020202020204"/>
                <a:buNone/>
                <a:defRPr sz="1600" b="0" i="0" u="none" strike="noStrike" cap="none">
                  <a:solidFill>
                    <a:srgbClr val="322824"/>
                  </a:solidFill>
                  <a:latin typeface="Arial" panose="020B0604020202020204"/>
                  <a:ea typeface="Arial" panose="020B0604020202020204"/>
                  <a:cs typeface="Arial" panose="020B0604020202020204"/>
                  <a:sym typeface="Arial" panose="020B0604020202020204"/>
                </a:defRPr>
              </a:lvl9pPr>
            </a:lstStyle>
            <a:p>
              <a:pPr marL="0" marR="0" lvl="0" indent="0" algn="ctr" defTabSz="914400" rtl="0" eaLnBrk="1" fontAlgn="auto" latinLnBrk="0" hangingPunct="1">
                <a:lnSpc>
                  <a:spcPct val="100000"/>
                </a:lnSpc>
                <a:spcBef>
                  <a:spcPts val="0"/>
                </a:spcBef>
                <a:spcAft>
                  <a:spcPts val="0"/>
                </a:spcAft>
                <a:buClr>
                  <a:srgbClr val="322824"/>
                </a:buClr>
                <a:buSzPts val="1600"/>
                <a:buFont typeface="Chewy"/>
                <a:buNone/>
                <a:defRPr/>
              </a:pPr>
              <a:r>
                <a:rPr kumimoji="0" lang="zh-CN" altLang="en-US" sz="2000" b="1" i="0" u="none" strike="noStrike" kern="0" cap="none" spc="0" normalizeH="0" baseline="0" noProof="0" dirty="0">
                  <a:ln>
                    <a:noFill/>
                  </a:ln>
                  <a:solidFill>
                    <a:schemeClr val="accent1"/>
                  </a:solidFill>
                  <a:effectLst/>
                  <a:uLnTx/>
                  <a:uFillTx/>
                  <a:latin typeface="阿里巴巴普惠体" panose="00020600040101010101" pitchFamily="18" charset="-122"/>
                  <a:ea typeface="阿里巴巴普惠体" panose="00020600040101010101" pitchFamily="18" charset="-122"/>
                  <a:cs typeface="阿里巴巴普惠体" panose="00020600040101010101" pitchFamily="18" charset="-122"/>
                  <a:sym typeface="Chewy"/>
                </a:rPr>
                <a:t>标题三</a:t>
              </a:r>
              <a:endParaRPr kumimoji="0" lang="en-US" sz="2000" b="1" i="0" u="none" strike="noStrike" kern="0" cap="none" spc="0" normalizeH="0" baseline="0" noProof="0" dirty="0">
                <a:ln>
                  <a:noFill/>
                </a:ln>
                <a:solidFill>
                  <a:schemeClr val="accent1"/>
                </a:solidFill>
                <a:effectLst/>
                <a:uLnTx/>
                <a:uFillTx/>
                <a:latin typeface="阿里巴巴普惠体" panose="00020600040101010101" pitchFamily="18" charset="-122"/>
                <a:ea typeface="阿里巴巴普惠体" panose="00020600040101010101" pitchFamily="18" charset="-122"/>
                <a:cs typeface="阿里巴巴普惠体" panose="00020600040101010101" pitchFamily="18" charset="-122"/>
                <a:sym typeface="Chewy"/>
              </a:endParaRPr>
            </a:p>
          </p:txBody>
        </p:sp>
        <p:sp>
          <p:nvSpPr>
            <p:cNvPr id="162" name="iṧ1îḍê"/>
            <p:cNvSpPr txBox="1"/>
            <p:nvPr/>
          </p:nvSpPr>
          <p:spPr>
            <a:xfrm>
              <a:off x="1431441" y="4347443"/>
              <a:ext cx="2143631" cy="807974"/>
            </a:xfrm>
            <a:prstGeom prst="rect">
              <a:avLst/>
            </a:prstGeom>
            <a:noFill/>
          </p:spPr>
          <p:txBody>
            <a:bodyPr wrap="square" lIns="91440" tIns="45720" rIns="91440" bIns="45720" anchor="t" anchorCtr="0">
              <a:normAutofit/>
            </a:bodyPr>
            <a:lstStyle/>
            <a:p>
              <a:pPr algn="ctr">
                <a:lnSpc>
                  <a:spcPct val="120000"/>
                </a:lnSpc>
              </a:pPr>
              <a:r>
                <a:rPr lang="zh-CN" altLang="en-US" sz="16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请在此输入正文请在此输入正文</a:t>
              </a:r>
              <a:endParaRPr lang="en-US" altLang="zh-CN" sz="16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algn="ctr">
                <a:lnSpc>
                  <a:spcPct val="120000"/>
                </a:lnSpc>
              </a:pPr>
              <a:endParaRPr lang="en-US" altLang="zh-CN" sz="700" dirty="0">
                <a:solidFill>
                  <a:srgbClr val="25C56F"/>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grpSp>
      <p:grpSp>
        <p:nvGrpSpPr>
          <p:cNvPr id="163" name="组合 162"/>
          <p:cNvGrpSpPr/>
          <p:nvPr/>
        </p:nvGrpSpPr>
        <p:grpSpPr>
          <a:xfrm>
            <a:off x="8685427" y="4147042"/>
            <a:ext cx="2442984" cy="1160775"/>
            <a:chOff x="1291054" y="3994642"/>
            <a:chExt cx="2442984" cy="1160775"/>
          </a:xfrm>
        </p:grpSpPr>
        <p:sp>
          <p:nvSpPr>
            <p:cNvPr id="164" name="Google Shape;1593;p51"/>
            <p:cNvSpPr txBox="1"/>
            <p:nvPr/>
          </p:nvSpPr>
          <p:spPr>
            <a:xfrm>
              <a:off x="1291054" y="3994642"/>
              <a:ext cx="2442984" cy="64376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22824"/>
                </a:buClr>
                <a:buSzPts val="1600"/>
                <a:buFont typeface="Chewy"/>
                <a:buNone/>
                <a:defRPr sz="1600" b="0" i="0" u="none" strike="noStrike" cap="none">
                  <a:solidFill>
                    <a:srgbClr val="322824"/>
                  </a:solidFill>
                  <a:latin typeface="Chewy"/>
                  <a:ea typeface="Chewy"/>
                  <a:cs typeface="Chewy"/>
                  <a:sym typeface="Chewy"/>
                </a:defRPr>
              </a:lvl1pPr>
              <a:lvl2pPr marR="0" lvl="1" algn="ctr" rtl="0">
                <a:lnSpc>
                  <a:spcPct val="100000"/>
                </a:lnSpc>
                <a:spcBef>
                  <a:spcPts val="0"/>
                </a:spcBef>
                <a:spcAft>
                  <a:spcPts val="0"/>
                </a:spcAft>
                <a:buClr>
                  <a:srgbClr val="322824"/>
                </a:buClr>
                <a:buSzPts val="1600"/>
                <a:buFont typeface="Arial" panose="020B0604020202020204"/>
                <a:buNone/>
                <a:defRPr sz="1600" b="0" i="0" u="none" strike="noStrike" cap="none">
                  <a:solidFill>
                    <a:srgbClr val="322824"/>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rgbClr val="322824"/>
                </a:buClr>
                <a:buSzPts val="1600"/>
                <a:buFont typeface="Arial" panose="020B0604020202020204"/>
                <a:buNone/>
                <a:defRPr sz="1600" b="0" i="0" u="none" strike="noStrike" cap="none">
                  <a:solidFill>
                    <a:srgbClr val="322824"/>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rgbClr val="322824"/>
                </a:buClr>
                <a:buSzPts val="1600"/>
                <a:buFont typeface="Arial" panose="020B0604020202020204"/>
                <a:buNone/>
                <a:defRPr sz="1600" b="0" i="0" u="none" strike="noStrike" cap="none">
                  <a:solidFill>
                    <a:srgbClr val="322824"/>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rgbClr val="322824"/>
                </a:buClr>
                <a:buSzPts val="1600"/>
                <a:buFont typeface="Arial" panose="020B0604020202020204"/>
                <a:buNone/>
                <a:defRPr sz="1600" b="0" i="0" u="none" strike="noStrike" cap="none">
                  <a:solidFill>
                    <a:srgbClr val="322824"/>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rgbClr val="322824"/>
                </a:buClr>
                <a:buSzPts val="1600"/>
                <a:buFont typeface="Arial" panose="020B0604020202020204"/>
                <a:buNone/>
                <a:defRPr sz="1600" b="0" i="0" u="none" strike="noStrike" cap="none">
                  <a:solidFill>
                    <a:srgbClr val="322824"/>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rgbClr val="322824"/>
                </a:buClr>
                <a:buSzPts val="1600"/>
                <a:buFont typeface="Arial" panose="020B0604020202020204"/>
                <a:buNone/>
                <a:defRPr sz="1600" b="0" i="0" u="none" strike="noStrike" cap="none">
                  <a:solidFill>
                    <a:srgbClr val="322824"/>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rgbClr val="322824"/>
                </a:buClr>
                <a:buSzPts val="1600"/>
                <a:buFont typeface="Arial" panose="020B0604020202020204"/>
                <a:buNone/>
                <a:defRPr sz="1600" b="0" i="0" u="none" strike="noStrike" cap="none">
                  <a:solidFill>
                    <a:srgbClr val="322824"/>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rgbClr val="322824"/>
                </a:buClr>
                <a:buSzPts val="1600"/>
                <a:buFont typeface="Arial" panose="020B0604020202020204"/>
                <a:buNone/>
                <a:defRPr sz="1600" b="0" i="0" u="none" strike="noStrike" cap="none">
                  <a:solidFill>
                    <a:srgbClr val="322824"/>
                  </a:solidFill>
                  <a:latin typeface="Arial" panose="020B0604020202020204"/>
                  <a:ea typeface="Arial" panose="020B0604020202020204"/>
                  <a:cs typeface="Arial" panose="020B0604020202020204"/>
                  <a:sym typeface="Arial" panose="020B0604020202020204"/>
                </a:defRPr>
              </a:lvl9pPr>
            </a:lstStyle>
            <a:p>
              <a:pPr marL="0" marR="0" lvl="0" indent="0" algn="ctr" defTabSz="914400" rtl="0" eaLnBrk="1" fontAlgn="auto" latinLnBrk="0" hangingPunct="1">
                <a:lnSpc>
                  <a:spcPct val="100000"/>
                </a:lnSpc>
                <a:spcBef>
                  <a:spcPts val="0"/>
                </a:spcBef>
                <a:spcAft>
                  <a:spcPts val="0"/>
                </a:spcAft>
                <a:buClr>
                  <a:srgbClr val="322824"/>
                </a:buClr>
                <a:buSzPts val="1600"/>
                <a:buFont typeface="Chewy"/>
                <a:buNone/>
                <a:defRPr/>
              </a:pPr>
              <a:r>
                <a:rPr kumimoji="0" lang="zh-CN" altLang="en-US" sz="2000" b="1" i="0" u="none" strike="noStrike" kern="0" cap="none" spc="0" normalizeH="0" baseline="0" noProof="0" dirty="0">
                  <a:ln>
                    <a:noFill/>
                  </a:ln>
                  <a:solidFill>
                    <a:schemeClr val="accent1"/>
                  </a:solidFill>
                  <a:effectLst/>
                  <a:uLnTx/>
                  <a:uFillTx/>
                  <a:latin typeface="阿里巴巴普惠体" panose="00020600040101010101" pitchFamily="18" charset="-122"/>
                  <a:ea typeface="阿里巴巴普惠体" panose="00020600040101010101" pitchFamily="18" charset="-122"/>
                  <a:cs typeface="阿里巴巴普惠体" panose="00020600040101010101" pitchFamily="18" charset="-122"/>
                  <a:sym typeface="Chewy"/>
                </a:rPr>
                <a:t>标题四</a:t>
              </a:r>
              <a:endParaRPr kumimoji="0" lang="en-US" sz="2000" b="1" i="0" u="none" strike="noStrike" kern="0" cap="none" spc="0" normalizeH="0" baseline="0" noProof="0" dirty="0">
                <a:ln>
                  <a:noFill/>
                </a:ln>
                <a:solidFill>
                  <a:schemeClr val="accent1"/>
                </a:solidFill>
                <a:effectLst/>
                <a:uLnTx/>
                <a:uFillTx/>
                <a:latin typeface="阿里巴巴普惠体" panose="00020600040101010101" pitchFamily="18" charset="-122"/>
                <a:ea typeface="阿里巴巴普惠体" panose="00020600040101010101" pitchFamily="18" charset="-122"/>
                <a:cs typeface="阿里巴巴普惠体" panose="00020600040101010101" pitchFamily="18" charset="-122"/>
                <a:sym typeface="Chewy"/>
              </a:endParaRPr>
            </a:p>
          </p:txBody>
        </p:sp>
        <p:sp>
          <p:nvSpPr>
            <p:cNvPr id="165" name="iṧ1îḍê"/>
            <p:cNvSpPr txBox="1"/>
            <p:nvPr/>
          </p:nvSpPr>
          <p:spPr>
            <a:xfrm>
              <a:off x="1431441" y="4347443"/>
              <a:ext cx="2143631" cy="807974"/>
            </a:xfrm>
            <a:prstGeom prst="rect">
              <a:avLst/>
            </a:prstGeom>
            <a:noFill/>
          </p:spPr>
          <p:txBody>
            <a:bodyPr wrap="square" lIns="91440" tIns="45720" rIns="91440" bIns="45720" anchor="t" anchorCtr="0">
              <a:normAutofit/>
            </a:bodyPr>
            <a:lstStyle/>
            <a:p>
              <a:pPr algn="ctr">
                <a:lnSpc>
                  <a:spcPct val="120000"/>
                </a:lnSpc>
              </a:pPr>
              <a:r>
                <a:rPr lang="zh-CN" altLang="en-US" sz="16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请在此输入正文请在此输入正文</a:t>
              </a:r>
              <a:endParaRPr lang="en-US" altLang="zh-CN" sz="16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algn="ctr">
                <a:lnSpc>
                  <a:spcPct val="120000"/>
                </a:lnSpc>
              </a:pPr>
              <a:endParaRPr lang="en-US" altLang="zh-CN" sz="700" dirty="0">
                <a:solidFill>
                  <a:srgbClr val="25C56F"/>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grpSp>
      <p:sp>
        <p:nvSpPr>
          <p:cNvPr id="72" name="quotation-mark_32371"/>
          <p:cNvSpPr>
            <a:spLocks noChangeAspect="1"/>
          </p:cNvSpPr>
          <p:nvPr/>
        </p:nvSpPr>
        <p:spPr bwMode="auto">
          <a:xfrm>
            <a:off x="1120253" y="853261"/>
            <a:ext cx="609685" cy="609283"/>
          </a:xfrm>
          <a:custGeom>
            <a:avLst/>
            <a:gdLst>
              <a:gd name="T0" fmla="*/ 304 w 12633"/>
              <a:gd name="T1" fmla="*/ 5016 h 12624"/>
              <a:gd name="T2" fmla="*/ 12065 w 12633"/>
              <a:gd name="T3" fmla="*/ 115 h 12624"/>
              <a:gd name="T4" fmla="*/ 12560 w 12633"/>
              <a:gd name="T5" fmla="*/ 541 h 12624"/>
              <a:gd name="T6" fmla="*/ 9631 w 12633"/>
              <a:gd name="T7" fmla="*/ 12260 h 12624"/>
              <a:gd name="T8" fmla="*/ 9042 w 12633"/>
              <a:gd name="T9" fmla="*/ 12452 h 12624"/>
              <a:gd name="T10" fmla="*/ 6498 w 12633"/>
              <a:gd name="T11" fmla="*/ 10333 h 12624"/>
              <a:gd name="T12" fmla="*/ 6006 w 12633"/>
              <a:gd name="T13" fmla="*/ 10355 h 12624"/>
              <a:gd name="T14" fmla="*/ 4701 w 12633"/>
              <a:gd name="T15" fmla="*/ 11659 h 12624"/>
              <a:gd name="T16" fmla="*/ 4303 w 12633"/>
              <a:gd name="T17" fmla="*/ 11738 h 12624"/>
              <a:gd name="T18" fmla="*/ 4077 w 12633"/>
              <a:gd name="T19" fmla="*/ 11401 h 12624"/>
              <a:gd name="T20" fmla="*/ 4077 w 12633"/>
              <a:gd name="T21" fmla="*/ 8646 h 12624"/>
              <a:gd name="T22" fmla="*/ 4184 w 12633"/>
              <a:gd name="T23" fmla="*/ 8387 h 12624"/>
              <a:gd name="T24" fmla="*/ 9490 w 12633"/>
              <a:gd name="T25" fmla="*/ 3081 h 12624"/>
              <a:gd name="T26" fmla="*/ 3226 w 12633"/>
              <a:gd name="T27" fmla="*/ 7780 h 12624"/>
              <a:gd name="T28" fmla="*/ 2773 w 12633"/>
              <a:gd name="T29" fmla="*/ 7768 h 12624"/>
              <a:gd name="T30" fmla="*/ 211 w 12633"/>
              <a:gd name="T31" fmla="*/ 5634 h 12624"/>
              <a:gd name="T32" fmla="*/ 304 w 12633"/>
              <a:gd name="T33" fmla="*/ 5016 h 12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633" h="12624">
                <a:moveTo>
                  <a:pt x="304" y="5016"/>
                </a:moveTo>
                <a:lnTo>
                  <a:pt x="12065" y="115"/>
                </a:lnTo>
                <a:cubicBezTo>
                  <a:pt x="12342" y="0"/>
                  <a:pt x="12633" y="250"/>
                  <a:pt x="12560" y="541"/>
                </a:cubicBezTo>
                <a:lnTo>
                  <a:pt x="9631" y="12260"/>
                </a:lnTo>
                <a:cubicBezTo>
                  <a:pt x="9565" y="12521"/>
                  <a:pt x="9249" y="12624"/>
                  <a:pt x="9042" y="12452"/>
                </a:cubicBezTo>
                <a:lnTo>
                  <a:pt x="6498" y="10333"/>
                </a:lnTo>
                <a:cubicBezTo>
                  <a:pt x="6353" y="10212"/>
                  <a:pt x="6139" y="10221"/>
                  <a:pt x="6006" y="10355"/>
                </a:cubicBezTo>
                <a:lnTo>
                  <a:pt x="4701" y="11659"/>
                </a:lnTo>
                <a:cubicBezTo>
                  <a:pt x="4596" y="11763"/>
                  <a:pt x="4440" y="11794"/>
                  <a:pt x="4303" y="11738"/>
                </a:cubicBezTo>
                <a:cubicBezTo>
                  <a:pt x="4167" y="11681"/>
                  <a:pt x="4078" y="11549"/>
                  <a:pt x="4077" y="11401"/>
                </a:cubicBezTo>
                <a:lnTo>
                  <a:pt x="4077" y="8646"/>
                </a:lnTo>
                <a:cubicBezTo>
                  <a:pt x="4077" y="8549"/>
                  <a:pt x="4116" y="8456"/>
                  <a:pt x="4184" y="8387"/>
                </a:cubicBezTo>
                <a:lnTo>
                  <a:pt x="9490" y="3081"/>
                </a:lnTo>
                <a:lnTo>
                  <a:pt x="3226" y="7780"/>
                </a:lnTo>
                <a:cubicBezTo>
                  <a:pt x="3091" y="7881"/>
                  <a:pt x="2903" y="7877"/>
                  <a:pt x="2773" y="7768"/>
                </a:cubicBezTo>
                <a:lnTo>
                  <a:pt x="211" y="5634"/>
                </a:lnTo>
                <a:cubicBezTo>
                  <a:pt x="0" y="5458"/>
                  <a:pt x="51" y="5122"/>
                  <a:pt x="304" y="5016"/>
                </a:cubicBezTo>
                <a:close/>
              </a:path>
            </a:pathLst>
          </a:custGeom>
          <a:solidFill>
            <a:schemeClr val="accent5"/>
          </a:solidFill>
          <a:ln>
            <a:noFill/>
          </a:ln>
        </p:spPr>
        <p:txBody>
          <a:bodyPr/>
          <a:lstStyle/>
          <a:p>
            <a:endParaRPr lang="zh-CN" altLang="en-US"/>
          </a:p>
        </p:txBody>
      </p:sp>
      <p:sp>
        <p:nvSpPr>
          <p:cNvPr id="73" name="Google Shape;494;p33"/>
          <p:cNvSpPr txBox="1"/>
          <p:nvPr/>
        </p:nvSpPr>
        <p:spPr>
          <a:xfrm>
            <a:off x="1992696" y="767736"/>
            <a:ext cx="3142593"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1pPr>
            <a:lvl2pPr marR="0" lvl="1"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2pPr>
            <a:lvl3pPr marR="0" lvl="2"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3pPr>
            <a:lvl4pPr marR="0" lvl="3"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4pPr>
            <a:lvl5pPr marR="0" lvl="4"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5pPr>
            <a:lvl6pPr marR="0" lvl="5"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6pPr>
            <a:lvl7pPr marR="0" lvl="6"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7pPr>
            <a:lvl8pPr marR="0" lvl="7"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8pPr>
            <a:lvl9pPr marR="0" lvl="8"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9pPr>
          </a:lstStyle>
          <a:p>
            <a:pPr marL="0" marR="0" lvl="0" indent="0" algn="ctr" defTabSz="914400" rtl="0" eaLnBrk="1" fontAlgn="auto" latinLnBrk="0" hangingPunct="1">
              <a:lnSpc>
                <a:spcPct val="100000"/>
              </a:lnSpc>
              <a:spcBef>
                <a:spcPts val="0"/>
              </a:spcBef>
              <a:spcAft>
                <a:spcPts val="0"/>
              </a:spcAft>
              <a:buClr>
                <a:srgbClr val="783F04"/>
              </a:buClr>
              <a:buSzPts val="3000"/>
              <a:buFont typeface="Comfortaa"/>
              <a:buNone/>
              <a:defRPr/>
            </a:pPr>
            <a:r>
              <a:rPr lang="zh-CN" altLang="en-US" sz="4400" kern="0" dirty="0">
                <a:solidFill>
                  <a:schemeClr val="accent1"/>
                </a:solidFill>
                <a:latin typeface="站酷快乐体2016修订版" panose="02010600030101010101" pitchFamily="2" charset="-122"/>
                <a:ea typeface="站酷快乐体2016修订版" panose="02010600030101010101" pitchFamily="2" charset="-122"/>
                <a:cs typeface="阿里巴巴普惠体" panose="00020600040101010101" pitchFamily="18" charset="-122"/>
              </a:rPr>
              <a:t>四段内容页</a:t>
            </a:r>
            <a:endParaRPr kumimoji="0" lang="en-US" sz="4400" b="1" u="none" strike="noStrike" kern="0" cap="none" spc="0" normalizeH="0" baseline="0" noProof="0" dirty="0">
              <a:ln>
                <a:noFill/>
              </a:ln>
              <a:solidFill>
                <a:schemeClr val="accent1"/>
              </a:solidFill>
              <a:effectLst/>
              <a:uLnTx/>
              <a:uFillTx/>
              <a:latin typeface="站酷快乐体2016修订版" panose="02010600030101010101" pitchFamily="2" charset="-122"/>
              <a:ea typeface="站酷快乐体2016修订版" panose="02010600030101010101" pitchFamily="2" charset="-122"/>
              <a:cs typeface="阿里巴巴普惠体" panose="00020600040101010101" pitchFamily="18" charset="-122"/>
              <a:sym typeface="Comfortaa"/>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5FFF3"/>
        </a:solidFill>
        <a:effectLst/>
      </p:bgPr>
    </p:bg>
    <p:spTree>
      <p:nvGrpSpPr>
        <p:cNvPr id="1" name=""/>
        <p:cNvGrpSpPr/>
        <p:nvPr/>
      </p:nvGrpSpPr>
      <p:grpSpPr>
        <a:xfrm>
          <a:off x="0" y="0"/>
          <a:ext cx="0" cy="0"/>
          <a:chOff x="0" y="0"/>
          <a:chExt cx="0" cy="0"/>
        </a:xfrm>
      </p:grpSpPr>
      <p:sp>
        <p:nvSpPr>
          <p:cNvPr id="2" name="Google Shape;493;p33"/>
          <p:cNvSpPr/>
          <p:nvPr/>
        </p:nvSpPr>
        <p:spPr>
          <a:xfrm flipH="1">
            <a:off x="0" y="-217714"/>
            <a:ext cx="12550978" cy="7075714"/>
          </a:xfrm>
          <a:custGeom>
            <a:avLst/>
            <a:gdLst/>
            <a:ahLst/>
            <a:cxnLst/>
            <a:rect l="l" t="t" r="r" b="b"/>
            <a:pathLst>
              <a:path w="46307" h="26227" extrusionOk="0">
                <a:moveTo>
                  <a:pt x="43978" y="0"/>
                </a:moveTo>
                <a:cubicBezTo>
                  <a:pt x="40052" y="0"/>
                  <a:pt x="36587" y="2763"/>
                  <a:pt x="33999" y="6111"/>
                </a:cubicBezTo>
                <a:cubicBezTo>
                  <a:pt x="32570" y="7960"/>
                  <a:pt x="30493" y="9268"/>
                  <a:pt x="28222" y="9800"/>
                </a:cubicBezTo>
                <a:cubicBezTo>
                  <a:pt x="26639" y="10170"/>
                  <a:pt x="24941" y="10367"/>
                  <a:pt x="23604" y="11370"/>
                </a:cubicBezTo>
                <a:cubicBezTo>
                  <a:pt x="22472" y="12217"/>
                  <a:pt x="21784" y="13486"/>
                  <a:pt x="21291" y="14784"/>
                </a:cubicBezTo>
                <a:cubicBezTo>
                  <a:pt x="20506" y="16853"/>
                  <a:pt x="20265" y="20071"/>
                  <a:pt x="18032" y="21173"/>
                </a:cubicBezTo>
                <a:cubicBezTo>
                  <a:pt x="17547" y="21412"/>
                  <a:pt x="17019" y="21512"/>
                  <a:pt x="16450" y="21512"/>
                </a:cubicBezTo>
                <a:cubicBezTo>
                  <a:pt x="13442" y="21512"/>
                  <a:pt x="9289" y="18702"/>
                  <a:pt x="4349" y="18702"/>
                </a:cubicBezTo>
                <a:cubicBezTo>
                  <a:pt x="2959" y="18702"/>
                  <a:pt x="1507" y="18924"/>
                  <a:pt x="1" y="19494"/>
                </a:cubicBezTo>
                <a:lnTo>
                  <a:pt x="1" y="26227"/>
                </a:lnTo>
                <a:lnTo>
                  <a:pt x="46307" y="26227"/>
                </a:lnTo>
                <a:lnTo>
                  <a:pt x="46307" y="327"/>
                </a:lnTo>
                <a:cubicBezTo>
                  <a:pt x="45515" y="104"/>
                  <a:pt x="44738" y="0"/>
                  <a:pt x="43978" y="0"/>
                </a:cubicBezTo>
                <a:close/>
              </a:path>
            </a:pathLst>
          </a:custGeom>
          <a:solidFill>
            <a:srgbClr val="25C5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494;p33"/>
          <p:cNvSpPr txBox="1"/>
          <p:nvPr/>
        </p:nvSpPr>
        <p:spPr>
          <a:xfrm>
            <a:off x="5615896" y="2251330"/>
            <a:ext cx="5315700"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1pPr>
            <a:lvl2pPr marR="0" lvl="1"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2pPr>
            <a:lvl3pPr marR="0" lvl="2"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3pPr>
            <a:lvl4pPr marR="0" lvl="3"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4pPr>
            <a:lvl5pPr marR="0" lvl="4"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5pPr>
            <a:lvl6pPr marR="0" lvl="5"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6pPr>
            <a:lvl7pPr marR="0" lvl="6"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7pPr>
            <a:lvl8pPr marR="0" lvl="7"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8pPr>
            <a:lvl9pPr marR="0" lvl="8"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9pPr>
          </a:lstStyle>
          <a:p>
            <a:pPr marL="0" marR="0" lvl="0" indent="0" algn="r" defTabSz="914400" rtl="0" eaLnBrk="1" fontAlgn="auto" latinLnBrk="0" hangingPunct="1">
              <a:lnSpc>
                <a:spcPct val="100000"/>
              </a:lnSpc>
              <a:spcBef>
                <a:spcPts val="0"/>
              </a:spcBef>
              <a:spcAft>
                <a:spcPts val="0"/>
              </a:spcAft>
              <a:buClr>
                <a:srgbClr val="783F04"/>
              </a:buClr>
              <a:buSzPts val="3000"/>
              <a:buFont typeface="Comfortaa"/>
              <a:buNone/>
              <a:defRPr/>
            </a:pPr>
            <a:r>
              <a:rPr lang="zh-CN" altLang="en-US" sz="6000" kern="0" dirty="0">
                <a:solidFill>
                  <a:schemeClr val="accent1"/>
                </a:solidFill>
                <a:latin typeface="站酷快乐体2016修订版" panose="02010600030101010101" pitchFamily="2" charset="-122"/>
                <a:ea typeface="站酷快乐体2016修订版" panose="02010600030101010101" pitchFamily="2" charset="-122"/>
                <a:cs typeface="阿里巴巴普惠体" panose="00020600040101010101" pitchFamily="18" charset="-122"/>
              </a:rPr>
              <a:t>小组讨论</a:t>
            </a:r>
            <a:endParaRPr kumimoji="0" lang="en-US" sz="6000" b="1" u="none" strike="noStrike" kern="0" cap="none" spc="0" normalizeH="0" baseline="0" noProof="0" dirty="0">
              <a:ln>
                <a:noFill/>
              </a:ln>
              <a:solidFill>
                <a:schemeClr val="accent1"/>
              </a:solidFill>
              <a:effectLst/>
              <a:uLnTx/>
              <a:uFillTx/>
              <a:latin typeface="站酷快乐体2016修订版" panose="02010600030101010101" pitchFamily="2" charset="-122"/>
              <a:ea typeface="站酷快乐体2016修订版" panose="02010600030101010101" pitchFamily="2" charset="-122"/>
              <a:cs typeface="阿里巴巴普惠体" panose="00020600040101010101" pitchFamily="18" charset="-122"/>
              <a:sym typeface="Comfortaa"/>
            </a:endParaRPr>
          </a:p>
        </p:txBody>
      </p:sp>
      <p:sp>
        <p:nvSpPr>
          <p:cNvPr id="72" name="Google Shape;495;p33"/>
          <p:cNvSpPr txBox="1"/>
          <p:nvPr/>
        </p:nvSpPr>
        <p:spPr>
          <a:xfrm>
            <a:off x="7810396" y="1512235"/>
            <a:ext cx="3121200" cy="841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4800"/>
              <a:buFont typeface="Comfortaa"/>
              <a:buNone/>
              <a:defRPr sz="4800" b="1" i="0" u="none" strike="noStrike" cap="none">
                <a:solidFill>
                  <a:schemeClr val="accent1"/>
                </a:solidFill>
                <a:latin typeface="Comfortaa"/>
                <a:ea typeface="Comfortaa"/>
                <a:cs typeface="Comfortaa"/>
                <a:sym typeface="Comfortaa"/>
              </a:defRPr>
            </a:lvl1pPr>
            <a:lvl2pPr marR="0" lvl="1" algn="r" rtl="0">
              <a:lnSpc>
                <a:spcPct val="100000"/>
              </a:lnSpc>
              <a:spcBef>
                <a:spcPts val="0"/>
              </a:spcBef>
              <a:spcAft>
                <a:spcPts val="0"/>
              </a:spcAft>
              <a:buClr>
                <a:schemeClr val="accent4"/>
              </a:buClr>
              <a:buSzPts val="7200"/>
              <a:buFont typeface="Comfortaa"/>
              <a:buNone/>
              <a:defRPr sz="7200" b="1" i="0" u="none" strike="noStrike" cap="none">
                <a:solidFill>
                  <a:schemeClr val="accent4"/>
                </a:solidFill>
                <a:latin typeface="Comfortaa"/>
                <a:ea typeface="Comfortaa"/>
                <a:cs typeface="Comfortaa"/>
                <a:sym typeface="Comfortaa"/>
              </a:defRPr>
            </a:lvl2pPr>
            <a:lvl3pPr marR="0" lvl="2" algn="r" rtl="0">
              <a:lnSpc>
                <a:spcPct val="100000"/>
              </a:lnSpc>
              <a:spcBef>
                <a:spcPts val="0"/>
              </a:spcBef>
              <a:spcAft>
                <a:spcPts val="0"/>
              </a:spcAft>
              <a:buClr>
                <a:schemeClr val="accent4"/>
              </a:buClr>
              <a:buSzPts val="7200"/>
              <a:buFont typeface="Comfortaa"/>
              <a:buNone/>
              <a:defRPr sz="7200" b="1" i="0" u="none" strike="noStrike" cap="none">
                <a:solidFill>
                  <a:schemeClr val="accent4"/>
                </a:solidFill>
                <a:latin typeface="Comfortaa"/>
                <a:ea typeface="Comfortaa"/>
                <a:cs typeface="Comfortaa"/>
                <a:sym typeface="Comfortaa"/>
              </a:defRPr>
            </a:lvl3pPr>
            <a:lvl4pPr marR="0" lvl="3" algn="r" rtl="0">
              <a:lnSpc>
                <a:spcPct val="100000"/>
              </a:lnSpc>
              <a:spcBef>
                <a:spcPts val="0"/>
              </a:spcBef>
              <a:spcAft>
                <a:spcPts val="0"/>
              </a:spcAft>
              <a:buClr>
                <a:schemeClr val="accent4"/>
              </a:buClr>
              <a:buSzPts val="7200"/>
              <a:buFont typeface="Comfortaa"/>
              <a:buNone/>
              <a:defRPr sz="7200" b="1" i="0" u="none" strike="noStrike" cap="none">
                <a:solidFill>
                  <a:schemeClr val="accent4"/>
                </a:solidFill>
                <a:latin typeface="Comfortaa"/>
                <a:ea typeface="Comfortaa"/>
                <a:cs typeface="Comfortaa"/>
                <a:sym typeface="Comfortaa"/>
              </a:defRPr>
            </a:lvl4pPr>
            <a:lvl5pPr marR="0" lvl="4" algn="r" rtl="0">
              <a:lnSpc>
                <a:spcPct val="100000"/>
              </a:lnSpc>
              <a:spcBef>
                <a:spcPts val="0"/>
              </a:spcBef>
              <a:spcAft>
                <a:spcPts val="0"/>
              </a:spcAft>
              <a:buClr>
                <a:schemeClr val="accent4"/>
              </a:buClr>
              <a:buSzPts val="7200"/>
              <a:buFont typeface="Comfortaa"/>
              <a:buNone/>
              <a:defRPr sz="7200" b="1" i="0" u="none" strike="noStrike" cap="none">
                <a:solidFill>
                  <a:schemeClr val="accent4"/>
                </a:solidFill>
                <a:latin typeface="Comfortaa"/>
                <a:ea typeface="Comfortaa"/>
                <a:cs typeface="Comfortaa"/>
                <a:sym typeface="Comfortaa"/>
              </a:defRPr>
            </a:lvl5pPr>
            <a:lvl6pPr marR="0" lvl="5" algn="r" rtl="0">
              <a:lnSpc>
                <a:spcPct val="100000"/>
              </a:lnSpc>
              <a:spcBef>
                <a:spcPts val="0"/>
              </a:spcBef>
              <a:spcAft>
                <a:spcPts val="0"/>
              </a:spcAft>
              <a:buClr>
                <a:schemeClr val="accent4"/>
              </a:buClr>
              <a:buSzPts val="7200"/>
              <a:buFont typeface="Comfortaa"/>
              <a:buNone/>
              <a:defRPr sz="7200" b="1" i="0" u="none" strike="noStrike" cap="none">
                <a:solidFill>
                  <a:schemeClr val="accent4"/>
                </a:solidFill>
                <a:latin typeface="Comfortaa"/>
                <a:ea typeface="Comfortaa"/>
                <a:cs typeface="Comfortaa"/>
                <a:sym typeface="Comfortaa"/>
              </a:defRPr>
            </a:lvl6pPr>
            <a:lvl7pPr marR="0" lvl="6" algn="r" rtl="0">
              <a:lnSpc>
                <a:spcPct val="100000"/>
              </a:lnSpc>
              <a:spcBef>
                <a:spcPts val="0"/>
              </a:spcBef>
              <a:spcAft>
                <a:spcPts val="0"/>
              </a:spcAft>
              <a:buClr>
                <a:schemeClr val="accent4"/>
              </a:buClr>
              <a:buSzPts val="7200"/>
              <a:buFont typeface="Comfortaa"/>
              <a:buNone/>
              <a:defRPr sz="7200" b="1" i="0" u="none" strike="noStrike" cap="none">
                <a:solidFill>
                  <a:schemeClr val="accent4"/>
                </a:solidFill>
                <a:latin typeface="Comfortaa"/>
                <a:ea typeface="Comfortaa"/>
                <a:cs typeface="Comfortaa"/>
                <a:sym typeface="Comfortaa"/>
              </a:defRPr>
            </a:lvl7pPr>
            <a:lvl8pPr marR="0" lvl="7" algn="r" rtl="0">
              <a:lnSpc>
                <a:spcPct val="100000"/>
              </a:lnSpc>
              <a:spcBef>
                <a:spcPts val="0"/>
              </a:spcBef>
              <a:spcAft>
                <a:spcPts val="0"/>
              </a:spcAft>
              <a:buClr>
                <a:schemeClr val="accent4"/>
              </a:buClr>
              <a:buSzPts val="7200"/>
              <a:buFont typeface="Comfortaa"/>
              <a:buNone/>
              <a:defRPr sz="7200" b="1" i="0" u="none" strike="noStrike" cap="none">
                <a:solidFill>
                  <a:schemeClr val="accent4"/>
                </a:solidFill>
                <a:latin typeface="Comfortaa"/>
                <a:ea typeface="Comfortaa"/>
                <a:cs typeface="Comfortaa"/>
                <a:sym typeface="Comfortaa"/>
              </a:defRPr>
            </a:lvl8pPr>
            <a:lvl9pPr marR="0" lvl="8" algn="r" rtl="0">
              <a:lnSpc>
                <a:spcPct val="100000"/>
              </a:lnSpc>
              <a:spcBef>
                <a:spcPts val="0"/>
              </a:spcBef>
              <a:spcAft>
                <a:spcPts val="0"/>
              </a:spcAft>
              <a:buClr>
                <a:schemeClr val="accent4"/>
              </a:buClr>
              <a:buSzPts val="7200"/>
              <a:buFont typeface="Comfortaa"/>
              <a:buNone/>
              <a:defRPr sz="7200" b="1" i="0" u="none" strike="noStrike" cap="none">
                <a:solidFill>
                  <a:schemeClr val="accent4"/>
                </a:solidFill>
                <a:latin typeface="Comfortaa"/>
                <a:ea typeface="Comfortaa"/>
                <a:cs typeface="Comfortaa"/>
                <a:sym typeface="Comfortaa"/>
              </a:defRPr>
            </a:lvl9pPr>
          </a:lstStyle>
          <a:p>
            <a:pPr marL="0" marR="0" lvl="0" indent="0" algn="r" defTabSz="914400" rtl="0" eaLnBrk="1" fontAlgn="auto" latinLnBrk="0" hangingPunct="1">
              <a:lnSpc>
                <a:spcPct val="100000"/>
              </a:lnSpc>
              <a:spcBef>
                <a:spcPts val="0"/>
              </a:spcBef>
              <a:spcAft>
                <a:spcPts val="0"/>
              </a:spcAft>
              <a:buClr>
                <a:srgbClr val="FFAB40"/>
              </a:buClr>
              <a:buSzPts val="4800"/>
              <a:buFont typeface="Comfortaa"/>
              <a:buNone/>
              <a:defRPr/>
            </a:pPr>
            <a:r>
              <a:rPr kumimoji="0" lang="en-GB" sz="5400" b="1" i="0" u="none" strike="noStrike" kern="0" cap="none" spc="0" normalizeH="0" baseline="0" noProof="0" dirty="0">
                <a:ln>
                  <a:noFill/>
                </a:ln>
                <a:solidFill>
                  <a:schemeClr val="accent2"/>
                </a:solidFill>
                <a:effectLst/>
                <a:uLnTx/>
                <a:uFillTx/>
                <a:latin typeface="阿里巴巴普惠体" panose="00020600040101010101" pitchFamily="18" charset="-122"/>
                <a:ea typeface="阿里巴巴普惠体" panose="00020600040101010101" pitchFamily="18" charset="-122"/>
                <a:cs typeface="阿里巴巴普惠体" panose="00020600040101010101" pitchFamily="18" charset="-122"/>
                <a:sym typeface="Comfortaa"/>
              </a:rPr>
              <a:t>0</a:t>
            </a:r>
            <a:r>
              <a:rPr kumimoji="0" lang="en-US" altLang="zh-CN" sz="5400" b="1" i="0" u="none" strike="noStrike" kern="0" cap="none" spc="0" normalizeH="0" baseline="0" noProof="0" dirty="0">
                <a:ln>
                  <a:noFill/>
                </a:ln>
                <a:solidFill>
                  <a:schemeClr val="accent2"/>
                </a:solidFill>
                <a:effectLst/>
                <a:uLnTx/>
                <a:uFillTx/>
                <a:latin typeface="阿里巴巴普惠体" panose="00020600040101010101" pitchFamily="18" charset="-122"/>
                <a:ea typeface="阿里巴巴普惠体" panose="00020600040101010101" pitchFamily="18" charset="-122"/>
                <a:cs typeface="阿里巴巴普惠体" panose="00020600040101010101" pitchFamily="18" charset="-122"/>
                <a:sym typeface="Comfortaa"/>
              </a:rPr>
              <a:t>3</a:t>
            </a:r>
            <a:r>
              <a:rPr kumimoji="0" lang="en-GB" sz="5400" b="1" i="0" u="none" strike="noStrike" kern="0" cap="none" spc="0" normalizeH="0" baseline="0" noProof="0" dirty="0">
                <a:ln>
                  <a:noFill/>
                </a:ln>
                <a:solidFill>
                  <a:schemeClr val="accent2"/>
                </a:solidFill>
                <a:effectLst/>
                <a:uLnTx/>
                <a:uFillTx/>
                <a:latin typeface="阿里巴巴普惠体" panose="00020600040101010101" pitchFamily="18" charset="-122"/>
                <a:ea typeface="阿里巴巴普惠体" panose="00020600040101010101" pitchFamily="18" charset="-122"/>
                <a:cs typeface="阿里巴巴普惠体" panose="00020600040101010101" pitchFamily="18" charset="-122"/>
                <a:sym typeface="Comfortaa"/>
              </a:rPr>
              <a:t>.</a:t>
            </a:r>
            <a:endParaRPr kumimoji="0" lang="en-GB" sz="5400" b="1" i="0" u="none" strike="noStrike" kern="0" cap="none" spc="0" normalizeH="0" baseline="0" noProof="0" dirty="0">
              <a:ln>
                <a:noFill/>
              </a:ln>
              <a:solidFill>
                <a:schemeClr val="accent2"/>
              </a:solidFill>
              <a:effectLst/>
              <a:uLnTx/>
              <a:uFillTx/>
              <a:latin typeface="阿里巴巴普惠体" panose="00020600040101010101" pitchFamily="18" charset="-122"/>
              <a:ea typeface="阿里巴巴普惠体" panose="00020600040101010101" pitchFamily="18" charset="-122"/>
              <a:cs typeface="阿里巴巴普惠体" panose="00020600040101010101" pitchFamily="18" charset="-122"/>
              <a:sym typeface="Comfortaa"/>
            </a:endParaRPr>
          </a:p>
        </p:txBody>
      </p:sp>
      <p:grpSp>
        <p:nvGrpSpPr>
          <p:cNvPr id="22" name="Google Shape;2210;p48"/>
          <p:cNvGrpSpPr/>
          <p:nvPr/>
        </p:nvGrpSpPr>
        <p:grpSpPr>
          <a:xfrm>
            <a:off x="953159" y="3320143"/>
            <a:ext cx="4525705" cy="2650359"/>
            <a:chOff x="5368075" y="1387975"/>
            <a:chExt cx="2801075" cy="1640375"/>
          </a:xfrm>
        </p:grpSpPr>
        <p:sp>
          <p:nvSpPr>
            <p:cNvPr id="23" name="Google Shape;2211;p48"/>
            <p:cNvSpPr/>
            <p:nvPr/>
          </p:nvSpPr>
          <p:spPr>
            <a:xfrm>
              <a:off x="5710525" y="1387975"/>
              <a:ext cx="239625" cy="262450"/>
            </a:xfrm>
            <a:custGeom>
              <a:avLst/>
              <a:gdLst/>
              <a:ahLst/>
              <a:cxnLst/>
              <a:rect l="l" t="t" r="r" b="b"/>
              <a:pathLst>
                <a:path w="9585" h="10498" extrusionOk="0">
                  <a:moveTo>
                    <a:pt x="6218" y="0"/>
                  </a:moveTo>
                  <a:cubicBezTo>
                    <a:pt x="4892" y="0"/>
                    <a:pt x="3362" y="309"/>
                    <a:pt x="2375" y="1020"/>
                  </a:cubicBezTo>
                  <a:cubicBezTo>
                    <a:pt x="741" y="2198"/>
                    <a:pt x="1" y="2416"/>
                    <a:pt x="1144" y="4630"/>
                  </a:cubicBezTo>
                  <a:cubicBezTo>
                    <a:pt x="1356" y="5047"/>
                    <a:pt x="1639" y="5533"/>
                    <a:pt x="1993" y="6111"/>
                  </a:cubicBezTo>
                  <a:cubicBezTo>
                    <a:pt x="2433" y="6829"/>
                    <a:pt x="2837" y="7437"/>
                    <a:pt x="3201" y="7944"/>
                  </a:cubicBezTo>
                  <a:cubicBezTo>
                    <a:pt x="3373" y="8183"/>
                    <a:pt x="3535" y="8399"/>
                    <a:pt x="3687" y="8597"/>
                  </a:cubicBezTo>
                  <a:cubicBezTo>
                    <a:pt x="4870" y="10125"/>
                    <a:pt x="5524" y="10498"/>
                    <a:pt x="5524" y="10498"/>
                  </a:cubicBezTo>
                  <a:cubicBezTo>
                    <a:pt x="6185" y="7934"/>
                    <a:pt x="9240" y="7867"/>
                    <a:pt x="9558" y="7867"/>
                  </a:cubicBezTo>
                  <a:cubicBezTo>
                    <a:pt x="9576" y="7867"/>
                    <a:pt x="9585" y="7867"/>
                    <a:pt x="9585" y="7867"/>
                  </a:cubicBezTo>
                  <a:cubicBezTo>
                    <a:pt x="7668" y="5282"/>
                    <a:pt x="8601" y="2961"/>
                    <a:pt x="8836" y="1615"/>
                  </a:cubicBezTo>
                  <a:cubicBezTo>
                    <a:pt x="8896" y="1270"/>
                    <a:pt x="8909" y="987"/>
                    <a:pt x="8817" y="782"/>
                  </a:cubicBezTo>
                  <a:cubicBezTo>
                    <a:pt x="8606" y="321"/>
                    <a:pt x="7636" y="39"/>
                    <a:pt x="6458" y="4"/>
                  </a:cubicBezTo>
                  <a:cubicBezTo>
                    <a:pt x="6378" y="2"/>
                    <a:pt x="6298" y="0"/>
                    <a:pt x="6218" y="0"/>
                  </a:cubicBez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 name="Google Shape;2212;p48"/>
            <p:cNvSpPr/>
            <p:nvPr/>
          </p:nvSpPr>
          <p:spPr>
            <a:xfrm>
              <a:off x="5994175" y="2279025"/>
              <a:ext cx="378025" cy="329975"/>
            </a:xfrm>
            <a:custGeom>
              <a:avLst/>
              <a:gdLst/>
              <a:ahLst/>
              <a:cxnLst/>
              <a:rect l="l" t="t" r="r" b="b"/>
              <a:pathLst>
                <a:path w="15121" h="13199" extrusionOk="0">
                  <a:moveTo>
                    <a:pt x="2833" y="0"/>
                  </a:moveTo>
                  <a:cubicBezTo>
                    <a:pt x="2725" y="0"/>
                    <a:pt x="2619" y="9"/>
                    <a:pt x="2515" y="28"/>
                  </a:cubicBezTo>
                  <a:cubicBezTo>
                    <a:pt x="1" y="477"/>
                    <a:pt x="1755" y="3678"/>
                    <a:pt x="2183" y="4793"/>
                  </a:cubicBezTo>
                  <a:cubicBezTo>
                    <a:pt x="3403" y="7987"/>
                    <a:pt x="5167" y="11663"/>
                    <a:pt x="13202" y="13198"/>
                  </a:cubicBezTo>
                  <a:lnTo>
                    <a:pt x="15121" y="8491"/>
                  </a:lnTo>
                  <a:lnTo>
                    <a:pt x="9655" y="5305"/>
                  </a:lnTo>
                  <a:cubicBezTo>
                    <a:pt x="9173" y="4990"/>
                    <a:pt x="8745" y="4604"/>
                    <a:pt x="8379" y="4159"/>
                  </a:cubicBezTo>
                  <a:cubicBezTo>
                    <a:pt x="7317" y="2856"/>
                    <a:pt x="4767" y="0"/>
                    <a:pt x="2833" y="0"/>
                  </a:cubicBezTo>
                  <a:close/>
                </a:path>
              </a:pathLst>
            </a:custGeom>
            <a:solidFill>
              <a:srgbClr val="ADC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2213;p48"/>
            <p:cNvSpPr/>
            <p:nvPr/>
          </p:nvSpPr>
          <p:spPr>
            <a:xfrm>
              <a:off x="6288800" y="2497200"/>
              <a:ext cx="350925" cy="260125"/>
            </a:xfrm>
            <a:custGeom>
              <a:avLst/>
              <a:gdLst/>
              <a:ahLst/>
              <a:cxnLst/>
              <a:rect l="l" t="t" r="r" b="b"/>
              <a:pathLst>
                <a:path w="14037" h="10405" extrusionOk="0">
                  <a:moveTo>
                    <a:pt x="2631" y="0"/>
                  </a:moveTo>
                  <a:cubicBezTo>
                    <a:pt x="1373" y="0"/>
                    <a:pt x="1" y="3335"/>
                    <a:pt x="260" y="3825"/>
                  </a:cubicBezTo>
                  <a:cubicBezTo>
                    <a:pt x="312" y="3924"/>
                    <a:pt x="447" y="3958"/>
                    <a:pt x="632" y="3958"/>
                  </a:cubicBezTo>
                  <a:cubicBezTo>
                    <a:pt x="1037" y="3958"/>
                    <a:pt x="1680" y="3795"/>
                    <a:pt x="2221" y="3795"/>
                  </a:cubicBezTo>
                  <a:cubicBezTo>
                    <a:pt x="2742" y="3795"/>
                    <a:pt x="3168" y="3947"/>
                    <a:pt x="3192" y="4543"/>
                  </a:cubicBezTo>
                  <a:cubicBezTo>
                    <a:pt x="3251" y="6039"/>
                    <a:pt x="5291" y="6465"/>
                    <a:pt x="5291" y="6465"/>
                  </a:cubicBezTo>
                  <a:cubicBezTo>
                    <a:pt x="5291" y="6465"/>
                    <a:pt x="4241" y="9359"/>
                    <a:pt x="5168" y="9560"/>
                  </a:cubicBezTo>
                  <a:cubicBezTo>
                    <a:pt x="5202" y="9567"/>
                    <a:pt x="5236" y="9571"/>
                    <a:pt x="5270" y="9571"/>
                  </a:cubicBezTo>
                  <a:cubicBezTo>
                    <a:pt x="6149" y="9571"/>
                    <a:pt x="6829" y="7139"/>
                    <a:pt x="6829" y="7139"/>
                  </a:cubicBezTo>
                  <a:cubicBezTo>
                    <a:pt x="6829" y="7139"/>
                    <a:pt x="6985" y="10405"/>
                    <a:pt x="8276" y="10405"/>
                  </a:cubicBezTo>
                  <a:cubicBezTo>
                    <a:pt x="8335" y="10405"/>
                    <a:pt x="8396" y="10398"/>
                    <a:pt x="8460" y="10384"/>
                  </a:cubicBezTo>
                  <a:cubicBezTo>
                    <a:pt x="9922" y="10056"/>
                    <a:pt x="9050" y="6229"/>
                    <a:pt x="9050" y="6229"/>
                  </a:cubicBezTo>
                  <a:cubicBezTo>
                    <a:pt x="9111" y="6103"/>
                    <a:pt x="9179" y="6049"/>
                    <a:pt x="9252" y="6049"/>
                  </a:cubicBezTo>
                  <a:cubicBezTo>
                    <a:pt x="9702" y="6049"/>
                    <a:pt x="10389" y="8072"/>
                    <a:pt x="11369" y="8072"/>
                  </a:cubicBezTo>
                  <a:cubicBezTo>
                    <a:pt x="11509" y="8072"/>
                    <a:pt x="11655" y="8030"/>
                    <a:pt x="11807" y="7935"/>
                  </a:cubicBezTo>
                  <a:cubicBezTo>
                    <a:pt x="14036" y="6547"/>
                    <a:pt x="8850" y="3436"/>
                    <a:pt x="9365" y="3436"/>
                  </a:cubicBezTo>
                  <a:cubicBezTo>
                    <a:pt x="9375" y="3436"/>
                    <a:pt x="9387" y="3437"/>
                    <a:pt x="9401" y="3440"/>
                  </a:cubicBezTo>
                  <a:cubicBezTo>
                    <a:pt x="9996" y="3540"/>
                    <a:pt x="11411" y="4779"/>
                    <a:pt x="12365" y="4779"/>
                  </a:cubicBezTo>
                  <a:cubicBezTo>
                    <a:pt x="12625" y="4779"/>
                    <a:pt x="12850" y="4687"/>
                    <a:pt x="13016" y="4455"/>
                  </a:cubicBezTo>
                  <a:cubicBezTo>
                    <a:pt x="13783" y="3383"/>
                    <a:pt x="10224" y="284"/>
                    <a:pt x="8498" y="284"/>
                  </a:cubicBezTo>
                  <a:cubicBezTo>
                    <a:pt x="8479" y="284"/>
                    <a:pt x="8460" y="284"/>
                    <a:pt x="8441" y="285"/>
                  </a:cubicBezTo>
                  <a:cubicBezTo>
                    <a:pt x="8261" y="292"/>
                    <a:pt x="8056" y="295"/>
                    <a:pt x="7834" y="295"/>
                  </a:cubicBezTo>
                  <a:cubicBezTo>
                    <a:pt x="5968" y="295"/>
                    <a:pt x="2911" y="59"/>
                    <a:pt x="2911" y="59"/>
                  </a:cubicBezTo>
                  <a:cubicBezTo>
                    <a:pt x="2819" y="19"/>
                    <a:pt x="2725" y="0"/>
                    <a:pt x="2631" y="0"/>
                  </a:cubicBezTo>
                  <a:close/>
                </a:path>
              </a:pathLst>
            </a:custGeom>
            <a:solidFill>
              <a:srgbClr val="F798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2214;p48"/>
            <p:cNvSpPr/>
            <p:nvPr/>
          </p:nvSpPr>
          <p:spPr>
            <a:xfrm>
              <a:off x="6391200" y="2531350"/>
              <a:ext cx="131875" cy="83750"/>
            </a:xfrm>
            <a:custGeom>
              <a:avLst/>
              <a:gdLst/>
              <a:ahLst/>
              <a:cxnLst/>
              <a:rect l="l" t="t" r="r" b="b"/>
              <a:pathLst>
                <a:path w="5275" h="3350" extrusionOk="0">
                  <a:moveTo>
                    <a:pt x="2914" y="0"/>
                  </a:moveTo>
                  <a:lnTo>
                    <a:pt x="2857" y="116"/>
                  </a:lnTo>
                  <a:cubicBezTo>
                    <a:pt x="2878" y="126"/>
                    <a:pt x="4847" y="1089"/>
                    <a:pt x="5079" y="2126"/>
                  </a:cubicBezTo>
                  <a:cubicBezTo>
                    <a:pt x="5140" y="2397"/>
                    <a:pt x="5074" y="2652"/>
                    <a:pt x="4884" y="2886"/>
                  </a:cubicBezTo>
                  <a:cubicBezTo>
                    <a:pt x="4707" y="3105"/>
                    <a:pt x="4477" y="3218"/>
                    <a:pt x="4205" y="3221"/>
                  </a:cubicBezTo>
                  <a:lnTo>
                    <a:pt x="4193" y="3221"/>
                  </a:lnTo>
                  <a:cubicBezTo>
                    <a:pt x="3046" y="3221"/>
                    <a:pt x="1460" y="1364"/>
                    <a:pt x="1445" y="1345"/>
                  </a:cubicBezTo>
                  <a:lnTo>
                    <a:pt x="1351" y="1235"/>
                  </a:lnTo>
                  <a:lnTo>
                    <a:pt x="1331" y="1377"/>
                  </a:lnTo>
                  <a:cubicBezTo>
                    <a:pt x="1329" y="1386"/>
                    <a:pt x="1209" y="2176"/>
                    <a:pt x="741" y="2462"/>
                  </a:cubicBezTo>
                  <a:cubicBezTo>
                    <a:pt x="630" y="2529"/>
                    <a:pt x="507" y="2563"/>
                    <a:pt x="373" y="2563"/>
                  </a:cubicBezTo>
                  <a:cubicBezTo>
                    <a:pt x="269" y="2563"/>
                    <a:pt x="158" y="2543"/>
                    <a:pt x="42" y="2503"/>
                  </a:cubicBezTo>
                  <a:lnTo>
                    <a:pt x="1" y="2624"/>
                  </a:lnTo>
                  <a:cubicBezTo>
                    <a:pt x="131" y="2670"/>
                    <a:pt x="255" y="2692"/>
                    <a:pt x="373" y="2692"/>
                  </a:cubicBezTo>
                  <a:cubicBezTo>
                    <a:pt x="530" y="2692"/>
                    <a:pt x="676" y="2652"/>
                    <a:pt x="808" y="2571"/>
                  </a:cubicBezTo>
                  <a:cubicBezTo>
                    <a:pt x="1209" y="2328"/>
                    <a:pt x="1376" y="1783"/>
                    <a:pt x="1433" y="1529"/>
                  </a:cubicBezTo>
                  <a:cubicBezTo>
                    <a:pt x="1789" y="1927"/>
                    <a:pt x="3132" y="3350"/>
                    <a:pt x="4193" y="3350"/>
                  </a:cubicBezTo>
                  <a:lnTo>
                    <a:pt x="4206" y="3350"/>
                  </a:lnTo>
                  <a:cubicBezTo>
                    <a:pt x="4520" y="3347"/>
                    <a:pt x="4782" y="3218"/>
                    <a:pt x="4985" y="2966"/>
                  </a:cubicBezTo>
                  <a:cubicBezTo>
                    <a:pt x="5200" y="2702"/>
                    <a:pt x="5275" y="2410"/>
                    <a:pt x="5204" y="2099"/>
                  </a:cubicBezTo>
                  <a:cubicBezTo>
                    <a:pt x="4960" y="1000"/>
                    <a:pt x="2998" y="40"/>
                    <a:pt x="2914" y="0"/>
                  </a:cubicBezTo>
                  <a:close/>
                </a:path>
              </a:pathLst>
            </a:custGeom>
            <a:solidFill>
              <a:srgbClr val="CC6A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2215;p48"/>
            <p:cNvSpPr/>
            <p:nvPr/>
          </p:nvSpPr>
          <p:spPr>
            <a:xfrm>
              <a:off x="5368075" y="2641425"/>
              <a:ext cx="284950" cy="150350"/>
            </a:xfrm>
            <a:custGeom>
              <a:avLst/>
              <a:gdLst/>
              <a:ahLst/>
              <a:cxnLst/>
              <a:rect l="l" t="t" r="r" b="b"/>
              <a:pathLst>
                <a:path w="11398" h="6014" extrusionOk="0">
                  <a:moveTo>
                    <a:pt x="9529" y="0"/>
                  </a:moveTo>
                  <a:cubicBezTo>
                    <a:pt x="9470" y="0"/>
                    <a:pt x="9409" y="5"/>
                    <a:pt x="9347" y="15"/>
                  </a:cubicBezTo>
                  <a:cubicBezTo>
                    <a:pt x="7744" y="276"/>
                    <a:pt x="7952" y="1458"/>
                    <a:pt x="6278" y="1783"/>
                  </a:cubicBezTo>
                  <a:cubicBezTo>
                    <a:pt x="4604" y="2108"/>
                    <a:pt x="559" y="1736"/>
                    <a:pt x="280" y="3131"/>
                  </a:cubicBezTo>
                  <a:cubicBezTo>
                    <a:pt x="0" y="4525"/>
                    <a:pt x="7999" y="6014"/>
                    <a:pt x="7999" y="6014"/>
                  </a:cubicBezTo>
                  <a:lnTo>
                    <a:pt x="11397" y="2990"/>
                  </a:lnTo>
                  <a:lnTo>
                    <a:pt x="11022" y="1224"/>
                  </a:lnTo>
                  <a:cubicBezTo>
                    <a:pt x="11022" y="1224"/>
                    <a:pt x="10480" y="0"/>
                    <a:pt x="9529" y="0"/>
                  </a:cubicBezTo>
                  <a:close/>
                </a:path>
              </a:pathLst>
            </a:custGeom>
            <a:solidFill>
              <a:srgbClr val="F8B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2216;p48"/>
            <p:cNvSpPr/>
            <p:nvPr/>
          </p:nvSpPr>
          <p:spPr>
            <a:xfrm>
              <a:off x="5543025" y="2580975"/>
              <a:ext cx="515425" cy="347300"/>
            </a:xfrm>
            <a:custGeom>
              <a:avLst/>
              <a:gdLst/>
              <a:ahLst/>
              <a:cxnLst/>
              <a:rect l="l" t="t" r="r" b="b"/>
              <a:pathLst>
                <a:path w="20617" h="13892" extrusionOk="0">
                  <a:moveTo>
                    <a:pt x="3348" y="1"/>
                  </a:moveTo>
                  <a:cubicBezTo>
                    <a:pt x="3348" y="1"/>
                    <a:pt x="1771" y="2442"/>
                    <a:pt x="4024" y="5092"/>
                  </a:cubicBezTo>
                  <a:lnTo>
                    <a:pt x="2441" y="5092"/>
                  </a:lnTo>
                  <a:cubicBezTo>
                    <a:pt x="2441" y="5092"/>
                    <a:pt x="628" y="5790"/>
                    <a:pt x="0" y="8718"/>
                  </a:cubicBezTo>
                  <a:cubicBezTo>
                    <a:pt x="0" y="8718"/>
                    <a:pt x="5347" y="13891"/>
                    <a:pt x="13230" y="13891"/>
                  </a:cubicBezTo>
                  <a:cubicBezTo>
                    <a:pt x="13983" y="13891"/>
                    <a:pt x="14758" y="13844"/>
                    <a:pt x="15555" y="13741"/>
                  </a:cubicBezTo>
                  <a:cubicBezTo>
                    <a:pt x="20074" y="13155"/>
                    <a:pt x="20616" y="11487"/>
                    <a:pt x="20012" y="9951"/>
                  </a:cubicBezTo>
                  <a:cubicBezTo>
                    <a:pt x="19395" y="8380"/>
                    <a:pt x="17580" y="6946"/>
                    <a:pt x="17580" y="6946"/>
                  </a:cubicBezTo>
                  <a:lnTo>
                    <a:pt x="14927" y="3209"/>
                  </a:lnTo>
                  <a:cubicBezTo>
                    <a:pt x="14927" y="3209"/>
                    <a:pt x="14541" y="3238"/>
                    <a:pt x="13895" y="3238"/>
                  </a:cubicBezTo>
                  <a:cubicBezTo>
                    <a:pt x="11716" y="3238"/>
                    <a:pt x="6577" y="2906"/>
                    <a:pt x="3348" y="1"/>
                  </a:cubicBez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2217;p48"/>
            <p:cNvSpPr/>
            <p:nvPr/>
          </p:nvSpPr>
          <p:spPr>
            <a:xfrm>
              <a:off x="5916175" y="2580550"/>
              <a:ext cx="388900" cy="246825"/>
            </a:xfrm>
            <a:custGeom>
              <a:avLst/>
              <a:gdLst/>
              <a:ahLst/>
              <a:cxnLst/>
              <a:rect l="l" t="t" r="r" b="b"/>
              <a:pathLst>
                <a:path w="15556" h="9873" extrusionOk="0">
                  <a:moveTo>
                    <a:pt x="4659" y="0"/>
                  </a:moveTo>
                  <a:lnTo>
                    <a:pt x="1" y="3125"/>
                  </a:lnTo>
                  <a:lnTo>
                    <a:pt x="2651" y="6862"/>
                  </a:lnTo>
                  <a:cubicBezTo>
                    <a:pt x="2651" y="6862"/>
                    <a:pt x="4467" y="8296"/>
                    <a:pt x="5085" y="9867"/>
                  </a:cubicBezTo>
                  <a:cubicBezTo>
                    <a:pt x="5307" y="9870"/>
                    <a:pt x="5550" y="9872"/>
                    <a:pt x="5809" y="9872"/>
                  </a:cubicBezTo>
                  <a:cubicBezTo>
                    <a:pt x="8643" y="9872"/>
                    <a:pt x="13425" y="9604"/>
                    <a:pt x="14298" y="7833"/>
                  </a:cubicBezTo>
                  <a:cubicBezTo>
                    <a:pt x="15555" y="5288"/>
                    <a:pt x="4659" y="0"/>
                    <a:pt x="4659" y="0"/>
                  </a:cubicBez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2218;p48"/>
            <p:cNvSpPr/>
            <p:nvPr/>
          </p:nvSpPr>
          <p:spPr>
            <a:xfrm>
              <a:off x="6098925" y="1709350"/>
              <a:ext cx="573375" cy="751375"/>
            </a:xfrm>
            <a:custGeom>
              <a:avLst/>
              <a:gdLst/>
              <a:ahLst/>
              <a:cxnLst/>
              <a:rect l="l" t="t" r="r" b="b"/>
              <a:pathLst>
                <a:path w="22935" h="30055" extrusionOk="0">
                  <a:moveTo>
                    <a:pt x="14708" y="0"/>
                  </a:moveTo>
                  <a:lnTo>
                    <a:pt x="14705" y="3"/>
                  </a:lnTo>
                  <a:cubicBezTo>
                    <a:pt x="15507" y="3277"/>
                    <a:pt x="15445" y="8251"/>
                    <a:pt x="15779" y="11468"/>
                  </a:cubicBezTo>
                  <a:cubicBezTo>
                    <a:pt x="15779" y="11468"/>
                    <a:pt x="19405" y="16281"/>
                    <a:pt x="13964" y="21581"/>
                  </a:cubicBezTo>
                  <a:cubicBezTo>
                    <a:pt x="11474" y="24009"/>
                    <a:pt x="8451" y="24667"/>
                    <a:pt x="5905" y="24667"/>
                  </a:cubicBezTo>
                  <a:cubicBezTo>
                    <a:pt x="2890" y="24667"/>
                    <a:pt x="545" y="23744"/>
                    <a:pt x="545" y="23744"/>
                  </a:cubicBezTo>
                  <a:lnTo>
                    <a:pt x="0" y="25200"/>
                  </a:lnTo>
                  <a:cubicBezTo>
                    <a:pt x="919" y="26770"/>
                    <a:pt x="2030" y="28228"/>
                    <a:pt x="3068" y="28417"/>
                  </a:cubicBezTo>
                  <a:cubicBezTo>
                    <a:pt x="3247" y="28449"/>
                    <a:pt x="3422" y="28464"/>
                    <a:pt x="3593" y="28464"/>
                  </a:cubicBezTo>
                  <a:cubicBezTo>
                    <a:pt x="5667" y="28464"/>
                    <a:pt x="7092" y="26241"/>
                    <a:pt x="7092" y="26241"/>
                  </a:cubicBezTo>
                  <a:cubicBezTo>
                    <a:pt x="7092" y="26241"/>
                    <a:pt x="9609" y="30055"/>
                    <a:pt x="12042" y="30055"/>
                  </a:cubicBezTo>
                  <a:cubicBezTo>
                    <a:pt x="12266" y="30055"/>
                    <a:pt x="12490" y="30022"/>
                    <a:pt x="12710" y="29952"/>
                  </a:cubicBezTo>
                  <a:cubicBezTo>
                    <a:pt x="15327" y="29115"/>
                    <a:pt x="12710" y="25348"/>
                    <a:pt x="12710" y="25348"/>
                  </a:cubicBezTo>
                  <a:lnTo>
                    <a:pt x="12710" y="25348"/>
                  </a:lnTo>
                  <a:cubicBezTo>
                    <a:pt x="12710" y="25348"/>
                    <a:pt x="14880" y="26154"/>
                    <a:pt x="16988" y="26154"/>
                  </a:cubicBezTo>
                  <a:cubicBezTo>
                    <a:pt x="18042" y="26154"/>
                    <a:pt x="19081" y="25952"/>
                    <a:pt x="19825" y="25348"/>
                  </a:cubicBezTo>
                  <a:cubicBezTo>
                    <a:pt x="22057" y="23535"/>
                    <a:pt x="19544" y="19211"/>
                    <a:pt x="19544" y="19211"/>
                  </a:cubicBezTo>
                  <a:lnTo>
                    <a:pt x="19544" y="19211"/>
                  </a:lnTo>
                  <a:cubicBezTo>
                    <a:pt x="19544" y="19211"/>
                    <a:pt x="20050" y="19527"/>
                    <a:pt x="20643" y="19527"/>
                  </a:cubicBezTo>
                  <a:cubicBezTo>
                    <a:pt x="21295" y="19527"/>
                    <a:pt x="22052" y="19144"/>
                    <a:pt x="22355" y="17536"/>
                  </a:cubicBezTo>
                  <a:cubicBezTo>
                    <a:pt x="22935" y="14468"/>
                    <a:pt x="19405" y="12236"/>
                    <a:pt x="19405" y="12236"/>
                  </a:cubicBezTo>
                  <a:cubicBezTo>
                    <a:pt x="19405" y="12236"/>
                    <a:pt x="21916" y="12095"/>
                    <a:pt x="22335" y="10423"/>
                  </a:cubicBezTo>
                  <a:cubicBezTo>
                    <a:pt x="22753" y="8749"/>
                    <a:pt x="16857" y="8143"/>
                    <a:pt x="16857" y="8143"/>
                  </a:cubicBezTo>
                  <a:cubicBezTo>
                    <a:pt x="16262" y="5168"/>
                    <a:pt x="14708" y="0"/>
                    <a:pt x="14708" y="0"/>
                  </a:cubicBez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 name="Google Shape;2219;p48"/>
            <p:cNvSpPr/>
            <p:nvPr/>
          </p:nvSpPr>
          <p:spPr>
            <a:xfrm>
              <a:off x="5581400" y="2189600"/>
              <a:ext cx="556575" cy="496425"/>
            </a:xfrm>
            <a:custGeom>
              <a:avLst/>
              <a:gdLst/>
              <a:ahLst/>
              <a:cxnLst/>
              <a:rect l="l" t="t" r="r" b="b"/>
              <a:pathLst>
                <a:path w="22263" h="19857" extrusionOk="0">
                  <a:moveTo>
                    <a:pt x="14647" y="1"/>
                  </a:moveTo>
                  <a:cubicBezTo>
                    <a:pt x="12136" y="838"/>
                    <a:pt x="7532" y="3418"/>
                    <a:pt x="4952" y="5790"/>
                  </a:cubicBezTo>
                  <a:cubicBezTo>
                    <a:pt x="2372" y="8160"/>
                    <a:pt x="0" y="16392"/>
                    <a:pt x="0" y="16392"/>
                  </a:cubicBezTo>
                  <a:cubicBezTo>
                    <a:pt x="0" y="16392"/>
                    <a:pt x="1885" y="19600"/>
                    <a:pt x="6417" y="19809"/>
                  </a:cubicBezTo>
                  <a:cubicBezTo>
                    <a:pt x="7133" y="19842"/>
                    <a:pt x="7870" y="19856"/>
                    <a:pt x="8604" y="19856"/>
                  </a:cubicBezTo>
                  <a:cubicBezTo>
                    <a:pt x="12513" y="19856"/>
                    <a:pt x="16322" y="19461"/>
                    <a:pt x="16322" y="19461"/>
                  </a:cubicBezTo>
                  <a:lnTo>
                    <a:pt x="19809" y="11718"/>
                  </a:lnTo>
                  <a:cubicBezTo>
                    <a:pt x="19809" y="11718"/>
                    <a:pt x="22263" y="8021"/>
                    <a:pt x="21839" y="6627"/>
                  </a:cubicBezTo>
                  <a:cubicBezTo>
                    <a:pt x="21754" y="6347"/>
                    <a:pt x="21411" y="5913"/>
                    <a:pt x="20924" y="5399"/>
                  </a:cubicBezTo>
                  <a:lnTo>
                    <a:pt x="20647" y="6138"/>
                  </a:lnTo>
                  <a:cubicBezTo>
                    <a:pt x="16182" y="5651"/>
                    <a:pt x="14996" y="1465"/>
                    <a:pt x="14996" y="1465"/>
                  </a:cubicBezTo>
                  <a:lnTo>
                    <a:pt x="14647" y="1"/>
                  </a:lnTo>
                  <a:close/>
                </a:path>
              </a:pathLst>
            </a:custGeom>
            <a:solidFill>
              <a:srgbClr val="ADC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 name="Google Shape;2220;p48"/>
            <p:cNvSpPr/>
            <p:nvPr/>
          </p:nvSpPr>
          <p:spPr>
            <a:xfrm>
              <a:off x="5691075" y="1491775"/>
              <a:ext cx="896750" cy="851300"/>
            </a:xfrm>
            <a:custGeom>
              <a:avLst/>
              <a:gdLst/>
              <a:ahLst/>
              <a:cxnLst/>
              <a:rect l="l" t="t" r="r" b="b"/>
              <a:pathLst>
                <a:path w="35870" h="34052" extrusionOk="0">
                  <a:moveTo>
                    <a:pt x="16773" y="0"/>
                  </a:moveTo>
                  <a:cubicBezTo>
                    <a:pt x="14674" y="0"/>
                    <a:pt x="12425" y="407"/>
                    <a:pt x="10089" y="1408"/>
                  </a:cubicBezTo>
                  <a:cubicBezTo>
                    <a:pt x="0" y="5733"/>
                    <a:pt x="350" y="16474"/>
                    <a:pt x="3854" y="22124"/>
                  </a:cubicBezTo>
                  <a:cubicBezTo>
                    <a:pt x="7356" y="27774"/>
                    <a:pt x="10298" y="27914"/>
                    <a:pt x="10298" y="27914"/>
                  </a:cubicBezTo>
                  <a:lnTo>
                    <a:pt x="10648" y="29378"/>
                  </a:lnTo>
                  <a:cubicBezTo>
                    <a:pt x="10648" y="29378"/>
                    <a:pt x="11839" y="33564"/>
                    <a:pt x="16323" y="34051"/>
                  </a:cubicBezTo>
                  <a:lnTo>
                    <a:pt x="16601" y="33312"/>
                  </a:lnTo>
                  <a:lnTo>
                    <a:pt x="16926" y="32447"/>
                  </a:lnTo>
                  <a:cubicBezTo>
                    <a:pt x="16926" y="32447"/>
                    <a:pt x="19283" y="33370"/>
                    <a:pt x="22311" y="33370"/>
                  </a:cubicBezTo>
                  <a:cubicBezTo>
                    <a:pt x="24868" y="33370"/>
                    <a:pt x="27904" y="32712"/>
                    <a:pt x="30406" y="30286"/>
                  </a:cubicBezTo>
                  <a:cubicBezTo>
                    <a:pt x="35870" y="24984"/>
                    <a:pt x="32226" y="20171"/>
                    <a:pt x="32226" y="20171"/>
                  </a:cubicBezTo>
                  <a:cubicBezTo>
                    <a:pt x="31806" y="16126"/>
                    <a:pt x="32017" y="9290"/>
                    <a:pt x="30335" y="6570"/>
                  </a:cubicBezTo>
                  <a:cubicBezTo>
                    <a:pt x="29043" y="4479"/>
                    <a:pt x="23738" y="0"/>
                    <a:pt x="16773" y="0"/>
                  </a:cubicBezTo>
                  <a:close/>
                </a:path>
              </a:pathLst>
            </a:custGeom>
            <a:solidFill>
              <a:srgbClr val="F8B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 name="Google Shape;2221;p48"/>
            <p:cNvSpPr/>
            <p:nvPr/>
          </p:nvSpPr>
          <p:spPr>
            <a:xfrm>
              <a:off x="5949225" y="2752100"/>
              <a:ext cx="233675" cy="271250"/>
            </a:xfrm>
            <a:custGeom>
              <a:avLst/>
              <a:gdLst/>
              <a:ahLst/>
              <a:cxnLst/>
              <a:rect l="l" t="t" r="r" b="b"/>
              <a:pathLst>
                <a:path w="9347" h="10850" extrusionOk="0">
                  <a:moveTo>
                    <a:pt x="4172" y="0"/>
                  </a:moveTo>
                  <a:cubicBezTo>
                    <a:pt x="3035" y="0"/>
                    <a:pt x="1430" y="632"/>
                    <a:pt x="1307" y="959"/>
                  </a:cubicBezTo>
                  <a:cubicBezTo>
                    <a:pt x="1124" y="1440"/>
                    <a:pt x="3457" y="2375"/>
                    <a:pt x="2520" y="3270"/>
                  </a:cubicBezTo>
                  <a:cubicBezTo>
                    <a:pt x="1585" y="4165"/>
                    <a:pt x="2478" y="5729"/>
                    <a:pt x="2478" y="5729"/>
                  </a:cubicBezTo>
                  <a:cubicBezTo>
                    <a:pt x="2478" y="5729"/>
                    <a:pt x="0" y="6707"/>
                    <a:pt x="401" y="7423"/>
                  </a:cubicBezTo>
                  <a:cubicBezTo>
                    <a:pt x="505" y="7607"/>
                    <a:pt x="723" y="7676"/>
                    <a:pt x="990" y="7676"/>
                  </a:cubicBezTo>
                  <a:cubicBezTo>
                    <a:pt x="1756" y="7676"/>
                    <a:pt x="2921" y="7113"/>
                    <a:pt x="2921" y="7112"/>
                  </a:cubicBezTo>
                  <a:lnTo>
                    <a:pt x="2921" y="7112"/>
                  </a:lnTo>
                  <a:cubicBezTo>
                    <a:pt x="2921" y="7113"/>
                    <a:pt x="704" y="9268"/>
                    <a:pt x="1752" y="10026"/>
                  </a:cubicBezTo>
                  <a:cubicBezTo>
                    <a:pt x="1879" y="10118"/>
                    <a:pt x="2020" y="10158"/>
                    <a:pt x="2169" y="10158"/>
                  </a:cubicBezTo>
                  <a:cubicBezTo>
                    <a:pt x="3252" y="10158"/>
                    <a:pt x="4783" y="8031"/>
                    <a:pt x="4783" y="8031"/>
                  </a:cubicBezTo>
                  <a:cubicBezTo>
                    <a:pt x="4827" y="8019"/>
                    <a:pt x="4864" y="8013"/>
                    <a:pt x="4897" y="8013"/>
                  </a:cubicBezTo>
                  <a:cubicBezTo>
                    <a:pt x="5548" y="8013"/>
                    <a:pt x="3961" y="10407"/>
                    <a:pt x="5255" y="10793"/>
                  </a:cubicBezTo>
                  <a:cubicBezTo>
                    <a:pt x="5385" y="10832"/>
                    <a:pt x="5503" y="10850"/>
                    <a:pt x="5612" y="10850"/>
                  </a:cubicBezTo>
                  <a:cubicBezTo>
                    <a:pt x="7263" y="10850"/>
                    <a:pt x="6546" y="6620"/>
                    <a:pt x="6746" y="6620"/>
                  </a:cubicBezTo>
                  <a:cubicBezTo>
                    <a:pt x="6757" y="6620"/>
                    <a:pt x="6771" y="6633"/>
                    <a:pt x="6789" y="6662"/>
                  </a:cubicBezTo>
                  <a:cubicBezTo>
                    <a:pt x="7132" y="7211"/>
                    <a:pt x="7060" y="9588"/>
                    <a:pt x="8123" y="9588"/>
                  </a:cubicBezTo>
                  <a:cubicBezTo>
                    <a:pt x="8149" y="9588"/>
                    <a:pt x="8174" y="9587"/>
                    <a:pt x="8201" y="9584"/>
                  </a:cubicBezTo>
                  <a:cubicBezTo>
                    <a:pt x="9347" y="9467"/>
                    <a:pt x="9305" y="5296"/>
                    <a:pt x="8285" y="4234"/>
                  </a:cubicBezTo>
                  <a:cubicBezTo>
                    <a:pt x="7263" y="3170"/>
                    <a:pt x="5264" y="521"/>
                    <a:pt x="5264" y="521"/>
                  </a:cubicBezTo>
                  <a:cubicBezTo>
                    <a:pt x="5141" y="141"/>
                    <a:pt x="4709" y="0"/>
                    <a:pt x="4172" y="0"/>
                  </a:cubicBezTo>
                  <a:close/>
                </a:path>
              </a:pathLst>
            </a:custGeom>
            <a:solidFill>
              <a:srgbClr val="F798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 name="Google Shape;2222;p48"/>
            <p:cNvSpPr/>
            <p:nvPr/>
          </p:nvSpPr>
          <p:spPr>
            <a:xfrm>
              <a:off x="5810550" y="2262350"/>
              <a:ext cx="302700" cy="562400"/>
            </a:xfrm>
            <a:custGeom>
              <a:avLst/>
              <a:gdLst/>
              <a:ahLst/>
              <a:cxnLst/>
              <a:rect l="l" t="t" r="r" b="b"/>
              <a:pathLst>
                <a:path w="12108" h="22496" extrusionOk="0">
                  <a:moveTo>
                    <a:pt x="3155" y="1"/>
                  </a:moveTo>
                  <a:cubicBezTo>
                    <a:pt x="3072" y="1"/>
                    <a:pt x="2987" y="7"/>
                    <a:pt x="2901" y="20"/>
                  </a:cubicBezTo>
                  <a:cubicBezTo>
                    <a:pt x="1" y="467"/>
                    <a:pt x="1296" y="9854"/>
                    <a:pt x="1924" y="12993"/>
                  </a:cubicBezTo>
                  <a:cubicBezTo>
                    <a:pt x="2552" y="16132"/>
                    <a:pt x="7246" y="22495"/>
                    <a:pt x="7246" y="22495"/>
                  </a:cubicBezTo>
                  <a:lnTo>
                    <a:pt x="12108" y="20875"/>
                  </a:lnTo>
                  <a:lnTo>
                    <a:pt x="8884" y="12728"/>
                  </a:lnTo>
                  <a:cubicBezTo>
                    <a:pt x="8471" y="11691"/>
                    <a:pt x="8156" y="10618"/>
                    <a:pt x="7944" y="9522"/>
                  </a:cubicBezTo>
                  <a:cubicBezTo>
                    <a:pt x="7368" y="6519"/>
                    <a:pt x="5810" y="1"/>
                    <a:pt x="3155" y="1"/>
                  </a:cubicBezTo>
                  <a:close/>
                </a:path>
              </a:pathLst>
            </a:custGeom>
            <a:solidFill>
              <a:srgbClr val="ADC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2223;p48"/>
            <p:cNvSpPr/>
            <p:nvPr/>
          </p:nvSpPr>
          <p:spPr>
            <a:xfrm>
              <a:off x="5474675" y="1460475"/>
              <a:ext cx="1012175" cy="904900"/>
            </a:xfrm>
            <a:custGeom>
              <a:avLst/>
              <a:gdLst/>
              <a:ahLst/>
              <a:cxnLst/>
              <a:rect l="l" t="t" r="r" b="b"/>
              <a:pathLst>
                <a:path w="40487" h="36196" extrusionOk="0">
                  <a:moveTo>
                    <a:pt x="25088" y="0"/>
                  </a:moveTo>
                  <a:cubicBezTo>
                    <a:pt x="24811" y="0"/>
                    <a:pt x="24528" y="4"/>
                    <a:pt x="24240" y="10"/>
                  </a:cubicBezTo>
                  <a:cubicBezTo>
                    <a:pt x="7966" y="382"/>
                    <a:pt x="7874" y="14971"/>
                    <a:pt x="9082" y="18278"/>
                  </a:cubicBezTo>
                  <a:cubicBezTo>
                    <a:pt x="9082" y="18278"/>
                    <a:pt x="8844" y="18265"/>
                    <a:pt x="8472" y="18265"/>
                  </a:cubicBezTo>
                  <a:cubicBezTo>
                    <a:pt x="7007" y="18265"/>
                    <a:pt x="3472" y="18468"/>
                    <a:pt x="4269" y="20470"/>
                  </a:cubicBezTo>
                  <a:cubicBezTo>
                    <a:pt x="4843" y="21912"/>
                    <a:pt x="5579" y="22219"/>
                    <a:pt x="6101" y="22219"/>
                  </a:cubicBezTo>
                  <a:cubicBezTo>
                    <a:pt x="6200" y="22219"/>
                    <a:pt x="6292" y="22208"/>
                    <a:pt x="6373" y="22192"/>
                  </a:cubicBezTo>
                  <a:lnTo>
                    <a:pt x="6373" y="22192"/>
                  </a:lnTo>
                  <a:cubicBezTo>
                    <a:pt x="4921" y="22750"/>
                    <a:pt x="1" y="24905"/>
                    <a:pt x="2734" y="27538"/>
                  </a:cubicBezTo>
                  <a:cubicBezTo>
                    <a:pt x="3942" y="28702"/>
                    <a:pt x="5201" y="29063"/>
                    <a:pt x="6297" y="29063"/>
                  </a:cubicBezTo>
                  <a:cubicBezTo>
                    <a:pt x="8092" y="29063"/>
                    <a:pt x="9454" y="28096"/>
                    <a:pt x="9454" y="28096"/>
                  </a:cubicBezTo>
                  <a:lnTo>
                    <a:pt x="9454" y="28096"/>
                  </a:lnTo>
                  <a:cubicBezTo>
                    <a:pt x="9454" y="28096"/>
                    <a:pt x="5436" y="33584"/>
                    <a:pt x="10281" y="35722"/>
                  </a:cubicBezTo>
                  <a:cubicBezTo>
                    <a:pt x="11037" y="36055"/>
                    <a:pt x="11660" y="36196"/>
                    <a:pt x="12173" y="36196"/>
                  </a:cubicBezTo>
                  <a:cubicBezTo>
                    <a:pt x="14952" y="36196"/>
                    <a:pt x="14522" y="32075"/>
                    <a:pt x="14522" y="32075"/>
                  </a:cubicBezTo>
                  <a:lnTo>
                    <a:pt x="14522" y="32075"/>
                  </a:lnTo>
                  <a:cubicBezTo>
                    <a:pt x="14522" y="32075"/>
                    <a:pt x="16033" y="33059"/>
                    <a:pt x="17878" y="33059"/>
                  </a:cubicBezTo>
                  <a:cubicBezTo>
                    <a:pt x="18430" y="33059"/>
                    <a:pt x="19011" y="32971"/>
                    <a:pt x="19591" y="32742"/>
                  </a:cubicBezTo>
                  <a:cubicBezTo>
                    <a:pt x="22108" y="31750"/>
                    <a:pt x="18916" y="29166"/>
                    <a:pt x="18916" y="29166"/>
                  </a:cubicBezTo>
                  <a:cubicBezTo>
                    <a:pt x="18916" y="29166"/>
                    <a:pt x="14173" y="26793"/>
                    <a:pt x="15987" y="23656"/>
                  </a:cubicBezTo>
                  <a:cubicBezTo>
                    <a:pt x="16672" y="22469"/>
                    <a:pt x="17498" y="22099"/>
                    <a:pt x="18260" y="22099"/>
                  </a:cubicBezTo>
                  <a:cubicBezTo>
                    <a:pt x="19512" y="22099"/>
                    <a:pt x="20591" y="23097"/>
                    <a:pt x="20591" y="23097"/>
                  </a:cubicBezTo>
                  <a:cubicBezTo>
                    <a:pt x="20591" y="23097"/>
                    <a:pt x="20815" y="23166"/>
                    <a:pt x="21135" y="23166"/>
                  </a:cubicBezTo>
                  <a:cubicBezTo>
                    <a:pt x="21972" y="23166"/>
                    <a:pt x="23462" y="22692"/>
                    <a:pt x="23311" y="19261"/>
                  </a:cubicBezTo>
                  <a:cubicBezTo>
                    <a:pt x="23138" y="15352"/>
                    <a:pt x="24067" y="12343"/>
                    <a:pt x="26875" y="12343"/>
                  </a:cubicBezTo>
                  <a:cubicBezTo>
                    <a:pt x="27473" y="12343"/>
                    <a:pt x="28158" y="12480"/>
                    <a:pt x="28935" y="12774"/>
                  </a:cubicBezTo>
                  <a:cubicBezTo>
                    <a:pt x="30190" y="13249"/>
                    <a:pt x="31562" y="13467"/>
                    <a:pt x="32895" y="13467"/>
                  </a:cubicBezTo>
                  <a:cubicBezTo>
                    <a:pt x="36255" y="13467"/>
                    <a:pt x="39360" y="12083"/>
                    <a:pt x="39678" y="9955"/>
                  </a:cubicBezTo>
                  <a:cubicBezTo>
                    <a:pt x="39678" y="9955"/>
                    <a:pt x="40487" y="0"/>
                    <a:pt x="25088" y="0"/>
                  </a:cubicBez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 name="Google Shape;2224;p48"/>
            <p:cNvSpPr/>
            <p:nvPr/>
          </p:nvSpPr>
          <p:spPr>
            <a:xfrm>
              <a:off x="6818700" y="2759175"/>
              <a:ext cx="638725" cy="240375"/>
            </a:xfrm>
            <a:custGeom>
              <a:avLst/>
              <a:gdLst/>
              <a:ahLst/>
              <a:cxnLst/>
              <a:rect l="l" t="t" r="r" b="b"/>
              <a:pathLst>
                <a:path w="25549" h="9615" extrusionOk="0">
                  <a:moveTo>
                    <a:pt x="6397" y="1"/>
                  </a:moveTo>
                  <a:cubicBezTo>
                    <a:pt x="1" y="1"/>
                    <a:pt x="507" y="6386"/>
                    <a:pt x="507" y="6386"/>
                  </a:cubicBezTo>
                  <a:lnTo>
                    <a:pt x="3322" y="8701"/>
                  </a:lnTo>
                  <a:lnTo>
                    <a:pt x="25549" y="9614"/>
                  </a:lnTo>
                  <a:lnTo>
                    <a:pt x="25061" y="6752"/>
                  </a:lnTo>
                  <a:lnTo>
                    <a:pt x="21722" y="4580"/>
                  </a:lnTo>
                  <a:cubicBezTo>
                    <a:pt x="21696" y="4581"/>
                    <a:pt x="21670" y="4581"/>
                    <a:pt x="21644" y="4581"/>
                  </a:cubicBezTo>
                  <a:cubicBezTo>
                    <a:pt x="20285" y="4581"/>
                    <a:pt x="18055" y="3432"/>
                    <a:pt x="12273" y="1271"/>
                  </a:cubicBezTo>
                  <a:cubicBezTo>
                    <a:pt x="9852" y="366"/>
                    <a:pt x="7927" y="1"/>
                    <a:pt x="6397" y="1"/>
                  </a:cubicBezTo>
                  <a:close/>
                </a:path>
              </a:pathLst>
            </a:custGeom>
            <a:solidFill>
              <a:srgbClr val="E3E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2225;p48"/>
            <p:cNvSpPr/>
            <p:nvPr/>
          </p:nvSpPr>
          <p:spPr>
            <a:xfrm>
              <a:off x="6831350" y="2765075"/>
              <a:ext cx="633675" cy="154875"/>
            </a:xfrm>
            <a:custGeom>
              <a:avLst/>
              <a:gdLst/>
              <a:ahLst/>
              <a:cxnLst/>
              <a:rect l="l" t="t" r="r" b="b"/>
              <a:pathLst>
                <a:path w="25347" h="6195" extrusionOk="0">
                  <a:moveTo>
                    <a:pt x="9027" y="1"/>
                  </a:moveTo>
                  <a:cubicBezTo>
                    <a:pt x="3547" y="1"/>
                    <a:pt x="1" y="6150"/>
                    <a:pt x="1" y="6150"/>
                  </a:cubicBezTo>
                  <a:cubicBezTo>
                    <a:pt x="3274" y="3140"/>
                    <a:pt x="5962" y="2158"/>
                    <a:pt x="8310" y="2158"/>
                  </a:cubicBezTo>
                  <a:cubicBezTo>
                    <a:pt x="11282" y="2158"/>
                    <a:pt x="13710" y="3730"/>
                    <a:pt x="16091" y="4751"/>
                  </a:cubicBezTo>
                  <a:cubicBezTo>
                    <a:pt x="18997" y="5996"/>
                    <a:pt x="22244" y="6195"/>
                    <a:pt x="24016" y="6195"/>
                  </a:cubicBezTo>
                  <a:cubicBezTo>
                    <a:pt x="24842" y="6195"/>
                    <a:pt x="25347" y="6151"/>
                    <a:pt x="25347" y="6151"/>
                  </a:cubicBezTo>
                  <a:lnTo>
                    <a:pt x="21328" y="3715"/>
                  </a:lnTo>
                  <a:cubicBezTo>
                    <a:pt x="20983" y="3797"/>
                    <a:pt x="20645" y="3835"/>
                    <a:pt x="20312" y="3835"/>
                  </a:cubicBezTo>
                  <a:cubicBezTo>
                    <a:pt x="16935" y="3835"/>
                    <a:pt x="14015" y="1"/>
                    <a:pt x="9027" y="1"/>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2226;p48"/>
            <p:cNvSpPr/>
            <p:nvPr/>
          </p:nvSpPr>
          <p:spPr>
            <a:xfrm>
              <a:off x="6831350" y="2819025"/>
              <a:ext cx="651550" cy="181650"/>
            </a:xfrm>
            <a:custGeom>
              <a:avLst/>
              <a:gdLst/>
              <a:ahLst/>
              <a:cxnLst/>
              <a:rect l="l" t="t" r="r" b="b"/>
              <a:pathLst>
                <a:path w="26062" h="7266" extrusionOk="0">
                  <a:moveTo>
                    <a:pt x="8265" y="1"/>
                  </a:moveTo>
                  <a:cubicBezTo>
                    <a:pt x="8235" y="1"/>
                    <a:pt x="8204" y="1"/>
                    <a:pt x="8174" y="1"/>
                  </a:cubicBezTo>
                  <a:cubicBezTo>
                    <a:pt x="5617" y="33"/>
                    <a:pt x="3457" y="948"/>
                    <a:pt x="1" y="3992"/>
                  </a:cubicBezTo>
                  <a:lnTo>
                    <a:pt x="2816" y="6307"/>
                  </a:lnTo>
                  <a:lnTo>
                    <a:pt x="26061" y="7266"/>
                  </a:lnTo>
                  <a:lnTo>
                    <a:pt x="24555" y="4356"/>
                  </a:lnTo>
                  <a:cubicBezTo>
                    <a:pt x="24555" y="4356"/>
                    <a:pt x="20007" y="4349"/>
                    <a:pt x="16593" y="2793"/>
                  </a:cubicBezTo>
                  <a:cubicBezTo>
                    <a:pt x="13221" y="1256"/>
                    <a:pt x="10789" y="1"/>
                    <a:pt x="8265" y="1"/>
                  </a:cubicBezTo>
                  <a:close/>
                </a:path>
              </a:pathLst>
            </a:custGeom>
            <a:solidFill>
              <a:srgbClr val="E5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2227;p48"/>
            <p:cNvSpPr/>
            <p:nvPr/>
          </p:nvSpPr>
          <p:spPr>
            <a:xfrm>
              <a:off x="6796300" y="2808700"/>
              <a:ext cx="72225" cy="109050"/>
            </a:xfrm>
            <a:custGeom>
              <a:avLst/>
              <a:gdLst/>
              <a:ahLst/>
              <a:cxnLst/>
              <a:rect l="l" t="t" r="r" b="b"/>
              <a:pathLst>
                <a:path w="2889" h="4362" extrusionOk="0">
                  <a:moveTo>
                    <a:pt x="1" y="0"/>
                  </a:moveTo>
                  <a:lnTo>
                    <a:pt x="1" y="0"/>
                  </a:lnTo>
                  <a:cubicBezTo>
                    <a:pt x="904" y="1338"/>
                    <a:pt x="1453" y="2833"/>
                    <a:pt x="1453" y="4361"/>
                  </a:cubicBezTo>
                  <a:cubicBezTo>
                    <a:pt x="2888" y="3135"/>
                    <a:pt x="1947" y="1402"/>
                    <a:pt x="1" y="0"/>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2228;p48"/>
            <p:cNvSpPr/>
            <p:nvPr/>
          </p:nvSpPr>
          <p:spPr>
            <a:xfrm>
              <a:off x="6188225" y="2793550"/>
              <a:ext cx="643150" cy="206000"/>
            </a:xfrm>
            <a:custGeom>
              <a:avLst/>
              <a:gdLst/>
              <a:ahLst/>
              <a:cxnLst/>
              <a:rect l="l" t="t" r="r" b="b"/>
              <a:pathLst>
                <a:path w="25726" h="8240" extrusionOk="0">
                  <a:moveTo>
                    <a:pt x="17621" y="0"/>
                  </a:moveTo>
                  <a:cubicBezTo>
                    <a:pt x="17271" y="0"/>
                    <a:pt x="16924" y="19"/>
                    <a:pt x="16581" y="56"/>
                  </a:cubicBezTo>
                  <a:lnTo>
                    <a:pt x="16571" y="57"/>
                  </a:lnTo>
                  <a:cubicBezTo>
                    <a:pt x="16449" y="71"/>
                    <a:pt x="16326" y="85"/>
                    <a:pt x="16205" y="103"/>
                  </a:cubicBezTo>
                  <a:lnTo>
                    <a:pt x="16189" y="106"/>
                  </a:lnTo>
                  <a:cubicBezTo>
                    <a:pt x="16070" y="122"/>
                    <a:pt x="15952" y="142"/>
                    <a:pt x="15833" y="163"/>
                  </a:cubicBezTo>
                  <a:lnTo>
                    <a:pt x="15789" y="172"/>
                  </a:lnTo>
                  <a:cubicBezTo>
                    <a:pt x="15681" y="192"/>
                    <a:pt x="15573" y="212"/>
                    <a:pt x="15466" y="234"/>
                  </a:cubicBezTo>
                  <a:cubicBezTo>
                    <a:pt x="15426" y="243"/>
                    <a:pt x="15387" y="253"/>
                    <a:pt x="15346" y="262"/>
                  </a:cubicBezTo>
                  <a:cubicBezTo>
                    <a:pt x="15265" y="281"/>
                    <a:pt x="15183" y="299"/>
                    <a:pt x="15103" y="319"/>
                  </a:cubicBezTo>
                  <a:cubicBezTo>
                    <a:pt x="15046" y="334"/>
                    <a:pt x="14989" y="350"/>
                    <a:pt x="14932" y="366"/>
                  </a:cubicBezTo>
                  <a:cubicBezTo>
                    <a:pt x="14869" y="382"/>
                    <a:pt x="14806" y="398"/>
                    <a:pt x="14744" y="416"/>
                  </a:cubicBezTo>
                  <a:cubicBezTo>
                    <a:pt x="14646" y="444"/>
                    <a:pt x="14550" y="474"/>
                    <a:pt x="14452" y="504"/>
                  </a:cubicBezTo>
                  <a:cubicBezTo>
                    <a:pt x="14431" y="511"/>
                    <a:pt x="14412" y="517"/>
                    <a:pt x="14392" y="523"/>
                  </a:cubicBezTo>
                  <a:cubicBezTo>
                    <a:pt x="14275" y="559"/>
                    <a:pt x="14159" y="599"/>
                    <a:pt x="14045" y="640"/>
                  </a:cubicBezTo>
                  <a:cubicBezTo>
                    <a:pt x="13944" y="675"/>
                    <a:pt x="13844" y="710"/>
                    <a:pt x="13746" y="748"/>
                  </a:cubicBezTo>
                  <a:cubicBezTo>
                    <a:pt x="12924" y="1064"/>
                    <a:pt x="12141" y="1470"/>
                    <a:pt x="11408" y="1958"/>
                  </a:cubicBezTo>
                  <a:cubicBezTo>
                    <a:pt x="11134" y="2141"/>
                    <a:pt x="10842" y="2314"/>
                    <a:pt x="10539" y="2478"/>
                  </a:cubicBezTo>
                  <a:cubicBezTo>
                    <a:pt x="6813" y="4491"/>
                    <a:pt x="1259" y="5011"/>
                    <a:pt x="1259" y="5011"/>
                  </a:cubicBezTo>
                  <a:lnTo>
                    <a:pt x="1" y="8239"/>
                  </a:lnTo>
                  <a:lnTo>
                    <a:pt x="22856" y="7345"/>
                  </a:lnTo>
                  <a:lnTo>
                    <a:pt x="25723" y="5014"/>
                  </a:lnTo>
                  <a:lnTo>
                    <a:pt x="25726" y="5011"/>
                  </a:lnTo>
                  <a:cubicBezTo>
                    <a:pt x="23483" y="1291"/>
                    <a:pt x="20478" y="0"/>
                    <a:pt x="17621" y="0"/>
                  </a:cubicBezTo>
                  <a:close/>
                </a:path>
              </a:pathLst>
            </a:custGeom>
            <a:solidFill>
              <a:srgbClr val="E5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2229;p48"/>
            <p:cNvSpPr/>
            <p:nvPr/>
          </p:nvSpPr>
          <p:spPr>
            <a:xfrm>
              <a:off x="6830775" y="2917900"/>
              <a:ext cx="600" cy="1000"/>
            </a:xfrm>
            <a:custGeom>
              <a:avLst/>
              <a:gdLst/>
              <a:ahLst/>
              <a:cxnLst/>
              <a:rect l="l" t="t" r="r" b="b"/>
              <a:pathLst>
                <a:path w="24" h="40" extrusionOk="0">
                  <a:moveTo>
                    <a:pt x="0" y="0"/>
                  </a:moveTo>
                  <a:lnTo>
                    <a:pt x="0" y="0"/>
                  </a:lnTo>
                  <a:cubicBezTo>
                    <a:pt x="8" y="14"/>
                    <a:pt x="14" y="28"/>
                    <a:pt x="19" y="40"/>
                  </a:cubicBezTo>
                  <a:lnTo>
                    <a:pt x="24" y="37"/>
                  </a:lnTo>
                  <a:cubicBezTo>
                    <a:pt x="16" y="25"/>
                    <a:pt x="8" y="14"/>
                    <a:pt x="0" y="0"/>
                  </a:cubicBezTo>
                  <a:close/>
                </a:path>
              </a:pathLst>
            </a:custGeom>
            <a:solidFill>
              <a:srgbClr val="F6EC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 name="Google Shape;2230;p48"/>
            <p:cNvSpPr/>
            <p:nvPr/>
          </p:nvSpPr>
          <p:spPr>
            <a:xfrm>
              <a:off x="6831275" y="2917725"/>
              <a:ext cx="1400" cy="1375"/>
            </a:xfrm>
            <a:custGeom>
              <a:avLst/>
              <a:gdLst/>
              <a:ahLst/>
              <a:cxnLst/>
              <a:rect l="l" t="t" r="r" b="b"/>
              <a:pathLst>
                <a:path w="56" h="55" extrusionOk="0">
                  <a:moveTo>
                    <a:pt x="54" y="0"/>
                  </a:moveTo>
                  <a:cubicBezTo>
                    <a:pt x="36" y="15"/>
                    <a:pt x="21" y="31"/>
                    <a:pt x="4" y="44"/>
                  </a:cubicBezTo>
                  <a:lnTo>
                    <a:pt x="1" y="47"/>
                  </a:lnTo>
                  <a:cubicBezTo>
                    <a:pt x="1" y="50"/>
                    <a:pt x="2" y="53"/>
                    <a:pt x="4" y="54"/>
                  </a:cubicBezTo>
                  <a:lnTo>
                    <a:pt x="55" y="35"/>
                  </a:lnTo>
                  <a:cubicBezTo>
                    <a:pt x="55" y="23"/>
                    <a:pt x="54" y="12"/>
                    <a:pt x="54" y="0"/>
                  </a:cubicBezTo>
                  <a:close/>
                </a:path>
              </a:pathLst>
            </a:custGeom>
            <a:solidFill>
              <a:srgbClr val="F6EC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2231;p48"/>
            <p:cNvSpPr/>
            <p:nvPr/>
          </p:nvSpPr>
          <p:spPr>
            <a:xfrm>
              <a:off x="6246100" y="2625000"/>
              <a:ext cx="586525" cy="293875"/>
            </a:xfrm>
            <a:custGeom>
              <a:avLst/>
              <a:gdLst/>
              <a:ahLst/>
              <a:cxnLst/>
              <a:rect l="l" t="t" r="r" b="b"/>
              <a:pathLst>
                <a:path w="23461" h="11755" extrusionOk="0">
                  <a:moveTo>
                    <a:pt x="4142" y="0"/>
                  </a:moveTo>
                  <a:lnTo>
                    <a:pt x="1" y="4629"/>
                  </a:lnTo>
                  <a:cubicBezTo>
                    <a:pt x="1" y="4629"/>
                    <a:pt x="3885" y="6172"/>
                    <a:pt x="8026" y="6172"/>
                  </a:cubicBezTo>
                  <a:cubicBezTo>
                    <a:pt x="8760" y="6172"/>
                    <a:pt x="9502" y="6123"/>
                    <a:pt x="10231" y="6009"/>
                  </a:cubicBezTo>
                  <a:cubicBezTo>
                    <a:pt x="10567" y="5956"/>
                    <a:pt x="10943" y="5898"/>
                    <a:pt x="11347" y="5841"/>
                  </a:cubicBezTo>
                  <a:cubicBezTo>
                    <a:pt x="12307" y="5706"/>
                    <a:pt x="13438" y="5583"/>
                    <a:pt x="14618" y="5583"/>
                  </a:cubicBezTo>
                  <a:cubicBezTo>
                    <a:pt x="17720" y="5583"/>
                    <a:pt x="21166" y="6435"/>
                    <a:pt x="22774" y="10174"/>
                  </a:cubicBezTo>
                  <a:cubicBezTo>
                    <a:pt x="22997" y="10689"/>
                    <a:pt x="23237" y="11421"/>
                    <a:pt x="23387" y="11718"/>
                  </a:cubicBezTo>
                  <a:cubicBezTo>
                    <a:pt x="23395" y="11730"/>
                    <a:pt x="23402" y="11741"/>
                    <a:pt x="23409" y="11754"/>
                  </a:cubicBezTo>
                  <a:cubicBezTo>
                    <a:pt x="23428" y="11740"/>
                    <a:pt x="23443" y="11725"/>
                    <a:pt x="23461" y="11711"/>
                  </a:cubicBezTo>
                  <a:cubicBezTo>
                    <a:pt x="23461" y="10181"/>
                    <a:pt x="22912" y="8686"/>
                    <a:pt x="22009" y="7348"/>
                  </a:cubicBezTo>
                  <a:cubicBezTo>
                    <a:pt x="20074" y="4480"/>
                    <a:pt x="16511" y="2336"/>
                    <a:pt x="13195" y="2153"/>
                  </a:cubicBezTo>
                  <a:cubicBezTo>
                    <a:pt x="8039" y="1868"/>
                    <a:pt x="4142" y="0"/>
                    <a:pt x="4142" y="0"/>
                  </a:cubicBezTo>
                  <a:close/>
                </a:path>
              </a:pathLst>
            </a:custGeom>
            <a:solidFill>
              <a:srgbClr val="E3E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 name="Google Shape;2232;p48"/>
            <p:cNvSpPr/>
            <p:nvPr/>
          </p:nvSpPr>
          <p:spPr>
            <a:xfrm>
              <a:off x="6831275" y="2918800"/>
              <a:ext cx="100" cy="100"/>
            </a:xfrm>
            <a:custGeom>
              <a:avLst/>
              <a:gdLst/>
              <a:ahLst/>
              <a:cxnLst/>
              <a:rect l="l" t="t" r="r" b="b"/>
              <a:pathLst>
                <a:path w="4" h="4" extrusionOk="0">
                  <a:moveTo>
                    <a:pt x="1" y="4"/>
                  </a:moveTo>
                  <a:lnTo>
                    <a:pt x="1" y="4"/>
                  </a:lnTo>
                  <a:lnTo>
                    <a:pt x="4" y="1"/>
                  </a:lnTo>
                  <a:close/>
                </a:path>
              </a:pathLst>
            </a:custGeom>
            <a:solidFill>
              <a:srgbClr val="F6EC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 name="Google Shape;2233;p48"/>
            <p:cNvSpPr/>
            <p:nvPr/>
          </p:nvSpPr>
          <p:spPr>
            <a:xfrm>
              <a:off x="6246100" y="2764550"/>
              <a:ext cx="584700" cy="153400"/>
            </a:xfrm>
            <a:custGeom>
              <a:avLst/>
              <a:gdLst/>
              <a:ahLst/>
              <a:cxnLst/>
              <a:rect l="l" t="t" r="r" b="b"/>
              <a:pathLst>
                <a:path w="23388" h="6136" extrusionOk="0">
                  <a:moveTo>
                    <a:pt x="14620" y="1"/>
                  </a:moveTo>
                  <a:cubicBezTo>
                    <a:pt x="13439" y="1"/>
                    <a:pt x="12308" y="124"/>
                    <a:pt x="11347" y="259"/>
                  </a:cubicBezTo>
                  <a:cubicBezTo>
                    <a:pt x="6577" y="2384"/>
                    <a:pt x="2721" y="2660"/>
                    <a:pt x="2721" y="2660"/>
                  </a:cubicBezTo>
                  <a:lnTo>
                    <a:pt x="1" y="5485"/>
                  </a:lnTo>
                  <a:cubicBezTo>
                    <a:pt x="1" y="5485"/>
                    <a:pt x="3" y="5485"/>
                    <a:pt x="6" y="5485"/>
                  </a:cubicBezTo>
                  <a:cubicBezTo>
                    <a:pt x="172" y="5485"/>
                    <a:pt x="4072" y="5465"/>
                    <a:pt x="8224" y="3638"/>
                  </a:cubicBezTo>
                  <a:cubicBezTo>
                    <a:pt x="8527" y="3474"/>
                    <a:pt x="8819" y="3301"/>
                    <a:pt x="9094" y="3117"/>
                  </a:cubicBezTo>
                  <a:cubicBezTo>
                    <a:pt x="9826" y="2630"/>
                    <a:pt x="10610" y="2224"/>
                    <a:pt x="11431" y="1908"/>
                  </a:cubicBezTo>
                  <a:cubicBezTo>
                    <a:pt x="11529" y="1867"/>
                    <a:pt x="11629" y="1831"/>
                    <a:pt x="11730" y="1800"/>
                  </a:cubicBezTo>
                  <a:cubicBezTo>
                    <a:pt x="12843" y="1405"/>
                    <a:pt x="14059" y="1160"/>
                    <a:pt x="15303" y="1160"/>
                  </a:cubicBezTo>
                  <a:cubicBezTo>
                    <a:pt x="18152" y="1160"/>
                    <a:pt x="21146" y="2442"/>
                    <a:pt x="23387" y="6136"/>
                  </a:cubicBezTo>
                  <a:cubicBezTo>
                    <a:pt x="23237" y="5839"/>
                    <a:pt x="22997" y="5107"/>
                    <a:pt x="22776" y="4592"/>
                  </a:cubicBezTo>
                  <a:cubicBezTo>
                    <a:pt x="21167" y="853"/>
                    <a:pt x="17722" y="1"/>
                    <a:pt x="14620" y="1"/>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2234;p48"/>
            <p:cNvSpPr/>
            <p:nvPr/>
          </p:nvSpPr>
          <p:spPr>
            <a:xfrm>
              <a:off x="6789075" y="2492550"/>
              <a:ext cx="587650" cy="426275"/>
            </a:xfrm>
            <a:custGeom>
              <a:avLst/>
              <a:gdLst/>
              <a:ahLst/>
              <a:cxnLst/>
              <a:rect l="l" t="t" r="r" b="b"/>
              <a:pathLst>
                <a:path w="23506" h="17051" extrusionOk="0">
                  <a:moveTo>
                    <a:pt x="16867" y="1"/>
                  </a:moveTo>
                  <a:cubicBezTo>
                    <a:pt x="16867" y="1"/>
                    <a:pt x="13935" y="3951"/>
                    <a:pt x="7307" y="7429"/>
                  </a:cubicBezTo>
                  <a:cubicBezTo>
                    <a:pt x="0" y="11266"/>
                    <a:pt x="1692" y="17051"/>
                    <a:pt x="1692" y="17051"/>
                  </a:cubicBezTo>
                  <a:cubicBezTo>
                    <a:pt x="1692" y="17051"/>
                    <a:pt x="3578" y="10915"/>
                    <a:pt x="9782" y="10915"/>
                  </a:cubicBezTo>
                  <a:cubicBezTo>
                    <a:pt x="9906" y="10915"/>
                    <a:pt x="10033" y="10917"/>
                    <a:pt x="10161" y="10922"/>
                  </a:cubicBezTo>
                  <a:cubicBezTo>
                    <a:pt x="10521" y="10937"/>
                    <a:pt x="10873" y="10943"/>
                    <a:pt x="11217" y="10943"/>
                  </a:cubicBezTo>
                  <a:cubicBezTo>
                    <a:pt x="19795" y="10943"/>
                    <a:pt x="23505" y="6699"/>
                    <a:pt x="23505" y="6699"/>
                  </a:cubicBezTo>
                  <a:lnTo>
                    <a:pt x="16867" y="1"/>
                  </a:lnTo>
                  <a:close/>
                </a:path>
              </a:pathLst>
            </a:custGeom>
            <a:solidFill>
              <a:srgbClr val="F0F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 name="Google Shape;2235;p48"/>
            <p:cNvSpPr/>
            <p:nvPr/>
          </p:nvSpPr>
          <p:spPr>
            <a:xfrm>
              <a:off x="6422700" y="2463650"/>
              <a:ext cx="427300" cy="455175"/>
            </a:xfrm>
            <a:custGeom>
              <a:avLst/>
              <a:gdLst/>
              <a:ahLst/>
              <a:cxnLst/>
              <a:rect l="l" t="t" r="r" b="b"/>
              <a:pathLst>
                <a:path w="17092" h="18207" extrusionOk="0">
                  <a:moveTo>
                    <a:pt x="5684" y="1"/>
                  </a:moveTo>
                  <a:lnTo>
                    <a:pt x="1" y="3289"/>
                  </a:lnTo>
                  <a:cubicBezTo>
                    <a:pt x="1" y="3289"/>
                    <a:pt x="7612" y="7236"/>
                    <a:pt x="12788" y="11613"/>
                  </a:cubicBezTo>
                  <a:cubicBezTo>
                    <a:pt x="16337" y="14614"/>
                    <a:pt x="16347" y="18207"/>
                    <a:pt x="16347" y="18207"/>
                  </a:cubicBezTo>
                  <a:cubicBezTo>
                    <a:pt x="16347" y="18207"/>
                    <a:pt x="17092" y="12484"/>
                    <a:pt x="15142" y="9683"/>
                  </a:cubicBezTo>
                  <a:cubicBezTo>
                    <a:pt x="13023" y="6636"/>
                    <a:pt x="6172" y="1381"/>
                    <a:pt x="5684" y="1"/>
                  </a:cubicBezTo>
                  <a:close/>
                </a:path>
              </a:pathLst>
            </a:custGeom>
            <a:solidFill>
              <a:srgbClr val="F0F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 name="Google Shape;2236;p48"/>
            <p:cNvSpPr/>
            <p:nvPr/>
          </p:nvSpPr>
          <p:spPr>
            <a:xfrm>
              <a:off x="6740225" y="2912750"/>
              <a:ext cx="175125" cy="110600"/>
            </a:xfrm>
            <a:custGeom>
              <a:avLst/>
              <a:gdLst/>
              <a:ahLst/>
              <a:cxnLst/>
              <a:rect l="l" t="t" r="r" b="b"/>
              <a:pathLst>
                <a:path w="7005" h="4424" extrusionOk="0">
                  <a:moveTo>
                    <a:pt x="3646" y="1"/>
                  </a:moveTo>
                  <a:cubicBezTo>
                    <a:pt x="3591" y="1"/>
                    <a:pt x="3536" y="19"/>
                    <a:pt x="3491" y="56"/>
                  </a:cubicBezTo>
                  <a:lnTo>
                    <a:pt x="119" y="2826"/>
                  </a:lnTo>
                  <a:cubicBezTo>
                    <a:pt x="2" y="2922"/>
                    <a:pt x="0" y="3102"/>
                    <a:pt x="118" y="3201"/>
                  </a:cubicBezTo>
                  <a:cubicBezTo>
                    <a:pt x="176" y="3250"/>
                    <a:pt x="1587" y="4424"/>
                    <a:pt x="3565" y="4424"/>
                  </a:cubicBezTo>
                  <a:cubicBezTo>
                    <a:pt x="4732" y="4424"/>
                    <a:pt x="5847" y="4014"/>
                    <a:pt x="6878" y="3206"/>
                  </a:cubicBezTo>
                  <a:cubicBezTo>
                    <a:pt x="6998" y="3113"/>
                    <a:pt x="7004" y="2934"/>
                    <a:pt x="6892" y="2833"/>
                  </a:cubicBezTo>
                  <a:lnTo>
                    <a:pt x="3808" y="63"/>
                  </a:lnTo>
                  <a:cubicBezTo>
                    <a:pt x="3762" y="21"/>
                    <a:pt x="3704" y="1"/>
                    <a:pt x="3646" y="1"/>
                  </a:cubicBezTo>
                  <a:close/>
                </a:path>
              </a:pathLst>
            </a:custGeom>
            <a:solidFill>
              <a:srgbClr val="F0A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 name="Google Shape;2237;p48"/>
            <p:cNvSpPr/>
            <p:nvPr/>
          </p:nvSpPr>
          <p:spPr>
            <a:xfrm>
              <a:off x="6762975" y="2927875"/>
              <a:ext cx="133700" cy="77025"/>
            </a:xfrm>
            <a:custGeom>
              <a:avLst/>
              <a:gdLst/>
              <a:ahLst/>
              <a:cxnLst/>
              <a:rect l="l" t="t" r="r" b="b"/>
              <a:pathLst>
                <a:path w="5348" h="3081" extrusionOk="0">
                  <a:moveTo>
                    <a:pt x="2728" y="1"/>
                  </a:moveTo>
                  <a:lnTo>
                    <a:pt x="1" y="2193"/>
                  </a:lnTo>
                  <a:cubicBezTo>
                    <a:pt x="1" y="2193"/>
                    <a:pt x="1105" y="3080"/>
                    <a:pt x="2725" y="3080"/>
                  </a:cubicBezTo>
                  <a:cubicBezTo>
                    <a:pt x="3502" y="3080"/>
                    <a:pt x="4398" y="2876"/>
                    <a:pt x="5348" y="2271"/>
                  </a:cubicBezTo>
                  <a:lnTo>
                    <a:pt x="2728" y="1"/>
                  </a:lnTo>
                  <a:close/>
                </a:path>
              </a:pathLst>
            </a:custGeom>
            <a:solidFill>
              <a:srgbClr val="352C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2238;p48"/>
            <p:cNvSpPr/>
            <p:nvPr/>
          </p:nvSpPr>
          <p:spPr>
            <a:xfrm>
              <a:off x="6924275" y="2870050"/>
              <a:ext cx="458250" cy="80250"/>
            </a:xfrm>
            <a:custGeom>
              <a:avLst/>
              <a:gdLst/>
              <a:ahLst/>
              <a:cxnLst/>
              <a:rect l="l" t="t" r="r" b="b"/>
              <a:pathLst>
                <a:path w="18330" h="3210" extrusionOk="0">
                  <a:moveTo>
                    <a:pt x="4952" y="0"/>
                  </a:moveTo>
                  <a:cubicBezTo>
                    <a:pt x="4902" y="0"/>
                    <a:pt x="4852" y="2"/>
                    <a:pt x="4802" y="5"/>
                  </a:cubicBezTo>
                  <a:lnTo>
                    <a:pt x="4501" y="15"/>
                  </a:lnTo>
                  <a:cubicBezTo>
                    <a:pt x="2891" y="104"/>
                    <a:pt x="1340" y="644"/>
                    <a:pt x="21" y="1573"/>
                  </a:cubicBezTo>
                  <a:lnTo>
                    <a:pt x="21" y="1572"/>
                  </a:lnTo>
                  <a:lnTo>
                    <a:pt x="21" y="1572"/>
                  </a:lnTo>
                  <a:cubicBezTo>
                    <a:pt x="1" y="1588"/>
                    <a:pt x="15" y="1616"/>
                    <a:pt x="35" y="1616"/>
                  </a:cubicBezTo>
                  <a:cubicBezTo>
                    <a:pt x="40" y="1616"/>
                    <a:pt x="44" y="1615"/>
                    <a:pt x="49" y="1611"/>
                  </a:cubicBezTo>
                  <a:lnTo>
                    <a:pt x="51" y="1611"/>
                  </a:lnTo>
                  <a:cubicBezTo>
                    <a:pt x="377" y="1385"/>
                    <a:pt x="721" y="1186"/>
                    <a:pt x="1079" y="1017"/>
                  </a:cubicBezTo>
                  <a:cubicBezTo>
                    <a:pt x="1256" y="927"/>
                    <a:pt x="1442" y="855"/>
                    <a:pt x="1622" y="774"/>
                  </a:cubicBezTo>
                  <a:cubicBezTo>
                    <a:pt x="1808" y="706"/>
                    <a:pt x="1993" y="630"/>
                    <a:pt x="2181" y="570"/>
                  </a:cubicBezTo>
                  <a:cubicBezTo>
                    <a:pt x="2932" y="318"/>
                    <a:pt x="3715" y="171"/>
                    <a:pt x="4507" y="132"/>
                  </a:cubicBezTo>
                  <a:lnTo>
                    <a:pt x="4804" y="123"/>
                  </a:lnTo>
                  <a:cubicBezTo>
                    <a:pt x="4847" y="121"/>
                    <a:pt x="4890" y="120"/>
                    <a:pt x="4933" y="120"/>
                  </a:cubicBezTo>
                  <a:cubicBezTo>
                    <a:pt x="4988" y="120"/>
                    <a:pt x="5044" y="122"/>
                    <a:pt x="5099" y="126"/>
                  </a:cubicBezTo>
                  <a:cubicBezTo>
                    <a:pt x="5297" y="139"/>
                    <a:pt x="5494" y="144"/>
                    <a:pt x="5691" y="163"/>
                  </a:cubicBezTo>
                  <a:lnTo>
                    <a:pt x="6277" y="248"/>
                  </a:lnTo>
                  <a:cubicBezTo>
                    <a:pt x="6472" y="278"/>
                    <a:pt x="6662" y="335"/>
                    <a:pt x="6855" y="378"/>
                  </a:cubicBezTo>
                  <a:cubicBezTo>
                    <a:pt x="7621" y="577"/>
                    <a:pt x="8370" y="851"/>
                    <a:pt x="9097" y="1167"/>
                  </a:cubicBezTo>
                  <a:cubicBezTo>
                    <a:pt x="9826" y="1484"/>
                    <a:pt x="10537" y="1847"/>
                    <a:pt x="11268" y="2169"/>
                  </a:cubicBezTo>
                  <a:cubicBezTo>
                    <a:pt x="11996" y="2492"/>
                    <a:pt x="12756" y="2762"/>
                    <a:pt x="13539" y="2931"/>
                  </a:cubicBezTo>
                  <a:cubicBezTo>
                    <a:pt x="13635" y="2952"/>
                    <a:pt x="13732" y="2980"/>
                    <a:pt x="13831" y="2996"/>
                  </a:cubicBezTo>
                  <a:lnTo>
                    <a:pt x="14127" y="3044"/>
                  </a:lnTo>
                  <a:cubicBezTo>
                    <a:pt x="14325" y="3075"/>
                    <a:pt x="14521" y="3114"/>
                    <a:pt x="14721" y="3128"/>
                  </a:cubicBezTo>
                  <a:lnTo>
                    <a:pt x="15318" y="3183"/>
                  </a:lnTo>
                  <a:lnTo>
                    <a:pt x="15917" y="3201"/>
                  </a:lnTo>
                  <a:lnTo>
                    <a:pt x="16217" y="3210"/>
                  </a:lnTo>
                  <a:lnTo>
                    <a:pt x="16515" y="3201"/>
                  </a:lnTo>
                  <a:lnTo>
                    <a:pt x="17114" y="3182"/>
                  </a:lnTo>
                  <a:cubicBezTo>
                    <a:pt x="17512" y="3160"/>
                    <a:pt x="17909" y="3119"/>
                    <a:pt x="18307" y="3090"/>
                  </a:cubicBezTo>
                  <a:cubicBezTo>
                    <a:pt x="18320" y="3088"/>
                    <a:pt x="18330" y="3076"/>
                    <a:pt x="18329" y="3063"/>
                  </a:cubicBezTo>
                  <a:cubicBezTo>
                    <a:pt x="18329" y="3050"/>
                    <a:pt x="18317" y="3040"/>
                    <a:pt x="18304" y="3040"/>
                  </a:cubicBezTo>
                  <a:lnTo>
                    <a:pt x="18302" y="3040"/>
                  </a:lnTo>
                  <a:cubicBezTo>
                    <a:pt x="17904" y="3065"/>
                    <a:pt x="17508" y="3100"/>
                    <a:pt x="17111" y="3117"/>
                  </a:cubicBezTo>
                  <a:lnTo>
                    <a:pt x="16515" y="3128"/>
                  </a:lnTo>
                  <a:lnTo>
                    <a:pt x="16217" y="3132"/>
                  </a:lnTo>
                  <a:lnTo>
                    <a:pt x="15918" y="3120"/>
                  </a:lnTo>
                  <a:lnTo>
                    <a:pt x="15324" y="3094"/>
                  </a:lnTo>
                  <a:lnTo>
                    <a:pt x="14731" y="3035"/>
                  </a:lnTo>
                  <a:cubicBezTo>
                    <a:pt x="14532" y="3022"/>
                    <a:pt x="14338" y="2981"/>
                    <a:pt x="14143" y="2950"/>
                  </a:cubicBezTo>
                  <a:lnTo>
                    <a:pt x="13851" y="2902"/>
                  </a:lnTo>
                  <a:cubicBezTo>
                    <a:pt x="13752" y="2885"/>
                    <a:pt x="13656" y="2858"/>
                    <a:pt x="13559" y="2836"/>
                  </a:cubicBezTo>
                  <a:cubicBezTo>
                    <a:pt x="12785" y="2665"/>
                    <a:pt x="12037" y="2393"/>
                    <a:pt x="11311" y="2070"/>
                  </a:cubicBezTo>
                  <a:cubicBezTo>
                    <a:pt x="10586" y="1748"/>
                    <a:pt x="9877" y="1380"/>
                    <a:pt x="9146" y="1057"/>
                  </a:cubicBezTo>
                  <a:cubicBezTo>
                    <a:pt x="8415" y="735"/>
                    <a:pt x="7663" y="455"/>
                    <a:pt x="6888" y="253"/>
                  </a:cubicBezTo>
                  <a:cubicBezTo>
                    <a:pt x="6692" y="211"/>
                    <a:pt x="6498" y="154"/>
                    <a:pt x="6299" y="123"/>
                  </a:cubicBezTo>
                  <a:lnTo>
                    <a:pt x="5704" y="40"/>
                  </a:lnTo>
                  <a:cubicBezTo>
                    <a:pt x="5503" y="22"/>
                    <a:pt x="5304" y="16"/>
                    <a:pt x="5102" y="5"/>
                  </a:cubicBezTo>
                  <a:cubicBezTo>
                    <a:pt x="5053" y="2"/>
                    <a:pt x="5002" y="0"/>
                    <a:pt x="4952" y="0"/>
                  </a:cubicBezTo>
                  <a:close/>
                </a:path>
              </a:pathLst>
            </a:custGeom>
            <a:solidFill>
              <a:srgbClr val="C3C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2239;p48"/>
            <p:cNvSpPr/>
            <p:nvPr/>
          </p:nvSpPr>
          <p:spPr>
            <a:xfrm>
              <a:off x="6986125" y="2912400"/>
              <a:ext cx="178600" cy="28900"/>
            </a:xfrm>
            <a:custGeom>
              <a:avLst/>
              <a:gdLst/>
              <a:ahLst/>
              <a:cxnLst/>
              <a:rect l="l" t="t" r="r" b="b"/>
              <a:pathLst>
                <a:path w="7144" h="1156" extrusionOk="0">
                  <a:moveTo>
                    <a:pt x="2726" y="0"/>
                  </a:moveTo>
                  <a:cubicBezTo>
                    <a:pt x="2410" y="0"/>
                    <a:pt x="2093" y="19"/>
                    <a:pt x="1780" y="61"/>
                  </a:cubicBezTo>
                  <a:cubicBezTo>
                    <a:pt x="1172" y="147"/>
                    <a:pt x="569" y="299"/>
                    <a:pt x="26" y="596"/>
                  </a:cubicBezTo>
                  <a:lnTo>
                    <a:pt x="26" y="595"/>
                  </a:lnTo>
                  <a:lnTo>
                    <a:pt x="26" y="595"/>
                  </a:lnTo>
                  <a:cubicBezTo>
                    <a:pt x="1" y="610"/>
                    <a:pt x="15" y="646"/>
                    <a:pt x="40" y="646"/>
                  </a:cubicBezTo>
                  <a:cubicBezTo>
                    <a:pt x="44" y="646"/>
                    <a:pt x="47" y="645"/>
                    <a:pt x="51" y="643"/>
                  </a:cubicBezTo>
                  <a:lnTo>
                    <a:pt x="53" y="642"/>
                  </a:lnTo>
                  <a:cubicBezTo>
                    <a:pt x="320" y="506"/>
                    <a:pt x="612" y="412"/>
                    <a:pt x="903" y="336"/>
                  </a:cubicBezTo>
                  <a:lnTo>
                    <a:pt x="1122" y="282"/>
                  </a:lnTo>
                  <a:lnTo>
                    <a:pt x="1346" y="239"/>
                  </a:lnTo>
                  <a:cubicBezTo>
                    <a:pt x="1493" y="206"/>
                    <a:pt x="1643" y="193"/>
                    <a:pt x="1794" y="172"/>
                  </a:cubicBezTo>
                  <a:cubicBezTo>
                    <a:pt x="2083" y="138"/>
                    <a:pt x="2373" y="123"/>
                    <a:pt x="2663" y="123"/>
                  </a:cubicBezTo>
                  <a:cubicBezTo>
                    <a:pt x="2977" y="123"/>
                    <a:pt x="3291" y="141"/>
                    <a:pt x="3603" y="174"/>
                  </a:cubicBezTo>
                  <a:lnTo>
                    <a:pt x="4054" y="231"/>
                  </a:lnTo>
                  <a:cubicBezTo>
                    <a:pt x="4203" y="250"/>
                    <a:pt x="4351" y="286"/>
                    <a:pt x="4499" y="314"/>
                  </a:cubicBezTo>
                  <a:cubicBezTo>
                    <a:pt x="4799" y="364"/>
                    <a:pt x="5087" y="457"/>
                    <a:pt x="5381" y="531"/>
                  </a:cubicBezTo>
                  <a:cubicBezTo>
                    <a:pt x="5529" y="564"/>
                    <a:pt x="5671" y="620"/>
                    <a:pt x="5814" y="667"/>
                  </a:cubicBezTo>
                  <a:lnTo>
                    <a:pt x="6246" y="813"/>
                  </a:lnTo>
                  <a:cubicBezTo>
                    <a:pt x="6528" y="923"/>
                    <a:pt x="6809" y="1040"/>
                    <a:pt x="7092" y="1153"/>
                  </a:cubicBezTo>
                  <a:lnTo>
                    <a:pt x="7093" y="1153"/>
                  </a:lnTo>
                  <a:cubicBezTo>
                    <a:pt x="7097" y="1154"/>
                    <a:pt x="7101" y="1155"/>
                    <a:pt x="7105" y="1155"/>
                  </a:cubicBezTo>
                  <a:cubicBezTo>
                    <a:pt x="7131" y="1155"/>
                    <a:pt x="7143" y="1116"/>
                    <a:pt x="7115" y="1103"/>
                  </a:cubicBezTo>
                  <a:cubicBezTo>
                    <a:pt x="6836" y="978"/>
                    <a:pt x="6559" y="850"/>
                    <a:pt x="6278" y="728"/>
                  </a:cubicBezTo>
                  <a:lnTo>
                    <a:pt x="5848" y="572"/>
                  </a:lnTo>
                  <a:cubicBezTo>
                    <a:pt x="5703" y="522"/>
                    <a:pt x="5561" y="462"/>
                    <a:pt x="5413" y="424"/>
                  </a:cubicBezTo>
                  <a:cubicBezTo>
                    <a:pt x="5119" y="340"/>
                    <a:pt x="4826" y="248"/>
                    <a:pt x="4523" y="194"/>
                  </a:cubicBezTo>
                  <a:cubicBezTo>
                    <a:pt x="4373" y="166"/>
                    <a:pt x="4225" y="128"/>
                    <a:pt x="4073" y="106"/>
                  </a:cubicBezTo>
                  <a:lnTo>
                    <a:pt x="3616" y="45"/>
                  </a:lnTo>
                  <a:cubicBezTo>
                    <a:pt x="3321" y="16"/>
                    <a:pt x="3023" y="0"/>
                    <a:pt x="2726" y="0"/>
                  </a:cubicBezTo>
                  <a:close/>
                </a:path>
              </a:pathLst>
            </a:custGeom>
            <a:solidFill>
              <a:srgbClr val="C3C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2240;p48"/>
            <p:cNvSpPr/>
            <p:nvPr/>
          </p:nvSpPr>
          <p:spPr>
            <a:xfrm>
              <a:off x="6372550" y="2841000"/>
              <a:ext cx="391150" cy="87425"/>
            </a:xfrm>
            <a:custGeom>
              <a:avLst/>
              <a:gdLst/>
              <a:ahLst/>
              <a:cxnLst/>
              <a:rect l="l" t="t" r="r" b="b"/>
              <a:pathLst>
                <a:path w="15646" h="3497" extrusionOk="0">
                  <a:moveTo>
                    <a:pt x="10189" y="1"/>
                  </a:moveTo>
                  <a:cubicBezTo>
                    <a:pt x="10105" y="1"/>
                    <a:pt x="10021" y="2"/>
                    <a:pt x="9937" y="5"/>
                  </a:cubicBezTo>
                  <a:cubicBezTo>
                    <a:pt x="9223" y="47"/>
                    <a:pt x="8519" y="217"/>
                    <a:pt x="7860" y="488"/>
                  </a:cubicBezTo>
                  <a:cubicBezTo>
                    <a:pt x="6537" y="1025"/>
                    <a:pt x="5371" y="1846"/>
                    <a:pt x="4092" y="2438"/>
                  </a:cubicBezTo>
                  <a:cubicBezTo>
                    <a:pt x="3773" y="2588"/>
                    <a:pt x="3448" y="2722"/>
                    <a:pt x="3119" y="2845"/>
                  </a:cubicBezTo>
                  <a:cubicBezTo>
                    <a:pt x="2787" y="2964"/>
                    <a:pt x="2451" y="3071"/>
                    <a:pt x="2110" y="3158"/>
                  </a:cubicBezTo>
                  <a:cubicBezTo>
                    <a:pt x="1426" y="3328"/>
                    <a:pt x="725" y="3428"/>
                    <a:pt x="21" y="3455"/>
                  </a:cubicBezTo>
                  <a:cubicBezTo>
                    <a:pt x="9" y="3455"/>
                    <a:pt x="0" y="3466"/>
                    <a:pt x="2" y="3476"/>
                  </a:cubicBezTo>
                  <a:cubicBezTo>
                    <a:pt x="2" y="3488"/>
                    <a:pt x="11" y="3496"/>
                    <a:pt x="22" y="3496"/>
                  </a:cubicBezTo>
                  <a:cubicBezTo>
                    <a:pt x="731" y="3480"/>
                    <a:pt x="1437" y="3391"/>
                    <a:pt x="2128" y="3230"/>
                  </a:cubicBezTo>
                  <a:cubicBezTo>
                    <a:pt x="2473" y="3147"/>
                    <a:pt x="2813" y="3046"/>
                    <a:pt x="3148" y="2929"/>
                  </a:cubicBezTo>
                  <a:cubicBezTo>
                    <a:pt x="3482" y="2807"/>
                    <a:pt x="3811" y="2672"/>
                    <a:pt x="4133" y="2526"/>
                  </a:cubicBezTo>
                  <a:cubicBezTo>
                    <a:pt x="4778" y="2229"/>
                    <a:pt x="5399" y="1887"/>
                    <a:pt x="6016" y="1543"/>
                  </a:cubicBezTo>
                  <a:cubicBezTo>
                    <a:pt x="6632" y="1199"/>
                    <a:pt x="7253" y="861"/>
                    <a:pt x="7906" y="600"/>
                  </a:cubicBezTo>
                  <a:cubicBezTo>
                    <a:pt x="8555" y="335"/>
                    <a:pt x="9245" y="172"/>
                    <a:pt x="9943" y="132"/>
                  </a:cubicBezTo>
                  <a:lnTo>
                    <a:pt x="10205" y="126"/>
                  </a:lnTo>
                  <a:cubicBezTo>
                    <a:pt x="10217" y="126"/>
                    <a:pt x="10229" y="126"/>
                    <a:pt x="10242" y="126"/>
                  </a:cubicBezTo>
                  <a:cubicBezTo>
                    <a:pt x="10317" y="126"/>
                    <a:pt x="10391" y="132"/>
                    <a:pt x="10467" y="134"/>
                  </a:cubicBezTo>
                  <a:lnTo>
                    <a:pt x="10728" y="145"/>
                  </a:lnTo>
                  <a:cubicBezTo>
                    <a:pt x="10772" y="148"/>
                    <a:pt x="10816" y="148"/>
                    <a:pt x="10860" y="153"/>
                  </a:cubicBezTo>
                  <a:lnTo>
                    <a:pt x="10990" y="169"/>
                  </a:lnTo>
                  <a:lnTo>
                    <a:pt x="11251" y="204"/>
                  </a:lnTo>
                  <a:cubicBezTo>
                    <a:pt x="11337" y="213"/>
                    <a:pt x="11425" y="226"/>
                    <a:pt x="11510" y="246"/>
                  </a:cubicBezTo>
                  <a:cubicBezTo>
                    <a:pt x="11680" y="286"/>
                    <a:pt x="11854" y="315"/>
                    <a:pt x="12022" y="363"/>
                  </a:cubicBezTo>
                  <a:cubicBezTo>
                    <a:pt x="12700" y="551"/>
                    <a:pt x="13348" y="829"/>
                    <a:pt x="13949" y="1193"/>
                  </a:cubicBezTo>
                  <a:cubicBezTo>
                    <a:pt x="14548" y="1557"/>
                    <a:pt x="15120" y="1982"/>
                    <a:pt x="15602" y="2494"/>
                  </a:cubicBezTo>
                  <a:lnTo>
                    <a:pt x="15603" y="2495"/>
                  </a:lnTo>
                  <a:cubicBezTo>
                    <a:pt x="15607" y="2501"/>
                    <a:pt x="15613" y="2503"/>
                    <a:pt x="15617" y="2503"/>
                  </a:cubicBezTo>
                  <a:cubicBezTo>
                    <a:pt x="15632" y="2503"/>
                    <a:pt x="15646" y="2483"/>
                    <a:pt x="15632" y="2469"/>
                  </a:cubicBezTo>
                  <a:cubicBezTo>
                    <a:pt x="15397" y="2204"/>
                    <a:pt x="15139" y="1957"/>
                    <a:pt x="14864" y="1733"/>
                  </a:cubicBezTo>
                  <a:cubicBezTo>
                    <a:pt x="14589" y="1509"/>
                    <a:pt x="14304" y="1295"/>
                    <a:pt x="13999" y="1113"/>
                  </a:cubicBezTo>
                  <a:cubicBezTo>
                    <a:pt x="13396" y="736"/>
                    <a:pt x="12742" y="436"/>
                    <a:pt x="12054" y="248"/>
                  </a:cubicBezTo>
                  <a:cubicBezTo>
                    <a:pt x="11448" y="79"/>
                    <a:pt x="10818" y="1"/>
                    <a:pt x="10189" y="1"/>
                  </a:cubicBezTo>
                  <a:close/>
                </a:path>
              </a:pathLst>
            </a:custGeom>
            <a:solidFill>
              <a:srgbClr val="C3C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2241;p48"/>
            <p:cNvSpPr/>
            <p:nvPr/>
          </p:nvSpPr>
          <p:spPr>
            <a:xfrm>
              <a:off x="6489875" y="2887050"/>
              <a:ext cx="258525" cy="46550"/>
            </a:xfrm>
            <a:custGeom>
              <a:avLst/>
              <a:gdLst/>
              <a:ahLst/>
              <a:cxnLst/>
              <a:rect l="l" t="t" r="r" b="b"/>
              <a:pathLst>
                <a:path w="10341" h="1862" extrusionOk="0">
                  <a:moveTo>
                    <a:pt x="5712" y="1"/>
                  </a:moveTo>
                  <a:lnTo>
                    <a:pt x="5541" y="15"/>
                  </a:lnTo>
                  <a:lnTo>
                    <a:pt x="5197" y="45"/>
                  </a:lnTo>
                  <a:cubicBezTo>
                    <a:pt x="4740" y="100"/>
                    <a:pt x="4290" y="192"/>
                    <a:pt x="3848" y="318"/>
                  </a:cubicBezTo>
                  <a:cubicBezTo>
                    <a:pt x="3407" y="447"/>
                    <a:pt x="2977" y="604"/>
                    <a:pt x="2556" y="788"/>
                  </a:cubicBezTo>
                  <a:cubicBezTo>
                    <a:pt x="1717" y="1148"/>
                    <a:pt x="887" y="1523"/>
                    <a:pt x="25" y="1820"/>
                  </a:cubicBezTo>
                  <a:cubicBezTo>
                    <a:pt x="0" y="1828"/>
                    <a:pt x="10" y="1862"/>
                    <a:pt x="31" y="1862"/>
                  </a:cubicBezTo>
                  <a:cubicBezTo>
                    <a:pt x="34" y="1862"/>
                    <a:pt x="36" y="1862"/>
                    <a:pt x="38" y="1861"/>
                  </a:cubicBezTo>
                  <a:cubicBezTo>
                    <a:pt x="475" y="1723"/>
                    <a:pt x="906" y="1574"/>
                    <a:pt x="1332" y="1407"/>
                  </a:cubicBezTo>
                  <a:cubicBezTo>
                    <a:pt x="1756" y="1240"/>
                    <a:pt x="2176" y="1059"/>
                    <a:pt x="2598" y="889"/>
                  </a:cubicBezTo>
                  <a:cubicBezTo>
                    <a:pt x="3021" y="719"/>
                    <a:pt x="3444" y="557"/>
                    <a:pt x="3881" y="435"/>
                  </a:cubicBezTo>
                  <a:cubicBezTo>
                    <a:pt x="4317" y="314"/>
                    <a:pt x="4762" y="225"/>
                    <a:pt x="5212" y="172"/>
                  </a:cubicBezTo>
                  <a:cubicBezTo>
                    <a:pt x="5474" y="141"/>
                    <a:pt x="5738" y="125"/>
                    <a:pt x="6002" y="125"/>
                  </a:cubicBezTo>
                  <a:cubicBezTo>
                    <a:pt x="6641" y="125"/>
                    <a:pt x="7281" y="217"/>
                    <a:pt x="7893" y="408"/>
                  </a:cubicBezTo>
                  <a:cubicBezTo>
                    <a:pt x="8327" y="536"/>
                    <a:pt x="8749" y="706"/>
                    <a:pt x="9151" y="915"/>
                  </a:cubicBezTo>
                  <a:cubicBezTo>
                    <a:pt x="9553" y="1122"/>
                    <a:pt x="9943" y="1363"/>
                    <a:pt x="10294" y="1650"/>
                  </a:cubicBezTo>
                  <a:lnTo>
                    <a:pt x="10295" y="1650"/>
                  </a:lnTo>
                  <a:cubicBezTo>
                    <a:pt x="10300" y="1654"/>
                    <a:pt x="10305" y="1656"/>
                    <a:pt x="10309" y="1656"/>
                  </a:cubicBezTo>
                  <a:cubicBezTo>
                    <a:pt x="10327" y="1656"/>
                    <a:pt x="10341" y="1631"/>
                    <a:pt x="10323" y="1616"/>
                  </a:cubicBezTo>
                  <a:cubicBezTo>
                    <a:pt x="9625" y="1021"/>
                    <a:pt x="8801" y="579"/>
                    <a:pt x="7925" y="304"/>
                  </a:cubicBezTo>
                  <a:cubicBezTo>
                    <a:pt x="7707" y="229"/>
                    <a:pt x="7481" y="182"/>
                    <a:pt x="7257" y="127"/>
                  </a:cubicBezTo>
                  <a:lnTo>
                    <a:pt x="6918" y="71"/>
                  </a:lnTo>
                  <a:lnTo>
                    <a:pt x="6747" y="43"/>
                  </a:lnTo>
                  <a:lnTo>
                    <a:pt x="6575" y="29"/>
                  </a:lnTo>
                  <a:lnTo>
                    <a:pt x="6230" y="1"/>
                  </a:lnTo>
                  <a:close/>
                </a:path>
              </a:pathLst>
            </a:custGeom>
            <a:solidFill>
              <a:srgbClr val="C3C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2242;p48"/>
            <p:cNvSpPr/>
            <p:nvPr/>
          </p:nvSpPr>
          <p:spPr>
            <a:xfrm>
              <a:off x="6627025" y="2924825"/>
              <a:ext cx="103975" cy="16900"/>
            </a:xfrm>
            <a:custGeom>
              <a:avLst/>
              <a:gdLst/>
              <a:ahLst/>
              <a:cxnLst/>
              <a:rect l="l" t="t" r="r" b="b"/>
              <a:pathLst>
                <a:path w="4159" h="676" extrusionOk="0">
                  <a:moveTo>
                    <a:pt x="1646" y="1"/>
                  </a:moveTo>
                  <a:cubicBezTo>
                    <a:pt x="1453" y="1"/>
                    <a:pt x="1260" y="12"/>
                    <a:pt x="1068" y="35"/>
                  </a:cubicBezTo>
                  <a:cubicBezTo>
                    <a:pt x="719" y="66"/>
                    <a:pt x="383" y="170"/>
                    <a:pt x="53" y="285"/>
                  </a:cubicBezTo>
                  <a:cubicBezTo>
                    <a:pt x="1" y="303"/>
                    <a:pt x="19" y="376"/>
                    <a:pt x="67" y="376"/>
                  </a:cubicBezTo>
                  <a:cubicBezTo>
                    <a:pt x="72" y="376"/>
                    <a:pt x="77" y="375"/>
                    <a:pt x="83" y="373"/>
                  </a:cubicBezTo>
                  <a:lnTo>
                    <a:pt x="87" y="372"/>
                  </a:lnTo>
                  <a:lnTo>
                    <a:pt x="331" y="299"/>
                  </a:lnTo>
                  <a:lnTo>
                    <a:pt x="453" y="262"/>
                  </a:lnTo>
                  <a:lnTo>
                    <a:pt x="579" y="236"/>
                  </a:lnTo>
                  <a:lnTo>
                    <a:pt x="828" y="183"/>
                  </a:lnTo>
                  <a:lnTo>
                    <a:pt x="1081" y="151"/>
                  </a:lnTo>
                  <a:cubicBezTo>
                    <a:pt x="1254" y="132"/>
                    <a:pt x="1427" y="123"/>
                    <a:pt x="1601" y="123"/>
                  </a:cubicBezTo>
                  <a:cubicBezTo>
                    <a:pt x="1768" y="123"/>
                    <a:pt x="1934" y="131"/>
                    <a:pt x="2101" y="149"/>
                  </a:cubicBezTo>
                  <a:cubicBezTo>
                    <a:pt x="2781" y="217"/>
                    <a:pt x="3447" y="392"/>
                    <a:pt x="4070" y="672"/>
                  </a:cubicBezTo>
                  <a:lnTo>
                    <a:pt x="4073" y="672"/>
                  </a:lnTo>
                  <a:cubicBezTo>
                    <a:pt x="4080" y="675"/>
                    <a:pt x="4087" y="676"/>
                    <a:pt x="4093" y="676"/>
                  </a:cubicBezTo>
                  <a:cubicBezTo>
                    <a:pt x="4136" y="676"/>
                    <a:pt x="4159" y="613"/>
                    <a:pt x="4113" y="588"/>
                  </a:cubicBezTo>
                  <a:cubicBezTo>
                    <a:pt x="3801" y="432"/>
                    <a:pt x="3475" y="307"/>
                    <a:pt x="3138" y="215"/>
                  </a:cubicBezTo>
                  <a:cubicBezTo>
                    <a:pt x="2803" y="120"/>
                    <a:pt x="2459" y="56"/>
                    <a:pt x="2112" y="23"/>
                  </a:cubicBezTo>
                  <a:cubicBezTo>
                    <a:pt x="1958" y="8"/>
                    <a:pt x="1802" y="1"/>
                    <a:pt x="1646" y="1"/>
                  </a:cubicBezTo>
                  <a:close/>
                </a:path>
              </a:pathLst>
            </a:custGeom>
            <a:solidFill>
              <a:srgbClr val="C3C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2243;p48"/>
            <p:cNvSpPr/>
            <p:nvPr/>
          </p:nvSpPr>
          <p:spPr>
            <a:xfrm>
              <a:off x="7633150" y="2560825"/>
              <a:ext cx="536000" cy="361225"/>
            </a:xfrm>
            <a:custGeom>
              <a:avLst/>
              <a:gdLst/>
              <a:ahLst/>
              <a:cxnLst/>
              <a:rect l="l" t="t" r="r" b="b"/>
              <a:pathLst>
                <a:path w="21440" h="14449" extrusionOk="0">
                  <a:moveTo>
                    <a:pt x="17958" y="1"/>
                  </a:moveTo>
                  <a:lnTo>
                    <a:pt x="17958" y="1"/>
                  </a:lnTo>
                  <a:cubicBezTo>
                    <a:pt x="14600" y="3024"/>
                    <a:pt x="9254" y="3369"/>
                    <a:pt x="6988" y="3369"/>
                  </a:cubicBezTo>
                  <a:cubicBezTo>
                    <a:pt x="6318" y="3369"/>
                    <a:pt x="5917" y="3339"/>
                    <a:pt x="5917" y="3339"/>
                  </a:cubicBezTo>
                  <a:lnTo>
                    <a:pt x="3160" y="7225"/>
                  </a:lnTo>
                  <a:cubicBezTo>
                    <a:pt x="3160" y="7225"/>
                    <a:pt x="1271" y="8717"/>
                    <a:pt x="629" y="10350"/>
                  </a:cubicBezTo>
                  <a:cubicBezTo>
                    <a:pt x="1" y="11948"/>
                    <a:pt x="566" y="13682"/>
                    <a:pt x="5263" y="14292"/>
                  </a:cubicBezTo>
                  <a:cubicBezTo>
                    <a:pt x="6091" y="14400"/>
                    <a:pt x="6898" y="14449"/>
                    <a:pt x="7680" y="14449"/>
                  </a:cubicBezTo>
                  <a:cubicBezTo>
                    <a:pt x="15879" y="14449"/>
                    <a:pt x="21440" y="9069"/>
                    <a:pt x="21440" y="9069"/>
                  </a:cubicBezTo>
                  <a:cubicBezTo>
                    <a:pt x="20787" y="6023"/>
                    <a:pt x="18901" y="5297"/>
                    <a:pt x="18901" y="5297"/>
                  </a:cubicBezTo>
                  <a:lnTo>
                    <a:pt x="17254" y="5297"/>
                  </a:lnTo>
                  <a:cubicBezTo>
                    <a:pt x="19599" y="2540"/>
                    <a:pt x="17958" y="1"/>
                    <a:pt x="17958" y="1"/>
                  </a:cubicBez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2244;p48"/>
            <p:cNvSpPr/>
            <p:nvPr/>
          </p:nvSpPr>
          <p:spPr>
            <a:xfrm>
              <a:off x="7376650" y="2567825"/>
              <a:ext cx="404450" cy="256700"/>
            </a:xfrm>
            <a:custGeom>
              <a:avLst/>
              <a:gdLst/>
              <a:ahLst/>
              <a:cxnLst/>
              <a:rect l="l" t="t" r="r" b="b"/>
              <a:pathLst>
                <a:path w="16178" h="10268" extrusionOk="0">
                  <a:moveTo>
                    <a:pt x="11332" y="0"/>
                  </a:moveTo>
                  <a:cubicBezTo>
                    <a:pt x="11332" y="0"/>
                    <a:pt x="1" y="5498"/>
                    <a:pt x="1306" y="8145"/>
                  </a:cubicBezTo>
                  <a:cubicBezTo>
                    <a:pt x="2214" y="9988"/>
                    <a:pt x="7192" y="10267"/>
                    <a:pt x="10138" y="10267"/>
                  </a:cubicBezTo>
                  <a:cubicBezTo>
                    <a:pt x="10407" y="10267"/>
                    <a:pt x="10658" y="10265"/>
                    <a:pt x="10889" y="10261"/>
                  </a:cubicBezTo>
                  <a:cubicBezTo>
                    <a:pt x="11531" y="8627"/>
                    <a:pt x="13420" y="7136"/>
                    <a:pt x="13420" y="7136"/>
                  </a:cubicBezTo>
                  <a:lnTo>
                    <a:pt x="16177" y="3249"/>
                  </a:lnTo>
                  <a:lnTo>
                    <a:pt x="11332" y="0"/>
                  </a:ln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2245;p48"/>
            <p:cNvSpPr/>
            <p:nvPr/>
          </p:nvSpPr>
          <p:spPr>
            <a:xfrm>
              <a:off x="7396225" y="2644100"/>
              <a:ext cx="243250" cy="286800"/>
            </a:xfrm>
            <a:custGeom>
              <a:avLst/>
              <a:gdLst/>
              <a:ahLst/>
              <a:cxnLst/>
              <a:rect l="l" t="t" r="r" b="b"/>
              <a:pathLst>
                <a:path w="9730" h="11472" extrusionOk="0">
                  <a:moveTo>
                    <a:pt x="4664" y="1"/>
                  </a:moveTo>
                  <a:cubicBezTo>
                    <a:pt x="3872" y="1"/>
                    <a:pt x="3161" y="130"/>
                    <a:pt x="3027" y="306"/>
                  </a:cubicBezTo>
                  <a:cubicBezTo>
                    <a:pt x="2705" y="733"/>
                    <a:pt x="4760" y="2346"/>
                    <a:pt x="3566" y="2967"/>
                  </a:cubicBezTo>
                  <a:cubicBezTo>
                    <a:pt x="2370" y="3587"/>
                    <a:pt x="2805" y="5411"/>
                    <a:pt x="2805" y="5411"/>
                  </a:cubicBezTo>
                  <a:cubicBezTo>
                    <a:pt x="2805" y="5411"/>
                    <a:pt x="48" y="5662"/>
                    <a:pt x="238" y="6493"/>
                  </a:cubicBezTo>
                  <a:cubicBezTo>
                    <a:pt x="335" y="6914"/>
                    <a:pt x="1002" y="7018"/>
                    <a:pt x="1636" y="7018"/>
                  </a:cubicBezTo>
                  <a:cubicBezTo>
                    <a:pt x="2255" y="7018"/>
                    <a:pt x="2844" y="6919"/>
                    <a:pt x="2844" y="6919"/>
                  </a:cubicBezTo>
                  <a:lnTo>
                    <a:pt x="2844" y="6919"/>
                  </a:lnTo>
                  <a:cubicBezTo>
                    <a:pt x="2844" y="6919"/>
                    <a:pt x="1" y="8424"/>
                    <a:pt x="828" y="9488"/>
                  </a:cubicBezTo>
                  <a:cubicBezTo>
                    <a:pt x="990" y="9697"/>
                    <a:pt x="1228" y="9781"/>
                    <a:pt x="1506" y="9781"/>
                  </a:cubicBezTo>
                  <a:cubicBezTo>
                    <a:pt x="2639" y="9781"/>
                    <a:pt x="4433" y="8380"/>
                    <a:pt x="4433" y="8380"/>
                  </a:cubicBezTo>
                  <a:lnTo>
                    <a:pt x="4433" y="8380"/>
                  </a:lnTo>
                  <a:cubicBezTo>
                    <a:pt x="5439" y="8391"/>
                    <a:pt x="2863" y="10474"/>
                    <a:pt x="4100" y="11274"/>
                  </a:cubicBezTo>
                  <a:cubicBezTo>
                    <a:pt x="4311" y="11411"/>
                    <a:pt x="4506" y="11472"/>
                    <a:pt x="4686" y="11472"/>
                  </a:cubicBezTo>
                  <a:cubicBezTo>
                    <a:pt x="6132" y="11472"/>
                    <a:pt x="6611" y="7544"/>
                    <a:pt x="6803" y="7544"/>
                  </a:cubicBezTo>
                  <a:cubicBezTo>
                    <a:pt x="6816" y="7544"/>
                    <a:pt x="6827" y="7561"/>
                    <a:pt x="6838" y="7598"/>
                  </a:cubicBezTo>
                  <a:cubicBezTo>
                    <a:pt x="7024" y="8261"/>
                    <a:pt x="6217" y="10711"/>
                    <a:pt x="7394" y="10928"/>
                  </a:cubicBezTo>
                  <a:cubicBezTo>
                    <a:pt x="7424" y="10933"/>
                    <a:pt x="7453" y="10936"/>
                    <a:pt x="7483" y="10936"/>
                  </a:cubicBezTo>
                  <a:cubicBezTo>
                    <a:pt x="8630" y="10936"/>
                    <a:pt x="9729" y="6935"/>
                    <a:pt x="9037" y="5610"/>
                  </a:cubicBezTo>
                  <a:cubicBezTo>
                    <a:pt x="8329" y="4250"/>
                    <a:pt x="7106" y="1023"/>
                    <a:pt x="7106" y="1023"/>
                  </a:cubicBezTo>
                  <a:cubicBezTo>
                    <a:pt x="7083" y="263"/>
                    <a:pt x="5792" y="1"/>
                    <a:pt x="4664" y="1"/>
                  </a:cubicBezTo>
                  <a:close/>
                </a:path>
              </a:pathLst>
            </a:custGeom>
            <a:solidFill>
              <a:srgbClr val="F8B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2246;p48"/>
            <p:cNvSpPr/>
            <p:nvPr/>
          </p:nvSpPr>
          <p:spPr>
            <a:xfrm>
              <a:off x="7436250" y="2309150"/>
              <a:ext cx="295800" cy="372175"/>
            </a:xfrm>
            <a:custGeom>
              <a:avLst/>
              <a:gdLst/>
              <a:ahLst/>
              <a:cxnLst/>
              <a:rect l="l" t="t" r="r" b="b"/>
              <a:pathLst>
                <a:path w="11832" h="14887" extrusionOk="0">
                  <a:moveTo>
                    <a:pt x="7997" y="0"/>
                  </a:moveTo>
                  <a:cubicBezTo>
                    <a:pt x="7118" y="0"/>
                    <a:pt x="5042" y="343"/>
                    <a:pt x="3482" y="3295"/>
                  </a:cubicBezTo>
                  <a:cubicBezTo>
                    <a:pt x="1451" y="7139"/>
                    <a:pt x="1" y="8301"/>
                    <a:pt x="290" y="9825"/>
                  </a:cubicBezTo>
                  <a:cubicBezTo>
                    <a:pt x="580" y="11348"/>
                    <a:pt x="1540" y="14202"/>
                    <a:pt x="1205" y="14733"/>
                  </a:cubicBezTo>
                  <a:cubicBezTo>
                    <a:pt x="1135" y="14845"/>
                    <a:pt x="1241" y="14886"/>
                    <a:pt x="1465" y="14886"/>
                  </a:cubicBezTo>
                  <a:cubicBezTo>
                    <a:pt x="2077" y="14886"/>
                    <a:pt x="3566" y="14580"/>
                    <a:pt x="4724" y="14580"/>
                  </a:cubicBezTo>
                  <a:cubicBezTo>
                    <a:pt x="5148" y="14580"/>
                    <a:pt x="5527" y="14621"/>
                    <a:pt x="5803" y="14733"/>
                  </a:cubicBezTo>
                  <a:cubicBezTo>
                    <a:pt x="5803" y="14733"/>
                    <a:pt x="7037" y="11493"/>
                    <a:pt x="6384" y="9970"/>
                  </a:cubicBezTo>
                  <a:cubicBezTo>
                    <a:pt x="6384" y="9970"/>
                    <a:pt x="5595" y="9592"/>
                    <a:pt x="4748" y="9592"/>
                  </a:cubicBezTo>
                  <a:cubicBezTo>
                    <a:pt x="4364" y="9592"/>
                    <a:pt x="3967" y="9670"/>
                    <a:pt x="3627" y="9896"/>
                  </a:cubicBezTo>
                  <a:cubicBezTo>
                    <a:pt x="3627" y="9896"/>
                    <a:pt x="4067" y="9423"/>
                    <a:pt x="5040" y="9423"/>
                  </a:cubicBezTo>
                  <a:cubicBezTo>
                    <a:pt x="5491" y="9423"/>
                    <a:pt x="6057" y="9525"/>
                    <a:pt x="6747" y="9823"/>
                  </a:cubicBezTo>
                  <a:cubicBezTo>
                    <a:pt x="6747" y="9823"/>
                    <a:pt x="6747" y="9823"/>
                    <a:pt x="6747" y="9823"/>
                  </a:cubicBezTo>
                  <a:cubicBezTo>
                    <a:pt x="6748" y="9823"/>
                    <a:pt x="11832" y="1918"/>
                    <a:pt x="8420" y="32"/>
                  </a:cubicBezTo>
                  <a:cubicBezTo>
                    <a:pt x="8420" y="32"/>
                    <a:pt x="8263" y="0"/>
                    <a:pt x="7997" y="0"/>
                  </a:cubicBezTo>
                  <a:close/>
                </a:path>
              </a:pathLst>
            </a:custGeom>
            <a:solidFill>
              <a:srgbClr val="F088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2247;p48"/>
            <p:cNvSpPr/>
            <p:nvPr/>
          </p:nvSpPr>
          <p:spPr>
            <a:xfrm>
              <a:off x="7086475" y="1686950"/>
              <a:ext cx="792375" cy="633875"/>
            </a:xfrm>
            <a:custGeom>
              <a:avLst/>
              <a:gdLst/>
              <a:ahLst/>
              <a:cxnLst/>
              <a:rect l="l" t="t" r="r" b="b"/>
              <a:pathLst>
                <a:path w="31695" h="25355" extrusionOk="0">
                  <a:moveTo>
                    <a:pt x="8027" y="0"/>
                  </a:moveTo>
                  <a:cubicBezTo>
                    <a:pt x="5625" y="0"/>
                    <a:pt x="4753" y="6203"/>
                    <a:pt x="4023" y="7221"/>
                  </a:cubicBezTo>
                  <a:cubicBezTo>
                    <a:pt x="3953" y="8565"/>
                    <a:pt x="3884" y="9838"/>
                    <a:pt x="3773" y="10919"/>
                  </a:cubicBezTo>
                  <a:cubicBezTo>
                    <a:pt x="3773" y="10919"/>
                    <a:pt x="0" y="15924"/>
                    <a:pt x="5659" y="21437"/>
                  </a:cubicBezTo>
                  <a:cubicBezTo>
                    <a:pt x="8249" y="23961"/>
                    <a:pt x="11393" y="24646"/>
                    <a:pt x="14041" y="24646"/>
                  </a:cubicBezTo>
                  <a:cubicBezTo>
                    <a:pt x="17176" y="24646"/>
                    <a:pt x="19616" y="23686"/>
                    <a:pt x="19616" y="23686"/>
                  </a:cubicBezTo>
                  <a:lnTo>
                    <a:pt x="19952" y="24585"/>
                  </a:lnTo>
                  <a:lnTo>
                    <a:pt x="20239" y="25354"/>
                  </a:lnTo>
                  <a:cubicBezTo>
                    <a:pt x="24882" y="24846"/>
                    <a:pt x="26116" y="20494"/>
                    <a:pt x="26116" y="20494"/>
                  </a:cubicBezTo>
                  <a:lnTo>
                    <a:pt x="26479" y="18971"/>
                  </a:lnTo>
                  <a:cubicBezTo>
                    <a:pt x="26479" y="18971"/>
                    <a:pt x="28076" y="18893"/>
                    <a:pt x="30334" y="16622"/>
                  </a:cubicBezTo>
                  <a:cubicBezTo>
                    <a:pt x="31695" y="14816"/>
                    <a:pt x="31232" y="11623"/>
                    <a:pt x="28940" y="11499"/>
                  </a:cubicBezTo>
                  <a:cubicBezTo>
                    <a:pt x="28897" y="11496"/>
                    <a:pt x="28855" y="11495"/>
                    <a:pt x="28813" y="11495"/>
                  </a:cubicBezTo>
                  <a:cubicBezTo>
                    <a:pt x="26261" y="11495"/>
                    <a:pt x="26401" y="15779"/>
                    <a:pt x="26401" y="15779"/>
                  </a:cubicBezTo>
                  <a:cubicBezTo>
                    <a:pt x="23423" y="14069"/>
                    <a:pt x="24154" y="11645"/>
                    <a:pt x="24733" y="9759"/>
                  </a:cubicBezTo>
                  <a:cubicBezTo>
                    <a:pt x="25246" y="8095"/>
                    <a:pt x="26942" y="2933"/>
                    <a:pt x="23416" y="2933"/>
                  </a:cubicBezTo>
                  <a:cubicBezTo>
                    <a:pt x="22944" y="2933"/>
                    <a:pt x="22379" y="3025"/>
                    <a:pt x="21705" y="3231"/>
                  </a:cubicBezTo>
                  <a:cubicBezTo>
                    <a:pt x="20307" y="3656"/>
                    <a:pt x="19036" y="3839"/>
                    <a:pt x="17866" y="3839"/>
                  </a:cubicBezTo>
                  <a:cubicBezTo>
                    <a:pt x="14254" y="3839"/>
                    <a:pt x="11602" y="2099"/>
                    <a:pt x="9136" y="400"/>
                  </a:cubicBezTo>
                  <a:cubicBezTo>
                    <a:pt x="8734" y="123"/>
                    <a:pt x="8365" y="0"/>
                    <a:pt x="8027" y="0"/>
                  </a:cubicBezTo>
                  <a:close/>
                </a:path>
              </a:pathLst>
            </a:custGeom>
            <a:solidFill>
              <a:srgbClr val="F8B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2248;p48"/>
            <p:cNvSpPr/>
            <p:nvPr/>
          </p:nvSpPr>
          <p:spPr>
            <a:xfrm>
              <a:off x="7187075" y="1435450"/>
              <a:ext cx="827950" cy="667025"/>
            </a:xfrm>
            <a:custGeom>
              <a:avLst/>
              <a:gdLst/>
              <a:ahLst/>
              <a:cxnLst/>
              <a:rect l="l" t="t" r="r" b="b"/>
              <a:pathLst>
                <a:path w="33118" h="26681" extrusionOk="0">
                  <a:moveTo>
                    <a:pt x="15751" y="1"/>
                  </a:moveTo>
                  <a:cubicBezTo>
                    <a:pt x="8539" y="1"/>
                    <a:pt x="3045" y="4659"/>
                    <a:pt x="1707" y="6834"/>
                  </a:cubicBezTo>
                  <a:cubicBezTo>
                    <a:pt x="413" y="8937"/>
                    <a:pt x="201" y="13400"/>
                    <a:pt x="0" y="17281"/>
                  </a:cubicBezTo>
                  <a:cubicBezTo>
                    <a:pt x="730" y="16261"/>
                    <a:pt x="1601" y="10060"/>
                    <a:pt x="4004" y="10060"/>
                  </a:cubicBezTo>
                  <a:cubicBezTo>
                    <a:pt x="4342" y="10060"/>
                    <a:pt x="4711" y="10183"/>
                    <a:pt x="5114" y="10460"/>
                  </a:cubicBezTo>
                  <a:cubicBezTo>
                    <a:pt x="7578" y="12159"/>
                    <a:pt x="10230" y="13898"/>
                    <a:pt x="13841" y="13898"/>
                  </a:cubicBezTo>
                  <a:cubicBezTo>
                    <a:pt x="15011" y="13898"/>
                    <a:pt x="16283" y="13716"/>
                    <a:pt x="17681" y="13289"/>
                  </a:cubicBezTo>
                  <a:cubicBezTo>
                    <a:pt x="18355" y="13084"/>
                    <a:pt x="18919" y="12992"/>
                    <a:pt x="19391" y="12992"/>
                  </a:cubicBezTo>
                  <a:cubicBezTo>
                    <a:pt x="22918" y="12992"/>
                    <a:pt x="21222" y="18155"/>
                    <a:pt x="20709" y="19819"/>
                  </a:cubicBezTo>
                  <a:cubicBezTo>
                    <a:pt x="20130" y="21705"/>
                    <a:pt x="19399" y="24127"/>
                    <a:pt x="22377" y="25839"/>
                  </a:cubicBezTo>
                  <a:cubicBezTo>
                    <a:pt x="22377" y="25839"/>
                    <a:pt x="22237" y="21555"/>
                    <a:pt x="24789" y="21555"/>
                  </a:cubicBezTo>
                  <a:cubicBezTo>
                    <a:pt x="24831" y="21555"/>
                    <a:pt x="24873" y="21556"/>
                    <a:pt x="24916" y="21559"/>
                  </a:cubicBezTo>
                  <a:cubicBezTo>
                    <a:pt x="27208" y="21683"/>
                    <a:pt x="27671" y="24876"/>
                    <a:pt x="26310" y="26681"/>
                  </a:cubicBezTo>
                  <a:cubicBezTo>
                    <a:pt x="27170" y="25814"/>
                    <a:pt x="28127" y="24632"/>
                    <a:pt x="29128" y="23009"/>
                  </a:cubicBezTo>
                  <a:cubicBezTo>
                    <a:pt x="32754" y="17135"/>
                    <a:pt x="33117" y="5963"/>
                    <a:pt x="22672" y="1465"/>
                  </a:cubicBezTo>
                  <a:cubicBezTo>
                    <a:pt x="20253" y="424"/>
                    <a:pt x="17924" y="1"/>
                    <a:pt x="15751" y="1"/>
                  </a:cubicBezTo>
                  <a:close/>
                </a:path>
              </a:pathLst>
            </a:custGeom>
            <a:solidFill>
              <a:srgbClr val="D15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2249;p48"/>
            <p:cNvSpPr/>
            <p:nvPr/>
          </p:nvSpPr>
          <p:spPr>
            <a:xfrm>
              <a:off x="7550400" y="2161200"/>
              <a:ext cx="578875" cy="516300"/>
            </a:xfrm>
            <a:custGeom>
              <a:avLst/>
              <a:gdLst/>
              <a:ahLst/>
              <a:cxnLst/>
              <a:rect l="l" t="t" r="r" b="b"/>
              <a:pathLst>
                <a:path w="23155" h="20652" extrusionOk="0">
                  <a:moveTo>
                    <a:pt x="7920" y="1"/>
                  </a:moveTo>
                  <a:lnTo>
                    <a:pt x="7559" y="1524"/>
                  </a:lnTo>
                  <a:cubicBezTo>
                    <a:pt x="7559" y="1524"/>
                    <a:pt x="6325" y="5876"/>
                    <a:pt x="1682" y="6384"/>
                  </a:cubicBezTo>
                  <a:lnTo>
                    <a:pt x="1394" y="5615"/>
                  </a:lnTo>
                  <a:cubicBezTo>
                    <a:pt x="887" y="6150"/>
                    <a:pt x="532" y="6602"/>
                    <a:pt x="442" y="6892"/>
                  </a:cubicBezTo>
                  <a:cubicBezTo>
                    <a:pt x="1" y="8344"/>
                    <a:pt x="2553" y="12188"/>
                    <a:pt x="2553" y="12188"/>
                  </a:cubicBezTo>
                  <a:lnTo>
                    <a:pt x="6180" y="20240"/>
                  </a:lnTo>
                  <a:cubicBezTo>
                    <a:pt x="6180" y="20240"/>
                    <a:pt x="10141" y="20652"/>
                    <a:pt x="14207" y="20652"/>
                  </a:cubicBezTo>
                  <a:cubicBezTo>
                    <a:pt x="14970" y="20652"/>
                    <a:pt x="15736" y="20637"/>
                    <a:pt x="16481" y="20603"/>
                  </a:cubicBezTo>
                  <a:cubicBezTo>
                    <a:pt x="21196" y="20385"/>
                    <a:pt x="23155" y="17048"/>
                    <a:pt x="23155" y="17048"/>
                  </a:cubicBezTo>
                  <a:cubicBezTo>
                    <a:pt x="23155" y="17048"/>
                    <a:pt x="20689" y="8489"/>
                    <a:pt x="18005" y="6021"/>
                  </a:cubicBezTo>
                  <a:cubicBezTo>
                    <a:pt x="15321" y="3556"/>
                    <a:pt x="10533" y="872"/>
                    <a:pt x="7920" y="1"/>
                  </a:cubicBezTo>
                  <a:close/>
                </a:path>
              </a:pathLst>
            </a:custGeom>
            <a:solidFill>
              <a:srgbClr val="F8DB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2250;p48"/>
            <p:cNvSpPr/>
            <p:nvPr/>
          </p:nvSpPr>
          <p:spPr>
            <a:xfrm>
              <a:off x="7503725" y="2746225"/>
              <a:ext cx="242975" cy="282125"/>
            </a:xfrm>
            <a:custGeom>
              <a:avLst/>
              <a:gdLst/>
              <a:ahLst/>
              <a:cxnLst/>
              <a:rect l="l" t="t" r="r" b="b"/>
              <a:pathLst>
                <a:path w="9719" h="11285" extrusionOk="0">
                  <a:moveTo>
                    <a:pt x="5382" y="1"/>
                  </a:moveTo>
                  <a:cubicBezTo>
                    <a:pt x="4824" y="1"/>
                    <a:pt x="4374" y="147"/>
                    <a:pt x="4246" y="543"/>
                  </a:cubicBezTo>
                  <a:cubicBezTo>
                    <a:pt x="4246" y="543"/>
                    <a:pt x="2166" y="3297"/>
                    <a:pt x="1104" y="4402"/>
                  </a:cubicBezTo>
                  <a:cubicBezTo>
                    <a:pt x="43" y="5508"/>
                    <a:pt x="0" y="9845"/>
                    <a:pt x="1190" y="9967"/>
                  </a:cubicBezTo>
                  <a:cubicBezTo>
                    <a:pt x="1218" y="9970"/>
                    <a:pt x="1245" y="9971"/>
                    <a:pt x="1271" y="9971"/>
                  </a:cubicBezTo>
                  <a:cubicBezTo>
                    <a:pt x="2377" y="9971"/>
                    <a:pt x="2302" y="7499"/>
                    <a:pt x="2659" y="6927"/>
                  </a:cubicBezTo>
                  <a:cubicBezTo>
                    <a:pt x="2678" y="6898"/>
                    <a:pt x="2692" y="6884"/>
                    <a:pt x="2704" y="6884"/>
                  </a:cubicBezTo>
                  <a:cubicBezTo>
                    <a:pt x="2912" y="6884"/>
                    <a:pt x="2167" y="11284"/>
                    <a:pt x="3885" y="11284"/>
                  </a:cubicBezTo>
                  <a:cubicBezTo>
                    <a:pt x="3997" y="11284"/>
                    <a:pt x="4120" y="11266"/>
                    <a:pt x="4254" y="11225"/>
                  </a:cubicBezTo>
                  <a:cubicBezTo>
                    <a:pt x="5599" y="10824"/>
                    <a:pt x="3949" y="8333"/>
                    <a:pt x="4628" y="8333"/>
                  </a:cubicBezTo>
                  <a:cubicBezTo>
                    <a:pt x="4662" y="8333"/>
                    <a:pt x="4701" y="8339"/>
                    <a:pt x="4746" y="8351"/>
                  </a:cubicBezTo>
                  <a:cubicBezTo>
                    <a:pt x="4746" y="8351"/>
                    <a:pt x="6338" y="10565"/>
                    <a:pt x="7464" y="10565"/>
                  </a:cubicBezTo>
                  <a:cubicBezTo>
                    <a:pt x="7619" y="10565"/>
                    <a:pt x="7765" y="10523"/>
                    <a:pt x="7897" y="10428"/>
                  </a:cubicBezTo>
                  <a:cubicBezTo>
                    <a:pt x="8987" y="9638"/>
                    <a:pt x="6682" y="7397"/>
                    <a:pt x="6682" y="7397"/>
                  </a:cubicBezTo>
                  <a:lnTo>
                    <a:pt x="6682" y="7397"/>
                  </a:lnTo>
                  <a:cubicBezTo>
                    <a:pt x="6682" y="7397"/>
                    <a:pt x="7893" y="7983"/>
                    <a:pt x="8689" y="7983"/>
                  </a:cubicBezTo>
                  <a:cubicBezTo>
                    <a:pt x="8966" y="7983"/>
                    <a:pt x="9194" y="7911"/>
                    <a:pt x="9302" y="7719"/>
                  </a:cubicBezTo>
                  <a:cubicBezTo>
                    <a:pt x="9719" y="6974"/>
                    <a:pt x="7143" y="5959"/>
                    <a:pt x="7143" y="5959"/>
                  </a:cubicBezTo>
                  <a:cubicBezTo>
                    <a:pt x="7143" y="5959"/>
                    <a:pt x="8071" y="4331"/>
                    <a:pt x="7098" y="3401"/>
                  </a:cubicBezTo>
                  <a:cubicBezTo>
                    <a:pt x="6126" y="2470"/>
                    <a:pt x="8549" y="1498"/>
                    <a:pt x="8361" y="996"/>
                  </a:cubicBezTo>
                  <a:cubicBezTo>
                    <a:pt x="8231" y="656"/>
                    <a:pt x="6564" y="1"/>
                    <a:pt x="5382" y="1"/>
                  </a:cubicBezTo>
                  <a:close/>
                </a:path>
              </a:pathLst>
            </a:custGeom>
            <a:solidFill>
              <a:srgbClr val="F8B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2251;p48"/>
            <p:cNvSpPr/>
            <p:nvPr/>
          </p:nvSpPr>
          <p:spPr>
            <a:xfrm>
              <a:off x="7576125" y="2236875"/>
              <a:ext cx="314800" cy="584900"/>
            </a:xfrm>
            <a:custGeom>
              <a:avLst/>
              <a:gdLst/>
              <a:ahLst/>
              <a:cxnLst/>
              <a:rect l="l" t="t" r="r" b="b"/>
              <a:pathLst>
                <a:path w="12592" h="23396" extrusionOk="0">
                  <a:moveTo>
                    <a:pt x="9312" y="0"/>
                  </a:moveTo>
                  <a:cubicBezTo>
                    <a:pt x="6550" y="0"/>
                    <a:pt x="4931" y="6779"/>
                    <a:pt x="4331" y="9903"/>
                  </a:cubicBezTo>
                  <a:cubicBezTo>
                    <a:pt x="4110" y="11043"/>
                    <a:pt x="3783" y="12160"/>
                    <a:pt x="3353" y="13238"/>
                  </a:cubicBezTo>
                  <a:lnTo>
                    <a:pt x="0" y="21710"/>
                  </a:lnTo>
                  <a:lnTo>
                    <a:pt x="5056" y="23396"/>
                  </a:lnTo>
                  <a:cubicBezTo>
                    <a:pt x="5056" y="23396"/>
                    <a:pt x="9938" y="16778"/>
                    <a:pt x="10591" y="13513"/>
                  </a:cubicBezTo>
                  <a:cubicBezTo>
                    <a:pt x="11244" y="10248"/>
                    <a:pt x="12591" y="485"/>
                    <a:pt x="9575" y="21"/>
                  </a:cubicBezTo>
                  <a:cubicBezTo>
                    <a:pt x="9486" y="7"/>
                    <a:pt x="9399" y="0"/>
                    <a:pt x="9312" y="0"/>
                  </a:cubicBezTo>
                  <a:close/>
                </a:path>
              </a:pathLst>
            </a:custGeom>
            <a:solidFill>
              <a:srgbClr val="F088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2252;p48"/>
            <p:cNvSpPr/>
            <p:nvPr/>
          </p:nvSpPr>
          <p:spPr>
            <a:xfrm>
              <a:off x="7807000" y="1440825"/>
              <a:ext cx="37750" cy="117125"/>
            </a:xfrm>
            <a:custGeom>
              <a:avLst/>
              <a:gdLst/>
              <a:ahLst/>
              <a:cxnLst/>
              <a:rect l="l" t="t" r="r" b="b"/>
              <a:pathLst>
                <a:path w="1510" h="4685" extrusionOk="0">
                  <a:moveTo>
                    <a:pt x="755" y="0"/>
                  </a:moveTo>
                  <a:cubicBezTo>
                    <a:pt x="337" y="0"/>
                    <a:pt x="1" y="1048"/>
                    <a:pt x="1" y="2343"/>
                  </a:cubicBezTo>
                  <a:cubicBezTo>
                    <a:pt x="1" y="3637"/>
                    <a:pt x="337" y="4684"/>
                    <a:pt x="755" y="4684"/>
                  </a:cubicBezTo>
                  <a:cubicBezTo>
                    <a:pt x="1172" y="4684"/>
                    <a:pt x="1510" y="3637"/>
                    <a:pt x="1510" y="2343"/>
                  </a:cubicBezTo>
                  <a:cubicBezTo>
                    <a:pt x="1510" y="1048"/>
                    <a:pt x="1172" y="0"/>
                    <a:pt x="755" y="0"/>
                  </a:cubicBezTo>
                  <a:close/>
                </a:path>
              </a:pathLst>
            </a:custGeom>
            <a:solidFill>
              <a:srgbClr val="D15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2253;p48"/>
            <p:cNvSpPr/>
            <p:nvPr/>
          </p:nvSpPr>
          <p:spPr>
            <a:xfrm>
              <a:off x="7802400" y="1481950"/>
              <a:ext cx="107400" cy="74800"/>
            </a:xfrm>
            <a:custGeom>
              <a:avLst/>
              <a:gdLst/>
              <a:ahLst/>
              <a:cxnLst/>
              <a:rect l="l" t="t" r="r" b="b"/>
              <a:pathLst>
                <a:path w="4296" h="2992" extrusionOk="0">
                  <a:moveTo>
                    <a:pt x="3705" y="1"/>
                  </a:moveTo>
                  <a:cubicBezTo>
                    <a:pt x="3254" y="1"/>
                    <a:pt x="2482" y="329"/>
                    <a:pt x="1708" y="882"/>
                  </a:cubicBezTo>
                  <a:cubicBezTo>
                    <a:pt x="656" y="1636"/>
                    <a:pt x="0" y="2520"/>
                    <a:pt x="243" y="2859"/>
                  </a:cubicBezTo>
                  <a:cubicBezTo>
                    <a:pt x="307" y="2949"/>
                    <a:pt x="428" y="2991"/>
                    <a:pt x="589" y="2991"/>
                  </a:cubicBezTo>
                  <a:cubicBezTo>
                    <a:pt x="1040" y="2991"/>
                    <a:pt x="1812" y="2664"/>
                    <a:pt x="2586" y="2110"/>
                  </a:cubicBezTo>
                  <a:cubicBezTo>
                    <a:pt x="3638" y="1357"/>
                    <a:pt x="4296" y="471"/>
                    <a:pt x="4053" y="133"/>
                  </a:cubicBezTo>
                  <a:cubicBezTo>
                    <a:pt x="3988" y="43"/>
                    <a:pt x="3868" y="1"/>
                    <a:pt x="3705" y="1"/>
                  </a:cubicBezTo>
                  <a:close/>
                </a:path>
              </a:pathLst>
            </a:custGeom>
            <a:solidFill>
              <a:srgbClr val="D15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2254;p48"/>
            <p:cNvSpPr/>
            <p:nvPr/>
          </p:nvSpPr>
          <p:spPr>
            <a:xfrm>
              <a:off x="7188800" y="1872050"/>
              <a:ext cx="115550" cy="155175"/>
            </a:xfrm>
            <a:custGeom>
              <a:avLst/>
              <a:gdLst/>
              <a:ahLst/>
              <a:cxnLst/>
              <a:rect l="l" t="t" r="r" b="b"/>
              <a:pathLst>
                <a:path w="4622" h="6207" extrusionOk="0">
                  <a:moveTo>
                    <a:pt x="1115" y="0"/>
                  </a:moveTo>
                  <a:cubicBezTo>
                    <a:pt x="811" y="0"/>
                    <a:pt x="505" y="37"/>
                    <a:pt x="207" y="111"/>
                  </a:cubicBezTo>
                  <a:cubicBezTo>
                    <a:pt x="78" y="144"/>
                    <a:pt x="0" y="272"/>
                    <a:pt x="32" y="400"/>
                  </a:cubicBezTo>
                  <a:cubicBezTo>
                    <a:pt x="60" y="509"/>
                    <a:pt x="156" y="581"/>
                    <a:pt x="263" y="581"/>
                  </a:cubicBezTo>
                  <a:cubicBezTo>
                    <a:pt x="283" y="581"/>
                    <a:pt x="303" y="579"/>
                    <a:pt x="322" y="574"/>
                  </a:cubicBezTo>
                  <a:cubicBezTo>
                    <a:pt x="585" y="508"/>
                    <a:pt x="853" y="476"/>
                    <a:pt x="1120" y="476"/>
                  </a:cubicBezTo>
                  <a:cubicBezTo>
                    <a:pt x="2053" y="476"/>
                    <a:pt x="2971" y="864"/>
                    <a:pt x="3564" y="1547"/>
                  </a:cubicBezTo>
                  <a:cubicBezTo>
                    <a:pt x="3608" y="1625"/>
                    <a:pt x="3659" y="1698"/>
                    <a:pt x="3719" y="1764"/>
                  </a:cubicBezTo>
                  <a:cubicBezTo>
                    <a:pt x="4011" y="2238"/>
                    <a:pt x="4137" y="2816"/>
                    <a:pt x="4080" y="3435"/>
                  </a:cubicBezTo>
                  <a:cubicBezTo>
                    <a:pt x="4000" y="4246"/>
                    <a:pt x="3761" y="5062"/>
                    <a:pt x="3372" y="5864"/>
                  </a:cubicBezTo>
                  <a:cubicBezTo>
                    <a:pt x="3294" y="6022"/>
                    <a:pt x="3409" y="6206"/>
                    <a:pt x="3586" y="6206"/>
                  </a:cubicBezTo>
                  <a:cubicBezTo>
                    <a:pt x="3676" y="6206"/>
                    <a:pt x="3760" y="6154"/>
                    <a:pt x="3799" y="6072"/>
                  </a:cubicBezTo>
                  <a:cubicBezTo>
                    <a:pt x="4213" y="5220"/>
                    <a:pt x="4468" y="4348"/>
                    <a:pt x="4554" y="3480"/>
                  </a:cubicBezTo>
                  <a:cubicBezTo>
                    <a:pt x="4622" y="2746"/>
                    <a:pt x="4467" y="2056"/>
                    <a:pt x="4109" y="1490"/>
                  </a:cubicBezTo>
                  <a:cubicBezTo>
                    <a:pt x="4099" y="1475"/>
                    <a:pt x="4089" y="1461"/>
                    <a:pt x="4076" y="1449"/>
                  </a:cubicBezTo>
                  <a:cubicBezTo>
                    <a:pt x="4036" y="1405"/>
                    <a:pt x="4003" y="1357"/>
                    <a:pt x="3975" y="1306"/>
                  </a:cubicBezTo>
                  <a:cubicBezTo>
                    <a:pt x="3966" y="1288"/>
                    <a:pt x="3956" y="1272"/>
                    <a:pt x="3943" y="1257"/>
                  </a:cubicBezTo>
                  <a:cubicBezTo>
                    <a:pt x="3260" y="457"/>
                    <a:pt x="2196" y="0"/>
                    <a:pt x="1115" y="0"/>
                  </a:cubicBezTo>
                  <a:close/>
                </a:path>
              </a:pathLst>
            </a:custGeom>
            <a:solidFill>
              <a:srgbClr val="5B26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2255;p48"/>
            <p:cNvSpPr/>
            <p:nvPr/>
          </p:nvSpPr>
          <p:spPr>
            <a:xfrm>
              <a:off x="7367575" y="1938375"/>
              <a:ext cx="188600" cy="159425"/>
            </a:xfrm>
            <a:custGeom>
              <a:avLst/>
              <a:gdLst/>
              <a:ahLst/>
              <a:cxnLst/>
              <a:rect l="l" t="t" r="r" b="b"/>
              <a:pathLst>
                <a:path w="7544" h="6377" extrusionOk="0">
                  <a:moveTo>
                    <a:pt x="3578" y="0"/>
                  </a:moveTo>
                  <a:cubicBezTo>
                    <a:pt x="3068" y="0"/>
                    <a:pt x="2595" y="127"/>
                    <a:pt x="2164" y="379"/>
                  </a:cubicBezTo>
                  <a:cubicBezTo>
                    <a:pt x="447" y="1388"/>
                    <a:pt x="37" y="4032"/>
                    <a:pt x="20" y="4145"/>
                  </a:cubicBezTo>
                  <a:cubicBezTo>
                    <a:pt x="1" y="4273"/>
                    <a:pt x="90" y="4395"/>
                    <a:pt x="220" y="4414"/>
                  </a:cubicBezTo>
                  <a:cubicBezTo>
                    <a:pt x="233" y="4416"/>
                    <a:pt x="245" y="4417"/>
                    <a:pt x="257" y="4417"/>
                  </a:cubicBezTo>
                  <a:cubicBezTo>
                    <a:pt x="373" y="4417"/>
                    <a:pt x="474" y="4331"/>
                    <a:pt x="491" y="4213"/>
                  </a:cubicBezTo>
                  <a:cubicBezTo>
                    <a:pt x="496" y="4189"/>
                    <a:pt x="886" y="1680"/>
                    <a:pt x="2405" y="789"/>
                  </a:cubicBezTo>
                  <a:cubicBezTo>
                    <a:pt x="2759" y="581"/>
                    <a:pt x="3152" y="478"/>
                    <a:pt x="3579" y="478"/>
                  </a:cubicBezTo>
                  <a:cubicBezTo>
                    <a:pt x="3958" y="478"/>
                    <a:pt x="4365" y="559"/>
                    <a:pt x="4796" y="723"/>
                  </a:cubicBezTo>
                  <a:cubicBezTo>
                    <a:pt x="5670" y="1054"/>
                    <a:pt x="6235" y="1579"/>
                    <a:pt x="6474" y="2288"/>
                  </a:cubicBezTo>
                  <a:cubicBezTo>
                    <a:pt x="7021" y="3906"/>
                    <a:pt x="5739" y="5990"/>
                    <a:pt x="5726" y="6012"/>
                  </a:cubicBezTo>
                  <a:cubicBezTo>
                    <a:pt x="5626" y="6170"/>
                    <a:pt x="5740" y="6375"/>
                    <a:pt x="5926" y="6376"/>
                  </a:cubicBezTo>
                  <a:cubicBezTo>
                    <a:pt x="6008" y="6376"/>
                    <a:pt x="6086" y="6334"/>
                    <a:pt x="6130" y="6264"/>
                  </a:cubicBezTo>
                  <a:cubicBezTo>
                    <a:pt x="6187" y="6172"/>
                    <a:pt x="7543" y="3971"/>
                    <a:pt x="6924" y="2137"/>
                  </a:cubicBezTo>
                  <a:cubicBezTo>
                    <a:pt x="6639" y="1287"/>
                    <a:pt x="5979" y="662"/>
                    <a:pt x="4965" y="277"/>
                  </a:cubicBezTo>
                  <a:cubicBezTo>
                    <a:pt x="4477" y="92"/>
                    <a:pt x="4014" y="0"/>
                    <a:pt x="3578" y="0"/>
                  </a:cubicBezTo>
                  <a:close/>
                </a:path>
              </a:pathLst>
            </a:custGeom>
            <a:solidFill>
              <a:srgbClr val="5B26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2256;p48"/>
            <p:cNvSpPr/>
            <p:nvPr/>
          </p:nvSpPr>
          <p:spPr>
            <a:xfrm>
              <a:off x="7254900" y="2055900"/>
              <a:ext cx="118975" cy="58300"/>
            </a:xfrm>
            <a:custGeom>
              <a:avLst/>
              <a:gdLst/>
              <a:ahLst/>
              <a:cxnLst/>
              <a:rect l="l" t="t" r="r" b="b"/>
              <a:pathLst>
                <a:path w="4759" h="2332" extrusionOk="0">
                  <a:moveTo>
                    <a:pt x="1459" y="1"/>
                  </a:moveTo>
                  <a:cubicBezTo>
                    <a:pt x="1" y="1"/>
                    <a:pt x="460" y="1463"/>
                    <a:pt x="1877" y="2261"/>
                  </a:cubicBezTo>
                  <a:cubicBezTo>
                    <a:pt x="1962" y="2309"/>
                    <a:pt x="2077" y="2331"/>
                    <a:pt x="2207" y="2331"/>
                  </a:cubicBezTo>
                  <a:cubicBezTo>
                    <a:pt x="2342" y="2331"/>
                    <a:pt x="2494" y="2308"/>
                    <a:pt x="2649" y="2264"/>
                  </a:cubicBezTo>
                  <a:cubicBezTo>
                    <a:pt x="3623" y="1999"/>
                    <a:pt x="4758" y="995"/>
                    <a:pt x="2914" y="307"/>
                  </a:cubicBezTo>
                  <a:cubicBezTo>
                    <a:pt x="2765" y="250"/>
                    <a:pt x="2611" y="202"/>
                    <a:pt x="2458" y="161"/>
                  </a:cubicBezTo>
                  <a:cubicBezTo>
                    <a:pt x="2057" y="50"/>
                    <a:pt x="1726" y="1"/>
                    <a:pt x="1459" y="1"/>
                  </a:cubicBezTo>
                  <a:close/>
                </a:path>
              </a:pathLst>
            </a:custGeom>
            <a:solidFill>
              <a:srgbClr val="EC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2257;p48"/>
            <p:cNvSpPr/>
            <p:nvPr/>
          </p:nvSpPr>
          <p:spPr>
            <a:xfrm>
              <a:off x="7385725" y="2085375"/>
              <a:ext cx="194300" cy="177025"/>
            </a:xfrm>
            <a:custGeom>
              <a:avLst/>
              <a:gdLst/>
              <a:ahLst/>
              <a:cxnLst/>
              <a:rect l="l" t="t" r="r" b="b"/>
              <a:pathLst>
                <a:path w="7772" h="7081" extrusionOk="0">
                  <a:moveTo>
                    <a:pt x="3886" y="0"/>
                  </a:moveTo>
                  <a:cubicBezTo>
                    <a:pt x="2980" y="0"/>
                    <a:pt x="2074" y="346"/>
                    <a:pt x="1382" y="1036"/>
                  </a:cubicBezTo>
                  <a:cubicBezTo>
                    <a:pt x="1" y="2419"/>
                    <a:pt x="1" y="4661"/>
                    <a:pt x="1382" y="6044"/>
                  </a:cubicBezTo>
                  <a:cubicBezTo>
                    <a:pt x="2074" y="6735"/>
                    <a:pt x="2980" y="7080"/>
                    <a:pt x="3886" y="7080"/>
                  </a:cubicBezTo>
                  <a:cubicBezTo>
                    <a:pt x="4792" y="7080"/>
                    <a:pt x="5699" y="6735"/>
                    <a:pt x="6390" y="6044"/>
                  </a:cubicBezTo>
                  <a:cubicBezTo>
                    <a:pt x="7771" y="4661"/>
                    <a:pt x="7771" y="2419"/>
                    <a:pt x="6390" y="1036"/>
                  </a:cubicBezTo>
                  <a:cubicBezTo>
                    <a:pt x="5699" y="346"/>
                    <a:pt x="4792" y="0"/>
                    <a:pt x="3886" y="0"/>
                  </a:cubicBezTo>
                  <a:close/>
                </a:path>
              </a:pathLst>
            </a:custGeom>
            <a:solidFill>
              <a:srgbClr val="FF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2258;p48"/>
            <p:cNvSpPr/>
            <p:nvPr/>
          </p:nvSpPr>
          <p:spPr>
            <a:xfrm>
              <a:off x="7150275" y="2033325"/>
              <a:ext cx="111300" cy="167525"/>
            </a:xfrm>
            <a:custGeom>
              <a:avLst/>
              <a:gdLst/>
              <a:ahLst/>
              <a:cxnLst/>
              <a:rect l="l" t="t" r="r" b="b"/>
              <a:pathLst>
                <a:path w="4452" h="6701" extrusionOk="0">
                  <a:moveTo>
                    <a:pt x="108" y="2125"/>
                  </a:moveTo>
                  <a:lnTo>
                    <a:pt x="108" y="2125"/>
                  </a:lnTo>
                  <a:cubicBezTo>
                    <a:pt x="109" y="2131"/>
                    <a:pt x="109" y="2137"/>
                    <a:pt x="110" y="2142"/>
                  </a:cubicBezTo>
                  <a:cubicBezTo>
                    <a:pt x="110" y="2136"/>
                    <a:pt x="109" y="2131"/>
                    <a:pt x="108" y="2125"/>
                  </a:cubicBezTo>
                  <a:close/>
                  <a:moveTo>
                    <a:pt x="540" y="0"/>
                  </a:moveTo>
                  <a:cubicBezTo>
                    <a:pt x="366" y="0"/>
                    <a:pt x="191" y="13"/>
                    <a:pt x="16" y="39"/>
                  </a:cubicBezTo>
                  <a:cubicBezTo>
                    <a:pt x="0" y="576"/>
                    <a:pt x="13" y="1115"/>
                    <a:pt x="56" y="1651"/>
                  </a:cubicBezTo>
                  <a:cubicBezTo>
                    <a:pt x="68" y="1774"/>
                    <a:pt x="79" y="1896"/>
                    <a:pt x="94" y="2018"/>
                  </a:cubicBezTo>
                  <a:lnTo>
                    <a:pt x="94" y="2018"/>
                  </a:lnTo>
                  <a:cubicBezTo>
                    <a:pt x="94" y="2015"/>
                    <a:pt x="94" y="2013"/>
                    <a:pt x="94" y="2013"/>
                  </a:cubicBezTo>
                  <a:lnTo>
                    <a:pt x="94" y="2013"/>
                  </a:lnTo>
                  <a:cubicBezTo>
                    <a:pt x="94" y="2013"/>
                    <a:pt x="97" y="2032"/>
                    <a:pt x="103" y="2088"/>
                  </a:cubicBezTo>
                  <a:lnTo>
                    <a:pt x="103" y="2088"/>
                  </a:lnTo>
                  <a:cubicBezTo>
                    <a:pt x="102" y="2079"/>
                    <a:pt x="101" y="2070"/>
                    <a:pt x="100" y="2062"/>
                  </a:cubicBezTo>
                  <a:cubicBezTo>
                    <a:pt x="98" y="2047"/>
                    <a:pt x="96" y="2033"/>
                    <a:pt x="94" y="2018"/>
                  </a:cubicBezTo>
                  <a:lnTo>
                    <a:pt x="94" y="2018"/>
                  </a:lnTo>
                  <a:cubicBezTo>
                    <a:pt x="96" y="2032"/>
                    <a:pt x="99" y="2066"/>
                    <a:pt x="103" y="2088"/>
                  </a:cubicBezTo>
                  <a:lnTo>
                    <a:pt x="104" y="2098"/>
                  </a:lnTo>
                  <a:cubicBezTo>
                    <a:pt x="104" y="2095"/>
                    <a:pt x="103" y="2091"/>
                    <a:pt x="103" y="2088"/>
                  </a:cubicBezTo>
                  <a:lnTo>
                    <a:pt x="103" y="2088"/>
                  </a:lnTo>
                  <a:cubicBezTo>
                    <a:pt x="104" y="2095"/>
                    <a:pt x="105" y="2103"/>
                    <a:pt x="106" y="2111"/>
                  </a:cubicBezTo>
                  <a:lnTo>
                    <a:pt x="106" y="2111"/>
                  </a:lnTo>
                  <a:cubicBezTo>
                    <a:pt x="105" y="2107"/>
                    <a:pt x="105" y="2103"/>
                    <a:pt x="104" y="2098"/>
                  </a:cubicBezTo>
                  <a:lnTo>
                    <a:pt x="104" y="2098"/>
                  </a:lnTo>
                  <a:cubicBezTo>
                    <a:pt x="105" y="2107"/>
                    <a:pt x="107" y="2116"/>
                    <a:pt x="108" y="2125"/>
                  </a:cubicBezTo>
                  <a:lnTo>
                    <a:pt x="108" y="2125"/>
                  </a:lnTo>
                  <a:cubicBezTo>
                    <a:pt x="107" y="2120"/>
                    <a:pt x="107" y="2116"/>
                    <a:pt x="106" y="2111"/>
                  </a:cubicBezTo>
                  <a:lnTo>
                    <a:pt x="106" y="2111"/>
                  </a:lnTo>
                  <a:cubicBezTo>
                    <a:pt x="114" y="2163"/>
                    <a:pt x="122" y="2215"/>
                    <a:pt x="131" y="2267"/>
                  </a:cubicBezTo>
                  <a:cubicBezTo>
                    <a:pt x="173" y="2518"/>
                    <a:pt x="224" y="2767"/>
                    <a:pt x="287" y="3014"/>
                  </a:cubicBezTo>
                  <a:cubicBezTo>
                    <a:pt x="347" y="3257"/>
                    <a:pt x="419" y="3497"/>
                    <a:pt x="501" y="3734"/>
                  </a:cubicBezTo>
                  <a:cubicBezTo>
                    <a:pt x="543" y="3856"/>
                    <a:pt x="587" y="3976"/>
                    <a:pt x="635" y="4096"/>
                  </a:cubicBezTo>
                  <a:cubicBezTo>
                    <a:pt x="653" y="4143"/>
                    <a:pt x="672" y="4188"/>
                    <a:pt x="691" y="4235"/>
                  </a:cubicBezTo>
                  <a:lnTo>
                    <a:pt x="712" y="4280"/>
                  </a:lnTo>
                  <a:cubicBezTo>
                    <a:pt x="1092" y="5139"/>
                    <a:pt x="1591" y="5937"/>
                    <a:pt x="2134" y="6701"/>
                  </a:cubicBezTo>
                  <a:cubicBezTo>
                    <a:pt x="2498" y="6516"/>
                    <a:pt x="2829" y="6271"/>
                    <a:pt x="3109" y="5973"/>
                  </a:cubicBezTo>
                  <a:cubicBezTo>
                    <a:pt x="4452" y="4553"/>
                    <a:pt x="4389" y="2312"/>
                    <a:pt x="2970" y="969"/>
                  </a:cubicBezTo>
                  <a:cubicBezTo>
                    <a:pt x="2308" y="342"/>
                    <a:pt x="1437" y="0"/>
                    <a:pt x="540" y="0"/>
                  </a:cubicBezTo>
                  <a:close/>
                </a:path>
              </a:pathLst>
            </a:custGeom>
            <a:solidFill>
              <a:srgbClr val="FF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2259;p48"/>
            <p:cNvSpPr/>
            <p:nvPr/>
          </p:nvSpPr>
          <p:spPr>
            <a:xfrm>
              <a:off x="7191000" y="2167925"/>
              <a:ext cx="298500" cy="67900"/>
            </a:xfrm>
            <a:custGeom>
              <a:avLst/>
              <a:gdLst/>
              <a:ahLst/>
              <a:cxnLst/>
              <a:rect l="l" t="t" r="r" b="b"/>
              <a:pathLst>
                <a:path w="11940" h="2716" extrusionOk="0">
                  <a:moveTo>
                    <a:pt x="11674" y="0"/>
                  </a:moveTo>
                  <a:cubicBezTo>
                    <a:pt x="11617" y="0"/>
                    <a:pt x="11560" y="21"/>
                    <a:pt x="11514" y="63"/>
                  </a:cubicBezTo>
                  <a:cubicBezTo>
                    <a:pt x="9926" y="1517"/>
                    <a:pt x="8074" y="2248"/>
                    <a:pt x="5990" y="2248"/>
                  </a:cubicBezTo>
                  <a:cubicBezTo>
                    <a:pt x="5387" y="2248"/>
                    <a:pt x="4766" y="2187"/>
                    <a:pt x="4125" y="2065"/>
                  </a:cubicBezTo>
                  <a:cubicBezTo>
                    <a:pt x="1977" y="1653"/>
                    <a:pt x="416" y="667"/>
                    <a:pt x="400" y="658"/>
                  </a:cubicBezTo>
                  <a:cubicBezTo>
                    <a:pt x="359" y="632"/>
                    <a:pt x="315" y="620"/>
                    <a:pt x="271" y="620"/>
                  </a:cubicBezTo>
                  <a:cubicBezTo>
                    <a:pt x="193" y="620"/>
                    <a:pt x="117" y="659"/>
                    <a:pt x="72" y="730"/>
                  </a:cubicBezTo>
                  <a:cubicBezTo>
                    <a:pt x="0" y="841"/>
                    <a:pt x="32" y="988"/>
                    <a:pt x="143" y="1059"/>
                  </a:cubicBezTo>
                  <a:cubicBezTo>
                    <a:pt x="209" y="1102"/>
                    <a:pt x="1787" y="2097"/>
                    <a:pt x="4020" y="2528"/>
                  </a:cubicBezTo>
                  <a:cubicBezTo>
                    <a:pt x="4655" y="2651"/>
                    <a:pt x="5302" y="2714"/>
                    <a:pt x="5949" y="2716"/>
                  </a:cubicBezTo>
                  <a:cubicBezTo>
                    <a:pt x="7760" y="2716"/>
                    <a:pt x="9887" y="2198"/>
                    <a:pt x="11836" y="414"/>
                  </a:cubicBezTo>
                  <a:cubicBezTo>
                    <a:pt x="11933" y="325"/>
                    <a:pt x="11940" y="174"/>
                    <a:pt x="11851" y="77"/>
                  </a:cubicBezTo>
                  <a:cubicBezTo>
                    <a:pt x="11803" y="26"/>
                    <a:pt x="11739" y="0"/>
                    <a:pt x="11674" y="0"/>
                  </a:cubicBezTo>
                  <a:close/>
                </a:path>
              </a:pathLst>
            </a:custGeom>
            <a:solidFill>
              <a:srgbClr val="5B26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2260;p48"/>
            <p:cNvSpPr/>
            <p:nvPr/>
          </p:nvSpPr>
          <p:spPr>
            <a:xfrm>
              <a:off x="7490075" y="2129725"/>
              <a:ext cx="20150" cy="16700"/>
            </a:xfrm>
            <a:custGeom>
              <a:avLst/>
              <a:gdLst/>
              <a:ahLst/>
              <a:cxnLst/>
              <a:rect l="l" t="t" r="r" b="b"/>
              <a:pathLst>
                <a:path w="806" h="668" extrusionOk="0">
                  <a:moveTo>
                    <a:pt x="390" y="0"/>
                  </a:moveTo>
                  <a:cubicBezTo>
                    <a:pt x="250" y="0"/>
                    <a:pt x="119" y="90"/>
                    <a:pt x="74" y="231"/>
                  </a:cubicBezTo>
                  <a:cubicBezTo>
                    <a:pt x="0" y="459"/>
                    <a:pt x="179" y="667"/>
                    <a:pt x="389" y="667"/>
                  </a:cubicBezTo>
                  <a:cubicBezTo>
                    <a:pt x="439" y="667"/>
                    <a:pt x="491" y="655"/>
                    <a:pt x="542" y="629"/>
                  </a:cubicBezTo>
                  <a:cubicBezTo>
                    <a:pt x="805" y="493"/>
                    <a:pt x="773" y="107"/>
                    <a:pt x="491" y="16"/>
                  </a:cubicBezTo>
                  <a:cubicBezTo>
                    <a:pt x="457" y="5"/>
                    <a:pt x="423" y="0"/>
                    <a:pt x="390" y="0"/>
                  </a:cubicBezTo>
                  <a:close/>
                </a:path>
              </a:pathLst>
            </a:custGeom>
            <a:solidFill>
              <a:srgbClr val="ED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2261;p48"/>
            <p:cNvSpPr/>
            <p:nvPr/>
          </p:nvSpPr>
          <p:spPr>
            <a:xfrm>
              <a:off x="7447900" y="2148175"/>
              <a:ext cx="20125" cy="16675"/>
            </a:xfrm>
            <a:custGeom>
              <a:avLst/>
              <a:gdLst/>
              <a:ahLst/>
              <a:cxnLst/>
              <a:rect l="l" t="t" r="r" b="b"/>
              <a:pathLst>
                <a:path w="805" h="667" extrusionOk="0">
                  <a:moveTo>
                    <a:pt x="389" y="1"/>
                  </a:moveTo>
                  <a:cubicBezTo>
                    <a:pt x="248" y="1"/>
                    <a:pt x="118" y="91"/>
                    <a:pt x="73" y="232"/>
                  </a:cubicBezTo>
                  <a:cubicBezTo>
                    <a:pt x="0" y="460"/>
                    <a:pt x="178" y="667"/>
                    <a:pt x="388" y="667"/>
                  </a:cubicBezTo>
                  <a:cubicBezTo>
                    <a:pt x="439" y="667"/>
                    <a:pt x="491" y="655"/>
                    <a:pt x="542" y="629"/>
                  </a:cubicBezTo>
                  <a:cubicBezTo>
                    <a:pt x="805" y="494"/>
                    <a:pt x="773" y="108"/>
                    <a:pt x="492" y="17"/>
                  </a:cubicBezTo>
                  <a:cubicBezTo>
                    <a:pt x="458" y="6"/>
                    <a:pt x="423" y="1"/>
                    <a:pt x="389" y="1"/>
                  </a:cubicBezTo>
                  <a:close/>
                </a:path>
              </a:pathLst>
            </a:custGeom>
            <a:solidFill>
              <a:srgbClr val="ED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2262;p48"/>
            <p:cNvSpPr/>
            <p:nvPr/>
          </p:nvSpPr>
          <p:spPr>
            <a:xfrm>
              <a:off x="7414525" y="2102475"/>
              <a:ext cx="20150" cy="16700"/>
            </a:xfrm>
            <a:custGeom>
              <a:avLst/>
              <a:gdLst/>
              <a:ahLst/>
              <a:cxnLst/>
              <a:rect l="l" t="t" r="r" b="b"/>
              <a:pathLst>
                <a:path w="806" h="668" extrusionOk="0">
                  <a:moveTo>
                    <a:pt x="389" y="1"/>
                  </a:moveTo>
                  <a:cubicBezTo>
                    <a:pt x="249" y="1"/>
                    <a:pt x="118" y="91"/>
                    <a:pt x="74" y="232"/>
                  </a:cubicBezTo>
                  <a:cubicBezTo>
                    <a:pt x="0" y="460"/>
                    <a:pt x="179" y="667"/>
                    <a:pt x="389" y="667"/>
                  </a:cubicBezTo>
                  <a:cubicBezTo>
                    <a:pt x="439" y="667"/>
                    <a:pt x="491" y="655"/>
                    <a:pt x="542" y="629"/>
                  </a:cubicBezTo>
                  <a:cubicBezTo>
                    <a:pt x="805" y="494"/>
                    <a:pt x="775" y="108"/>
                    <a:pt x="492" y="17"/>
                  </a:cubicBezTo>
                  <a:cubicBezTo>
                    <a:pt x="458" y="6"/>
                    <a:pt x="423" y="1"/>
                    <a:pt x="389" y="1"/>
                  </a:cubicBezTo>
                  <a:close/>
                </a:path>
              </a:pathLst>
            </a:custGeom>
            <a:solidFill>
              <a:srgbClr val="ED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2263;p48"/>
            <p:cNvSpPr/>
            <p:nvPr/>
          </p:nvSpPr>
          <p:spPr>
            <a:xfrm>
              <a:off x="7579825" y="2133025"/>
              <a:ext cx="20125" cy="16700"/>
            </a:xfrm>
            <a:custGeom>
              <a:avLst/>
              <a:gdLst/>
              <a:ahLst/>
              <a:cxnLst/>
              <a:rect l="l" t="t" r="r" b="b"/>
              <a:pathLst>
                <a:path w="805" h="668" extrusionOk="0">
                  <a:moveTo>
                    <a:pt x="388" y="1"/>
                  </a:moveTo>
                  <a:cubicBezTo>
                    <a:pt x="248" y="1"/>
                    <a:pt x="118" y="91"/>
                    <a:pt x="73" y="232"/>
                  </a:cubicBezTo>
                  <a:cubicBezTo>
                    <a:pt x="0" y="460"/>
                    <a:pt x="178" y="667"/>
                    <a:pt x="388" y="667"/>
                  </a:cubicBezTo>
                  <a:cubicBezTo>
                    <a:pt x="439" y="667"/>
                    <a:pt x="491" y="655"/>
                    <a:pt x="542" y="629"/>
                  </a:cubicBezTo>
                  <a:cubicBezTo>
                    <a:pt x="805" y="494"/>
                    <a:pt x="773" y="106"/>
                    <a:pt x="490" y="17"/>
                  </a:cubicBezTo>
                  <a:cubicBezTo>
                    <a:pt x="456" y="6"/>
                    <a:pt x="422" y="1"/>
                    <a:pt x="388" y="1"/>
                  </a:cubicBezTo>
                  <a:close/>
                </a:path>
              </a:pathLst>
            </a:custGeom>
            <a:solidFill>
              <a:srgbClr val="ED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2264;p48"/>
            <p:cNvSpPr/>
            <p:nvPr/>
          </p:nvSpPr>
          <p:spPr>
            <a:xfrm>
              <a:off x="7540050" y="2168975"/>
              <a:ext cx="20150" cy="16700"/>
            </a:xfrm>
            <a:custGeom>
              <a:avLst/>
              <a:gdLst/>
              <a:ahLst/>
              <a:cxnLst/>
              <a:rect l="l" t="t" r="r" b="b"/>
              <a:pathLst>
                <a:path w="806" h="668" extrusionOk="0">
                  <a:moveTo>
                    <a:pt x="390" y="1"/>
                  </a:moveTo>
                  <a:cubicBezTo>
                    <a:pt x="250" y="1"/>
                    <a:pt x="119" y="91"/>
                    <a:pt x="74" y="231"/>
                  </a:cubicBezTo>
                  <a:cubicBezTo>
                    <a:pt x="0" y="459"/>
                    <a:pt x="179" y="667"/>
                    <a:pt x="389" y="667"/>
                  </a:cubicBezTo>
                  <a:cubicBezTo>
                    <a:pt x="439" y="667"/>
                    <a:pt x="491" y="656"/>
                    <a:pt x="542" y="629"/>
                  </a:cubicBezTo>
                  <a:cubicBezTo>
                    <a:pt x="805" y="493"/>
                    <a:pt x="773" y="107"/>
                    <a:pt x="491" y="16"/>
                  </a:cubicBezTo>
                  <a:cubicBezTo>
                    <a:pt x="457" y="6"/>
                    <a:pt x="423" y="1"/>
                    <a:pt x="390" y="1"/>
                  </a:cubicBezTo>
                  <a:close/>
                </a:path>
              </a:pathLst>
            </a:custGeom>
            <a:solidFill>
              <a:srgbClr val="ED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2265;p48"/>
            <p:cNvSpPr/>
            <p:nvPr/>
          </p:nvSpPr>
          <p:spPr>
            <a:xfrm>
              <a:off x="7162250" y="2063850"/>
              <a:ext cx="20175" cy="16700"/>
            </a:xfrm>
            <a:custGeom>
              <a:avLst/>
              <a:gdLst/>
              <a:ahLst/>
              <a:cxnLst/>
              <a:rect l="l" t="t" r="r" b="b"/>
              <a:pathLst>
                <a:path w="807" h="668" extrusionOk="0">
                  <a:moveTo>
                    <a:pt x="389" y="0"/>
                  </a:moveTo>
                  <a:cubicBezTo>
                    <a:pt x="249" y="0"/>
                    <a:pt x="119" y="91"/>
                    <a:pt x="73" y="232"/>
                  </a:cubicBezTo>
                  <a:cubicBezTo>
                    <a:pt x="1" y="460"/>
                    <a:pt x="180" y="668"/>
                    <a:pt x="391" y="668"/>
                  </a:cubicBezTo>
                  <a:cubicBezTo>
                    <a:pt x="441" y="668"/>
                    <a:pt x="492" y="656"/>
                    <a:pt x="543" y="630"/>
                  </a:cubicBezTo>
                  <a:cubicBezTo>
                    <a:pt x="806" y="494"/>
                    <a:pt x="774" y="108"/>
                    <a:pt x="492" y="17"/>
                  </a:cubicBezTo>
                  <a:cubicBezTo>
                    <a:pt x="458" y="6"/>
                    <a:pt x="423" y="0"/>
                    <a:pt x="389" y="0"/>
                  </a:cubicBezTo>
                  <a:close/>
                </a:path>
              </a:pathLst>
            </a:custGeom>
            <a:solidFill>
              <a:srgbClr val="ED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2266;p48"/>
            <p:cNvSpPr/>
            <p:nvPr/>
          </p:nvSpPr>
          <p:spPr>
            <a:xfrm>
              <a:off x="7236500" y="2067150"/>
              <a:ext cx="20150" cy="16700"/>
            </a:xfrm>
            <a:custGeom>
              <a:avLst/>
              <a:gdLst/>
              <a:ahLst/>
              <a:cxnLst/>
              <a:rect l="l" t="t" r="r" b="b"/>
              <a:pathLst>
                <a:path w="806" h="668" extrusionOk="0">
                  <a:moveTo>
                    <a:pt x="390" y="1"/>
                  </a:moveTo>
                  <a:cubicBezTo>
                    <a:pt x="250" y="1"/>
                    <a:pt x="118" y="91"/>
                    <a:pt x="72" y="232"/>
                  </a:cubicBezTo>
                  <a:cubicBezTo>
                    <a:pt x="0" y="460"/>
                    <a:pt x="179" y="668"/>
                    <a:pt x="389" y="668"/>
                  </a:cubicBezTo>
                  <a:cubicBezTo>
                    <a:pt x="439" y="668"/>
                    <a:pt x="491" y="656"/>
                    <a:pt x="542" y="630"/>
                  </a:cubicBezTo>
                  <a:cubicBezTo>
                    <a:pt x="805" y="494"/>
                    <a:pt x="773" y="107"/>
                    <a:pt x="491" y="17"/>
                  </a:cubicBezTo>
                  <a:cubicBezTo>
                    <a:pt x="457" y="6"/>
                    <a:pt x="424" y="1"/>
                    <a:pt x="390" y="1"/>
                  </a:cubicBezTo>
                  <a:close/>
                </a:path>
              </a:pathLst>
            </a:custGeom>
            <a:solidFill>
              <a:srgbClr val="ED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 name="Google Shape;2267;p48"/>
            <p:cNvSpPr/>
            <p:nvPr/>
          </p:nvSpPr>
          <p:spPr>
            <a:xfrm>
              <a:off x="7191600" y="2103100"/>
              <a:ext cx="20150" cy="16700"/>
            </a:xfrm>
            <a:custGeom>
              <a:avLst/>
              <a:gdLst/>
              <a:ahLst/>
              <a:cxnLst/>
              <a:rect l="l" t="t" r="r" b="b"/>
              <a:pathLst>
                <a:path w="806" h="668" extrusionOk="0">
                  <a:moveTo>
                    <a:pt x="390" y="1"/>
                  </a:moveTo>
                  <a:cubicBezTo>
                    <a:pt x="249" y="1"/>
                    <a:pt x="119" y="91"/>
                    <a:pt x="74" y="232"/>
                  </a:cubicBezTo>
                  <a:cubicBezTo>
                    <a:pt x="1" y="460"/>
                    <a:pt x="179" y="667"/>
                    <a:pt x="389" y="667"/>
                  </a:cubicBezTo>
                  <a:cubicBezTo>
                    <a:pt x="439" y="667"/>
                    <a:pt x="491" y="655"/>
                    <a:pt x="542" y="629"/>
                  </a:cubicBezTo>
                  <a:cubicBezTo>
                    <a:pt x="806" y="494"/>
                    <a:pt x="774" y="108"/>
                    <a:pt x="493" y="17"/>
                  </a:cubicBezTo>
                  <a:cubicBezTo>
                    <a:pt x="458" y="6"/>
                    <a:pt x="424" y="1"/>
                    <a:pt x="390" y="1"/>
                  </a:cubicBezTo>
                  <a:close/>
                </a:path>
              </a:pathLst>
            </a:custGeom>
            <a:solidFill>
              <a:srgbClr val="ED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 name="Google Shape;2268;p48"/>
            <p:cNvSpPr/>
            <p:nvPr/>
          </p:nvSpPr>
          <p:spPr>
            <a:xfrm>
              <a:off x="7188800" y="1872050"/>
              <a:ext cx="115550" cy="155175"/>
            </a:xfrm>
            <a:custGeom>
              <a:avLst/>
              <a:gdLst/>
              <a:ahLst/>
              <a:cxnLst/>
              <a:rect l="l" t="t" r="r" b="b"/>
              <a:pathLst>
                <a:path w="4622" h="6207" extrusionOk="0">
                  <a:moveTo>
                    <a:pt x="1115" y="0"/>
                  </a:moveTo>
                  <a:cubicBezTo>
                    <a:pt x="811" y="0"/>
                    <a:pt x="505" y="37"/>
                    <a:pt x="207" y="111"/>
                  </a:cubicBezTo>
                  <a:cubicBezTo>
                    <a:pt x="78" y="144"/>
                    <a:pt x="0" y="272"/>
                    <a:pt x="32" y="400"/>
                  </a:cubicBezTo>
                  <a:cubicBezTo>
                    <a:pt x="60" y="509"/>
                    <a:pt x="156" y="581"/>
                    <a:pt x="263" y="581"/>
                  </a:cubicBezTo>
                  <a:cubicBezTo>
                    <a:pt x="283" y="581"/>
                    <a:pt x="303" y="579"/>
                    <a:pt x="322" y="574"/>
                  </a:cubicBezTo>
                  <a:cubicBezTo>
                    <a:pt x="585" y="508"/>
                    <a:pt x="853" y="476"/>
                    <a:pt x="1120" y="476"/>
                  </a:cubicBezTo>
                  <a:cubicBezTo>
                    <a:pt x="2053" y="476"/>
                    <a:pt x="2971" y="864"/>
                    <a:pt x="3564" y="1547"/>
                  </a:cubicBezTo>
                  <a:cubicBezTo>
                    <a:pt x="3608" y="1625"/>
                    <a:pt x="3659" y="1698"/>
                    <a:pt x="3719" y="1764"/>
                  </a:cubicBezTo>
                  <a:cubicBezTo>
                    <a:pt x="4011" y="2238"/>
                    <a:pt x="4137" y="2816"/>
                    <a:pt x="4080" y="3435"/>
                  </a:cubicBezTo>
                  <a:cubicBezTo>
                    <a:pt x="4000" y="4246"/>
                    <a:pt x="3761" y="5062"/>
                    <a:pt x="3372" y="5864"/>
                  </a:cubicBezTo>
                  <a:cubicBezTo>
                    <a:pt x="3294" y="6022"/>
                    <a:pt x="3409" y="6206"/>
                    <a:pt x="3586" y="6206"/>
                  </a:cubicBezTo>
                  <a:cubicBezTo>
                    <a:pt x="3676" y="6206"/>
                    <a:pt x="3760" y="6154"/>
                    <a:pt x="3799" y="6072"/>
                  </a:cubicBezTo>
                  <a:cubicBezTo>
                    <a:pt x="4213" y="5220"/>
                    <a:pt x="4468" y="4348"/>
                    <a:pt x="4554" y="3480"/>
                  </a:cubicBezTo>
                  <a:cubicBezTo>
                    <a:pt x="4622" y="2746"/>
                    <a:pt x="4467" y="2056"/>
                    <a:pt x="4109" y="1490"/>
                  </a:cubicBezTo>
                  <a:cubicBezTo>
                    <a:pt x="4099" y="1475"/>
                    <a:pt x="4089" y="1461"/>
                    <a:pt x="4076" y="1449"/>
                  </a:cubicBezTo>
                  <a:cubicBezTo>
                    <a:pt x="4036" y="1405"/>
                    <a:pt x="4003" y="1357"/>
                    <a:pt x="3975" y="1306"/>
                  </a:cubicBezTo>
                  <a:cubicBezTo>
                    <a:pt x="3966" y="1288"/>
                    <a:pt x="3956" y="1272"/>
                    <a:pt x="3943" y="1257"/>
                  </a:cubicBezTo>
                  <a:cubicBezTo>
                    <a:pt x="3260" y="457"/>
                    <a:pt x="2196" y="0"/>
                    <a:pt x="1115" y="0"/>
                  </a:cubicBezTo>
                  <a:close/>
                </a:path>
              </a:pathLst>
            </a:custGeom>
            <a:solidFill>
              <a:srgbClr val="5B26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 name="Google Shape;2269;p48"/>
            <p:cNvSpPr/>
            <p:nvPr/>
          </p:nvSpPr>
          <p:spPr>
            <a:xfrm>
              <a:off x="7367575" y="1938375"/>
              <a:ext cx="188600" cy="159425"/>
            </a:xfrm>
            <a:custGeom>
              <a:avLst/>
              <a:gdLst/>
              <a:ahLst/>
              <a:cxnLst/>
              <a:rect l="l" t="t" r="r" b="b"/>
              <a:pathLst>
                <a:path w="7544" h="6377" extrusionOk="0">
                  <a:moveTo>
                    <a:pt x="3578" y="0"/>
                  </a:moveTo>
                  <a:cubicBezTo>
                    <a:pt x="3068" y="0"/>
                    <a:pt x="2595" y="127"/>
                    <a:pt x="2164" y="379"/>
                  </a:cubicBezTo>
                  <a:cubicBezTo>
                    <a:pt x="447" y="1388"/>
                    <a:pt x="37" y="4032"/>
                    <a:pt x="20" y="4145"/>
                  </a:cubicBezTo>
                  <a:cubicBezTo>
                    <a:pt x="1" y="4273"/>
                    <a:pt x="90" y="4395"/>
                    <a:pt x="220" y="4414"/>
                  </a:cubicBezTo>
                  <a:cubicBezTo>
                    <a:pt x="233" y="4416"/>
                    <a:pt x="245" y="4417"/>
                    <a:pt x="257" y="4417"/>
                  </a:cubicBezTo>
                  <a:cubicBezTo>
                    <a:pt x="373" y="4417"/>
                    <a:pt x="474" y="4331"/>
                    <a:pt x="491" y="4213"/>
                  </a:cubicBezTo>
                  <a:cubicBezTo>
                    <a:pt x="496" y="4189"/>
                    <a:pt x="886" y="1680"/>
                    <a:pt x="2405" y="789"/>
                  </a:cubicBezTo>
                  <a:cubicBezTo>
                    <a:pt x="2759" y="581"/>
                    <a:pt x="3152" y="478"/>
                    <a:pt x="3579" y="478"/>
                  </a:cubicBezTo>
                  <a:cubicBezTo>
                    <a:pt x="3958" y="478"/>
                    <a:pt x="4365" y="559"/>
                    <a:pt x="4796" y="723"/>
                  </a:cubicBezTo>
                  <a:cubicBezTo>
                    <a:pt x="5670" y="1054"/>
                    <a:pt x="6235" y="1579"/>
                    <a:pt x="6474" y="2288"/>
                  </a:cubicBezTo>
                  <a:cubicBezTo>
                    <a:pt x="7021" y="3906"/>
                    <a:pt x="5739" y="5990"/>
                    <a:pt x="5726" y="6012"/>
                  </a:cubicBezTo>
                  <a:cubicBezTo>
                    <a:pt x="5626" y="6170"/>
                    <a:pt x="5740" y="6375"/>
                    <a:pt x="5926" y="6376"/>
                  </a:cubicBezTo>
                  <a:cubicBezTo>
                    <a:pt x="6008" y="6376"/>
                    <a:pt x="6086" y="6334"/>
                    <a:pt x="6130" y="6264"/>
                  </a:cubicBezTo>
                  <a:cubicBezTo>
                    <a:pt x="6187" y="6172"/>
                    <a:pt x="7543" y="3971"/>
                    <a:pt x="6924" y="2137"/>
                  </a:cubicBezTo>
                  <a:cubicBezTo>
                    <a:pt x="6639" y="1287"/>
                    <a:pt x="5979" y="662"/>
                    <a:pt x="4965" y="277"/>
                  </a:cubicBezTo>
                  <a:cubicBezTo>
                    <a:pt x="4477" y="92"/>
                    <a:pt x="4014" y="0"/>
                    <a:pt x="3578" y="0"/>
                  </a:cubicBezTo>
                  <a:close/>
                </a:path>
              </a:pathLst>
            </a:custGeom>
            <a:solidFill>
              <a:srgbClr val="5B26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 name="Google Shape;2270;p48"/>
            <p:cNvSpPr/>
            <p:nvPr/>
          </p:nvSpPr>
          <p:spPr>
            <a:xfrm>
              <a:off x="7254900" y="2055900"/>
              <a:ext cx="118975" cy="58300"/>
            </a:xfrm>
            <a:custGeom>
              <a:avLst/>
              <a:gdLst/>
              <a:ahLst/>
              <a:cxnLst/>
              <a:rect l="l" t="t" r="r" b="b"/>
              <a:pathLst>
                <a:path w="4759" h="2332" extrusionOk="0">
                  <a:moveTo>
                    <a:pt x="1459" y="1"/>
                  </a:moveTo>
                  <a:cubicBezTo>
                    <a:pt x="1" y="1"/>
                    <a:pt x="460" y="1463"/>
                    <a:pt x="1877" y="2261"/>
                  </a:cubicBezTo>
                  <a:cubicBezTo>
                    <a:pt x="1962" y="2309"/>
                    <a:pt x="2077" y="2331"/>
                    <a:pt x="2207" y="2331"/>
                  </a:cubicBezTo>
                  <a:cubicBezTo>
                    <a:pt x="2342" y="2331"/>
                    <a:pt x="2494" y="2308"/>
                    <a:pt x="2649" y="2264"/>
                  </a:cubicBezTo>
                  <a:cubicBezTo>
                    <a:pt x="3623" y="1999"/>
                    <a:pt x="4758" y="995"/>
                    <a:pt x="2914" y="307"/>
                  </a:cubicBezTo>
                  <a:cubicBezTo>
                    <a:pt x="2765" y="250"/>
                    <a:pt x="2611" y="202"/>
                    <a:pt x="2458" y="161"/>
                  </a:cubicBezTo>
                  <a:cubicBezTo>
                    <a:pt x="2057" y="50"/>
                    <a:pt x="1726" y="1"/>
                    <a:pt x="1459" y="1"/>
                  </a:cubicBezTo>
                  <a:close/>
                </a:path>
              </a:pathLst>
            </a:custGeom>
            <a:solidFill>
              <a:srgbClr val="EC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 name="Google Shape;2271;p48"/>
            <p:cNvSpPr/>
            <p:nvPr/>
          </p:nvSpPr>
          <p:spPr>
            <a:xfrm>
              <a:off x="7385725" y="2085375"/>
              <a:ext cx="194300" cy="177025"/>
            </a:xfrm>
            <a:custGeom>
              <a:avLst/>
              <a:gdLst/>
              <a:ahLst/>
              <a:cxnLst/>
              <a:rect l="l" t="t" r="r" b="b"/>
              <a:pathLst>
                <a:path w="7772" h="7081" extrusionOk="0">
                  <a:moveTo>
                    <a:pt x="3886" y="0"/>
                  </a:moveTo>
                  <a:cubicBezTo>
                    <a:pt x="2980" y="0"/>
                    <a:pt x="2074" y="346"/>
                    <a:pt x="1382" y="1036"/>
                  </a:cubicBezTo>
                  <a:cubicBezTo>
                    <a:pt x="1" y="2419"/>
                    <a:pt x="1" y="4661"/>
                    <a:pt x="1382" y="6044"/>
                  </a:cubicBezTo>
                  <a:cubicBezTo>
                    <a:pt x="2074" y="6735"/>
                    <a:pt x="2980" y="7080"/>
                    <a:pt x="3886" y="7080"/>
                  </a:cubicBezTo>
                  <a:cubicBezTo>
                    <a:pt x="4792" y="7080"/>
                    <a:pt x="5699" y="6735"/>
                    <a:pt x="6390" y="6044"/>
                  </a:cubicBezTo>
                  <a:cubicBezTo>
                    <a:pt x="7771" y="4661"/>
                    <a:pt x="7771" y="2419"/>
                    <a:pt x="6390" y="1036"/>
                  </a:cubicBezTo>
                  <a:cubicBezTo>
                    <a:pt x="5699" y="346"/>
                    <a:pt x="4792" y="0"/>
                    <a:pt x="3886" y="0"/>
                  </a:cubicBezTo>
                  <a:close/>
                </a:path>
              </a:pathLst>
            </a:custGeom>
            <a:solidFill>
              <a:srgbClr val="FF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 name="Google Shape;2272;p48"/>
            <p:cNvSpPr/>
            <p:nvPr/>
          </p:nvSpPr>
          <p:spPr>
            <a:xfrm>
              <a:off x="7150275" y="2033325"/>
              <a:ext cx="111300" cy="167525"/>
            </a:xfrm>
            <a:custGeom>
              <a:avLst/>
              <a:gdLst/>
              <a:ahLst/>
              <a:cxnLst/>
              <a:rect l="l" t="t" r="r" b="b"/>
              <a:pathLst>
                <a:path w="4452" h="6701" extrusionOk="0">
                  <a:moveTo>
                    <a:pt x="108" y="2125"/>
                  </a:moveTo>
                  <a:lnTo>
                    <a:pt x="108" y="2125"/>
                  </a:lnTo>
                  <a:cubicBezTo>
                    <a:pt x="109" y="2131"/>
                    <a:pt x="109" y="2137"/>
                    <a:pt x="110" y="2142"/>
                  </a:cubicBezTo>
                  <a:cubicBezTo>
                    <a:pt x="110" y="2136"/>
                    <a:pt x="109" y="2131"/>
                    <a:pt x="108" y="2125"/>
                  </a:cubicBezTo>
                  <a:close/>
                  <a:moveTo>
                    <a:pt x="540" y="0"/>
                  </a:moveTo>
                  <a:cubicBezTo>
                    <a:pt x="366" y="0"/>
                    <a:pt x="191" y="13"/>
                    <a:pt x="16" y="39"/>
                  </a:cubicBezTo>
                  <a:cubicBezTo>
                    <a:pt x="0" y="576"/>
                    <a:pt x="13" y="1115"/>
                    <a:pt x="56" y="1651"/>
                  </a:cubicBezTo>
                  <a:cubicBezTo>
                    <a:pt x="68" y="1774"/>
                    <a:pt x="79" y="1896"/>
                    <a:pt x="94" y="2018"/>
                  </a:cubicBezTo>
                  <a:lnTo>
                    <a:pt x="94" y="2018"/>
                  </a:lnTo>
                  <a:cubicBezTo>
                    <a:pt x="94" y="2015"/>
                    <a:pt x="94" y="2013"/>
                    <a:pt x="94" y="2013"/>
                  </a:cubicBezTo>
                  <a:lnTo>
                    <a:pt x="94" y="2013"/>
                  </a:lnTo>
                  <a:cubicBezTo>
                    <a:pt x="94" y="2013"/>
                    <a:pt x="97" y="2032"/>
                    <a:pt x="103" y="2088"/>
                  </a:cubicBezTo>
                  <a:lnTo>
                    <a:pt x="103" y="2088"/>
                  </a:lnTo>
                  <a:cubicBezTo>
                    <a:pt x="102" y="2079"/>
                    <a:pt x="101" y="2070"/>
                    <a:pt x="100" y="2062"/>
                  </a:cubicBezTo>
                  <a:cubicBezTo>
                    <a:pt x="98" y="2047"/>
                    <a:pt x="96" y="2033"/>
                    <a:pt x="94" y="2018"/>
                  </a:cubicBezTo>
                  <a:lnTo>
                    <a:pt x="94" y="2018"/>
                  </a:lnTo>
                  <a:cubicBezTo>
                    <a:pt x="96" y="2032"/>
                    <a:pt x="99" y="2066"/>
                    <a:pt x="103" y="2088"/>
                  </a:cubicBezTo>
                  <a:lnTo>
                    <a:pt x="104" y="2098"/>
                  </a:lnTo>
                  <a:cubicBezTo>
                    <a:pt x="104" y="2095"/>
                    <a:pt x="103" y="2091"/>
                    <a:pt x="103" y="2088"/>
                  </a:cubicBezTo>
                  <a:lnTo>
                    <a:pt x="103" y="2088"/>
                  </a:lnTo>
                  <a:cubicBezTo>
                    <a:pt x="104" y="2095"/>
                    <a:pt x="105" y="2103"/>
                    <a:pt x="106" y="2111"/>
                  </a:cubicBezTo>
                  <a:lnTo>
                    <a:pt x="106" y="2111"/>
                  </a:lnTo>
                  <a:cubicBezTo>
                    <a:pt x="105" y="2107"/>
                    <a:pt x="105" y="2103"/>
                    <a:pt x="104" y="2098"/>
                  </a:cubicBezTo>
                  <a:lnTo>
                    <a:pt x="104" y="2098"/>
                  </a:lnTo>
                  <a:cubicBezTo>
                    <a:pt x="105" y="2107"/>
                    <a:pt x="107" y="2116"/>
                    <a:pt x="108" y="2125"/>
                  </a:cubicBezTo>
                  <a:lnTo>
                    <a:pt x="108" y="2125"/>
                  </a:lnTo>
                  <a:cubicBezTo>
                    <a:pt x="107" y="2120"/>
                    <a:pt x="107" y="2116"/>
                    <a:pt x="106" y="2111"/>
                  </a:cubicBezTo>
                  <a:lnTo>
                    <a:pt x="106" y="2111"/>
                  </a:lnTo>
                  <a:cubicBezTo>
                    <a:pt x="114" y="2163"/>
                    <a:pt x="122" y="2215"/>
                    <a:pt x="131" y="2267"/>
                  </a:cubicBezTo>
                  <a:cubicBezTo>
                    <a:pt x="173" y="2518"/>
                    <a:pt x="224" y="2767"/>
                    <a:pt x="287" y="3014"/>
                  </a:cubicBezTo>
                  <a:cubicBezTo>
                    <a:pt x="347" y="3257"/>
                    <a:pt x="419" y="3497"/>
                    <a:pt x="501" y="3734"/>
                  </a:cubicBezTo>
                  <a:cubicBezTo>
                    <a:pt x="543" y="3856"/>
                    <a:pt x="587" y="3976"/>
                    <a:pt x="635" y="4096"/>
                  </a:cubicBezTo>
                  <a:cubicBezTo>
                    <a:pt x="653" y="4143"/>
                    <a:pt x="672" y="4188"/>
                    <a:pt x="691" y="4235"/>
                  </a:cubicBezTo>
                  <a:lnTo>
                    <a:pt x="712" y="4280"/>
                  </a:lnTo>
                  <a:cubicBezTo>
                    <a:pt x="1092" y="5139"/>
                    <a:pt x="1591" y="5937"/>
                    <a:pt x="2134" y="6701"/>
                  </a:cubicBezTo>
                  <a:cubicBezTo>
                    <a:pt x="2498" y="6516"/>
                    <a:pt x="2829" y="6271"/>
                    <a:pt x="3109" y="5973"/>
                  </a:cubicBezTo>
                  <a:cubicBezTo>
                    <a:pt x="4452" y="4553"/>
                    <a:pt x="4389" y="2312"/>
                    <a:pt x="2970" y="969"/>
                  </a:cubicBezTo>
                  <a:cubicBezTo>
                    <a:pt x="2308" y="342"/>
                    <a:pt x="1437" y="0"/>
                    <a:pt x="540" y="0"/>
                  </a:cubicBezTo>
                  <a:close/>
                </a:path>
              </a:pathLst>
            </a:custGeom>
            <a:solidFill>
              <a:srgbClr val="FF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 name="Google Shape;2273;p48"/>
            <p:cNvSpPr/>
            <p:nvPr/>
          </p:nvSpPr>
          <p:spPr>
            <a:xfrm>
              <a:off x="7191000" y="2167925"/>
              <a:ext cx="298500" cy="67900"/>
            </a:xfrm>
            <a:custGeom>
              <a:avLst/>
              <a:gdLst/>
              <a:ahLst/>
              <a:cxnLst/>
              <a:rect l="l" t="t" r="r" b="b"/>
              <a:pathLst>
                <a:path w="11940" h="2716" extrusionOk="0">
                  <a:moveTo>
                    <a:pt x="11674" y="0"/>
                  </a:moveTo>
                  <a:cubicBezTo>
                    <a:pt x="11617" y="0"/>
                    <a:pt x="11560" y="21"/>
                    <a:pt x="11514" y="63"/>
                  </a:cubicBezTo>
                  <a:cubicBezTo>
                    <a:pt x="9926" y="1517"/>
                    <a:pt x="8074" y="2248"/>
                    <a:pt x="5990" y="2248"/>
                  </a:cubicBezTo>
                  <a:cubicBezTo>
                    <a:pt x="5387" y="2248"/>
                    <a:pt x="4766" y="2187"/>
                    <a:pt x="4125" y="2065"/>
                  </a:cubicBezTo>
                  <a:cubicBezTo>
                    <a:pt x="1977" y="1653"/>
                    <a:pt x="416" y="667"/>
                    <a:pt x="400" y="658"/>
                  </a:cubicBezTo>
                  <a:cubicBezTo>
                    <a:pt x="359" y="632"/>
                    <a:pt x="315" y="620"/>
                    <a:pt x="271" y="620"/>
                  </a:cubicBezTo>
                  <a:cubicBezTo>
                    <a:pt x="193" y="620"/>
                    <a:pt x="117" y="659"/>
                    <a:pt x="72" y="730"/>
                  </a:cubicBezTo>
                  <a:cubicBezTo>
                    <a:pt x="0" y="841"/>
                    <a:pt x="32" y="988"/>
                    <a:pt x="143" y="1059"/>
                  </a:cubicBezTo>
                  <a:cubicBezTo>
                    <a:pt x="209" y="1102"/>
                    <a:pt x="1787" y="2097"/>
                    <a:pt x="4020" y="2528"/>
                  </a:cubicBezTo>
                  <a:cubicBezTo>
                    <a:pt x="4655" y="2651"/>
                    <a:pt x="5302" y="2714"/>
                    <a:pt x="5949" y="2716"/>
                  </a:cubicBezTo>
                  <a:cubicBezTo>
                    <a:pt x="7760" y="2716"/>
                    <a:pt x="9887" y="2198"/>
                    <a:pt x="11836" y="414"/>
                  </a:cubicBezTo>
                  <a:cubicBezTo>
                    <a:pt x="11933" y="325"/>
                    <a:pt x="11940" y="174"/>
                    <a:pt x="11851" y="77"/>
                  </a:cubicBezTo>
                  <a:cubicBezTo>
                    <a:pt x="11803" y="26"/>
                    <a:pt x="11739" y="0"/>
                    <a:pt x="11674" y="0"/>
                  </a:cubicBezTo>
                  <a:close/>
                </a:path>
              </a:pathLst>
            </a:custGeom>
            <a:solidFill>
              <a:srgbClr val="5B26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 name="Google Shape;2274;p48"/>
            <p:cNvSpPr/>
            <p:nvPr/>
          </p:nvSpPr>
          <p:spPr>
            <a:xfrm>
              <a:off x="7490075" y="2129725"/>
              <a:ext cx="20150" cy="16700"/>
            </a:xfrm>
            <a:custGeom>
              <a:avLst/>
              <a:gdLst/>
              <a:ahLst/>
              <a:cxnLst/>
              <a:rect l="l" t="t" r="r" b="b"/>
              <a:pathLst>
                <a:path w="806" h="668" extrusionOk="0">
                  <a:moveTo>
                    <a:pt x="390" y="0"/>
                  </a:moveTo>
                  <a:cubicBezTo>
                    <a:pt x="250" y="0"/>
                    <a:pt x="119" y="90"/>
                    <a:pt x="74" y="231"/>
                  </a:cubicBezTo>
                  <a:cubicBezTo>
                    <a:pt x="0" y="459"/>
                    <a:pt x="179" y="667"/>
                    <a:pt x="389" y="667"/>
                  </a:cubicBezTo>
                  <a:cubicBezTo>
                    <a:pt x="439" y="667"/>
                    <a:pt x="491" y="655"/>
                    <a:pt x="542" y="629"/>
                  </a:cubicBezTo>
                  <a:cubicBezTo>
                    <a:pt x="805" y="493"/>
                    <a:pt x="773" y="107"/>
                    <a:pt x="491" y="16"/>
                  </a:cubicBezTo>
                  <a:cubicBezTo>
                    <a:pt x="457" y="5"/>
                    <a:pt x="423" y="0"/>
                    <a:pt x="390" y="0"/>
                  </a:cubicBezTo>
                  <a:close/>
                </a:path>
              </a:pathLst>
            </a:custGeom>
            <a:solidFill>
              <a:srgbClr val="ED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 name="Google Shape;2275;p48"/>
            <p:cNvSpPr/>
            <p:nvPr/>
          </p:nvSpPr>
          <p:spPr>
            <a:xfrm>
              <a:off x="7447900" y="2148175"/>
              <a:ext cx="20125" cy="16675"/>
            </a:xfrm>
            <a:custGeom>
              <a:avLst/>
              <a:gdLst/>
              <a:ahLst/>
              <a:cxnLst/>
              <a:rect l="l" t="t" r="r" b="b"/>
              <a:pathLst>
                <a:path w="805" h="667" extrusionOk="0">
                  <a:moveTo>
                    <a:pt x="389" y="1"/>
                  </a:moveTo>
                  <a:cubicBezTo>
                    <a:pt x="248" y="1"/>
                    <a:pt x="118" y="91"/>
                    <a:pt x="73" y="232"/>
                  </a:cubicBezTo>
                  <a:cubicBezTo>
                    <a:pt x="0" y="460"/>
                    <a:pt x="178" y="667"/>
                    <a:pt x="388" y="667"/>
                  </a:cubicBezTo>
                  <a:cubicBezTo>
                    <a:pt x="439" y="667"/>
                    <a:pt x="491" y="655"/>
                    <a:pt x="542" y="629"/>
                  </a:cubicBezTo>
                  <a:cubicBezTo>
                    <a:pt x="805" y="494"/>
                    <a:pt x="773" y="108"/>
                    <a:pt x="492" y="17"/>
                  </a:cubicBezTo>
                  <a:cubicBezTo>
                    <a:pt x="458" y="6"/>
                    <a:pt x="423" y="1"/>
                    <a:pt x="389" y="1"/>
                  </a:cubicBezTo>
                  <a:close/>
                </a:path>
              </a:pathLst>
            </a:custGeom>
            <a:solidFill>
              <a:srgbClr val="ED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 name="Google Shape;2276;p48"/>
            <p:cNvSpPr/>
            <p:nvPr/>
          </p:nvSpPr>
          <p:spPr>
            <a:xfrm>
              <a:off x="7414525" y="2102475"/>
              <a:ext cx="20150" cy="16700"/>
            </a:xfrm>
            <a:custGeom>
              <a:avLst/>
              <a:gdLst/>
              <a:ahLst/>
              <a:cxnLst/>
              <a:rect l="l" t="t" r="r" b="b"/>
              <a:pathLst>
                <a:path w="806" h="668" extrusionOk="0">
                  <a:moveTo>
                    <a:pt x="389" y="1"/>
                  </a:moveTo>
                  <a:cubicBezTo>
                    <a:pt x="249" y="1"/>
                    <a:pt x="118" y="91"/>
                    <a:pt x="74" y="232"/>
                  </a:cubicBezTo>
                  <a:cubicBezTo>
                    <a:pt x="0" y="460"/>
                    <a:pt x="179" y="667"/>
                    <a:pt x="389" y="667"/>
                  </a:cubicBezTo>
                  <a:cubicBezTo>
                    <a:pt x="439" y="667"/>
                    <a:pt x="491" y="655"/>
                    <a:pt x="542" y="629"/>
                  </a:cubicBezTo>
                  <a:cubicBezTo>
                    <a:pt x="805" y="494"/>
                    <a:pt x="775" y="108"/>
                    <a:pt x="492" y="17"/>
                  </a:cubicBezTo>
                  <a:cubicBezTo>
                    <a:pt x="458" y="6"/>
                    <a:pt x="423" y="1"/>
                    <a:pt x="389" y="1"/>
                  </a:cubicBezTo>
                  <a:close/>
                </a:path>
              </a:pathLst>
            </a:custGeom>
            <a:solidFill>
              <a:srgbClr val="ED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 name="Google Shape;2277;p48"/>
            <p:cNvSpPr/>
            <p:nvPr/>
          </p:nvSpPr>
          <p:spPr>
            <a:xfrm>
              <a:off x="7579825" y="2133025"/>
              <a:ext cx="20125" cy="16700"/>
            </a:xfrm>
            <a:custGeom>
              <a:avLst/>
              <a:gdLst/>
              <a:ahLst/>
              <a:cxnLst/>
              <a:rect l="l" t="t" r="r" b="b"/>
              <a:pathLst>
                <a:path w="805" h="668" extrusionOk="0">
                  <a:moveTo>
                    <a:pt x="388" y="1"/>
                  </a:moveTo>
                  <a:cubicBezTo>
                    <a:pt x="248" y="1"/>
                    <a:pt x="118" y="91"/>
                    <a:pt x="73" y="232"/>
                  </a:cubicBezTo>
                  <a:cubicBezTo>
                    <a:pt x="0" y="460"/>
                    <a:pt x="178" y="667"/>
                    <a:pt x="388" y="667"/>
                  </a:cubicBezTo>
                  <a:cubicBezTo>
                    <a:pt x="439" y="667"/>
                    <a:pt x="491" y="655"/>
                    <a:pt x="542" y="629"/>
                  </a:cubicBezTo>
                  <a:cubicBezTo>
                    <a:pt x="805" y="494"/>
                    <a:pt x="773" y="106"/>
                    <a:pt x="490" y="17"/>
                  </a:cubicBezTo>
                  <a:cubicBezTo>
                    <a:pt x="456" y="6"/>
                    <a:pt x="422" y="1"/>
                    <a:pt x="388" y="1"/>
                  </a:cubicBezTo>
                  <a:close/>
                </a:path>
              </a:pathLst>
            </a:custGeom>
            <a:solidFill>
              <a:srgbClr val="ED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 name="Google Shape;2278;p48"/>
            <p:cNvSpPr/>
            <p:nvPr/>
          </p:nvSpPr>
          <p:spPr>
            <a:xfrm>
              <a:off x="7540050" y="2168975"/>
              <a:ext cx="20150" cy="16700"/>
            </a:xfrm>
            <a:custGeom>
              <a:avLst/>
              <a:gdLst/>
              <a:ahLst/>
              <a:cxnLst/>
              <a:rect l="l" t="t" r="r" b="b"/>
              <a:pathLst>
                <a:path w="806" h="668" extrusionOk="0">
                  <a:moveTo>
                    <a:pt x="390" y="1"/>
                  </a:moveTo>
                  <a:cubicBezTo>
                    <a:pt x="250" y="1"/>
                    <a:pt x="119" y="91"/>
                    <a:pt x="74" y="231"/>
                  </a:cubicBezTo>
                  <a:cubicBezTo>
                    <a:pt x="0" y="459"/>
                    <a:pt x="179" y="667"/>
                    <a:pt x="389" y="667"/>
                  </a:cubicBezTo>
                  <a:cubicBezTo>
                    <a:pt x="439" y="667"/>
                    <a:pt x="491" y="656"/>
                    <a:pt x="542" y="629"/>
                  </a:cubicBezTo>
                  <a:cubicBezTo>
                    <a:pt x="805" y="493"/>
                    <a:pt x="773" y="107"/>
                    <a:pt x="491" y="16"/>
                  </a:cubicBezTo>
                  <a:cubicBezTo>
                    <a:pt x="457" y="6"/>
                    <a:pt x="423" y="1"/>
                    <a:pt x="390" y="1"/>
                  </a:cubicBezTo>
                  <a:close/>
                </a:path>
              </a:pathLst>
            </a:custGeom>
            <a:solidFill>
              <a:srgbClr val="ED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 name="Google Shape;2279;p48"/>
            <p:cNvSpPr/>
            <p:nvPr/>
          </p:nvSpPr>
          <p:spPr>
            <a:xfrm>
              <a:off x="7162250" y="2063850"/>
              <a:ext cx="20175" cy="16700"/>
            </a:xfrm>
            <a:custGeom>
              <a:avLst/>
              <a:gdLst/>
              <a:ahLst/>
              <a:cxnLst/>
              <a:rect l="l" t="t" r="r" b="b"/>
              <a:pathLst>
                <a:path w="807" h="668" extrusionOk="0">
                  <a:moveTo>
                    <a:pt x="389" y="0"/>
                  </a:moveTo>
                  <a:cubicBezTo>
                    <a:pt x="249" y="0"/>
                    <a:pt x="119" y="91"/>
                    <a:pt x="73" y="232"/>
                  </a:cubicBezTo>
                  <a:cubicBezTo>
                    <a:pt x="1" y="460"/>
                    <a:pt x="180" y="668"/>
                    <a:pt x="391" y="668"/>
                  </a:cubicBezTo>
                  <a:cubicBezTo>
                    <a:pt x="441" y="668"/>
                    <a:pt x="492" y="656"/>
                    <a:pt x="543" y="630"/>
                  </a:cubicBezTo>
                  <a:cubicBezTo>
                    <a:pt x="806" y="494"/>
                    <a:pt x="774" y="108"/>
                    <a:pt x="492" y="17"/>
                  </a:cubicBezTo>
                  <a:cubicBezTo>
                    <a:pt x="458" y="6"/>
                    <a:pt x="423" y="0"/>
                    <a:pt x="389" y="0"/>
                  </a:cubicBezTo>
                  <a:close/>
                </a:path>
              </a:pathLst>
            </a:custGeom>
            <a:solidFill>
              <a:srgbClr val="ED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 name="Google Shape;2280;p48"/>
            <p:cNvSpPr/>
            <p:nvPr/>
          </p:nvSpPr>
          <p:spPr>
            <a:xfrm>
              <a:off x="7236500" y="2067150"/>
              <a:ext cx="20150" cy="16700"/>
            </a:xfrm>
            <a:custGeom>
              <a:avLst/>
              <a:gdLst/>
              <a:ahLst/>
              <a:cxnLst/>
              <a:rect l="l" t="t" r="r" b="b"/>
              <a:pathLst>
                <a:path w="806" h="668" extrusionOk="0">
                  <a:moveTo>
                    <a:pt x="390" y="1"/>
                  </a:moveTo>
                  <a:cubicBezTo>
                    <a:pt x="250" y="1"/>
                    <a:pt x="118" y="91"/>
                    <a:pt x="72" y="232"/>
                  </a:cubicBezTo>
                  <a:cubicBezTo>
                    <a:pt x="0" y="460"/>
                    <a:pt x="179" y="668"/>
                    <a:pt x="389" y="668"/>
                  </a:cubicBezTo>
                  <a:cubicBezTo>
                    <a:pt x="439" y="668"/>
                    <a:pt x="491" y="656"/>
                    <a:pt x="542" y="630"/>
                  </a:cubicBezTo>
                  <a:cubicBezTo>
                    <a:pt x="805" y="494"/>
                    <a:pt x="773" y="107"/>
                    <a:pt x="491" y="17"/>
                  </a:cubicBezTo>
                  <a:cubicBezTo>
                    <a:pt x="457" y="6"/>
                    <a:pt x="424" y="1"/>
                    <a:pt x="390" y="1"/>
                  </a:cubicBezTo>
                  <a:close/>
                </a:path>
              </a:pathLst>
            </a:custGeom>
            <a:solidFill>
              <a:srgbClr val="ED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 name="Google Shape;2281;p48"/>
            <p:cNvSpPr/>
            <p:nvPr/>
          </p:nvSpPr>
          <p:spPr>
            <a:xfrm>
              <a:off x="7191600" y="2103100"/>
              <a:ext cx="20150" cy="16700"/>
            </a:xfrm>
            <a:custGeom>
              <a:avLst/>
              <a:gdLst/>
              <a:ahLst/>
              <a:cxnLst/>
              <a:rect l="l" t="t" r="r" b="b"/>
              <a:pathLst>
                <a:path w="806" h="668" extrusionOk="0">
                  <a:moveTo>
                    <a:pt x="390" y="1"/>
                  </a:moveTo>
                  <a:cubicBezTo>
                    <a:pt x="249" y="1"/>
                    <a:pt x="119" y="91"/>
                    <a:pt x="74" y="232"/>
                  </a:cubicBezTo>
                  <a:cubicBezTo>
                    <a:pt x="1" y="460"/>
                    <a:pt x="179" y="667"/>
                    <a:pt x="389" y="667"/>
                  </a:cubicBezTo>
                  <a:cubicBezTo>
                    <a:pt x="439" y="667"/>
                    <a:pt x="491" y="655"/>
                    <a:pt x="542" y="629"/>
                  </a:cubicBezTo>
                  <a:cubicBezTo>
                    <a:pt x="806" y="494"/>
                    <a:pt x="774" y="108"/>
                    <a:pt x="493" y="17"/>
                  </a:cubicBezTo>
                  <a:cubicBezTo>
                    <a:pt x="458" y="6"/>
                    <a:pt x="424" y="1"/>
                    <a:pt x="390" y="1"/>
                  </a:cubicBezTo>
                  <a:close/>
                </a:path>
              </a:pathLst>
            </a:custGeom>
            <a:solidFill>
              <a:srgbClr val="ED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 name="Google Shape;2282;p48"/>
            <p:cNvSpPr/>
            <p:nvPr/>
          </p:nvSpPr>
          <p:spPr>
            <a:xfrm>
              <a:off x="6372650" y="1900825"/>
              <a:ext cx="115575" cy="155150"/>
            </a:xfrm>
            <a:custGeom>
              <a:avLst/>
              <a:gdLst/>
              <a:ahLst/>
              <a:cxnLst/>
              <a:rect l="l" t="t" r="r" b="b"/>
              <a:pathLst>
                <a:path w="4623" h="6206" extrusionOk="0">
                  <a:moveTo>
                    <a:pt x="3506" y="1"/>
                  </a:moveTo>
                  <a:cubicBezTo>
                    <a:pt x="2426" y="1"/>
                    <a:pt x="1362" y="456"/>
                    <a:pt x="680" y="1257"/>
                  </a:cubicBezTo>
                  <a:cubicBezTo>
                    <a:pt x="667" y="1271"/>
                    <a:pt x="656" y="1287"/>
                    <a:pt x="647" y="1305"/>
                  </a:cubicBezTo>
                  <a:cubicBezTo>
                    <a:pt x="620" y="1357"/>
                    <a:pt x="586" y="1406"/>
                    <a:pt x="547" y="1448"/>
                  </a:cubicBezTo>
                  <a:cubicBezTo>
                    <a:pt x="533" y="1460"/>
                    <a:pt x="523" y="1475"/>
                    <a:pt x="513" y="1489"/>
                  </a:cubicBezTo>
                  <a:cubicBezTo>
                    <a:pt x="156" y="2056"/>
                    <a:pt x="1" y="2745"/>
                    <a:pt x="68" y="3482"/>
                  </a:cubicBezTo>
                  <a:cubicBezTo>
                    <a:pt x="154" y="4347"/>
                    <a:pt x="409" y="5219"/>
                    <a:pt x="823" y="6073"/>
                  </a:cubicBezTo>
                  <a:cubicBezTo>
                    <a:pt x="863" y="6154"/>
                    <a:pt x="946" y="6206"/>
                    <a:pt x="1037" y="6206"/>
                  </a:cubicBezTo>
                  <a:cubicBezTo>
                    <a:pt x="1214" y="6206"/>
                    <a:pt x="1328" y="6023"/>
                    <a:pt x="1252" y="5865"/>
                  </a:cubicBezTo>
                  <a:cubicBezTo>
                    <a:pt x="861" y="5061"/>
                    <a:pt x="623" y="4245"/>
                    <a:pt x="542" y="3437"/>
                  </a:cubicBezTo>
                  <a:cubicBezTo>
                    <a:pt x="485" y="2815"/>
                    <a:pt x="611" y="2237"/>
                    <a:pt x="904" y="1763"/>
                  </a:cubicBezTo>
                  <a:cubicBezTo>
                    <a:pt x="964" y="1697"/>
                    <a:pt x="1015" y="1624"/>
                    <a:pt x="1059" y="1546"/>
                  </a:cubicBezTo>
                  <a:cubicBezTo>
                    <a:pt x="1651" y="864"/>
                    <a:pt x="2569" y="476"/>
                    <a:pt x="3503" y="476"/>
                  </a:cubicBezTo>
                  <a:cubicBezTo>
                    <a:pt x="3770" y="476"/>
                    <a:pt x="4039" y="507"/>
                    <a:pt x="4302" y="573"/>
                  </a:cubicBezTo>
                  <a:cubicBezTo>
                    <a:pt x="4321" y="578"/>
                    <a:pt x="4341" y="580"/>
                    <a:pt x="4360" y="580"/>
                  </a:cubicBezTo>
                  <a:cubicBezTo>
                    <a:pt x="4466" y="580"/>
                    <a:pt x="4563" y="508"/>
                    <a:pt x="4590" y="400"/>
                  </a:cubicBezTo>
                  <a:cubicBezTo>
                    <a:pt x="4622" y="273"/>
                    <a:pt x="4545" y="143"/>
                    <a:pt x="4417" y="112"/>
                  </a:cubicBezTo>
                  <a:cubicBezTo>
                    <a:pt x="4118" y="37"/>
                    <a:pt x="3811" y="1"/>
                    <a:pt x="3506" y="1"/>
                  </a:cubicBezTo>
                  <a:close/>
                </a:path>
              </a:pathLst>
            </a:custGeom>
            <a:solidFill>
              <a:srgbClr val="5B26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 name="Google Shape;2283;p48"/>
            <p:cNvSpPr/>
            <p:nvPr/>
          </p:nvSpPr>
          <p:spPr>
            <a:xfrm>
              <a:off x="6120875" y="1967125"/>
              <a:ext cx="188575" cy="159425"/>
            </a:xfrm>
            <a:custGeom>
              <a:avLst/>
              <a:gdLst/>
              <a:ahLst/>
              <a:cxnLst/>
              <a:rect l="l" t="t" r="r" b="b"/>
              <a:pathLst>
                <a:path w="7543" h="6377" extrusionOk="0">
                  <a:moveTo>
                    <a:pt x="3967" y="1"/>
                  </a:moveTo>
                  <a:cubicBezTo>
                    <a:pt x="3530" y="1"/>
                    <a:pt x="3067" y="93"/>
                    <a:pt x="2578" y="279"/>
                  </a:cubicBezTo>
                  <a:cubicBezTo>
                    <a:pt x="1565" y="662"/>
                    <a:pt x="905" y="1287"/>
                    <a:pt x="618" y="2137"/>
                  </a:cubicBezTo>
                  <a:cubicBezTo>
                    <a:pt x="1" y="3971"/>
                    <a:pt x="1357" y="6172"/>
                    <a:pt x="1414" y="6264"/>
                  </a:cubicBezTo>
                  <a:cubicBezTo>
                    <a:pt x="1458" y="6334"/>
                    <a:pt x="1534" y="6377"/>
                    <a:pt x="1616" y="6377"/>
                  </a:cubicBezTo>
                  <a:lnTo>
                    <a:pt x="1618" y="6377"/>
                  </a:lnTo>
                  <a:cubicBezTo>
                    <a:pt x="1803" y="6377"/>
                    <a:pt x="1918" y="6170"/>
                    <a:pt x="1818" y="6012"/>
                  </a:cubicBezTo>
                  <a:cubicBezTo>
                    <a:pt x="1805" y="5992"/>
                    <a:pt x="523" y="3912"/>
                    <a:pt x="1070" y="2289"/>
                  </a:cubicBezTo>
                  <a:cubicBezTo>
                    <a:pt x="1309" y="1581"/>
                    <a:pt x="1872" y="1054"/>
                    <a:pt x="2747" y="724"/>
                  </a:cubicBezTo>
                  <a:cubicBezTo>
                    <a:pt x="3178" y="560"/>
                    <a:pt x="3585" y="478"/>
                    <a:pt x="3963" y="478"/>
                  </a:cubicBezTo>
                  <a:cubicBezTo>
                    <a:pt x="4391" y="478"/>
                    <a:pt x="4783" y="582"/>
                    <a:pt x="5137" y="789"/>
                  </a:cubicBezTo>
                  <a:cubicBezTo>
                    <a:pt x="6658" y="1681"/>
                    <a:pt x="7048" y="4189"/>
                    <a:pt x="7053" y="4215"/>
                  </a:cubicBezTo>
                  <a:cubicBezTo>
                    <a:pt x="7070" y="4332"/>
                    <a:pt x="7172" y="4418"/>
                    <a:pt x="7289" y="4418"/>
                  </a:cubicBezTo>
                  <a:cubicBezTo>
                    <a:pt x="7300" y="4418"/>
                    <a:pt x="7312" y="4417"/>
                    <a:pt x="7323" y="4416"/>
                  </a:cubicBezTo>
                  <a:cubicBezTo>
                    <a:pt x="7452" y="4395"/>
                    <a:pt x="7543" y="4275"/>
                    <a:pt x="7524" y="4145"/>
                  </a:cubicBezTo>
                  <a:cubicBezTo>
                    <a:pt x="7506" y="4032"/>
                    <a:pt x="7097" y="1388"/>
                    <a:pt x="5380" y="380"/>
                  </a:cubicBezTo>
                  <a:cubicBezTo>
                    <a:pt x="4949" y="127"/>
                    <a:pt x="4477" y="1"/>
                    <a:pt x="3967" y="1"/>
                  </a:cubicBezTo>
                  <a:close/>
                </a:path>
              </a:pathLst>
            </a:custGeom>
            <a:solidFill>
              <a:srgbClr val="5B26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 name="Google Shape;2284;p48"/>
            <p:cNvSpPr/>
            <p:nvPr/>
          </p:nvSpPr>
          <p:spPr>
            <a:xfrm>
              <a:off x="6303150" y="2084675"/>
              <a:ext cx="118950" cy="58275"/>
            </a:xfrm>
            <a:custGeom>
              <a:avLst/>
              <a:gdLst/>
              <a:ahLst/>
              <a:cxnLst/>
              <a:rect l="l" t="t" r="r" b="b"/>
              <a:pathLst>
                <a:path w="4758" h="2331" extrusionOk="0">
                  <a:moveTo>
                    <a:pt x="3300" y="0"/>
                  </a:moveTo>
                  <a:cubicBezTo>
                    <a:pt x="3033" y="0"/>
                    <a:pt x="2702" y="49"/>
                    <a:pt x="2301" y="160"/>
                  </a:cubicBezTo>
                  <a:cubicBezTo>
                    <a:pt x="2131" y="207"/>
                    <a:pt x="1979" y="255"/>
                    <a:pt x="1844" y="306"/>
                  </a:cubicBezTo>
                  <a:cubicBezTo>
                    <a:pt x="0" y="994"/>
                    <a:pt x="1136" y="1998"/>
                    <a:pt x="2109" y="2263"/>
                  </a:cubicBezTo>
                  <a:cubicBezTo>
                    <a:pt x="2264" y="2307"/>
                    <a:pt x="2416" y="2331"/>
                    <a:pt x="2551" y="2331"/>
                  </a:cubicBezTo>
                  <a:cubicBezTo>
                    <a:pt x="2682" y="2331"/>
                    <a:pt x="2797" y="2308"/>
                    <a:pt x="2883" y="2260"/>
                  </a:cubicBezTo>
                  <a:cubicBezTo>
                    <a:pt x="4298" y="1462"/>
                    <a:pt x="4758" y="0"/>
                    <a:pt x="3300" y="0"/>
                  </a:cubicBezTo>
                  <a:close/>
                </a:path>
              </a:pathLst>
            </a:custGeom>
            <a:solidFill>
              <a:srgbClr val="EC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 name="Google Shape;2285;p48"/>
            <p:cNvSpPr/>
            <p:nvPr/>
          </p:nvSpPr>
          <p:spPr>
            <a:xfrm>
              <a:off x="6096950" y="2114125"/>
              <a:ext cx="194325" cy="177050"/>
            </a:xfrm>
            <a:custGeom>
              <a:avLst/>
              <a:gdLst/>
              <a:ahLst/>
              <a:cxnLst/>
              <a:rect l="l" t="t" r="r" b="b"/>
              <a:pathLst>
                <a:path w="7773" h="7082" extrusionOk="0">
                  <a:moveTo>
                    <a:pt x="3887" y="1"/>
                  </a:moveTo>
                  <a:cubicBezTo>
                    <a:pt x="2981" y="1"/>
                    <a:pt x="2075" y="347"/>
                    <a:pt x="1383" y="1038"/>
                  </a:cubicBezTo>
                  <a:cubicBezTo>
                    <a:pt x="0" y="2420"/>
                    <a:pt x="0" y="4661"/>
                    <a:pt x="1383" y="6044"/>
                  </a:cubicBezTo>
                  <a:cubicBezTo>
                    <a:pt x="2075" y="6736"/>
                    <a:pt x="2981" y="7082"/>
                    <a:pt x="3887" y="7082"/>
                  </a:cubicBezTo>
                  <a:cubicBezTo>
                    <a:pt x="4793" y="7082"/>
                    <a:pt x="5699" y="6736"/>
                    <a:pt x="6390" y="6044"/>
                  </a:cubicBezTo>
                  <a:cubicBezTo>
                    <a:pt x="7773" y="4661"/>
                    <a:pt x="7773" y="2420"/>
                    <a:pt x="6390" y="1038"/>
                  </a:cubicBezTo>
                  <a:cubicBezTo>
                    <a:pt x="5699" y="347"/>
                    <a:pt x="4793" y="1"/>
                    <a:pt x="3887" y="1"/>
                  </a:cubicBezTo>
                  <a:close/>
                </a:path>
              </a:pathLst>
            </a:custGeom>
            <a:solidFill>
              <a:srgbClr val="FF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 name="Google Shape;2286;p48"/>
            <p:cNvSpPr/>
            <p:nvPr/>
          </p:nvSpPr>
          <p:spPr>
            <a:xfrm>
              <a:off x="6415425" y="2062075"/>
              <a:ext cx="111350" cy="167575"/>
            </a:xfrm>
            <a:custGeom>
              <a:avLst/>
              <a:gdLst/>
              <a:ahLst/>
              <a:cxnLst/>
              <a:rect l="l" t="t" r="r" b="b"/>
              <a:pathLst>
                <a:path w="4454" h="6703" extrusionOk="0">
                  <a:moveTo>
                    <a:pt x="4358" y="2013"/>
                  </a:moveTo>
                  <a:cubicBezTo>
                    <a:pt x="4359" y="2013"/>
                    <a:pt x="4354" y="2060"/>
                    <a:pt x="4350" y="2090"/>
                  </a:cubicBezTo>
                  <a:lnTo>
                    <a:pt x="4348" y="2100"/>
                  </a:lnTo>
                  <a:cubicBezTo>
                    <a:pt x="4355" y="2035"/>
                    <a:pt x="4358" y="2013"/>
                    <a:pt x="4358" y="2013"/>
                  </a:cubicBezTo>
                  <a:close/>
                  <a:moveTo>
                    <a:pt x="3913" y="1"/>
                  </a:moveTo>
                  <a:cubicBezTo>
                    <a:pt x="3015" y="1"/>
                    <a:pt x="2144" y="344"/>
                    <a:pt x="1484" y="969"/>
                  </a:cubicBezTo>
                  <a:cubicBezTo>
                    <a:pt x="63" y="2312"/>
                    <a:pt x="0" y="4553"/>
                    <a:pt x="1344" y="5975"/>
                  </a:cubicBezTo>
                  <a:cubicBezTo>
                    <a:pt x="1625" y="6271"/>
                    <a:pt x="1954" y="6518"/>
                    <a:pt x="2318" y="6702"/>
                  </a:cubicBezTo>
                  <a:cubicBezTo>
                    <a:pt x="2861" y="5937"/>
                    <a:pt x="3362" y="5140"/>
                    <a:pt x="3741" y="4282"/>
                  </a:cubicBezTo>
                  <a:cubicBezTo>
                    <a:pt x="3748" y="4266"/>
                    <a:pt x="3755" y="4251"/>
                    <a:pt x="3761" y="4235"/>
                  </a:cubicBezTo>
                  <a:cubicBezTo>
                    <a:pt x="3780" y="4188"/>
                    <a:pt x="3799" y="4143"/>
                    <a:pt x="3818" y="4098"/>
                  </a:cubicBezTo>
                  <a:cubicBezTo>
                    <a:pt x="3865" y="3978"/>
                    <a:pt x="3909" y="3858"/>
                    <a:pt x="3952" y="3735"/>
                  </a:cubicBezTo>
                  <a:cubicBezTo>
                    <a:pt x="4034" y="3498"/>
                    <a:pt x="4105" y="3259"/>
                    <a:pt x="4167" y="3016"/>
                  </a:cubicBezTo>
                  <a:cubicBezTo>
                    <a:pt x="4228" y="2769"/>
                    <a:pt x="4281" y="2519"/>
                    <a:pt x="4322" y="2268"/>
                  </a:cubicBezTo>
                  <a:cubicBezTo>
                    <a:pt x="4331" y="2211"/>
                    <a:pt x="4339" y="2156"/>
                    <a:pt x="4348" y="2100"/>
                  </a:cubicBezTo>
                  <a:lnTo>
                    <a:pt x="4348" y="2100"/>
                  </a:lnTo>
                  <a:cubicBezTo>
                    <a:pt x="4347" y="2113"/>
                    <a:pt x="4345" y="2128"/>
                    <a:pt x="4344" y="2144"/>
                  </a:cubicBezTo>
                  <a:cubicBezTo>
                    <a:pt x="4347" y="2118"/>
                    <a:pt x="4350" y="2090"/>
                    <a:pt x="4354" y="2063"/>
                  </a:cubicBezTo>
                  <a:cubicBezTo>
                    <a:pt x="4370" y="1926"/>
                    <a:pt x="4385" y="1788"/>
                    <a:pt x="4396" y="1652"/>
                  </a:cubicBezTo>
                  <a:cubicBezTo>
                    <a:pt x="4440" y="1115"/>
                    <a:pt x="4454" y="577"/>
                    <a:pt x="4436" y="40"/>
                  </a:cubicBezTo>
                  <a:cubicBezTo>
                    <a:pt x="4262" y="14"/>
                    <a:pt x="4087" y="1"/>
                    <a:pt x="3913" y="1"/>
                  </a:cubicBezTo>
                  <a:close/>
                </a:path>
              </a:pathLst>
            </a:custGeom>
            <a:solidFill>
              <a:srgbClr val="FF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 name="Google Shape;2287;p48"/>
            <p:cNvSpPr/>
            <p:nvPr/>
          </p:nvSpPr>
          <p:spPr>
            <a:xfrm>
              <a:off x="6187500" y="2196675"/>
              <a:ext cx="298525" cy="67950"/>
            </a:xfrm>
            <a:custGeom>
              <a:avLst/>
              <a:gdLst/>
              <a:ahLst/>
              <a:cxnLst/>
              <a:rect l="l" t="t" r="r" b="b"/>
              <a:pathLst>
                <a:path w="11941" h="2718" extrusionOk="0">
                  <a:moveTo>
                    <a:pt x="266" y="1"/>
                  </a:moveTo>
                  <a:cubicBezTo>
                    <a:pt x="201" y="1"/>
                    <a:pt x="137" y="27"/>
                    <a:pt x="90" y="79"/>
                  </a:cubicBezTo>
                  <a:cubicBezTo>
                    <a:pt x="0" y="176"/>
                    <a:pt x="8" y="326"/>
                    <a:pt x="104" y="414"/>
                  </a:cubicBezTo>
                  <a:cubicBezTo>
                    <a:pt x="2054" y="2199"/>
                    <a:pt x="4180" y="2717"/>
                    <a:pt x="5992" y="2717"/>
                  </a:cubicBezTo>
                  <a:cubicBezTo>
                    <a:pt x="6638" y="2716"/>
                    <a:pt x="7284" y="2653"/>
                    <a:pt x="7920" y="2529"/>
                  </a:cubicBezTo>
                  <a:cubicBezTo>
                    <a:pt x="10153" y="2098"/>
                    <a:pt x="11731" y="1102"/>
                    <a:pt x="11797" y="1059"/>
                  </a:cubicBezTo>
                  <a:cubicBezTo>
                    <a:pt x="11907" y="989"/>
                    <a:pt x="11940" y="841"/>
                    <a:pt x="11869" y="732"/>
                  </a:cubicBezTo>
                  <a:cubicBezTo>
                    <a:pt x="11823" y="660"/>
                    <a:pt x="11746" y="621"/>
                    <a:pt x="11668" y="621"/>
                  </a:cubicBezTo>
                  <a:cubicBezTo>
                    <a:pt x="11624" y="621"/>
                    <a:pt x="11580" y="633"/>
                    <a:pt x="11541" y="658"/>
                  </a:cubicBezTo>
                  <a:cubicBezTo>
                    <a:pt x="11502" y="683"/>
                    <a:pt x="9024" y="2232"/>
                    <a:pt x="5969" y="2232"/>
                  </a:cubicBezTo>
                  <a:cubicBezTo>
                    <a:pt x="4194" y="2232"/>
                    <a:pt x="2225" y="1710"/>
                    <a:pt x="426" y="63"/>
                  </a:cubicBezTo>
                  <a:cubicBezTo>
                    <a:pt x="381" y="22"/>
                    <a:pt x="323" y="1"/>
                    <a:pt x="266" y="1"/>
                  </a:cubicBezTo>
                  <a:close/>
                </a:path>
              </a:pathLst>
            </a:custGeom>
            <a:solidFill>
              <a:srgbClr val="5B26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 name="Google Shape;2288;p48"/>
            <p:cNvSpPr/>
            <p:nvPr/>
          </p:nvSpPr>
          <p:spPr>
            <a:xfrm>
              <a:off x="6166750" y="2158500"/>
              <a:ext cx="20175" cy="16675"/>
            </a:xfrm>
            <a:custGeom>
              <a:avLst/>
              <a:gdLst/>
              <a:ahLst/>
              <a:cxnLst/>
              <a:rect l="l" t="t" r="r" b="b"/>
              <a:pathLst>
                <a:path w="807" h="667" extrusionOk="0">
                  <a:moveTo>
                    <a:pt x="418" y="0"/>
                  </a:moveTo>
                  <a:cubicBezTo>
                    <a:pt x="384" y="0"/>
                    <a:pt x="349" y="6"/>
                    <a:pt x="315" y="17"/>
                  </a:cubicBezTo>
                  <a:cubicBezTo>
                    <a:pt x="33" y="106"/>
                    <a:pt x="1" y="494"/>
                    <a:pt x="264" y="628"/>
                  </a:cubicBezTo>
                  <a:cubicBezTo>
                    <a:pt x="315" y="655"/>
                    <a:pt x="368" y="667"/>
                    <a:pt x="418" y="667"/>
                  </a:cubicBezTo>
                  <a:cubicBezTo>
                    <a:pt x="629" y="667"/>
                    <a:pt x="807" y="460"/>
                    <a:pt x="734" y="232"/>
                  </a:cubicBezTo>
                  <a:cubicBezTo>
                    <a:pt x="689" y="90"/>
                    <a:pt x="559" y="0"/>
                    <a:pt x="418" y="0"/>
                  </a:cubicBezTo>
                  <a:close/>
                </a:path>
              </a:pathLst>
            </a:custGeom>
            <a:solidFill>
              <a:srgbClr val="ED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 name="Google Shape;2289;p48"/>
            <p:cNvSpPr/>
            <p:nvPr/>
          </p:nvSpPr>
          <p:spPr>
            <a:xfrm>
              <a:off x="6208975" y="2176950"/>
              <a:ext cx="20150" cy="16675"/>
            </a:xfrm>
            <a:custGeom>
              <a:avLst/>
              <a:gdLst/>
              <a:ahLst/>
              <a:cxnLst/>
              <a:rect l="l" t="t" r="r" b="b"/>
              <a:pathLst>
                <a:path w="806" h="667" extrusionOk="0">
                  <a:moveTo>
                    <a:pt x="416" y="1"/>
                  </a:moveTo>
                  <a:cubicBezTo>
                    <a:pt x="382" y="1"/>
                    <a:pt x="348" y="6"/>
                    <a:pt x="315" y="16"/>
                  </a:cubicBezTo>
                  <a:cubicBezTo>
                    <a:pt x="33" y="107"/>
                    <a:pt x="0" y="493"/>
                    <a:pt x="264" y="629"/>
                  </a:cubicBezTo>
                  <a:cubicBezTo>
                    <a:pt x="314" y="655"/>
                    <a:pt x="366" y="667"/>
                    <a:pt x="416" y="667"/>
                  </a:cubicBezTo>
                  <a:cubicBezTo>
                    <a:pt x="626" y="667"/>
                    <a:pt x="806" y="460"/>
                    <a:pt x="734" y="231"/>
                  </a:cubicBezTo>
                  <a:cubicBezTo>
                    <a:pt x="687" y="91"/>
                    <a:pt x="556" y="1"/>
                    <a:pt x="416" y="1"/>
                  </a:cubicBezTo>
                  <a:close/>
                </a:path>
              </a:pathLst>
            </a:custGeom>
            <a:solidFill>
              <a:srgbClr val="ED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 name="Google Shape;2290;p48"/>
            <p:cNvSpPr/>
            <p:nvPr/>
          </p:nvSpPr>
          <p:spPr>
            <a:xfrm>
              <a:off x="6242350" y="2131250"/>
              <a:ext cx="20150" cy="16700"/>
            </a:xfrm>
            <a:custGeom>
              <a:avLst/>
              <a:gdLst/>
              <a:ahLst/>
              <a:cxnLst/>
              <a:rect l="l" t="t" r="r" b="b"/>
              <a:pathLst>
                <a:path w="806" h="668" extrusionOk="0">
                  <a:moveTo>
                    <a:pt x="414" y="1"/>
                  </a:moveTo>
                  <a:cubicBezTo>
                    <a:pt x="381" y="1"/>
                    <a:pt x="347" y="6"/>
                    <a:pt x="313" y="16"/>
                  </a:cubicBezTo>
                  <a:cubicBezTo>
                    <a:pt x="31" y="107"/>
                    <a:pt x="0" y="494"/>
                    <a:pt x="263" y="630"/>
                  </a:cubicBezTo>
                  <a:cubicBezTo>
                    <a:pt x="314" y="655"/>
                    <a:pt x="366" y="667"/>
                    <a:pt x="416" y="667"/>
                  </a:cubicBezTo>
                  <a:cubicBezTo>
                    <a:pt x="626" y="667"/>
                    <a:pt x="805" y="460"/>
                    <a:pt x="732" y="232"/>
                  </a:cubicBezTo>
                  <a:cubicBezTo>
                    <a:pt x="687" y="91"/>
                    <a:pt x="556" y="1"/>
                    <a:pt x="414" y="1"/>
                  </a:cubicBezTo>
                  <a:close/>
                </a:path>
              </a:pathLst>
            </a:custGeom>
            <a:solidFill>
              <a:srgbClr val="ED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 name="Google Shape;2291;p48"/>
            <p:cNvSpPr/>
            <p:nvPr/>
          </p:nvSpPr>
          <p:spPr>
            <a:xfrm>
              <a:off x="6077050" y="2161800"/>
              <a:ext cx="20150" cy="16700"/>
            </a:xfrm>
            <a:custGeom>
              <a:avLst/>
              <a:gdLst/>
              <a:ahLst/>
              <a:cxnLst/>
              <a:rect l="l" t="t" r="r" b="b"/>
              <a:pathLst>
                <a:path w="806" h="668" extrusionOk="0">
                  <a:moveTo>
                    <a:pt x="417" y="0"/>
                  </a:moveTo>
                  <a:cubicBezTo>
                    <a:pt x="383" y="0"/>
                    <a:pt x="349" y="5"/>
                    <a:pt x="315" y="16"/>
                  </a:cubicBezTo>
                  <a:cubicBezTo>
                    <a:pt x="33" y="107"/>
                    <a:pt x="0" y="493"/>
                    <a:pt x="264" y="630"/>
                  </a:cubicBezTo>
                  <a:cubicBezTo>
                    <a:pt x="314" y="655"/>
                    <a:pt x="366" y="667"/>
                    <a:pt x="416" y="667"/>
                  </a:cubicBezTo>
                  <a:cubicBezTo>
                    <a:pt x="626" y="667"/>
                    <a:pt x="806" y="460"/>
                    <a:pt x="734" y="232"/>
                  </a:cubicBezTo>
                  <a:cubicBezTo>
                    <a:pt x="688" y="90"/>
                    <a:pt x="557" y="0"/>
                    <a:pt x="417" y="0"/>
                  </a:cubicBezTo>
                  <a:close/>
                </a:path>
              </a:pathLst>
            </a:custGeom>
            <a:solidFill>
              <a:srgbClr val="ED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 name="Google Shape;2292;p48"/>
            <p:cNvSpPr/>
            <p:nvPr/>
          </p:nvSpPr>
          <p:spPr>
            <a:xfrm>
              <a:off x="6116825" y="2197750"/>
              <a:ext cx="20150" cy="16675"/>
            </a:xfrm>
            <a:custGeom>
              <a:avLst/>
              <a:gdLst/>
              <a:ahLst/>
              <a:cxnLst/>
              <a:rect l="l" t="t" r="r" b="b"/>
              <a:pathLst>
                <a:path w="806" h="667" extrusionOk="0">
                  <a:moveTo>
                    <a:pt x="417" y="1"/>
                  </a:moveTo>
                  <a:cubicBezTo>
                    <a:pt x="383" y="1"/>
                    <a:pt x="349" y="6"/>
                    <a:pt x="315" y="17"/>
                  </a:cubicBezTo>
                  <a:cubicBezTo>
                    <a:pt x="32" y="106"/>
                    <a:pt x="0" y="494"/>
                    <a:pt x="263" y="629"/>
                  </a:cubicBezTo>
                  <a:cubicBezTo>
                    <a:pt x="314" y="655"/>
                    <a:pt x="367" y="667"/>
                    <a:pt x="417" y="667"/>
                  </a:cubicBezTo>
                  <a:cubicBezTo>
                    <a:pt x="627" y="667"/>
                    <a:pt x="805" y="460"/>
                    <a:pt x="733" y="232"/>
                  </a:cubicBezTo>
                  <a:cubicBezTo>
                    <a:pt x="687" y="91"/>
                    <a:pt x="557" y="1"/>
                    <a:pt x="417" y="1"/>
                  </a:cubicBezTo>
                  <a:close/>
                </a:path>
              </a:pathLst>
            </a:custGeom>
            <a:solidFill>
              <a:srgbClr val="ED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 name="Google Shape;2293;p48"/>
            <p:cNvSpPr/>
            <p:nvPr/>
          </p:nvSpPr>
          <p:spPr>
            <a:xfrm>
              <a:off x="6494600" y="2092625"/>
              <a:ext cx="20150" cy="16675"/>
            </a:xfrm>
            <a:custGeom>
              <a:avLst/>
              <a:gdLst/>
              <a:ahLst/>
              <a:cxnLst/>
              <a:rect l="l" t="t" r="r" b="b"/>
              <a:pathLst>
                <a:path w="806" h="667" extrusionOk="0">
                  <a:moveTo>
                    <a:pt x="415" y="0"/>
                  </a:moveTo>
                  <a:cubicBezTo>
                    <a:pt x="382" y="0"/>
                    <a:pt x="348" y="5"/>
                    <a:pt x="315" y="16"/>
                  </a:cubicBezTo>
                  <a:cubicBezTo>
                    <a:pt x="32" y="107"/>
                    <a:pt x="0" y="493"/>
                    <a:pt x="264" y="629"/>
                  </a:cubicBezTo>
                  <a:cubicBezTo>
                    <a:pt x="314" y="655"/>
                    <a:pt x="366" y="667"/>
                    <a:pt x="416" y="667"/>
                  </a:cubicBezTo>
                  <a:cubicBezTo>
                    <a:pt x="626" y="667"/>
                    <a:pt x="805" y="460"/>
                    <a:pt x="733" y="231"/>
                  </a:cubicBezTo>
                  <a:cubicBezTo>
                    <a:pt x="687" y="91"/>
                    <a:pt x="556" y="0"/>
                    <a:pt x="415" y="0"/>
                  </a:cubicBezTo>
                  <a:close/>
                </a:path>
              </a:pathLst>
            </a:custGeom>
            <a:solidFill>
              <a:srgbClr val="ED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 name="Google Shape;2294;p48"/>
            <p:cNvSpPr/>
            <p:nvPr/>
          </p:nvSpPr>
          <p:spPr>
            <a:xfrm>
              <a:off x="6420350" y="2095925"/>
              <a:ext cx="20175" cy="16700"/>
            </a:xfrm>
            <a:custGeom>
              <a:avLst/>
              <a:gdLst/>
              <a:ahLst/>
              <a:cxnLst/>
              <a:rect l="l" t="t" r="r" b="b"/>
              <a:pathLst>
                <a:path w="807" h="668" extrusionOk="0">
                  <a:moveTo>
                    <a:pt x="418" y="1"/>
                  </a:moveTo>
                  <a:cubicBezTo>
                    <a:pt x="384" y="1"/>
                    <a:pt x="350" y="6"/>
                    <a:pt x="316" y="17"/>
                  </a:cubicBezTo>
                  <a:cubicBezTo>
                    <a:pt x="33" y="107"/>
                    <a:pt x="1" y="494"/>
                    <a:pt x="264" y="629"/>
                  </a:cubicBezTo>
                  <a:cubicBezTo>
                    <a:pt x="315" y="655"/>
                    <a:pt x="367" y="667"/>
                    <a:pt x="418" y="667"/>
                  </a:cubicBezTo>
                  <a:cubicBezTo>
                    <a:pt x="628" y="667"/>
                    <a:pt x="806" y="460"/>
                    <a:pt x="734" y="232"/>
                  </a:cubicBezTo>
                  <a:cubicBezTo>
                    <a:pt x="688" y="91"/>
                    <a:pt x="558" y="1"/>
                    <a:pt x="418" y="1"/>
                  </a:cubicBezTo>
                  <a:close/>
                </a:path>
              </a:pathLst>
            </a:custGeom>
            <a:solidFill>
              <a:srgbClr val="ED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 name="Google Shape;2295;p48"/>
            <p:cNvSpPr/>
            <p:nvPr/>
          </p:nvSpPr>
          <p:spPr>
            <a:xfrm>
              <a:off x="6465250" y="2131875"/>
              <a:ext cx="20150" cy="16700"/>
            </a:xfrm>
            <a:custGeom>
              <a:avLst/>
              <a:gdLst/>
              <a:ahLst/>
              <a:cxnLst/>
              <a:rect l="l" t="t" r="r" b="b"/>
              <a:pathLst>
                <a:path w="806" h="668" extrusionOk="0">
                  <a:moveTo>
                    <a:pt x="417" y="1"/>
                  </a:moveTo>
                  <a:cubicBezTo>
                    <a:pt x="383" y="1"/>
                    <a:pt x="349" y="6"/>
                    <a:pt x="315" y="16"/>
                  </a:cubicBezTo>
                  <a:cubicBezTo>
                    <a:pt x="33" y="107"/>
                    <a:pt x="1" y="493"/>
                    <a:pt x="264" y="630"/>
                  </a:cubicBezTo>
                  <a:cubicBezTo>
                    <a:pt x="314" y="655"/>
                    <a:pt x="366" y="667"/>
                    <a:pt x="416" y="667"/>
                  </a:cubicBezTo>
                  <a:cubicBezTo>
                    <a:pt x="627" y="667"/>
                    <a:pt x="806" y="460"/>
                    <a:pt x="732" y="231"/>
                  </a:cubicBezTo>
                  <a:cubicBezTo>
                    <a:pt x="687" y="90"/>
                    <a:pt x="557" y="1"/>
                    <a:pt x="417" y="1"/>
                  </a:cubicBezTo>
                  <a:close/>
                </a:path>
              </a:pathLst>
            </a:custGeom>
            <a:solidFill>
              <a:srgbClr val="ED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 name="Google Shape;2296;p48"/>
            <p:cNvSpPr/>
            <p:nvPr/>
          </p:nvSpPr>
          <p:spPr>
            <a:xfrm>
              <a:off x="7752875" y="2036500"/>
              <a:ext cx="70125" cy="64525"/>
            </a:xfrm>
            <a:custGeom>
              <a:avLst/>
              <a:gdLst/>
              <a:ahLst/>
              <a:cxnLst/>
              <a:rect l="l" t="t" r="r" b="b"/>
              <a:pathLst>
                <a:path w="2805" h="2581" extrusionOk="0">
                  <a:moveTo>
                    <a:pt x="1309" y="0"/>
                  </a:moveTo>
                  <a:cubicBezTo>
                    <a:pt x="871" y="0"/>
                    <a:pt x="487" y="97"/>
                    <a:pt x="487" y="97"/>
                  </a:cubicBezTo>
                  <a:cubicBezTo>
                    <a:pt x="487" y="97"/>
                    <a:pt x="0" y="891"/>
                    <a:pt x="82" y="1715"/>
                  </a:cubicBezTo>
                  <a:cubicBezTo>
                    <a:pt x="126" y="2162"/>
                    <a:pt x="688" y="2581"/>
                    <a:pt x="1270" y="2581"/>
                  </a:cubicBezTo>
                  <a:cubicBezTo>
                    <a:pt x="1761" y="2581"/>
                    <a:pt x="2267" y="2281"/>
                    <a:pt x="2486" y="1446"/>
                  </a:cubicBezTo>
                  <a:cubicBezTo>
                    <a:pt x="2805" y="236"/>
                    <a:pt x="1992" y="0"/>
                    <a:pt x="1309" y="0"/>
                  </a:cubicBezTo>
                  <a:close/>
                </a:path>
              </a:pathLst>
            </a:custGeom>
            <a:solidFill>
              <a:srgbClr val="EC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 name="Google Shape;2297;p48"/>
            <p:cNvSpPr/>
            <p:nvPr/>
          </p:nvSpPr>
          <p:spPr>
            <a:xfrm>
              <a:off x="5886550" y="2074425"/>
              <a:ext cx="99425" cy="67225"/>
            </a:xfrm>
            <a:custGeom>
              <a:avLst/>
              <a:gdLst/>
              <a:ahLst/>
              <a:cxnLst/>
              <a:rect l="l" t="t" r="r" b="b"/>
              <a:pathLst>
                <a:path w="3977" h="2689" extrusionOk="0">
                  <a:moveTo>
                    <a:pt x="2567" y="0"/>
                  </a:moveTo>
                  <a:cubicBezTo>
                    <a:pt x="2260" y="0"/>
                    <a:pt x="1911" y="129"/>
                    <a:pt x="1541" y="453"/>
                  </a:cubicBezTo>
                  <a:cubicBezTo>
                    <a:pt x="0" y="1807"/>
                    <a:pt x="2444" y="2689"/>
                    <a:pt x="2444" y="2689"/>
                  </a:cubicBezTo>
                  <a:cubicBezTo>
                    <a:pt x="2444" y="2689"/>
                    <a:pt x="3292" y="2303"/>
                    <a:pt x="3685" y="1574"/>
                  </a:cubicBezTo>
                  <a:cubicBezTo>
                    <a:pt x="3976" y="1035"/>
                    <a:pt x="3439" y="0"/>
                    <a:pt x="2567" y="0"/>
                  </a:cubicBezTo>
                  <a:close/>
                </a:path>
              </a:pathLst>
            </a:custGeom>
            <a:solidFill>
              <a:srgbClr val="EC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Google Shape;494;p33"/>
          <p:cNvSpPr txBox="1"/>
          <p:nvPr/>
        </p:nvSpPr>
        <p:spPr>
          <a:xfrm>
            <a:off x="4524704" y="766595"/>
            <a:ext cx="3142593"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1pPr>
            <a:lvl2pPr marR="0" lvl="1"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2pPr>
            <a:lvl3pPr marR="0" lvl="2"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3pPr>
            <a:lvl4pPr marR="0" lvl="3"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4pPr>
            <a:lvl5pPr marR="0" lvl="4"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5pPr>
            <a:lvl6pPr marR="0" lvl="5"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6pPr>
            <a:lvl7pPr marR="0" lvl="6"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7pPr>
            <a:lvl8pPr marR="0" lvl="7"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8pPr>
            <a:lvl9pPr marR="0" lvl="8"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9pPr>
          </a:lstStyle>
          <a:p>
            <a:pPr marL="0" marR="0" lvl="0" indent="0" algn="ctr" defTabSz="914400" rtl="0" eaLnBrk="1" fontAlgn="auto" latinLnBrk="0" hangingPunct="1">
              <a:lnSpc>
                <a:spcPct val="100000"/>
              </a:lnSpc>
              <a:spcBef>
                <a:spcPts val="0"/>
              </a:spcBef>
              <a:spcAft>
                <a:spcPts val="0"/>
              </a:spcAft>
              <a:buClr>
                <a:srgbClr val="783F04"/>
              </a:buClr>
              <a:buSzPts val="3000"/>
              <a:buFont typeface="Comfortaa"/>
              <a:buNone/>
              <a:defRPr/>
            </a:pPr>
            <a:r>
              <a:rPr lang="zh-CN" altLang="en-US" sz="4400" kern="0" dirty="0">
                <a:solidFill>
                  <a:schemeClr val="accent1"/>
                </a:solidFill>
                <a:latin typeface="站酷快乐体2016修订版" panose="02010600030101010101" pitchFamily="2" charset="-122"/>
                <a:ea typeface="站酷快乐体2016修订版" panose="02010600030101010101" pitchFamily="2" charset="-122"/>
                <a:cs typeface="阿里巴巴普惠体" panose="00020600040101010101" pitchFamily="18" charset="-122"/>
              </a:rPr>
              <a:t>组员介绍</a:t>
            </a:r>
            <a:endParaRPr kumimoji="0" lang="en-US" sz="4400" b="1" u="none" strike="noStrike" kern="0" cap="none" spc="0" normalizeH="0" baseline="0" noProof="0" dirty="0">
              <a:ln>
                <a:noFill/>
              </a:ln>
              <a:solidFill>
                <a:schemeClr val="accent1"/>
              </a:solidFill>
              <a:effectLst/>
              <a:uLnTx/>
              <a:uFillTx/>
              <a:latin typeface="站酷快乐体2016修订版" panose="02010600030101010101" pitchFamily="2" charset="-122"/>
              <a:ea typeface="站酷快乐体2016修订版" panose="02010600030101010101" pitchFamily="2" charset="-122"/>
              <a:cs typeface="阿里巴巴普惠体" panose="00020600040101010101" pitchFamily="18" charset="-122"/>
              <a:sym typeface="Comfortaa"/>
            </a:endParaRPr>
          </a:p>
        </p:txBody>
      </p:sp>
      <p:grpSp>
        <p:nvGrpSpPr>
          <p:cNvPr id="10" name="组合 9"/>
          <p:cNvGrpSpPr/>
          <p:nvPr/>
        </p:nvGrpSpPr>
        <p:grpSpPr>
          <a:xfrm>
            <a:off x="827191" y="4565783"/>
            <a:ext cx="2849860" cy="881081"/>
            <a:chOff x="836919" y="4390686"/>
            <a:chExt cx="2849860" cy="881081"/>
          </a:xfrm>
        </p:grpSpPr>
        <p:sp>
          <p:nvSpPr>
            <p:cNvPr id="221" name="矩形 220"/>
            <p:cNvSpPr/>
            <p:nvPr/>
          </p:nvSpPr>
          <p:spPr>
            <a:xfrm>
              <a:off x="1714421" y="4390686"/>
              <a:ext cx="1093569" cy="511422"/>
            </a:xfrm>
            <a:prstGeom prst="rect">
              <a:avLst/>
            </a:prstGeom>
          </p:spPr>
          <p:txBody>
            <a:bodyPr wrap="none">
              <a:spAutoFit/>
            </a:bodyPr>
            <a:lstStyle/>
            <a:p>
              <a:pPr algn="ctr">
                <a:lnSpc>
                  <a:spcPct val="120000"/>
                </a:lnSpc>
              </a:pPr>
              <a:r>
                <a:rPr lang="zh-CN" altLang="en-US" sz="2400" b="1" dirty="0">
                  <a:solidFill>
                    <a:schemeClr val="accent1"/>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Open Sans"/>
                </a:rPr>
                <a:t>甲同学</a:t>
              </a:r>
              <a:endParaRPr lang="en-US" altLang="zh-CN" sz="2400" b="1" dirty="0">
                <a:solidFill>
                  <a:schemeClr val="accent1"/>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Open Sans"/>
              </a:endParaRPr>
            </a:p>
          </p:txBody>
        </p:sp>
        <p:sp>
          <p:nvSpPr>
            <p:cNvPr id="224" name="Google Shape;923;p45"/>
            <p:cNvSpPr txBox="1"/>
            <p:nvPr/>
          </p:nvSpPr>
          <p:spPr>
            <a:xfrm>
              <a:off x="836919" y="4760345"/>
              <a:ext cx="2849860" cy="511422"/>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1000"/>
                </a:spcAft>
                <a:buNone/>
              </a:pPr>
              <a:r>
                <a:rPr lang="zh-CN" altLang="en-US" sz="16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主要负责</a:t>
              </a:r>
              <a:r>
                <a:rPr lang="en-US" altLang="zh-CN" sz="16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XXX</a:t>
              </a:r>
              <a:endParaRPr lang="en-US" altLang="zh-CN" sz="16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grpSp>
      <p:sp>
        <p:nvSpPr>
          <p:cNvPr id="78" name="椭圆 77"/>
          <p:cNvSpPr/>
          <p:nvPr/>
        </p:nvSpPr>
        <p:spPr>
          <a:xfrm>
            <a:off x="1316888" y="2549035"/>
            <a:ext cx="1870466" cy="1870466"/>
          </a:xfrm>
          <a:prstGeom prst="ellipse">
            <a:avLst/>
          </a:prstGeom>
          <a:solidFill>
            <a:srgbClr val="46D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solidFill>
            </a:endParaRPr>
          </a:p>
        </p:txBody>
      </p:sp>
      <p:sp>
        <p:nvSpPr>
          <p:cNvPr id="248" name="椭圆 247"/>
          <p:cNvSpPr/>
          <p:nvPr/>
        </p:nvSpPr>
        <p:spPr>
          <a:xfrm>
            <a:off x="3872989" y="2549035"/>
            <a:ext cx="1870466" cy="1870466"/>
          </a:xfrm>
          <a:prstGeom prst="ellipse">
            <a:avLst/>
          </a:prstGeom>
          <a:solidFill>
            <a:srgbClr val="46D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solidFill>
            </a:endParaRPr>
          </a:p>
        </p:txBody>
      </p:sp>
      <p:sp>
        <p:nvSpPr>
          <p:cNvPr id="249" name="椭圆 248"/>
          <p:cNvSpPr/>
          <p:nvPr/>
        </p:nvSpPr>
        <p:spPr>
          <a:xfrm>
            <a:off x="6429090" y="2549035"/>
            <a:ext cx="1870466" cy="1870466"/>
          </a:xfrm>
          <a:prstGeom prst="ellipse">
            <a:avLst/>
          </a:prstGeom>
          <a:solidFill>
            <a:srgbClr val="46D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solidFill>
            </a:endParaRPr>
          </a:p>
        </p:txBody>
      </p:sp>
      <p:sp>
        <p:nvSpPr>
          <p:cNvPr id="250" name="椭圆 249"/>
          <p:cNvSpPr/>
          <p:nvPr/>
        </p:nvSpPr>
        <p:spPr>
          <a:xfrm>
            <a:off x="8985191" y="2549035"/>
            <a:ext cx="1870466" cy="1870466"/>
          </a:xfrm>
          <a:prstGeom prst="ellipse">
            <a:avLst/>
          </a:prstGeom>
          <a:solidFill>
            <a:srgbClr val="46D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solidFill>
            </a:endParaRPr>
          </a:p>
        </p:txBody>
      </p:sp>
      <p:grpSp>
        <p:nvGrpSpPr>
          <p:cNvPr id="251" name="组合 250"/>
          <p:cNvGrpSpPr/>
          <p:nvPr/>
        </p:nvGrpSpPr>
        <p:grpSpPr>
          <a:xfrm>
            <a:off x="3383292" y="4565783"/>
            <a:ext cx="2849860" cy="881081"/>
            <a:chOff x="836919" y="4390686"/>
            <a:chExt cx="2849860" cy="881081"/>
          </a:xfrm>
        </p:grpSpPr>
        <p:sp>
          <p:nvSpPr>
            <p:cNvPr id="252" name="矩形 251"/>
            <p:cNvSpPr/>
            <p:nvPr/>
          </p:nvSpPr>
          <p:spPr>
            <a:xfrm>
              <a:off x="1714421" y="4390686"/>
              <a:ext cx="1093569" cy="511422"/>
            </a:xfrm>
            <a:prstGeom prst="rect">
              <a:avLst/>
            </a:prstGeom>
          </p:spPr>
          <p:txBody>
            <a:bodyPr wrap="none">
              <a:spAutoFit/>
            </a:bodyPr>
            <a:lstStyle/>
            <a:p>
              <a:pPr algn="ctr">
                <a:lnSpc>
                  <a:spcPct val="120000"/>
                </a:lnSpc>
              </a:pPr>
              <a:r>
                <a:rPr lang="zh-CN" altLang="en-US" sz="2400" b="1" dirty="0">
                  <a:solidFill>
                    <a:schemeClr val="accent1"/>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Open Sans"/>
                </a:rPr>
                <a:t>乙同学</a:t>
              </a:r>
              <a:endParaRPr lang="en-US" altLang="zh-CN" sz="2400" b="1" dirty="0">
                <a:solidFill>
                  <a:schemeClr val="accent1"/>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Open Sans"/>
              </a:endParaRPr>
            </a:p>
          </p:txBody>
        </p:sp>
        <p:sp>
          <p:nvSpPr>
            <p:cNvPr id="253" name="Google Shape;923;p45"/>
            <p:cNvSpPr txBox="1"/>
            <p:nvPr/>
          </p:nvSpPr>
          <p:spPr>
            <a:xfrm>
              <a:off x="836919" y="4760345"/>
              <a:ext cx="2849860" cy="511422"/>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1000"/>
                </a:spcAft>
                <a:buNone/>
              </a:pPr>
              <a:r>
                <a:rPr lang="zh-CN" altLang="en-US" sz="16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主要负责</a:t>
              </a:r>
              <a:r>
                <a:rPr lang="en-US" altLang="zh-CN" sz="16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XXX</a:t>
              </a:r>
              <a:endParaRPr lang="en-US" altLang="zh-CN" sz="16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grpSp>
      <p:grpSp>
        <p:nvGrpSpPr>
          <p:cNvPr id="254" name="组合 253"/>
          <p:cNvGrpSpPr/>
          <p:nvPr/>
        </p:nvGrpSpPr>
        <p:grpSpPr>
          <a:xfrm>
            <a:off x="5939393" y="4565783"/>
            <a:ext cx="2849860" cy="881081"/>
            <a:chOff x="836919" y="4390686"/>
            <a:chExt cx="2849860" cy="881081"/>
          </a:xfrm>
        </p:grpSpPr>
        <p:sp>
          <p:nvSpPr>
            <p:cNvPr id="255" name="矩形 254"/>
            <p:cNvSpPr/>
            <p:nvPr/>
          </p:nvSpPr>
          <p:spPr>
            <a:xfrm>
              <a:off x="1714421" y="4390686"/>
              <a:ext cx="1093569" cy="511422"/>
            </a:xfrm>
            <a:prstGeom prst="rect">
              <a:avLst/>
            </a:prstGeom>
          </p:spPr>
          <p:txBody>
            <a:bodyPr wrap="none">
              <a:spAutoFit/>
            </a:bodyPr>
            <a:lstStyle/>
            <a:p>
              <a:pPr algn="ctr">
                <a:lnSpc>
                  <a:spcPct val="120000"/>
                </a:lnSpc>
              </a:pPr>
              <a:r>
                <a:rPr lang="zh-CN" altLang="en-US" sz="2400" b="1" dirty="0">
                  <a:solidFill>
                    <a:schemeClr val="accent1"/>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Open Sans"/>
                </a:rPr>
                <a:t>丙同学</a:t>
              </a:r>
              <a:endParaRPr lang="en-US" altLang="zh-CN" sz="2400" b="1" dirty="0">
                <a:solidFill>
                  <a:schemeClr val="accent1"/>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Open Sans"/>
              </a:endParaRPr>
            </a:p>
          </p:txBody>
        </p:sp>
        <p:sp>
          <p:nvSpPr>
            <p:cNvPr id="256" name="Google Shape;923;p45"/>
            <p:cNvSpPr txBox="1"/>
            <p:nvPr/>
          </p:nvSpPr>
          <p:spPr>
            <a:xfrm>
              <a:off x="836919" y="4760345"/>
              <a:ext cx="2849860" cy="511422"/>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1000"/>
                </a:spcAft>
                <a:buNone/>
              </a:pPr>
              <a:r>
                <a:rPr lang="zh-CN" altLang="en-US" sz="16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主要负责</a:t>
              </a:r>
              <a:r>
                <a:rPr lang="en-US" altLang="zh-CN" sz="16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XXX</a:t>
              </a:r>
              <a:endParaRPr lang="en-US" altLang="zh-CN" sz="16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grpSp>
      <p:grpSp>
        <p:nvGrpSpPr>
          <p:cNvPr id="257" name="组合 256"/>
          <p:cNvGrpSpPr/>
          <p:nvPr/>
        </p:nvGrpSpPr>
        <p:grpSpPr>
          <a:xfrm>
            <a:off x="8495494" y="4565783"/>
            <a:ext cx="2849860" cy="881081"/>
            <a:chOff x="836919" y="4390686"/>
            <a:chExt cx="2849860" cy="881081"/>
          </a:xfrm>
        </p:grpSpPr>
        <p:sp>
          <p:nvSpPr>
            <p:cNvPr id="258" name="矩形 257"/>
            <p:cNvSpPr/>
            <p:nvPr/>
          </p:nvSpPr>
          <p:spPr>
            <a:xfrm>
              <a:off x="1714421" y="4390686"/>
              <a:ext cx="1093569" cy="511422"/>
            </a:xfrm>
            <a:prstGeom prst="rect">
              <a:avLst/>
            </a:prstGeom>
          </p:spPr>
          <p:txBody>
            <a:bodyPr wrap="none">
              <a:spAutoFit/>
            </a:bodyPr>
            <a:lstStyle/>
            <a:p>
              <a:pPr algn="ctr">
                <a:lnSpc>
                  <a:spcPct val="120000"/>
                </a:lnSpc>
              </a:pPr>
              <a:r>
                <a:rPr lang="zh-CN" altLang="en-US" sz="2400" b="1" dirty="0">
                  <a:solidFill>
                    <a:schemeClr val="accent1"/>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Open Sans"/>
                </a:rPr>
                <a:t>丁同学</a:t>
              </a:r>
              <a:endParaRPr lang="en-US" altLang="zh-CN" sz="2400" b="1" dirty="0">
                <a:solidFill>
                  <a:schemeClr val="accent1"/>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Open Sans"/>
              </a:endParaRPr>
            </a:p>
          </p:txBody>
        </p:sp>
        <p:sp>
          <p:nvSpPr>
            <p:cNvPr id="259" name="Google Shape;923;p45"/>
            <p:cNvSpPr txBox="1"/>
            <p:nvPr/>
          </p:nvSpPr>
          <p:spPr>
            <a:xfrm>
              <a:off x="836919" y="4760345"/>
              <a:ext cx="2849860" cy="511422"/>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1000"/>
                </a:spcAft>
                <a:buNone/>
              </a:pPr>
              <a:r>
                <a:rPr lang="zh-CN" altLang="en-US" sz="16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主要负责</a:t>
              </a:r>
              <a:r>
                <a:rPr lang="en-US" altLang="zh-CN" sz="16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XXX</a:t>
              </a:r>
              <a:endParaRPr lang="en-US" altLang="zh-CN" sz="16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grpSp>
      <p:grpSp>
        <p:nvGrpSpPr>
          <p:cNvPr id="260" name="组合 259"/>
          <p:cNvGrpSpPr/>
          <p:nvPr/>
        </p:nvGrpSpPr>
        <p:grpSpPr>
          <a:xfrm>
            <a:off x="1416697" y="2814646"/>
            <a:ext cx="1669559" cy="1339243"/>
            <a:chOff x="809770" y="4681558"/>
            <a:chExt cx="2377304" cy="1906964"/>
          </a:xfrm>
        </p:grpSpPr>
        <p:sp>
          <p:nvSpPr>
            <p:cNvPr id="261" name="Google Shape;181;p26"/>
            <p:cNvSpPr/>
            <p:nvPr/>
          </p:nvSpPr>
          <p:spPr>
            <a:xfrm>
              <a:off x="809770" y="5349767"/>
              <a:ext cx="2377304" cy="474139"/>
            </a:xfrm>
            <a:custGeom>
              <a:avLst/>
              <a:gdLst/>
              <a:ahLst/>
              <a:cxnLst/>
              <a:rect l="l" t="t" r="r" b="b"/>
              <a:pathLst>
                <a:path w="134539" h="26833" extrusionOk="0">
                  <a:moveTo>
                    <a:pt x="21533" y="0"/>
                  </a:moveTo>
                  <a:cubicBezTo>
                    <a:pt x="15281" y="0"/>
                    <a:pt x="10274" y="1229"/>
                    <a:pt x="8155" y="4549"/>
                  </a:cubicBezTo>
                  <a:cubicBezTo>
                    <a:pt x="0" y="17331"/>
                    <a:pt x="48685" y="26832"/>
                    <a:pt x="67273" y="26832"/>
                  </a:cubicBezTo>
                  <a:cubicBezTo>
                    <a:pt x="85860" y="26832"/>
                    <a:pt x="134539" y="17331"/>
                    <a:pt x="126384" y="4549"/>
                  </a:cubicBezTo>
                  <a:cubicBezTo>
                    <a:pt x="124266" y="1229"/>
                    <a:pt x="119259" y="0"/>
                    <a:pt x="113007" y="0"/>
                  </a:cubicBezTo>
                  <a:cubicBezTo>
                    <a:pt x="95193" y="0"/>
                    <a:pt x="67271" y="9979"/>
                    <a:pt x="67271" y="9979"/>
                  </a:cubicBezTo>
                  <a:cubicBezTo>
                    <a:pt x="67271" y="9979"/>
                    <a:pt x="39348" y="0"/>
                    <a:pt x="21533" y="0"/>
                  </a:cubicBezTo>
                  <a:close/>
                </a:path>
              </a:pathLst>
            </a:custGeom>
            <a:solidFill>
              <a:srgbClr val="5441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2" name="Google Shape;182;p26"/>
            <p:cNvSpPr/>
            <p:nvPr/>
          </p:nvSpPr>
          <p:spPr>
            <a:xfrm>
              <a:off x="1194163" y="4873348"/>
              <a:ext cx="1639016" cy="1715174"/>
            </a:xfrm>
            <a:custGeom>
              <a:avLst/>
              <a:gdLst/>
              <a:ahLst/>
              <a:cxnLst/>
              <a:rect l="l" t="t" r="r" b="b"/>
              <a:pathLst>
                <a:path w="92757" h="97067" extrusionOk="0">
                  <a:moveTo>
                    <a:pt x="47276" y="1"/>
                  </a:moveTo>
                  <a:cubicBezTo>
                    <a:pt x="46388" y="1"/>
                    <a:pt x="45498" y="17"/>
                    <a:pt x="44607" y="49"/>
                  </a:cubicBezTo>
                  <a:cubicBezTo>
                    <a:pt x="23504" y="803"/>
                    <a:pt x="3500" y="10223"/>
                    <a:pt x="1149" y="37755"/>
                  </a:cubicBezTo>
                  <a:cubicBezTo>
                    <a:pt x="0" y="51224"/>
                    <a:pt x="2641" y="62586"/>
                    <a:pt x="5218" y="72379"/>
                  </a:cubicBezTo>
                  <a:cubicBezTo>
                    <a:pt x="7563" y="81293"/>
                    <a:pt x="14069" y="88707"/>
                    <a:pt x="22903" y="92284"/>
                  </a:cubicBezTo>
                  <a:cubicBezTo>
                    <a:pt x="33436" y="96548"/>
                    <a:pt x="42447" y="97066"/>
                    <a:pt x="46205" y="97066"/>
                  </a:cubicBezTo>
                  <a:cubicBezTo>
                    <a:pt x="47411" y="97066"/>
                    <a:pt x="48076" y="97013"/>
                    <a:pt x="48076" y="97013"/>
                  </a:cubicBezTo>
                  <a:cubicBezTo>
                    <a:pt x="48076" y="97013"/>
                    <a:pt x="48085" y="97013"/>
                    <a:pt x="48103" y="97013"/>
                  </a:cubicBezTo>
                  <a:cubicBezTo>
                    <a:pt x="48725" y="97013"/>
                    <a:pt x="59756" y="96921"/>
                    <a:pt x="72845" y="90496"/>
                  </a:cubicBezTo>
                  <a:cubicBezTo>
                    <a:pt x="81402" y="86298"/>
                    <a:pt x="87362" y="78438"/>
                    <a:pt x="89063" y="69380"/>
                  </a:cubicBezTo>
                  <a:cubicBezTo>
                    <a:pt x="90935" y="59427"/>
                    <a:pt x="92757" y="47906"/>
                    <a:pt x="90647" y="34553"/>
                  </a:cubicBezTo>
                  <a:cubicBezTo>
                    <a:pt x="86519" y="8413"/>
                    <a:pt x="67423" y="1"/>
                    <a:pt x="47276" y="1"/>
                  </a:cubicBezTo>
                  <a:close/>
                </a:path>
              </a:pathLst>
            </a:custGeom>
            <a:solidFill>
              <a:srgbClr val="F8B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3" name="Google Shape;183;p26"/>
            <p:cNvSpPr/>
            <p:nvPr/>
          </p:nvSpPr>
          <p:spPr>
            <a:xfrm>
              <a:off x="1151313" y="4847603"/>
              <a:ext cx="1716641" cy="945327"/>
            </a:xfrm>
            <a:custGeom>
              <a:avLst/>
              <a:gdLst/>
              <a:ahLst/>
              <a:cxnLst/>
              <a:rect l="l" t="t" r="r" b="b"/>
              <a:pathLst>
                <a:path w="97150" h="53499" extrusionOk="0">
                  <a:moveTo>
                    <a:pt x="48657" y="1"/>
                  </a:moveTo>
                  <a:cubicBezTo>
                    <a:pt x="21435" y="1"/>
                    <a:pt x="4802" y="13519"/>
                    <a:pt x="1819" y="38068"/>
                  </a:cubicBezTo>
                  <a:cubicBezTo>
                    <a:pt x="1585" y="40003"/>
                    <a:pt x="1" y="47897"/>
                    <a:pt x="3297" y="53499"/>
                  </a:cubicBezTo>
                  <a:cubicBezTo>
                    <a:pt x="3297" y="53499"/>
                    <a:pt x="9623" y="50306"/>
                    <a:pt x="13734" y="37149"/>
                  </a:cubicBezTo>
                  <a:cubicBezTo>
                    <a:pt x="13734" y="37149"/>
                    <a:pt x="15184" y="37300"/>
                    <a:pt x="17569" y="37300"/>
                  </a:cubicBezTo>
                  <a:cubicBezTo>
                    <a:pt x="24332" y="37300"/>
                    <a:pt x="38612" y="36084"/>
                    <a:pt x="48658" y="26750"/>
                  </a:cubicBezTo>
                  <a:cubicBezTo>
                    <a:pt x="58704" y="36084"/>
                    <a:pt x="72982" y="37300"/>
                    <a:pt x="79744" y="37300"/>
                  </a:cubicBezTo>
                  <a:cubicBezTo>
                    <a:pt x="82129" y="37300"/>
                    <a:pt x="83579" y="37149"/>
                    <a:pt x="83579" y="37149"/>
                  </a:cubicBezTo>
                  <a:cubicBezTo>
                    <a:pt x="87691" y="50306"/>
                    <a:pt x="93853" y="53499"/>
                    <a:pt x="93853" y="53499"/>
                  </a:cubicBezTo>
                  <a:cubicBezTo>
                    <a:pt x="97150" y="47897"/>
                    <a:pt x="95730" y="40002"/>
                    <a:pt x="95495" y="38068"/>
                  </a:cubicBezTo>
                  <a:cubicBezTo>
                    <a:pt x="92513" y="13519"/>
                    <a:pt x="75879" y="1"/>
                    <a:pt x="48657" y="1"/>
                  </a:cubicBezTo>
                  <a:close/>
                </a:path>
              </a:pathLst>
            </a:custGeom>
            <a:solidFill>
              <a:srgbClr val="F088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 name="Google Shape;184;p26"/>
            <p:cNvSpPr/>
            <p:nvPr/>
          </p:nvSpPr>
          <p:spPr>
            <a:xfrm>
              <a:off x="2695919" y="5771567"/>
              <a:ext cx="329528" cy="330906"/>
            </a:xfrm>
            <a:custGeom>
              <a:avLst/>
              <a:gdLst/>
              <a:ahLst/>
              <a:cxnLst/>
              <a:rect l="l" t="t" r="r" b="b"/>
              <a:pathLst>
                <a:path w="18649" h="18727" extrusionOk="0">
                  <a:moveTo>
                    <a:pt x="9875" y="0"/>
                  </a:moveTo>
                  <a:cubicBezTo>
                    <a:pt x="6099" y="0"/>
                    <a:pt x="2507" y="2911"/>
                    <a:pt x="1350" y="7226"/>
                  </a:cubicBezTo>
                  <a:cubicBezTo>
                    <a:pt x="0" y="12259"/>
                    <a:pt x="2478" y="17297"/>
                    <a:pt x="6882" y="18477"/>
                  </a:cubicBezTo>
                  <a:cubicBezTo>
                    <a:pt x="7510" y="18646"/>
                    <a:pt x="8144" y="18727"/>
                    <a:pt x="8773" y="18727"/>
                  </a:cubicBezTo>
                  <a:cubicBezTo>
                    <a:pt x="12550" y="18727"/>
                    <a:pt x="16143" y="15815"/>
                    <a:pt x="17299" y="11500"/>
                  </a:cubicBezTo>
                  <a:cubicBezTo>
                    <a:pt x="18649" y="6466"/>
                    <a:pt x="16171" y="1430"/>
                    <a:pt x="11768" y="250"/>
                  </a:cubicBezTo>
                  <a:cubicBezTo>
                    <a:pt x="11139" y="81"/>
                    <a:pt x="10505" y="0"/>
                    <a:pt x="9875" y="0"/>
                  </a:cubicBezTo>
                  <a:close/>
                </a:path>
              </a:pathLst>
            </a:custGeom>
            <a:solidFill>
              <a:srgbClr val="F8B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 name="Google Shape;185;p26"/>
            <p:cNvSpPr/>
            <p:nvPr/>
          </p:nvSpPr>
          <p:spPr>
            <a:xfrm>
              <a:off x="1000606" y="5771567"/>
              <a:ext cx="329493" cy="330906"/>
            </a:xfrm>
            <a:custGeom>
              <a:avLst/>
              <a:gdLst/>
              <a:ahLst/>
              <a:cxnLst/>
              <a:rect l="l" t="t" r="r" b="b"/>
              <a:pathLst>
                <a:path w="18647" h="18727" extrusionOk="0">
                  <a:moveTo>
                    <a:pt x="8774" y="0"/>
                  </a:moveTo>
                  <a:cubicBezTo>
                    <a:pt x="8145" y="0"/>
                    <a:pt x="7510" y="81"/>
                    <a:pt x="6881" y="250"/>
                  </a:cubicBezTo>
                  <a:cubicBezTo>
                    <a:pt x="2477" y="1430"/>
                    <a:pt x="0" y="6466"/>
                    <a:pt x="1349" y="11500"/>
                  </a:cubicBezTo>
                  <a:cubicBezTo>
                    <a:pt x="2505" y="15815"/>
                    <a:pt x="6097" y="18727"/>
                    <a:pt x="9874" y="18727"/>
                  </a:cubicBezTo>
                  <a:cubicBezTo>
                    <a:pt x="10502" y="18727"/>
                    <a:pt x="11136" y="18646"/>
                    <a:pt x="11765" y="18477"/>
                  </a:cubicBezTo>
                  <a:cubicBezTo>
                    <a:pt x="16170" y="17297"/>
                    <a:pt x="18646" y="12259"/>
                    <a:pt x="17298" y="7226"/>
                  </a:cubicBezTo>
                  <a:cubicBezTo>
                    <a:pt x="16141" y="2911"/>
                    <a:pt x="12550" y="0"/>
                    <a:pt x="8774" y="0"/>
                  </a:cubicBezTo>
                  <a:close/>
                </a:path>
              </a:pathLst>
            </a:custGeom>
            <a:solidFill>
              <a:srgbClr val="F8B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 name="Google Shape;186;p26"/>
            <p:cNvSpPr/>
            <p:nvPr/>
          </p:nvSpPr>
          <p:spPr>
            <a:xfrm>
              <a:off x="1371464" y="5982883"/>
              <a:ext cx="294347" cy="281801"/>
            </a:xfrm>
            <a:custGeom>
              <a:avLst/>
              <a:gdLst/>
              <a:ahLst/>
              <a:cxnLst/>
              <a:rect l="l" t="t" r="r" b="b"/>
              <a:pathLst>
                <a:path w="16658" h="15948" extrusionOk="0">
                  <a:moveTo>
                    <a:pt x="8321" y="1"/>
                  </a:moveTo>
                  <a:cubicBezTo>
                    <a:pt x="4235" y="1"/>
                    <a:pt x="754" y="3126"/>
                    <a:pt x="388" y="7275"/>
                  </a:cubicBezTo>
                  <a:cubicBezTo>
                    <a:pt x="1" y="11660"/>
                    <a:pt x="3243" y="15529"/>
                    <a:pt x="7630" y="15916"/>
                  </a:cubicBezTo>
                  <a:cubicBezTo>
                    <a:pt x="7867" y="15937"/>
                    <a:pt x="8104" y="15948"/>
                    <a:pt x="8338" y="15948"/>
                  </a:cubicBezTo>
                  <a:cubicBezTo>
                    <a:pt x="12426" y="15948"/>
                    <a:pt x="15906" y="12822"/>
                    <a:pt x="16271" y="8674"/>
                  </a:cubicBezTo>
                  <a:cubicBezTo>
                    <a:pt x="16657" y="4288"/>
                    <a:pt x="13416" y="419"/>
                    <a:pt x="9029" y="32"/>
                  </a:cubicBezTo>
                  <a:cubicBezTo>
                    <a:pt x="8792" y="11"/>
                    <a:pt x="8556" y="1"/>
                    <a:pt x="8321" y="1"/>
                  </a:cubicBezTo>
                  <a:close/>
                </a:path>
              </a:pathLst>
            </a:custGeom>
            <a:solidFill>
              <a:srgbClr val="EC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 name="Google Shape;187;p26"/>
            <p:cNvSpPr/>
            <p:nvPr/>
          </p:nvSpPr>
          <p:spPr>
            <a:xfrm>
              <a:off x="2255353" y="6060754"/>
              <a:ext cx="294329" cy="281801"/>
            </a:xfrm>
            <a:custGeom>
              <a:avLst/>
              <a:gdLst/>
              <a:ahLst/>
              <a:cxnLst/>
              <a:rect l="l" t="t" r="r" b="b"/>
              <a:pathLst>
                <a:path w="16657" h="15948" extrusionOk="0">
                  <a:moveTo>
                    <a:pt x="8320" y="1"/>
                  </a:moveTo>
                  <a:cubicBezTo>
                    <a:pt x="4233" y="1"/>
                    <a:pt x="752" y="3126"/>
                    <a:pt x="387" y="7275"/>
                  </a:cubicBezTo>
                  <a:cubicBezTo>
                    <a:pt x="1" y="11660"/>
                    <a:pt x="3243" y="15529"/>
                    <a:pt x="7630" y="15916"/>
                  </a:cubicBezTo>
                  <a:cubicBezTo>
                    <a:pt x="7867" y="15937"/>
                    <a:pt x="8103" y="15947"/>
                    <a:pt x="8338" y="15947"/>
                  </a:cubicBezTo>
                  <a:cubicBezTo>
                    <a:pt x="12424" y="15947"/>
                    <a:pt x="15905" y="12822"/>
                    <a:pt x="16271" y="8673"/>
                  </a:cubicBezTo>
                  <a:cubicBezTo>
                    <a:pt x="16657" y="4289"/>
                    <a:pt x="13415" y="419"/>
                    <a:pt x="9028" y="32"/>
                  </a:cubicBezTo>
                  <a:cubicBezTo>
                    <a:pt x="8790" y="11"/>
                    <a:pt x="8554" y="1"/>
                    <a:pt x="8320" y="1"/>
                  </a:cubicBezTo>
                  <a:close/>
                </a:path>
              </a:pathLst>
            </a:custGeom>
            <a:solidFill>
              <a:srgbClr val="EC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 name="Google Shape;188;p26"/>
            <p:cNvSpPr/>
            <p:nvPr/>
          </p:nvSpPr>
          <p:spPr>
            <a:xfrm>
              <a:off x="2232611" y="5767150"/>
              <a:ext cx="309048" cy="219585"/>
            </a:xfrm>
            <a:custGeom>
              <a:avLst/>
              <a:gdLst/>
              <a:ahLst/>
              <a:cxnLst/>
              <a:rect l="l" t="t" r="r" b="b"/>
              <a:pathLst>
                <a:path w="17490" h="12427" fill="none" extrusionOk="0">
                  <a:moveTo>
                    <a:pt x="1337" y="11610"/>
                  </a:moveTo>
                  <a:cubicBezTo>
                    <a:pt x="1337" y="11610"/>
                    <a:pt x="0" y="0"/>
                    <a:pt x="8936" y="833"/>
                  </a:cubicBezTo>
                  <a:cubicBezTo>
                    <a:pt x="17489" y="1631"/>
                    <a:pt x="14350" y="12426"/>
                    <a:pt x="14350" y="12426"/>
                  </a:cubicBezTo>
                </a:path>
              </a:pathLst>
            </a:custGeom>
            <a:noFill/>
            <a:ln w="28575" cap="rnd" cmpd="sng">
              <a:solidFill>
                <a:srgbClr val="5B260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 name="Google Shape;189;p26"/>
            <p:cNvSpPr/>
            <p:nvPr/>
          </p:nvSpPr>
          <p:spPr>
            <a:xfrm>
              <a:off x="1459195" y="5698997"/>
              <a:ext cx="309031" cy="219585"/>
            </a:xfrm>
            <a:custGeom>
              <a:avLst/>
              <a:gdLst/>
              <a:ahLst/>
              <a:cxnLst/>
              <a:rect l="l" t="t" r="r" b="b"/>
              <a:pathLst>
                <a:path w="17489" h="12427" fill="none" extrusionOk="0">
                  <a:moveTo>
                    <a:pt x="1337" y="11612"/>
                  </a:moveTo>
                  <a:cubicBezTo>
                    <a:pt x="1337" y="11612"/>
                    <a:pt x="0" y="1"/>
                    <a:pt x="8936" y="834"/>
                  </a:cubicBezTo>
                  <a:cubicBezTo>
                    <a:pt x="17489" y="1631"/>
                    <a:pt x="14350" y="12427"/>
                    <a:pt x="14350" y="12427"/>
                  </a:cubicBezTo>
                </a:path>
              </a:pathLst>
            </a:custGeom>
            <a:noFill/>
            <a:ln w="28575" cap="rnd" cmpd="sng">
              <a:solidFill>
                <a:srgbClr val="5B260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 name="Google Shape;190;p26"/>
            <p:cNvSpPr/>
            <p:nvPr/>
          </p:nvSpPr>
          <p:spPr>
            <a:xfrm>
              <a:off x="1887799" y="5946818"/>
              <a:ext cx="259572" cy="117081"/>
            </a:xfrm>
            <a:custGeom>
              <a:avLst/>
              <a:gdLst/>
              <a:ahLst/>
              <a:cxnLst/>
              <a:rect l="l" t="t" r="r" b="b"/>
              <a:pathLst>
                <a:path w="14690" h="6626" extrusionOk="0">
                  <a:moveTo>
                    <a:pt x="4053" y="0"/>
                  </a:moveTo>
                  <a:cubicBezTo>
                    <a:pt x="1347" y="0"/>
                    <a:pt x="160" y="865"/>
                    <a:pt x="86" y="1991"/>
                  </a:cubicBezTo>
                  <a:cubicBezTo>
                    <a:pt x="1" y="3129"/>
                    <a:pt x="1052" y="4539"/>
                    <a:pt x="2809" y="5598"/>
                  </a:cubicBezTo>
                  <a:lnTo>
                    <a:pt x="2810" y="5604"/>
                  </a:lnTo>
                  <a:cubicBezTo>
                    <a:pt x="3452" y="5991"/>
                    <a:pt x="4134" y="6307"/>
                    <a:pt x="4844" y="6549"/>
                  </a:cubicBezTo>
                  <a:cubicBezTo>
                    <a:pt x="4997" y="6601"/>
                    <a:pt x="5170" y="6625"/>
                    <a:pt x="5358" y="6625"/>
                  </a:cubicBezTo>
                  <a:cubicBezTo>
                    <a:pt x="8238" y="6625"/>
                    <a:pt x="14689" y="874"/>
                    <a:pt x="5417" y="64"/>
                  </a:cubicBezTo>
                  <a:cubicBezTo>
                    <a:pt x="4925" y="21"/>
                    <a:pt x="4471" y="0"/>
                    <a:pt x="4053" y="0"/>
                  </a:cubicBezTo>
                  <a:close/>
                </a:path>
              </a:pathLst>
            </a:custGeom>
            <a:solidFill>
              <a:srgbClr val="EC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 name="Google Shape;191;p26"/>
            <p:cNvSpPr/>
            <p:nvPr/>
          </p:nvSpPr>
          <p:spPr>
            <a:xfrm>
              <a:off x="1518072" y="6012056"/>
              <a:ext cx="28060" cy="26505"/>
            </a:xfrm>
            <a:custGeom>
              <a:avLst/>
              <a:gdLst/>
              <a:ahLst/>
              <a:cxnLst/>
              <a:rect l="l" t="t" r="r" b="b"/>
              <a:pathLst>
                <a:path w="1588" h="1500" extrusionOk="0">
                  <a:moveTo>
                    <a:pt x="805" y="1"/>
                  </a:moveTo>
                  <a:cubicBezTo>
                    <a:pt x="527" y="1"/>
                    <a:pt x="270" y="154"/>
                    <a:pt x="140" y="403"/>
                  </a:cubicBezTo>
                  <a:cubicBezTo>
                    <a:pt x="0" y="673"/>
                    <a:pt x="36" y="999"/>
                    <a:pt x="230" y="1232"/>
                  </a:cubicBezTo>
                  <a:cubicBezTo>
                    <a:pt x="375" y="1404"/>
                    <a:pt x="587" y="1499"/>
                    <a:pt x="805" y="1499"/>
                  </a:cubicBezTo>
                  <a:cubicBezTo>
                    <a:pt x="880" y="1499"/>
                    <a:pt x="955" y="1488"/>
                    <a:pt x="1030" y="1465"/>
                  </a:cubicBezTo>
                  <a:cubicBezTo>
                    <a:pt x="1319" y="1374"/>
                    <a:pt x="1524" y="1117"/>
                    <a:pt x="1551" y="816"/>
                  </a:cubicBezTo>
                  <a:cubicBezTo>
                    <a:pt x="1588" y="403"/>
                    <a:pt x="1283" y="39"/>
                    <a:pt x="871" y="4"/>
                  </a:cubicBezTo>
                  <a:cubicBezTo>
                    <a:pt x="849" y="2"/>
                    <a:pt x="827" y="1"/>
                    <a:pt x="805" y="1"/>
                  </a:cubicBezTo>
                  <a:close/>
                </a:path>
              </a:pathLst>
            </a:custGeom>
            <a:solidFill>
              <a:srgbClr val="FF0000">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 name="Google Shape;192;p26"/>
            <p:cNvSpPr/>
            <p:nvPr/>
          </p:nvSpPr>
          <p:spPr>
            <a:xfrm>
              <a:off x="1568573" y="6065154"/>
              <a:ext cx="28078" cy="26505"/>
            </a:xfrm>
            <a:custGeom>
              <a:avLst/>
              <a:gdLst/>
              <a:ahLst/>
              <a:cxnLst/>
              <a:rect l="l" t="t" r="r" b="b"/>
              <a:pathLst>
                <a:path w="1589" h="1500" extrusionOk="0">
                  <a:moveTo>
                    <a:pt x="805" y="1"/>
                  </a:moveTo>
                  <a:cubicBezTo>
                    <a:pt x="527" y="1"/>
                    <a:pt x="271" y="155"/>
                    <a:pt x="140" y="404"/>
                  </a:cubicBezTo>
                  <a:cubicBezTo>
                    <a:pt x="1" y="672"/>
                    <a:pt x="36" y="1000"/>
                    <a:pt x="231" y="1231"/>
                  </a:cubicBezTo>
                  <a:cubicBezTo>
                    <a:pt x="376" y="1405"/>
                    <a:pt x="587" y="1500"/>
                    <a:pt x="805" y="1500"/>
                  </a:cubicBezTo>
                  <a:cubicBezTo>
                    <a:pt x="880" y="1500"/>
                    <a:pt x="956" y="1489"/>
                    <a:pt x="1030" y="1465"/>
                  </a:cubicBezTo>
                  <a:cubicBezTo>
                    <a:pt x="1319" y="1374"/>
                    <a:pt x="1525" y="1118"/>
                    <a:pt x="1551" y="817"/>
                  </a:cubicBezTo>
                  <a:cubicBezTo>
                    <a:pt x="1589" y="404"/>
                    <a:pt x="1284" y="40"/>
                    <a:pt x="871" y="3"/>
                  </a:cubicBezTo>
                  <a:cubicBezTo>
                    <a:pt x="849" y="2"/>
                    <a:pt x="827" y="1"/>
                    <a:pt x="805" y="1"/>
                  </a:cubicBezTo>
                  <a:close/>
                </a:path>
              </a:pathLst>
            </a:custGeom>
            <a:solidFill>
              <a:srgbClr val="FF0000">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 name="Google Shape;193;p26"/>
            <p:cNvSpPr/>
            <p:nvPr/>
          </p:nvSpPr>
          <p:spPr>
            <a:xfrm>
              <a:off x="1645720" y="6018682"/>
              <a:ext cx="28060" cy="26523"/>
            </a:xfrm>
            <a:custGeom>
              <a:avLst/>
              <a:gdLst/>
              <a:ahLst/>
              <a:cxnLst/>
              <a:rect l="l" t="t" r="r" b="b"/>
              <a:pathLst>
                <a:path w="1588" h="1501" extrusionOk="0">
                  <a:moveTo>
                    <a:pt x="805" y="1"/>
                  </a:moveTo>
                  <a:cubicBezTo>
                    <a:pt x="527" y="1"/>
                    <a:pt x="270" y="155"/>
                    <a:pt x="140" y="404"/>
                  </a:cubicBezTo>
                  <a:cubicBezTo>
                    <a:pt x="0" y="672"/>
                    <a:pt x="36" y="1000"/>
                    <a:pt x="230" y="1232"/>
                  </a:cubicBezTo>
                  <a:cubicBezTo>
                    <a:pt x="375" y="1405"/>
                    <a:pt x="587" y="1500"/>
                    <a:pt x="805" y="1500"/>
                  </a:cubicBezTo>
                  <a:cubicBezTo>
                    <a:pt x="880" y="1500"/>
                    <a:pt x="955" y="1489"/>
                    <a:pt x="1030" y="1466"/>
                  </a:cubicBezTo>
                  <a:cubicBezTo>
                    <a:pt x="1319" y="1375"/>
                    <a:pt x="1524" y="1118"/>
                    <a:pt x="1551" y="817"/>
                  </a:cubicBezTo>
                  <a:cubicBezTo>
                    <a:pt x="1588" y="404"/>
                    <a:pt x="1282" y="40"/>
                    <a:pt x="871" y="4"/>
                  </a:cubicBezTo>
                  <a:cubicBezTo>
                    <a:pt x="849" y="2"/>
                    <a:pt x="827" y="1"/>
                    <a:pt x="805" y="1"/>
                  </a:cubicBezTo>
                  <a:close/>
                </a:path>
              </a:pathLst>
            </a:custGeom>
            <a:solidFill>
              <a:srgbClr val="FF0000">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4" name="Google Shape;194;p26"/>
            <p:cNvSpPr/>
            <p:nvPr/>
          </p:nvSpPr>
          <p:spPr>
            <a:xfrm>
              <a:off x="1384328" y="5961537"/>
              <a:ext cx="28078" cy="26505"/>
            </a:xfrm>
            <a:custGeom>
              <a:avLst/>
              <a:gdLst/>
              <a:ahLst/>
              <a:cxnLst/>
              <a:rect l="l" t="t" r="r" b="b"/>
              <a:pathLst>
                <a:path w="1589" h="1500" extrusionOk="0">
                  <a:moveTo>
                    <a:pt x="805" y="0"/>
                  </a:moveTo>
                  <a:cubicBezTo>
                    <a:pt x="528" y="0"/>
                    <a:pt x="271" y="154"/>
                    <a:pt x="141" y="404"/>
                  </a:cubicBezTo>
                  <a:cubicBezTo>
                    <a:pt x="0" y="672"/>
                    <a:pt x="36" y="999"/>
                    <a:pt x="231" y="1231"/>
                  </a:cubicBezTo>
                  <a:cubicBezTo>
                    <a:pt x="376" y="1404"/>
                    <a:pt x="588" y="1500"/>
                    <a:pt x="806" y="1500"/>
                  </a:cubicBezTo>
                  <a:cubicBezTo>
                    <a:pt x="881" y="1500"/>
                    <a:pt x="957" y="1489"/>
                    <a:pt x="1031" y="1465"/>
                  </a:cubicBezTo>
                  <a:cubicBezTo>
                    <a:pt x="1319" y="1374"/>
                    <a:pt x="1526" y="1118"/>
                    <a:pt x="1552" y="816"/>
                  </a:cubicBezTo>
                  <a:cubicBezTo>
                    <a:pt x="1589" y="404"/>
                    <a:pt x="1284" y="40"/>
                    <a:pt x="871" y="3"/>
                  </a:cubicBezTo>
                  <a:cubicBezTo>
                    <a:pt x="849" y="1"/>
                    <a:pt x="827" y="0"/>
                    <a:pt x="805" y="0"/>
                  </a:cubicBezTo>
                  <a:close/>
                </a:path>
              </a:pathLst>
            </a:custGeom>
            <a:solidFill>
              <a:srgbClr val="FF0000">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5" name="Google Shape;195;p26"/>
            <p:cNvSpPr/>
            <p:nvPr/>
          </p:nvSpPr>
          <p:spPr>
            <a:xfrm>
              <a:off x="1420162" y="6038755"/>
              <a:ext cx="29120" cy="26505"/>
            </a:xfrm>
            <a:custGeom>
              <a:avLst/>
              <a:gdLst/>
              <a:ahLst/>
              <a:cxnLst/>
              <a:rect l="l" t="t" r="r" b="b"/>
              <a:pathLst>
                <a:path w="1648" h="1500" extrusionOk="0">
                  <a:moveTo>
                    <a:pt x="822" y="1"/>
                  </a:moveTo>
                  <a:cubicBezTo>
                    <a:pt x="481" y="1"/>
                    <a:pt x="173" y="235"/>
                    <a:pt x="93" y="582"/>
                  </a:cubicBezTo>
                  <a:cubicBezTo>
                    <a:pt x="0" y="985"/>
                    <a:pt x="253" y="1388"/>
                    <a:pt x="656" y="1480"/>
                  </a:cubicBezTo>
                  <a:cubicBezTo>
                    <a:pt x="712" y="1493"/>
                    <a:pt x="769" y="1499"/>
                    <a:pt x="825" y="1499"/>
                  </a:cubicBezTo>
                  <a:cubicBezTo>
                    <a:pt x="1166" y="1499"/>
                    <a:pt x="1474" y="1264"/>
                    <a:pt x="1554" y="917"/>
                  </a:cubicBezTo>
                  <a:cubicBezTo>
                    <a:pt x="1647" y="515"/>
                    <a:pt x="1395" y="112"/>
                    <a:pt x="992" y="20"/>
                  </a:cubicBezTo>
                  <a:cubicBezTo>
                    <a:pt x="935" y="7"/>
                    <a:pt x="878" y="1"/>
                    <a:pt x="822" y="1"/>
                  </a:cubicBezTo>
                  <a:close/>
                </a:path>
              </a:pathLst>
            </a:custGeom>
            <a:solidFill>
              <a:srgbClr val="FF0000">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 name="Google Shape;196;p26"/>
            <p:cNvSpPr/>
            <p:nvPr/>
          </p:nvSpPr>
          <p:spPr>
            <a:xfrm>
              <a:off x="2384273" y="6117546"/>
              <a:ext cx="27919" cy="26505"/>
            </a:xfrm>
            <a:custGeom>
              <a:avLst/>
              <a:gdLst/>
              <a:ahLst/>
              <a:cxnLst/>
              <a:rect l="l" t="t" r="r" b="b"/>
              <a:pathLst>
                <a:path w="1580" h="1500" extrusionOk="0">
                  <a:moveTo>
                    <a:pt x="774" y="0"/>
                  </a:moveTo>
                  <a:cubicBezTo>
                    <a:pt x="389" y="0"/>
                    <a:pt x="61" y="294"/>
                    <a:pt x="27" y="684"/>
                  </a:cubicBezTo>
                  <a:cubicBezTo>
                    <a:pt x="1" y="986"/>
                    <a:pt x="158" y="1274"/>
                    <a:pt x="427" y="1414"/>
                  </a:cubicBezTo>
                  <a:cubicBezTo>
                    <a:pt x="536" y="1471"/>
                    <a:pt x="656" y="1500"/>
                    <a:pt x="774" y="1500"/>
                  </a:cubicBezTo>
                  <a:cubicBezTo>
                    <a:pt x="946" y="1500"/>
                    <a:pt x="1117" y="1440"/>
                    <a:pt x="1255" y="1324"/>
                  </a:cubicBezTo>
                  <a:cubicBezTo>
                    <a:pt x="1487" y="1130"/>
                    <a:pt x="1579" y="814"/>
                    <a:pt x="1488" y="526"/>
                  </a:cubicBezTo>
                  <a:cubicBezTo>
                    <a:pt x="1397" y="236"/>
                    <a:pt x="1141" y="30"/>
                    <a:pt x="839" y="3"/>
                  </a:cubicBezTo>
                  <a:cubicBezTo>
                    <a:pt x="817" y="1"/>
                    <a:pt x="795" y="0"/>
                    <a:pt x="774" y="0"/>
                  </a:cubicBezTo>
                  <a:close/>
                </a:path>
              </a:pathLst>
            </a:custGeom>
            <a:solidFill>
              <a:srgbClr val="FF0000">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7" name="Google Shape;197;p26"/>
            <p:cNvSpPr/>
            <p:nvPr/>
          </p:nvSpPr>
          <p:spPr>
            <a:xfrm>
              <a:off x="2325238" y="6161014"/>
              <a:ext cx="27936" cy="26487"/>
            </a:xfrm>
            <a:custGeom>
              <a:avLst/>
              <a:gdLst/>
              <a:ahLst/>
              <a:cxnLst/>
              <a:rect l="l" t="t" r="r" b="b"/>
              <a:pathLst>
                <a:path w="1581" h="1499" extrusionOk="0">
                  <a:moveTo>
                    <a:pt x="774" y="0"/>
                  </a:moveTo>
                  <a:cubicBezTo>
                    <a:pt x="389" y="0"/>
                    <a:pt x="62" y="294"/>
                    <a:pt x="29" y="684"/>
                  </a:cubicBezTo>
                  <a:cubicBezTo>
                    <a:pt x="1" y="986"/>
                    <a:pt x="160" y="1274"/>
                    <a:pt x="428" y="1414"/>
                  </a:cubicBezTo>
                  <a:cubicBezTo>
                    <a:pt x="538" y="1471"/>
                    <a:pt x="657" y="1499"/>
                    <a:pt x="775" y="1499"/>
                  </a:cubicBezTo>
                  <a:cubicBezTo>
                    <a:pt x="947" y="1499"/>
                    <a:pt x="1118" y="1440"/>
                    <a:pt x="1257" y="1324"/>
                  </a:cubicBezTo>
                  <a:cubicBezTo>
                    <a:pt x="1488" y="1129"/>
                    <a:pt x="1580" y="814"/>
                    <a:pt x="1489" y="525"/>
                  </a:cubicBezTo>
                  <a:cubicBezTo>
                    <a:pt x="1399" y="235"/>
                    <a:pt x="1142" y="30"/>
                    <a:pt x="841" y="3"/>
                  </a:cubicBezTo>
                  <a:cubicBezTo>
                    <a:pt x="818" y="1"/>
                    <a:pt x="796" y="0"/>
                    <a:pt x="774" y="0"/>
                  </a:cubicBezTo>
                  <a:close/>
                </a:path>
              </a:pathLst>
            </a:custGeom>
            <a:solidFill>
              <a:srgbClr val="FF0000">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8" name="Google Shape;198;p26"/>
            <p:cNvSpPr/>
            <p:nvPr/>
          </p:nvSpPr>
          <p:spPr>
            <a:xfrm>
              <a:off x="2257438" y="6101766"/>
              <a:ext cx="27901" cy="26487"/>
            </a:xfrm>
            <a:custGeom>
              <a:avLst/>
              <a:gdLst/>
              <a:ahLst/>
              <a:cxnLst/>
              <a:rect l="l" t="t" r="r" b="b"/>
              <a:pathLst>
                <a:path w="1579" h="1499" extrusionOk="0">
                  <a:moveTo>
                    <a:pt x="772" y="0"/>
                  </a:moveTo>
                  <a:cubicBezTo>
                    <a:pt x="389" y="0"/>
                    <a:pt x="62" y="294"/>
                    <a:pt x="27" y="684"/>
                  </a:cubicBezTo>
                  <a:cubicBezTo>
                    <a:pt x="0" y="986"/>
                    <a:pt x="158" y="1274"/>
                    <a:pt x="427" y="1414"/>
                  </a:cubicBezTo>
                  <a:cubicBezTo>
                    <a:pt x="536" y="1471"/>
                    <a:pt x="655" y="1499"/>
                    <a:pt x="773" y="1499"/>
                  </a:cubicBezTo>
                  <a:cubicBezTo>
                    <a:pt x="946" y="1499"/>
                    <a:pt x="1117" y="1440"/>
                    <a:pt x="1255" y="1324"/>
                  </a:cubicBezTo>
                  <a:cubicBezTo>
                    <a:pt x="1487" y="1129"/>
                    <a:pt x="1579" y="814"/>
                    <a:pt x="1488" y="525"/>
                  </a:cubicBezTo>
                  <a:cubicBezTo>
                    <a:pt x="1397" y="236"/>
                    <a:pt x="1141" y="30"/>
                    <a:pt x="839" y="3"/>
                  </a:cubicBezTo>
                  <a:cubicBezTo>
                    <a:pt x="816" y="1"/>
                    <a:pt x="794" y="0"/>
                    <a:pt x="772" y="0"/>
                  </a:cubicBezTo>
                  <a:close/>
                </a:path>
              </a:pathLst>
            </a:custGeom>
            <a:solidFill>
              <a:srgbClr val="FF0000">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9" name="Google Shape;199;p26"/>
            <p:cNvSpPr/>
            <p:nvPr/>
          </p:nvSpPr>
          <p:spPr>
            <a:xfrm>
              <a:off x="2524785" y="6091200"/>
              <a:ext cx="27901" cy="26505"/>
            </a:xfrm>
            <a:custGeom>
              <a:avLst/>
              <a:gdLst/>
              <a:ahLst/>
              <a:cxnLst/>
              <a:rect l="l" t="t" r="r" b="b"/>
              <a:pathLst>
                <a:path w="1579" h="1500" extrusionOk="0">
                  <a:moveTo>
                    <a:pt x="770" y="0"/>
                  </a:moveTo>
                  <a:cubicBezTo>
                    <a:pt x="386" y="0"/>
                    <a:pt x="60" y="294"/>
                    <a:pt x="27" y="683"/>
                  </a:cubicBezTo>
                  <a:cubicBezTo>
                    <a:pt x="0" y="986"/>
                    <a:pt x="158" y="1274"/>
                    <a:pt x="427" y="1414"/>
                  </a:cubicBezTo>
                  <a:cubicBezTo>
                    <a:pt x="536" y="1471"/>
                    <a:pt x="655" y="1499"/>
                    <a:pt x="773" y="1499"/>
                  </a:cubicBezTo>
                  <a:cubicBezTo>
                    <a:pt x="945" y="1499"/>
                    <a:pt x="1116" y="1439"/>
                    <a:pt x="1255" y="1323"/>
                  </a:cubicBezTo>
                  <a:cubicBezTo>
                    <a:pt x="1487" y="1129"/>
                    <a:pt x="1579" y="813"/>
                    <a:pt x="1488" y="525"/>
                  </a:cubicBezTo>
                  <a:cubicBezTo>
                    <a:pt x="1397" y="235"/>
                    <a:pt x="1141" y="29"/>
                    <a:pt x="839" y="4"/>
                  </a:cubicBezTo>
                  <a:cubicBezTo>
                    <a:pt x="816" y="1"/>
                    <a:pt x="793" y="0"/>
                    <a:pt x="770" y="0"/>
                  </a:cubicBezTo>
                  <a:close/>
                </a:path>
              </a:pathLst>
            </a:custGeom>
            <a:solidFill>
              <a:srgbClr val="FF0000">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0" name="Google Shape;200;p26"/>
            <p:cNvSpPr/>
            <p:nvPr/>
          </p:nvSpPr>
          <p:spPr>
            <a:xfrm>
              <a:off x="2475645" y="6160961"/>
              <a:ext cx="27901" cy="26505"/>
            </a:xfrm>
            <a:custGeom>
              <a:avLst/>
              <a:gdLst/>
              <a:ahLst/>
              <a:cxnLst/>
              <a:rect l="l" t="t" r="r" b="b"/>
              <a:pathLst>
                <a:path w="1579" h="1500" extrusionOk="0">
                  <a:moveTo>
                    <a:pt x="774" y="0"/>
                  </a:moveTo>
                  <a:cubicBezTo>
                    <a:pt x="389" y="0"/>
                    <a:pt x="61" y="293"/>
                    <a:pt x="27" y="684"/>
                  </a:cubicBezTo>
                  <a:cubicBezTo>
                    <a:pt x="1" y="986"/>
                    <a:pt x="158" y="1274"/>
                    <a:pt x="427" y="1415"/>
                  </a:cubicBezTo>
                  <a:cubicBezTo>
                    <a:pt x="536" y="1472"/>
                    <a:pt x="655" y="1500"/>
                    <a:pt x="773" y="1500"/>
                  </a:cubicBezTo>
                  <a:cubicBezTo>
                    <a:pt x="946" y="1500"/>
                    <a:pt x="1117" y="1440"/>
                    <a:pt x="1255" y="1324"/>
                  </a:cubicBezTo>
                  <a:cubicBezTo>
                    <a:pt x="1487" y="1130"/>
                    <a:pt x="1579" y="814"/>
                    <a:pt x="1488" y="525"/>
                  </a:cubicBezTo>
                  <a:cubicBezTo>
                    <a:pt x="1397" y="236"/>
                    <a:pt x="1141" y="30"/>
                    <a:pt x="839" y="3"/>
                  </a:cubicBezTo>
                  <a:cubicBezTo>
                    <a:pt x="817" y="1"/>
                    <a:pt x="795" y="0"/>
                    <a:pt x="774" y="0"/>
                  </a:cubicBezTo>
                  <a:close/>
                </a:path>
              </a:pathLst>
            </a:custGeom>
            <a:solidFill>
              <a:srgbClr val="FF0000">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1" name="Google Shape;201;p26"/>
            <p:cNvSpPr/>
            <p:nvPr/>
          </p:nvSpPr>
          <p:spPr>
            <a:xfrm>
              <a:off x="1751033" y="6115160"/>
              <a:ext cx="430265" cy="225558"/>
            </a:xfrm>
            <a:custGeom>
              <a:avLst/>
              <a:gdLst/>
              <a:ahLst/>
              <a:cxnLst/>
              <a:rect l="l" t="t" r="r" b="b"/>
              <a:pathLst>
                <a:path w="24350" h="12765" extrusionOk="0">
                  <a:moveTo>
                    <a:pt x="4265" y="0"/>
                  </a:moveTo>
                  <a:cubicBezTo>
                    <a:pt x="2721" y="0"/>
                    <a:pt x="1231" y="645"/>
                    <a:pt x="534" y="2040"/>
                  </a:cubicBezTo>
                  <a:cubicBezTo>
                    <a:pt x="138" y="2845"/>
                    <a:pt x="1" y="3899"/>
                    <a:pt x="273" y="5229"/>
                  </a:cubicBezTo>
                  <a:cubicBezTo>
                    <a:pt x="1200" y="9796"/>
                    <a:pt x="6037" y="12276"/>
                    <a:pt x="10170" y="12661"/>
                  </a:cubicBezTo>
                  <a:cubicBezTo>
                    <a:pt x="10919" y="12731"/>
                    <a:pt x="11635" y="12764"/>
                    <a:pt x="12320" y="12764"/>
                  </a:cubicBezTo>
                  <a:cubicBezTo>
                    <a:pt x="19200" y="12764"/>
                    <a:pt x="22862" y="9376"/>
                    <a:pt x="23820" y="5381"/>
                  </a:cubicBezTo>
                  <a:cubicBezTo>
                    <a:pt x="24349" y="3171"/>
                    <a:pt x="23572" y="1704"/>
                    <a:pt x="22096" y="959"/>
                  </a:cubicBezTo>
                  <a:cubicBezTo>
                    <a:pt x="21319" y="567"/>
                    <a:pt x="20348" y="372"/>
                    <a:pt x="19276" y="372"/>
                  </a:cubicBezTo>
                  <a:cubicBezTo>
                    <a:pt x="18598" y="372"/>
                    <a:pt x="17879" y="450"/>
                    <a:pt x="17143" y="605"/>
                  </a:cubicBezTo>
                  <a:cubicBezTo>
                    <a:pt x="16869" y="662"/>
                    <a:pt x="16597" y="728"/>
                    <a:pt x="16318" y="807"/>
                  </a:cubicBezTo>
                  <a:cubicBezTo>
                    <a:pt x="15493" y="1040"/>
                    <a:pt x="14723" y="1206"/>
                    <a:pt x="13993" y="1313"/>
                  </a:cubicBezTo>
                  <a:lnTo>
                    <a:pt x="13987" y="1314"/>
                  </a:lnTo>
                  <a:cubicBezTo>
                    <a:pt x="13245" y="1424"/>
                    <a:pt x="12550" y="1472"/>
                    <a:pt x="11890" y="1472"/>
                  </a:cubicBezTo>
                  <a:cubicBezTo>
                    <a:pt x="9737" y="1472"/>
                    <a:pt x="7960" y="952"/>
                    <a:pt x="6147" y="320"/>
                  </a:cubicBezTo>
                  <a:cubicBezTo>
                    <a:pt x="5545" y="109"/>
                    <a:pt x="4900" y="0"/>
                    <a:pt x="4265" y="0"/>
                  </a:cubicBezTo>
                  <a:close/>
                </a:path>
              </a:pathLst>
            </a:custGeom>
            <a:solidFill>
              <a:srgbClr val="401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2" name="Google Shape;202;p26"/>
            <p:cNvSpPr/>
            <p:nvPr/>
          </p:nvSpPr>
          <p:spPr>
            <a:xfrm>
              <a:off x="1760469" y="6115178"/>
              <a:ext cx="239110" cy="90894"/>
            </a:xfrm>
            <a:custGeom>
              <a:avLst/>
              <a:gdLst/>
              <a:ahLst/>
              <a:cxnLst/>
              <a:rect l="l" t="t" r="r" b="b"/>
              <a:pathLst>
                <a:path w="13532" h="5144" extrusionOk="0">
                  <a:moveTo>
                    <a:pt x="3731" y="0"/>
                  </a:moveTo>
                  <a:cubicBezTo>
                    <a:pt x="2187" y="0"/>
                    <a:pt x="697" y="645"/>
                    <a:pt x="0" y="2041"/>
                  </a:cubicBezTo>
                  <a:cubicBezTo>
                    <a:pt x="1058" y="4417"/>
                    <a:pt x="5109" y="5144"/>
                    <a:pt x="8246" y="5144"/>
                  </a:cubicBezTo>
                  <a:cubicBezTo>
                    <a:pt x="9580" y="5144"/>
                    <a:pt x="10748" y="5012"/>
                    <a:pt x="11451" y="4820"/>
                  </a:cubicBezTo>
                  <a:cubicBezTo>
                    <a:pt x="13325" y="4307"/>
                    <a:pt x="13531" y="2493"/>
                    <a:pt x="13453" y="1314"/>
                  </a:cubicBezTo>
                  <a:lnTo>
                    <a:pt x="13453" y="1314"/>
                  </a:lnTo>
                  <a:cubicBezTo>
                    <a:pt x="12711" y="1424"/>
                    <a:pt x="12016" y="1472"/>
                    <a:pt x="11356" y="1472"/>
                  </a:cubicBezTo>
                  <a:cubicBezTo>
                    <a:pt x="9203" y="1472"/>
                    <a:pt x="7426" y="952"/>
                    <a:pt x="5613" y="320"/>
                  </a:cubicBezTo>
                  <a:cubicBezTo>
                    <a:pt x="5011" y="109"/>
                    <a:pt x="4366" y="0"/>
                    <a:pt x="37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3" name="Google Shape;203;p26"/>
            <p:cNvSpPr/>
            <p:nvPr/>
          </p:nvSpPr>
          <p:spPr>
            <a:xfrm>
              <a:off x="2040167" y="6121734"/>
              <a:ext cx="108706" cy="71334"/>
            </a:xfrm>
            <a:custGeom>
              <a:avLst/>
              <a:gdLst/>
              <a:ahLst/>
              <a:cxnLst/>
              <a:rect l="l" t="t" r="r" b="b"/>
              <a:pathLst>
                <a:path w="6152" h="4037" extrusionOk="0">
                  <a:moveTo>
                    <a:pt x="2913" y="1"/>
                  </a:moveTo>
                  <a:cubicBezTo>
                    <a:pt x="2235" y="1"/>
                    <a:pt x="1516" y="78"/>
                    <a:pt x="780" y="233"/>
                  </a:cubicBezTo>
                  <a:cubicBezTo>
                    <a:pt x="223" y="1398"/>
                    <a:pt x="0" y="3120"/>
                    <a:pt x="2890" y="3854"/>
                  </a:cubicBezTo>
                  <a:cubicBezTo>
                    <a:pt x="3387" y="3980"/>
                    <a:pt x="3804" y="4037"/>
                    <a:pt x="4152" y="4037"/>
                  </a:cubicBezTo>
                  <a:cubicBezTo>
                    <a:pt x="6152" y="4037"/>
                    <a:pt x="5890" y="2148"/>
                    <a:pt x="5733" y="587"/>
                  </a:cubicBezTo>
                  <a:cubicBezTo>
                    <a:pt x="4956" y="195"/>
                    <a:pt x="3986" y="1"/>
                    <a:pt x="29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4" name="Google Shape;204;p26"/>
            <p:cNvSpPr/>
            <p:nvPr/>
          </p:nvSpPr>
          <p:spPr>
            <a:xfrm>
              <a:off x="1182501" y="4681558"/>
              <a:ext cx="1631913" cy="792552"/>
            </a:xfrm>
            <a:custGeom>
              <a:avLst/>
              <a:gdLst/>
              <a:ahLst/>
              <a:cxnLst/>
              <a:rect l="l" t="t" r="r" b="b"/>
              <a:pathLst>
                <a:path w="92355" h="44853" extrusionOk="0">
                  <a:moveTo>
                    <a:pt x="46177" y="0"/>
                  </a:moveTo>
                  <a:cubicBezTo>
                    <a:pt x="23816" y="0"/>
                    <a:pt x="5071" y="15444"/>
                    <a:pt x="0" y="36244"/>
                  </a:cubicBezTo>
                  <a:cubicBezTo>
                    <a:pt x="2" y="36243"/>
                    <a:pt x="3" y="36243"/>
                    <a:pt x="5" y="36243"/>
                  </a:cubicBezTo>
                  <a:cubicBezTo>
                    <a:pt x="382" y="36243"/>
                    <a:pt x="13409" y="44852"/>
                    <a:pt x="46177" y="44852"/>
                  </a:cubicBezTo>
                  <a:cubicBezTo>
                    <a:pt x="78992" y="44852"/>
                    <a:pt x="92011" y="36243"/>
                    <a:pt x="92350" y="36243"/>
                  </a:cubicBezTo>
                  <a:cubicBezTo>
                    <a:pt x="92352" y="36243"/>
                    <a:pt x="92353" y="36244"/>
                    <a:pt x="92354" y="36244"/>
                  </a:cubicBezTo>
                  <a:cubicBezTo>
                    <a:pt x="87283" y="15444"/>
                    <a:pt x="68539" y="0"/>
                    <a:pt x="46177" y="0"/>
                  </a:cubicBez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5" name="Google Shape;205;p26"/>
            <p:cNvSpPr/>
            <p:nvPr/>
          </p:nvSpPr>
          <p:spPr>
            <a:xfrm>
              <a:off x="1158434" y="5000307"/>
              <a:ext cx="1680046" cy="525788"/>
            </a:xfrm>
            <a:custGeom>
              <a:avLst/>
              <a:gdLst/>
              <a:ahLst/>
              <a:cxnLst/>
              <a:rect l="l" t="t" r="r" b="b"/>
              <a:pathLst>
                <a:path w="95079" h="29756" extrusionOk="0">
                  <a:moveTo>
                    <a:pt x="9362" y="0"/>
                  </a:moveTo>
                  <a:cubicBezTo>
                    <a:pt x="9362" y="0"/>
                    <a:pt x="1642" y="8660"/>
                    <a:pt x="0" y="21024"/>
                  </a:cubicBezTo>
                  <a:cubicBezTo>
                    <a:pt x="0" y="21024"/>
                    <a:pt x="2336" y="20536"/>
                    <a:pt x="6805" y="20536"/>
                  </a:cubicBezTo>
                  <a:cubicBezTo>
                    <a:pt x="14461" y="20536"/>
                    <a:pt x="28379" y="21970"/>
                    <a:pt x="47541" y="29756"/>
                  </a:cubicBezTo>
                  <a:cubicBezTo>
                    <a:pt x="66703" y="21970"/>
                    <a:pt x="80619" y="20536"/>
                    <a:pt x="88275" y="20536"/>
                  </a:cubicBezTo>
                  <a:cubicBezTo>
                    <a:pt x="92743" y="20536"/>
                    <a:pt x="95078" y="21024"/>
                    <a:pt x="95078" y="21024"/>
                  </a:cubicBezTo>
                  <a:cubicBezTo>
                    <a:pt x="93438" y="8660"/>
                    <a:pt x="85717" y="0"/>
                    <a:pt x="85717" y="0"/>
                  </a:cubicBezTo>
                  <a:cubicBezTo>
                    <a:pt x="65500" y="0"/>
                    <a:pt x="47540" y="9847"/>
                    <a:pt x="47540" y="9847"/>
                  </a:cubicBezTo>
                  <a:cubicBezTo>
                    <a:pt x="47540" y="9847"/>
                    <a:pt x="29578" y="0"/>
                    <a:pt x="9362" y="0"/>
                  </a:cubicBezTo>
                  <a:close/>
                </a:path>
              </a:pathLst>
            </a:custGeom>
            <a:solidFill>
              <a:srgbClr val="94A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6" name="Google Shape;206;p26"/>
            <p:cNvSpPr/>
            <p:nvPr/>
          </p:nvSpPr>
          <p:spPr>
            <a:xfrm>
              <a:off x="953851" y="5240849"/>
              <a:ext cx="2089142" cy="403176"/>
            </a:xfrm>
            <a:custGeom>
              <a:avLst/>
              <a:gdLst/>
              <a:ahLst/>
              <a:cxnLst/>
              <a:rect l="l" t="t" r="r" b="b"/>
              <a:pathLst>
                <a:path w="118231" h="22817" extrusionOk="0">
                  <a:moveTo>
                    <a:pt x="13340" y="0"/>
                  </a:moveTo>
                  <a:cubicBezTo>
                    <a:pt x="13340" y="0"/>
                    <a:pt x="3744" y="4153"/>
                    <a:pt x="1" y="10713"/>
                  </a:cubicBezTo>
                  <a:cubicBezTo>
                    <a:pt x="1" y="10713"/>
                    <a:pt x="2944" y="9003"/>
                    <a:pt x="8399" y="9003"/>
                  </a:cubicBezTo>
                  <a:cubicBezTo>
                    <a:pt x="11487" y="9003"/>
                    <a:pt x="15381" y="9551"/>
                    <a:pt x="20001" y="11268"/>
                  </a:cubicBezTo>
                  <a:cubicBezTo>
                    <a:pt x="32783" y="16019"/>
                    <a:pt x="50033" y="22817"/>
                    <a:pt x="59117" y="22817"/>
                  </a:cubicBezTo>
                  <a:cubicBezTo>
                    <a:pt x="68200" y="22817"/>
                    <a:pt x="85448" y="16019"/>
                    <a:pt x="98230" y="11268"/>
                  </a:cubicBezTo>
                  <a:cubicBezTo>
                    <a:pt x="102850" y="9551"/>
                    <a:pt x="106744" y="9003"/>
                    <a:pt x="109832" y="9003"/>
                  </a:cubicBezTo>
                  <a:cubicBezTo>
                    <a:pt x="115287" y="9003"/>
                    <a:pt x="118230" y="10713"/>
                    <a:pt x="118230" y="10713"/>
                  </a:cubicBezTo>
                  <a:cubicBezTo>
                    <a:pt x="114486" y="4153"/>
                    <a:pt x="104892" y="1"/>
                    <a:pt x="104892" y="1"/>
                  </a:cubicBezTo>
                  <a:cubicBezTo>
                    <a:pt x="78534" y="1"/>
                    <a:pt x="59119" y="10713"/>
                    <a:pt x="59119" y="10713"/>
                  </a:cubicBezTo>
                  <a:cubicBezTo>
                    <a:pt x="59119" y="10713"/>
                    <a:pt x="39698" y="0"/>
                    <a:pt x="13340" y="0"/>
                  </a:cubicBez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87" name="组合 286"/>
          <p:cNvGrpSpPr/>
          <p:nvPr/>
        </p:nvGrpSpPr>
        <p:grpSpPr>
          <a:xfrm>
            <a:off x="3935836" y="2827606"/>
            <a:ext cx="1743484" cy="1312985"/>
            <a:chOff x="8324233" y="2465289"/>
            <a:chExt cx="1651815" cy="1243951"/>
          </a:xfrm>
        </p:grpSpPr>
        <p:sp>
          <p:nvSpPr>
            <p:cNvPr id="288" name="Google Shape;497;p33"/>
            <p:cNvSpPr/>
            <p:nvPr/>
          </p:nvSpPr>
          <p:spPr>
            <a:xfrm>
              <a:off x="8324233" y="2820490"/>
              <a:ext cx="1651815" cy="386990"/>
            </a:xfrm>
            <a:custGeom>
              <a:avLst/>
              <a:gdLst/>
              <a:ahLst/>
              <a:cxnLst/>
              <a:rect l="l" t="t" r="r" b="b"/>
              <a:pathLst>
                <a:path w="150430" h="35243" extrusionOk="0">
                  <a:moveTo>
                    <a:pt x="75214" y="1"/>
                  </a:moveTo>
                  <a:cubicBezTo>
                    <a:pt x="40445" y="1"/>
                    <a:pt x="26926" y="5550"/>
                    <a:pt x="26926" y="5550"/>
                  </a:cubicBezTo>
                  <a:cubicBezTo>
                    <a:pt x="26926" y="5550"/>
                    <a:pt x="0" y="12774"/>
                    <a:pt x="0" y="22707"/>
                  </a:cubicBezTo>
                  <a:cubicBezTo>
                    <a:pt x="0" y="31965"/>
                    <a:pt x="53690" y="35243"/>
                    <a:pt x="75217" y="35243"/>
                  </a:cubicBezTo>
                  <a:cubicBezTo>
                    <a:pt x="96743" y="35243"/>
                    <a:pt x="150430" y="31965"/>
                    <a:pt x="150430" y="22707"/>
                  </a:cubicBezTo>
                  <a:cubicBezTo>
                    <a:pt x="150430" y="12774"/>
                    <a:pt x="123504" y="5550"/>
                    <a:pt x="123504" y="5550"/>
                  </a:cubicBezTo>
                  <a:cubicBezTo>
                    <a:pt x="123504" y="5550"/>
                    <a:pt x="109983" y="1"/>
                    <a:pt x="75214" y="1"/>
                  </a:cubicBezTo>
                  <a:close/>
                </a:path>
              </a:pathLst>
            </a:custGeom>
            <a:solidFill>
              <a:srgbClr val="F78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9" name="Google Shape;527;p33"/>
            <p:cNvSpPr/>
            <p:nvPr/>
          </p:nvSpPr>
          <p:spPr>
            <a:xfrm>
              <a:off x="8324233" y="2820490"/>
              <a:ext cx="1651804" cy="249337"/>
            </a:xfrm>
            <a:custGeom>
              <a:avLst/>
              <a:gdLst/>
              <a:ahLst/>
              <a:cxnLst/>
              <a:rect l="l" t="t" r="r" b="b"/>
              <a:pathLst>
                <a:path w="150429" h="22707" extrusionOk="0">
                  <a:moveTo>
                    <a:pt x="75214" y="1"/>
                  </a:moveTo>
                  <a:cubicBezTo>
                    <a:pt x="40445" y="1"/>
                    <a:pt x="26925" y="5550"/>
                    <a:pt x="26925" y="5550"/>
                  </a:cubicBezTo>
                  <a:cubicBezTo>
                    <a:pt x="26925" y="5550"/>
                    <a:pt x="0" y="12774"/>
                    <a:pt x="0" y="22707"/>
                  </a:cubicBezTo>
                  <a:cubicBezTo>
                    <a:pt x="9756" y="15256"/>
                    <a:pt x="44347" y="12418"/>
                    <a:pt x="75214" y="12418"/>
                  </a:cubicBezTo>
                  <a:cubicBezTo>
                    <a:pt x="106078" y="12418"/>
                    <a:pt x="140670" y="15256"/>
                    <a:pt x="150429" y="22705"/>
                  </a:cubicBezTo>
                  <a:cubicBezTo>
                    <a:pt x="150425" y="12771"/>
                    <a:pt x="123504" y="5549"/>
                    <a:pt x="123504" y="5549"/>
                  </a:cubicBezTo>
                  <a:cubicBezTo>
                    <a:pt x="123504" y="5549"/>
                    <a:pt x="109984" y="1"/>
                    <a:pt x="75214" y="1"/>
                  </a:cubicBez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90" name="组合 289"/>
            <p:cNvGrpSpPr/>
            <p:nvPr/>
          </p:nvGrpSpPr>
          <p:grpSpPr>
            <a:xfrm>
              <a:off x="8450875" y="2465289"/>
              <a:ext cx="1357282" cy="1243951"/>
              <a:chOff x="8471505" y="2465289"/>
              <a:chExt cx="1357282" cy="1243951"/>
            </a:xfrm>
          </p:grpSpPr>
          <p:sp>
            <p:nvSpPr>
              <p:cNvPr id="291" name="Google Shape;498;p33"/>
              <p:cNvSpPr/>
              <p:nvPr/>
            </p:nvSpPr>
            <p:spPr>
              <a:xfrm>
                <a:off x="8471505" y="2603304"/>
                <a:ext cx="1357282" cy="1105936"/>
              </a:xfrm>
              <a:custGeom>
                <a:avLst/>
                <a:gdLst/>
                <a:ahLst/>
                <a:cxnLst/>
                <a:rect l="l" t="t" r="r" b="b"/>
                <a:pathLst>
                  <a:path w="123607" h="100717" extrusionOk="0">
                    <a:moveTo>
                      <a:pt x="61803" y="0"/>
                    </a:moveTo>
                    <a:cubicBezTo>
                      <a:pt x="34396" y="0"/>
                      <a:pt x="17649" y="13612"/>
                      <a:pt x="14646" y="38327"/>
                    </a:cubicBezTo>
                    <a:cubicBezTo>
                      <a:pt x="14410" y="40274"/>
                      <a:pt x="14253" y="42240"/>
                      <a:pt x="14167" y="44153"/>
                    </a:cubicBezTo>
                    <a:cubicBezTo>
                      <a:pt x="14082" y="45996"/>
                      <a:pt x="12770" y="47508"/>
                      <a:pt x="10970" y="47914"/>
                    </a:cubicBezTo>
                    <a:cubicBezTo>
                      <a:pt x="4690" y="49329"/>
                      <a:pt x="0" y="54942"/>
                      <a:pt x="0" y="61648"/>
                    </a:cubicBezTo>
                    <a:cubicBezTo>
                      <a:pt x="0" y="67724"/>
                      <a:pt x="3853" y="72897"/>
                      <a:pt x="9246" y="74869"/>
                    </a:cubicBezTo>
                    <a:cubicBezTo>
                      <a:pt x="10175" y="75207"/>
                      <a:pt x="10777" y="76151"/>
                      <a:pt x="10550" y="77113"/>
                    </a:cubicBezTo>
                    <a:cubicBezTo>
                      <a:pt x="10337" y="78011"/>
                      <a:pt x="10230" y="78932"/>
                      <a:pt x="10230" y="79855"/>
                    </a:cubicBezTo>
                    <a:cubicBezTo>
                      <a:pt x="10230" y="86062"/>
                      <a:pt x="15148" y="91836"/>
                      <a:pt x="22208" y="91901"/>
                    </a:cubicBezTo>
                    <a:cubicBezTo>
                      <a:pt x="23107" y="91910"/>
                      <a:pt x="23872" y="92506"/>
                      <a:pt x="24113" y="93371"/>
                    </a:cubicBezTo>
                    <a:cubicBezTo>
                      <a:pt x="25297" y="97607"/>
                      <a:pt x="29180" y="100716"/>
                      <a:pt x="33794" y="100716"/>
                    </a:cubicBezTo>
                    <a:cubicBezTo>
                      <a:pt x="39348" y="100716"/>
                      <a:pt x="43852" y="96214"/>
                      <a:pt x="43852" y="90659"/>
                    </a:cubicBezTo>
                    <a:lnTo>
                      <a:pt x="79756" y="90659"/>
                    </a:lnTo>
                    <a:cubicBezTo>
                      <a:pt x="79756" y="96214"/>
                      <a:pt x="84259" y="100716"/>
                      <a:pt x="89813" y="100716"/>
                    </a:cubicBezTo>
                    <a:cubicBezTo>
                      <a:pt x="94426" y="100716"/>
                      <a:pt x="98310" y="97607"/>
                      <a:pt x="99494" y="93371"/>
                    </a:cubicBezTo>
                    <a:cubicBezTo>
                      <a:pt x="99735" y="92506"/>
                      <a:pt x="100500" y="91910"/>
                      <a:pt x="101399" y="91901"/>
                    </a:cubicBezTo>
                    <a:cubicBezTo>
                      <a:pt x="108459" y="91836"/>
                      <a:pt x="113376" y="86062"/>
                      <a:pt x="113376" y="79855"/>
                    </a:cubicBezTo>
                    <a:cubicBezTo>
                      <a:pt x="113376" y="78932"/>
                      <a:pt x="113270" y="78011"/>
                      <a:pt x="113057" y="77113"/>
                    </a:cubicBezTo>
                    <a:cubicBezTo>
                      <a:pt x="112830" y="76151"/>
                      <a:pt x="113433" y="75209"/>
                      <a:pt x="114361" y="74869"/>
                    </a:cubicBezTo>
                    <a:cubicBezTo>
                      <a:pt x="119755" y="72897"/>
                      <a:pt x="123607" y="67724"/>
                      <a:pt x="123607" y="61648"/>
                    </a:cubicBezTo>
                    <a:cubicBezTo>
                      <a:pt x="123607" y="54942"/>
                      <a:pt x="118916" y="49329"/>
                      <a:pt x="112637" y="47914"/>
                    </a:cubicBezTo>
                    <a:cubicBezTo>
                      <a:pt x="110837" y="47508"/>
                      <a:pt x="109525" y="45996"/>
                      <a:pt x="109441" y="44153"/>
                    </a:cubicBezTo>
                    <a:cubicBezTo>
                      <a:pt x="109354" y="42240"/>
                      <a:pt x="109197" y="40274"/>
                      <a:pt x="108961" y="38327"/>
                    </a:cubicBezTo>
                    <a:cubicBezTo>
                      <a:pt x="105958" y="13612"/>
                      <a:pt x="89210" y="0"/>
                      <a:pt x="61803" y="0"/>
                    </a:cubicBezTo>
                    <a:close/>
                  </a:path>
                </a:pathLst>
              </a:custGeom>
              <a:solidFill>
                <a:srgbClr val="F8DB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2" name="Google Shape;510;p33"/>
              <p:cNvSpPr/>
              <p:nvPr/>
            </p:nvSpPr>
            <p:spPr>
              <a:xfrm>
                <a:off x="9571182" y="3186024"/>
                <a:ext cx="184552" cy="200352"/>
              </a:xfrm>
              <a:custGeom>
                <a:avLst/>
                <a:gdLst/>
                <a:ahLst/>
                <a:cxnLst/>
                <a:rect l="l" t="t" r="r" b="b"/>
                <a:pathLst>
                  <a:path w="16807" h="18246" extrusionOk="0">
                    <a:moveTo>
                      <a:pt x="8946" y="1"/>
                    </a:moveTo>
                    <a:cubicBezTo>
                      <a:pt x="7448" y="1"/>
                      <a:pt x="5939" y="468"/>
                      <a:pt x="4591" y="1371"/>
                    </a:cubicBezTo>
                    <a:cubicBezTo>
                      <a:pt x="2688" y="2646"/>
                      <a:pt x="1263" y="4685"/>
                      <a:pt x="632" y="7041"/>
                    </a:cubicBezTo>
                    <a:cubicBezTo>
                      <a:pt x="1" y="9397"/>
                      <a:pt x="214" y="11875"/>
                      <a:pt x="1225" y="13931"/>
                    </a:cubicBezTo>
                    <a:cubicBezTo>
                      <a:pt x="2236" y="15988"/>
                      <a:pt x="3962" y="17452"/>
                      <a:pt x="6023" y="18005"/>
                    </a:cubicBezTo>
                    <a:cubicBezTo>
                      <a:pt x="6626" y="18166"/>
                      <a:pt x="7242" y="18246"/>
                      <a:pt x="7860" y="18246"/>
                    </a:cubicBezTo>
                    <a:cubicBezTo>
                      <a:pt x="9358" y="18246"/>
                      <a:pt x="10868" y="17779"/>
                      <a:pt x="12216" y="16876"/>
                    </a:cubicBezTo>
                    <a:cubicBezTo>
                      <a:pt x="14120" y="15601"/>
                      <a:pt x="15544" y="13561"/>
                      <a:pt x="16176" y="11205"/>
                    </a:cubicBezTo>
                    <a:cubicBezTo>
                      <a:pt x="16806" y="8851"/>
                      <a:pt x="16593" y="6371"/>
                      <a:pt x="15582" y="4315"/>
                    </a:cubicBezTo>
                    <a:cubicBezTo>
                      <a:pt x="14571" y="2260"/>
                      <a:pt x="12845" y="794"/>
                      <a:pt x="10784" y="242"/>
                    </a:cubicBezTo>
                    <a:cubicBezTo>
                      <a:pt x="10181" y="80"/>
                      <a:pt x="9565" y="1"/>
                      <a:pt x="8946" y="1"/>
                    </a:cubicBezTo>
                    <a:close/>
                  </a:path>
                </a:pathLst>
              </a:custGeom>
              <a:solidFill>
                <a:srgbClr val="F8B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3" name="Google Shape;511;p33"/>
              <p:cNvSpPr/>
              <p:nvPr/>
            </p:nvSpPr>
            <p:spPr>
              <a:xfrm>
                <a:off x="9576814" y="3206130"/>
                <a:ext cx="136412" cy="159109"/>
              </a:xfrm>
              <a:custGeom>
                <a:avLst/>
                <a:gdLst/>
                <a:ahLst/>
                <a:cxnLst/>
                <a:rect l="l" t="t" r="r" b="b"/>
                <a:pathLst>
                  <a:path w="12423" h="14490" fill="none" extrusionOk="0">
                    <a:moveTo>
                      <a:pt x="12423" y="4904"/>
                    </a:moveTo>
                    <a:cubicBezTo>
                      <a:pt x="12423" y="4904"/>
                      <a:pt x="10406" y="0"/>
                      <a:pt x="5644" y="2445"/>
                    </a:cubicBezTo>
                    <a:cubicBezTo>
                      <a:pt x="0" y="5341"/>
                      <a:pt x="1880" y="14489"/>
                      <a:pt x="1880" y="14489"/>
                    </a:cubicBezTo>
                  </a:path>
                </a:pathLst>
              </a:custGeom>
              <a:noFill/>
              <a:ln w="525" cap="rnd" cmpd="sng">
                <a:solidFill>
                  <a:srgbClr val="E4C9A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4" name="Google Shape;512;p33"/>
              <p:cNvSpPr/>
              <p:nvPr/>
            </p:nvSpPr>
            <p:spPr>
              <a:xfrm>
                <a:off x="9626074" y="3241399"/>
                <a:ext cx="55815" cy="99781"/>
              </a:xfrm>
              <a:custGeom>
                <a:avLst/>
                <a:gdLst/>
                <a:ahLst/>
                <a:cxnLst/>
                <a:rect l="l" t="t" r="r" b="b"/>
                <a:pathLst>
                  <a:path w="5083" h="9087" fill="none" extrusionOk="0">
                    <a:moveTo>
                      <a:pt x="0" y="0"/>
                    </a:moveTo>
                    <a:cubicBezTo>
                      <a:pt x="0" y="0"/>
                      <a:pt x="5083" y="3774"/>
                      <a:pt x="3659" y="9086"/>
                    </a:cubicBezTo>
                  </a:path>
                </a:pathLst>
              </a:custGeom>
              <a:noFill/>
              <a:ln w="525" cap="rnd" cmpd="sng">
                <a:solidFill>
                  <a:srgbClr val="E4C9A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5" name="Google Shape;513;p33"/>
              <p:cNvSpPr/>
              <p:nvPr/>
            </p:nvSpPr>
            <p:spPr>
              <a:xfrm>
                <a:off x="8537027" y="3186024"/>
                <a:ext cx="199540" cy="200396"/>
              </a:xfrm>
              <a:custGeom>
                <a:avLst/>
                <a:gdLst/>
                <a:ahLst/>
                <a:cxnLst/>
                <a:rect l="l" t="t" r="r" b="b"/>
                <a:pathLst>
                  <a:path w="18172" h="18250" extrusionOk="0">
                    <a:moveTo>
                      <a:pt x="8550" y="0"/>
                    </a:moveTo>
                    <a:cubicBezTo>
                      <a:pt x="7937" y="0"/>
                      <a:pt x="7319" y="79"/>
                      <a:pt x="6706" y="243"/>
                    </a:cubicBezTo>
                    <a:cubicBezTo>
                      <a:pt x="2414" y="1393"/>
                      <a:pt x="0" y="6301"/>
                      <a:pt x="1315" y="11206"/>
                    </a:cubicBezTo>
                    <a:cubicBezTo>
                      <a:pt x="2442" y="15412"/>
                      <a:pt x="5942" y="18249"/>
                      <a:pt x="9623" y="18249"/>
                    </a:cubicBezTo>
                    <a:cubicBezTo>
                      <a:pt x="10235" y="18249"/>
                      <a:pt x="10853" y="18171"/>
                      <a:pt x="11466" y="18006"/>
                    </a:cubicBezTo>
                    <a:cubicBezTo>
                      <a:pt x="15758" y="16856"/>
                      <a:pt x="18172" y="11947"/>
                      <a:pt x="16857" y="7042"/>
                    </a:cubicBezTo>
                    <a:cubicBezTo>
                      <a:pt x="15731" y="2837"/>
                      <a:pt x="12231" y="0"/>
                      <a:pt x="8550" y="0"/>
                    </a:cubicBezTo>
                    <a:close/>
                  </a:path>
                </a:pathLst>
              </a:custGeom>
              <a:solidFill>
                <a:srgbClr val="F8B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6" name="Google Shape;514;p33"/>
              <p:cNvSpPr/>
              <p:nvPr/>
            </p:nvSpPr>
            <p:spPr>
              <a:xfrm>
                <a:off x="8587043" y="3225477"/>
                <a:ext cx="136412" cy="139762"/>
              </a:xfrm>
              <a:custGeom>
                <a:avLst/>
                <a:gdLst/>
                <a:ahLst/>
                <a:cxnLst/>
                <a:rect l="l" t="t" r="r" b="b"/>
                <a:pathLst>
                  <a:path w="12423" h="12728" extrusionOk="0">
                    <a:moveTo>
                      <a:pt x="4251" y="0"/>
                    </a:moveTo>
                    <a:cubicBezTo>
                      <a:pt x="1292" y="0"/>
                      <a:pt x="1" y="3142"/>
                      <a:pt x="1" y="3142"/>
                    </a:cubicBezTo>
                    <a:lnTo>
                      <a:pt x="10544" y="12727"/>
                    </a:lnTo>
                    <a:cubicBezTo>
                      <a:pt x="10544" y="12727"/>
                      <a:pt x="12422" y="3579"/>
                      <a:pt x="6780" y="683"/>
                    </a:cubicBezTo>
                    <a:cubicBezTo>
                      <a:pt x="5829" y="195"/>
                      <a:pt x="4988" y="0"/>
                      <a:pt x="4251" y="0"/>
                    </a:cubicBezTo>
                    <a:close/>
                  </a:path>
                </a:pathLst>
              </a:custGeom>
              <a:solidFill>
                <a:srgbClr val="F8B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7" name="Google Shape;515;p33"/>
              <p:cNvSpPr/>
              <p:nvPr/>
            </p:nvSpPr>
            <p:spPr>
              <a:xfrm>
                <a:off x="8618371" y="3241399"/>
                <a:ext cx="55837" cy="99781"/>
              </a:xfrm>
              <a:custGeom>
                <a:avLst/>
                <a:gdLst/>
                <a:ahLst/>
                <a:cxnLst/>
                <a:rect l="l" t="t" r="r" b="b"/>
                <a:pathLst>
                  <a:path w="5085" h="9087" fill="none" extrusionOk="0">
                    <a:moveTo>
                      <a:pt x="5085" y="0"/>
                    </a:moveTo>
                    <a:cubicBezTo>
                      <a:pt x="5085" y="0"/>
                      <a:pt x="1" y="3774"/>
                      <a:pt x="1424" y="9086"/>
                    </a:cubicBezTo>
                  </a:path>
                </a:pathLst>
              </a:custGeom>
              <a:noFill/>
              <a:ln w="525" cap="rnd" cmpd="sng">
                <a:solidFill>
                  <a:srgbClr val="E4C9A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8" name="Google Shape;520;p33"/>
              <p:cNvSpPr/>
              <p:nvPr/>
            </p:nvSpPr>
            <p:spPr>
              <a:xfrm>
                <a:off x="8653531" y="2642264"/>
                <a:ext cx="993197" cy="1038361"/>
              </a:xfrm>
              <a:custGeom>
                <a:avLst/>
                <a:gdLst/>
                <a:ahLst/>
                <a:cxnLst/>
                <a:rect l="l" t="t" r="r" b="b"/>
                <a:pathLst>
                  <a:path w="90450" h="94563" extrusionOk="0">
                    <a:moveTo>
                      <a:pt x="45226" y="0"/>
                    </a:moveTo>
                    <a:cubicBezTo>
                      <a:pt x="24648" y="0"/>
                      <a:pt x="4838" y="8478"/>
                      <a:pt x="1589" y="35207"/>
                    </a:cubicBezTo>
                    <a:cubicBezTo>
                      <a:pt x="1" y="48285"/>
                      <a:pt x="2176" y="59442"/>
                      <a:pt x="4345" y="69070"/>
                    </a:cubicBezTo>
                    <a:cubicBezTo>
                      <a:pt x="6318" y="77831"/>
                      <a:pt x="12395" y="85280"/>
                      <a:pt x="20875" y="89070"/>
                    </a:cubicBezTo>
                    <a:cubicBezTo>
                      <a:pt x="32356" y="94203"/>
                      <a:pt x="42093" y="94563"/>
                      <a:pt x="44599" y="94563"/>
                    </a:cubicBezTo>
                    <a:cubicBezTo>
                      <a:pt x="45008" y="94563"/>
                      <a:pt x="45225" y="94553"/>
                      <a:pt x="45225" y="94553"/>
                    </a:cubicBezTo>
                    <a:cubicBezTo>
                      <a:pt x="45225" y="94553"/>
                      <a:pt x="45441" y="94563"/>
                      <a:pt x="45850" y="94563"/>
                    </a:cubicBezTo>
                    <a:cubicBezTo>
                      <a:pt x="48357" y="94563"/>
                      <a:pt x="58096" y="94203"/>
                      <a:pt x="69576" y="89070"/>
                    </a:cubicBezTo>
                    <a:cubicBezTo>
                      <a:pt x="78055" y="85280"/>
                      <a:pt x="84132" y="77831"/>
                      <a:pt x="86105" y="69070"/>
                    </a:cubicBezTo>
                    <a:cubicBezTo>
                      <a:pt x="88274" y="59442"/>
                      <a:pt x="90450" y="48285"/>
                      <a:pt x="88862" y="35207"/>
                    </a:cubicBezTo>
                    <a:cubicBezTo>
                      <a:pt x="85614" y="8478"/>
                      <a:pt x="65804" y="0"/>
                      <a:pt x="45226" y="0"/>
                    </a:cubicBezTo>
                    <a:close/>
                  </a:path>
                </a:pathLst>
              </a:custGeom>
              <a:solidFill>
                <a:srgbClr val="F8B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9" name="Google Shape;521;p33"/>
              <p:cNvSpPr/>
              <p:nvPr/>
            </p:nvSpPr>
            <p:spPr>
              <a:xfrm>
                <a:off x="8724444" y="3305175"/>
                <a:ext cx="154607" cy="154618"/>
              </a:xfrm>
              <a:custGeom>
                <a:avLst/>
                <a:gdLst/>
                <a:ahLst/>
                <a:cxnLst/>
                <a:rect l="l" t="t" r="r" b="b"/>
                <a:pathLst>
                  <a:path w="14080" h="14081" extrusionOk="0">
                    <a:moveTo>
                      <a:pt x="7041" y="0"/>
                    </a:moveTo>
                    <a:cubicBezTo>
                      <a:pt x="5173" y="0"/>
                      <a:pt x="3383" y="742"/>
                      <a:pt x="2062" y="2063"/>
                    </a:cubicBezTo>
                    <a:cubicBezTo>
                      <a:pt x="742" y="3383"/>
                      <a:pt x="0" y="5173"/>
                      <a:pt x="0" y="7041"/>
                    </a:cubicBezTo>
                    <a:cubicBezTo>
                      <a:pt x="0" y="8907"/>
                      <a:pt x="742" y="10698"/>
                      <a:pt x="2062" y="12018"/>
                    </a:cubicBezTo>
                    <a:cubicBezTo>
                      <a:pt x="3383" y="13338"/>
                      <a:pt x="5173" y="14080"/>
                      <a:pt x="7041" y="14080"/>
                    </a:cubicBezTo>
                    <a:cubicBezTo>
                      <a:pt x="8908" y="14080"/>
                      <a:pt x="10698" y="13338"/>
                      <a:pt x="12018" y="12018"/>
                    </a:cubicBezTo>
                    <a:cubicBezTo>
                      <a:pt x="13339" y="10698"/>
                      <a:pt x="14080" y="8907"/>
                      <a:pt x="14080" y="7041"/>
                    </a:cubicBezTo>
                    <a:cubicBezTo>
                      <a:pt x="14080" y="5173"/>
                      <a:pt x="13339" y="3383"/>
                      <a:pt x="12018" y="2063"/>
                    </a:cubicBezTo>
                    <a:cubicBezTo>
                      <a:pt x="10698" y="742"/>
                      <a:pt x="8908" y="0"/>
                      <a:pt x="7041" y="0"/>
                    </a:cubicBezTo>
                    <a:close/>
                  </a:path>
                </a:pathLst>
              </a:custGeom>
              <a:solidFill>
                <a:srgbClr val="F78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0" name="Google Shape;522;p33"/>
              <p:cNvSpPr/>
              <p:nvPr/>
            </p:nvSpPr>
            <p:spPr>
              <a:xfrm>
                <a:off x="9421219" y="3305175"/>
                <a:ext cx="154618" cy="154618"/>
              </a:xfrm>
              <a:custGeom>
                <a:avLst/>
                <a:gdLst/>
                <a:ahLst/>
                <a:cxnLst/>
                <a:rect l="l" t="t" r="r" b="b"/>
                <a:pathLst>
                  <a:path w="14081" h="14081" extrusionOk="0">
                    <a:moveTo>
                      <a:pt x="7041" y="0"/>
                    </a:moveTo>
                    <a:cubicBezTo>
                      <a:pt x="5174" y="0"/>
                      <a:pt x="3383" y="742"/>
                      <a:pt x="2063" y="2063"/>
                    </a:cubicBezTo>
                    <a:cubicBezTo>
                      <a:pt x="743" y="3383"/>
                      <a:pt x="1" y="5173"/>
                      <a:pt x="1" y="7040"/>
                    </a:cubicBezTo>
                    <a:cubicBezTo>
                      <a:pt x="1" y="8907"/>
                      <a:pt x="743" y="10698"/>
                      <a:pt x="2063" y="12018"/>
                    </a:cubicBezTo>
                    <a:cubicBezTo>
                      <a:pt x="3383" y="13338"/>
                      <a:pt x="5174" y="14080"/>
                      <a:pt x="7041" y="14080"/>
                    </a:cubicBezTo>
                    <a:cubicBezTo>
                      <a:pt x="8907" y="14080"/>
                      <a:pt x="10698" y="13338"/>
                      <a:pt x="12018" y="12018"/>
                    </a:cubicBezTo>
                    <a:cubicBezTo>
                      <a:pt x="13339" y="10698"/>
                      <a:pt x="14080" y="8907"/>
                      <a:pt x="14080" y="7040"/>
                    </a:cubicBezTo>
                    <a:cubicBezTo>
                      <a:pt x="14080" y="5173"/>
                      <a:pt x="13339" y="3383"/>
                      <a:pt x="12018" y="2063"/>
                    </a:cubicBezTo>
                    <a:cubicBezTo>
                      <a:pt x="10698" y="742"/>
                      <a:pt x="8907" y="0"/>
                      <a:pt x="7041" y="0"/>
                    </a:cubicBezTo>
                    <a:close/>
                  </a:path>
                </a:pathLst>
              </a:custGeom>
              <a:solidFill>
                <a:srgbClr val="F78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1" name="Google Shape;523;p33"/>
              <p:cNvSpPr/>
              <p:nvPr/>
            </p:nvSpPr>
            <p:spPr>
              <a:xfrm>
                <a:off x="9039709" y="3436690"/>
                <a:ext cx="220864" cy="43483"/>
              </a:xfrm>
              <a:custGeom>
                <a:avLst/>
                <a:gdLst/>
                <a:ahLst/>
                <a:cxnLst/>
                <a:rect l="l" t="t" r="r" b="b"/>
                <a:pathLst>
                  <a:path w="20114" h="3960" fill="none" extrusionOk="0">
                    <a:moveTo>
                      <a:pt x="0" y="1"/>
                    </a:moveTo>
                    <a:cubicBezTo>
                      <a:pt x="0" y="1"/>
                      <a:pt x="2032" y="3959"/>
                      <a:pt x="10057" y="3959"/>
                    </a:cubicBezTo>
                    <a:cubicBezTo>
                      <a:pt x="18082" y="3959"/>
                      <a:pt x="20114" y="1"/>
                      <a:pt x="20114" y="1"/>
                    </a:cubicBezTo>
                  </a:path>
                </a:pathLst>
              </a:custGeom>
              <a:noFill/>
              <a:ln w="19050" cap="rnd" cmpd="sng">
                <a:solidFill>
                  <a:srgbClr val="5B260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2" name="Google Shape;524;p33"/>
              <p:cNvSpPr/>
              <p:nvPr/>
            </p:nvSpPr>
            <p:spPr>
              <a:xfrm>
                <a:off x="8624849" y="2603304"/>
                <a:ext cx="1050801" cy="620899"/>
              </a:xfrm>
              <a:custGeom>
                <a:avLst/>
                <a:gdLst/>
                <a:ahLst/>
                <a:cxnLst/>
                <a:rect l="l" t="t" r="r" b="b"/>
                <a:pathLst>
                  <a:path w="95696" h="56545" extrusionOk="0">
                    <a:moveTo>
                      <a:pt x="47837" y="0"/>
                    </a:moveTo>
                    <a:cubicBezTo>
                      <a:pt x="20429" y="0"/>
                      <a:pt x="3682" y="13612"/>
                      <a:pt x="679" y="38327"/>
                    </a:cubicBezTo>
                    <a:cubicBezTo>
                      <a:pt x="298" y="41457"/>
                      <a:pt x="0" y="49210"/>
                      <a:pt x="3912" y="53855"/>
                    </a:cubicBezTo>
                    <a:cubicBezTo>
                      <a:pt x="5552" y="55516"/>
                      <a:pt x="7831" y="56544"/>
                      <a:pt x="10349" y="56544"/>
                    </a:cubicBezTo>
                    <a:cubicBezTo>
                      <a:pt x="15349" y="56544"/>
                      <a:pt x="19401" y="52493"/>
                      <a:pt x="19401" y="47494"/>
                    </a:cubicBezTo>
                    <a:cubicBezTo>
                      <a:pt x="19398" y="46826"/>
                      <a:pt x="19323" y="46160"/>
                      <a:pt x="19175" y="45509"/>
                    </a:cubicBezTo>
                    <a:lnTo>
                      <a:pt x="19175" y="45509"/>
                    </a:lnTo>
                    <a:cubicBezTo>
                      <a:pt x="20828" y="46491"/>
                      <a:pt x="22752" y="47066"/>
                      <a:pt x="24815" y="47066"/>
                    </a:cubicBezTo>
                    <a:cubicBezTo>
                      <a:pt x="30005" y="47066"/>
                      <a:pt x="34347" y="43487"/>
                      <a:pt x="35540" y="38667"/>
                    </a:cubicBezTo>
                    <a:cubicBezTo>
                      <a:pt x="37257" y="41755"/>
                      <a:pt x="40550" y="43847"/>
                      <a:pt x="44333" y="43847"/>
                    </a:cubicBezTo>
                    <a:cubicBezTo>
                      <a:pt x="49888" y="43847"/>
                      <a:pt x="54390" y="39344"/>
                      <a:pt x="54390" y="33789"/>
                    </a:cubicBezTo>
                    <a:cubicBezTo>
                      <a:pt x="54390" y="33776"/>
                      <a:pt x="54389" y="33763"/>
                      <a:pt x="54388" y="33749"/>
                    </a:cubicBezTo>
                    <a:lnTo>
                      <a:pt x="54388" y="33749"/>
                    </a:lnTo>
                    <a:cubicBezTo>
                      <a:pt x="56048" y="34958"/>
                      <a:pt x="58086" y="35681"/>
                      <a:pt x="60298" y="35681"/>
                    </a:cubicBezTo>
                    <a:cubicBezTo>
                      <a:pt x="63158" y="35681"/>
                      <a:pt x="65733" y="34482"/>
                      <a:pt x="67564" y="32566"/>
                    </a:cubicBezTo>
                    <a:cubicBezTo>
                      <a:pt x="68451" y="37787"/>
                      <a:pt x="72984" y="41767"/>
                      <a:pt x="78458" y="41767"/>
                    </a:cubicBezTo>
                    <a:cubicBezTo>
                      <a:pt x="79737" y="41767"/>
                      <a:pt x="80962" y="41538"/>
                      <a:pt x="82105" y="41139"/>
                    </a:cubicBezTo>
                    <a:lnTo>
                      <a:pt x="82105" y="41139"/>
                    </a:lnTo>
                    <a:cubicBezTo>
                      <a:pt x="81864" y="42002"/>
                      <a:pt x="81726" y="42907"/>
                      <a:pt x="81726" y="43847"/>
                    </a:cubicBezTo>
                    <a:cubicBezTo>
                      <a:pt x="81727" y="49402"/>
                      <a:pt x="86229" y="53904"/>
                      <a:pt x="91784" y="53904"/>
                    </a:cubicBezTo>
                    <a:cubicBezTo>
                      <a:pt x="95696" y="49259"/>
                      <a:pt x="95375" y="41457"/>
                      <a:pt x="94995" y="38327"/>
                    </a:cubicBezTo>
                    <a:cubicBezTo>
                      <a:pt x="91992" y="13610"/>
                      <a:pt x="75244" y="0"/>
                      <a:pt x="47837" y="0"/>
                    </a:cubicBezTo>
                    <a:close/>
                  </a:path>
                </a:pathLst>
              </a:custGeom>
              <a:solidFill>
                <a:srgbClr val="F8DB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3" name="Google Shape;525;p33"/>
              <p:cNvSpPr/>
              <p:nvPr/>
            </p:nvSpPr>
            <p:spPr>
              <a:xfrm>
                <a:off x="8620007" y="2465289"/>
                <a:ext cx="1060278" cy="416100"/>
              </a:xfrm>
              <a:custGeom>
                <a:avLst/>
                <a:gdLst/>
                <a:ahLst/>
                <a:cxnLst/>
                <a:rect l="l" t="t" r="r" b="b"/>
                <a:pathLst>
                  <a:path w="96559" h="37894" extrusionOk="0">
                    <a:moveTo>
                      <a:pt x="48279" y="0"/>
                    </a:moveTo>
                    <a:cubicBezTo>
                      <a:pt x="24900" y="0"/>
                      <a:pt x="5303" y="16146"/>
                      <a:pt x="1" y="37893"/>
                    </a:cubicBezTo>
                    <a:cubicBezTo>
                      <a:pt x="249" y="37792"/>
                      <a:pt x="13830" y="32349"/>
                      <a:pt x="48278" y="32349"/>
                    </a:cubicBezTo>
                    <a:cubicBezTo>
                      <a:pt x="82758" y="32349"/>
                      <a:pt x="96333" y="37802"/>
                      <a:pt x="96558" y="37893"/>
                    </a:cubicBezTo>
                    <a:cubicBezTo>
                      <a:pt x="91256" y="16146"/>
                      <a:pt x="71658" y="0"/>
                      <a:pt x="48279" y="0"/>
                    </a:cubicBez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4" name="Google Shape;526;p33"/>
              <p:cNvSpPr/>
              <p:nvPr/>
            </p:nvSpPr>
            <p:spPr>
              <a:xfrm>
                <a:off x="8604382" y="2672394"/>
                <a:ext cx="1091540" cy="241365"/>
              </a:xfrm>
              <a:custGeom>
                <a:avLst/>
                <a:gdLst/>
                <a:ahLst/>
                <a:cxnLst/>
                <a:rect l="l" t="t" r="r" b="b"/>
                <a:pathLst>
                  <a:path w="99406" h="21981" extrusionOk="0">
                    <a:moveTo>
                      <a:pt x="9788" y="0"/>
                    </a:moveTo>
                    <a:cubicBezTo>
                      <a:pt x="9788" y="0"/>
                      <a:pt x="1716" y="9053"/>
                      <a:pt x="0" y="21981"/>
                    </a:cubicBezTo>
                    <a:lnTo>
                      <a:pt x="99406" y="21981"/>
                    </a:lnTo>
                    <a:cubicBezTo>
                      <a:pt x="97690" y="9052"/>
                      <a:pt x="89618" y="0"/>
                      <a:pt x="89618" y="0"/>
                    </a:cubicBezTo>
                    <a:cubicBezTo>
                      <a:pt x="68482" y="0"/>
                      <a:pt x="49703" y="10296"/>
                      <a:pt x="49703" y="10296"/>
                    </a:cubicBezTo>
                    <a:cubicBezTo>
                      <a:pt x="49703" y="10296"/>
                      <a:pt x="30924" y="0"/>
                      <a:pt x="9788" y="0"/>
                    </a:cubicBezTo>
                    <a:close/>
                  </a:path>
                </a:pathLst>
              </a:custGeom>
              <a:solidFill>
                <a:srgbClr val="94A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5" name="Google Shape;530;p33"/>
              <p:cNvSpPr/>
              <p:nvPr/>
            </p:nvSpPr>
            <p:spPr>
              <a:xfrm>
                <a:off x="9078964" y="3308546"/>
                <a:ext cx="128012" cy="54661"/>
              </a:xfrm>
              <a:custGeom>
                <a:avLst/>
                <a:gdLst/>
                <a:ahLst/>
                <a:cxnLst/>
                <a:rect l="l" t="t" r="r" b="b"/>
                <a:pathLst>
                  <a:path w="11658" h="4978" extrusionOk="0">
                    <a:moveTo>
                      <a:pt x="6495" y="0"/>
                    </a:moveTo>
                    <a:cubicBezTo>
                      <a:pt x="6365" y="0"/>
                      <a:pt x="6236" y="2"/>
                      <a:pt x="6106" y="7"/>
                    </a:cubicBezTo>
                    <a:cubicBezTo>
                      <a:pt x="1" y="182"/>
                      <a:pt x="1979" y="4023"/>
                      <a:pt x="6245" y="4954"/>
                    </a:cubicBezTo>
                    <a:cubicBezTo>
                      <a:pt x="6317" y="4970"/>
                      <a:pt x="6393" y="4977"/>
                      <a:pt x="6473" y="4977"/>
                    </a:cubicBezTo>
                    <a:cubicBezTo>
                      <a:pt x="6892" y="4977"/>
                      <a:pt x="7416" y="4773"/>
                      <a:pt x="7927" y="4445"/>
                    </a:cubicBezTo>
                    <a:cubicBezTo>
                      <a:pt x="9861" y="3223"/>
                      <a:pt x="11657" y="285"/>
                      <a:pt x="7197" y="23"/>
                    </a:cubicBezTo>
                    <a:cubicBezTo>
                      <a:pt x="6963" y="8"/>
                      <a:pt x="6729" y="0"/>
                      <a:pt x="6495" y="0"/>
                    </a:cubicBezTo>
                    <a:close/>
                  </a:path>
                </a:pathLst>
              </a:custGeom>
              <a:solidFill>
                <a:srgbClr val="EC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6" name="Google Shape;531;p33"/>
              <p:cNvSpPr/>
              <p:nvPr/>
            </p:nvSpPr>
            <p:spPr>
              <a:xfrm>
                <a:off x="8731482" y="3165512"/>
                <a:ext cx="313595" cy="203251"/>
              </a:xfrm>
              <a:custGeom>
                <a:avLst/>
                <a:gdLst/>
                <a:ahLst/>
                <a:cxnLst/>
                <a:rect l="l" t="t" r="r" b="b"/>
                <a:pathLst>
                  <a:path w="28559" h="18510" fill="none" extrusionOk="0">
                    <a:moveTo>
                      <a:pt x="4323" y="18510"/>
                    </a:moveTo>
                    <a:cubicBezTo>
                      <a:pt x="4323" y="18510"/>
                      <a:pt x="0" y="659"/>
                      <a:pt x="14592" y="322"/>
                    </a:cubicBezTo>
                    <a:cubicBezTo>
                      <a:pt x="28558" y="0"/>
                      <a:pt x="25500" y="17400"/>
                      <a:pt x="25500" y="17400"/>
                    </a:cubicBezTo>
                  </a:path>
                </a:pathLst>
              </a:custGeom>
              <a:noFill/>
              <a:ln w="19050" cap="rnd" cmpd="sng">
                <a:solidFill>
                  <a:srgbClr val="5B260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7" name="Google Shape;532;p33"/>
              <p:cNvSpPr/>
              <p:nvPr/>
            </p:nvSpPr>
            <p:spPr>
              <a:xfrm>
                <a:off x="9244750" y="3145066"/>
                <a:ext cx="313595" cy="203251"/>
              </a:xfrm>
              <a:custGeom>
                <a:avLst/>
                <a:gdLst/>
                <a:ahLst/>
                <a:cxnLst/>
                <a:rect l="l" t="t" r="r" b="b"/>
                <a:pathLst>
                  <a:path w="28559" h="18510" fill="none" extrusionOk="0">
                    <a:moveTo>
                      <a:pt x="4323" y="18510"/>
                    </a:moveTo>
                    <a:cubicBezTo>
                      <a:pt x="4323" y="18510"/>
                      <a:pt x="0" y="659"/>
                      <a:pt x="14593" y="323"/>
                    </a:cubicBezTo>
                    <a:cubicBezTo>
                      <a:pt x="28559" y="0"/>
                      <a:pt x="25500" y="17401"/>
                      <a:pt x="25500" y="17401"/>
                    </a:cubicBezTo>
                  </a:path>
                </a:pathLst>
              </a:custGeom>
              <a:noFill/>
              <a:ln w="19050" cap="rnd" cmpd="sng">
                <a:solidFill>
                  <a:srgbClr val="5B260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8" name="Google Shape;533;p33"/>
              <p:cNvSpPr/>
              <p:nvPr/>
            </p:nvSpPr>
            <p:spPr>
              <a:xfrm>
                <a:off x="8856595" y="3385125"/>
                <a:ext cx="21302" cy="20402"/>
              </a:xfrm>
              <a:custGeom>
                <a:avLst/>
                <a:gdLst/>
                <a:ahLst/>
                <a:cxnLst/>
                <a:rect l="l" t="t" r="r" b="b"/>
                <a:pathLst>
                  <a:path w="1940" h="1858" extrusionOk="0">
                    <a:moveTo>
                      <a:pt x="1003" y="1"/>
                    </a:moveTo>
                    <a:cubicBezTo>
                      <a:pt x="994" y="1"/>
                      <a:pt x="985" y="1"/>
                      <a:pt x="976" y="1"/>
                    </a:cubicBezTo>
                    <a:cubicBezTo>
                      <a:pt x="600" y="12"/>
                      <a:pt x="269" y="248"/>
                      <a:pt x="134" y="598"/>
                    </a:cubicBezTo>
                    <a:cubicBezTo>
                      <a:pt x="1" y="949"/>
                      <a:pt x="92" y="1346"/>
                      <a:pt x="364" y="1604"/>
                    </a:cubicBezTo>
                    <a:cubicBezTo>
                      <a:pt x="540" y="1770"/>
                      <a:pt x="769" y="1857"/>
                      <a:pt x="1002" y="1857"/>
                    </a:cubicBezTo>
                    <a:cubicBezTo>
                      <a:pt x="1130" y="1857"/>
                      <a:pt x="1259" y="1831"/>
                      <a:pt x="1381" y="1776"/>
                    </a:cubicBezTo>
                    <a:cubicBezTo>
                      <a:pt x="1724" y="1623"/>
                      <a:pt x="1939" y="1278"/>
                      <a:pt x="1929" y="903"/>
                    </a:cubicBezTo>
                    <a:cubicBezTo>
                      <a:pt x="1915" y="399"/>
                      <a:pt x="1502" y="1"/>
                      <a:pt x="1003" y="1"/>
                    </a:cubicBezTo>
                    <a:close/>
                  </a:path>
                </a:pathLst>
              </a:custGeom>
              <a:solidFill>
                <a:srgbClr val="EC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9" name="Google Shape;534;p33"/>
              <p:cNvSpPr/>
              <p:nvPr/>
            </p:nvSpPr>
            <p:spPr>
              <a:xfrm>
                <a:off x="8899925" y="3421229"/>
                <a:ext cx="21302" cy="20391"/>
              </a:xfrm>
              <a:custGeom>
                <a:avLst/>
                <a:gdLst/>
                <a:ahLst/>
                <a:cxnLst/>
                <a:rect l="l" t="t" r="r" b="b"/>
                <a:pathLst>
                  <a:path w="1940" h="1857" extrusionOk="0">
                    <a:moveTo>
                      <a:pt x="1002" y="1"/>
                    </a:moveTo>
                    <a:cubicBezTo>
                      <a:pt x="993" y="1"/>
                      <a:pt x="984" y="1"/>
                      <a:pt x="975" y="1"/>
                    </a:cubicBezTo>
                    <a:cubicBezTo>
                      <a:pt x="600" y="12"/>
                      <a:pt x="269" y="247"/>
                      <a:pt x="134" y="598"/>
                    </a:cubicBezTo>
                    <a:cubicBezTo>
                      <a:pt x="1" y="949"/>
                      <a:pt x="91" y="1346"/>
                      <a:pt x="363" y="1604"/>
                    </a:cubicBezTo>
                    <a:cubicBezTo>
                      <a:pt x="540" y="1769"/>
                      <a:pt x="769" y="1857"/>
                      <a:pt x="1002" y="1857"/>
                    </a:cubicBezTo>
                    <a:cubicBezTo>
                      <a:pt x="1130" y="1857"/>
                      <a:pt x="1258" y="1830"/>
                      <a:pt x="1380" y="1776"/>
                    </a:cubicBezTo>
                    <a:cubicBezTo>
                      <a:pt x="1723" y="1623"/>
                      <a:pt x="1939" y="1278"/>
                      <a:pt x="1929" y="903"/>
                    </a:cubicBezTo>
                    <a:cubicBezTo>
                      <a:pt x="1915" y="399"/>
                      <a:pt x="1503" y="1"/>
                      <a:pt x="1002" y="1"/>
                    </a:cubicBezTo>
                    <a:close/>
                  </a:path>
                </a:pathLst>
              </a:custGeom>
              <a:solidFill>
                <a:srgbClr val="EC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0" name="Google Shape;535;p33"/>
              <p:cNvSpPr/>
              <p:nvPr/>
            </p:nvSpPr>
            <p:spPr>
              <a:xfrm>
                <a:off x="8954763" y="3378855"/>
                <a:ext cx="21302" cy="20391"/>
              </a:xfrm>
              <a:custGeom>
                <a:avLst/>
                <a:gdLst/>
                <a:ahLst/>
                <a:cxnLst/>
                <a:rect l="l" t="t" r="r" b="b"/>
                <a:pathLst>
                  <a:path w="1940" h="1857" extrusionOk="0">
                    <a:moveTo>
                      <a:pt x="1002" y="0"/>
                    </a:moveTo>
                    <a:cubicBezTo>
                      <a:pt x="993" y="0"/>
                      <a:pt x="984" y="0"/>
                      <a:pt x="975" y="0"/>
                    </a:cubicBezTo>
                    <a:cubicBezTo>
                      <a:pt x="600" y="12"/>
                      <a:pt x="268" y="246"/>
                      <a:pt x="134" y="598"/>
                    </a:cubicBezTo>
                    <a:cubicBezTo>
                      <a:pt x="1" y="948"/>
                      <a:pt x="91" y="1345"/>
                      <a:pt x="363" y="1603"/>
                    </a:cubicBezTo>
                    <a:cubicBezTo>
                      <a:pt x="539" y="1769"/>
                      <a:pt x="769" y="1857"/>
                      <a:pt x="1001" y="1857"/>
                    </a:cubicBezTo>
                    <a:cubicBezTo>
                      <a:pt x="1129" y="1857"/>
                      <a:pt x="1258" y="1830"/>
                      <a:pt x="1380" y="1776"/>
                    </a:cubicBezTo>
                    <a:cubicBezTo>
                      <a:pt x="1722" y="1622"/>
                      <a:pt x="1939" y="1277"/>
                      <a:pt x="1929" y="903"/>
                    </a:cubicBezTo>
                    <a:cubicBezTo>
                      <a:pt x="1915" y="399"/>
                      <a:pt x="1503" y="0"/>
                      <a:pt x="1002" y="0"/>
                    </a:cubicBezTo>
                    <a:close/>
                  </a:path>
                </a:pathLst>
              </a:custGeom>
              <a:solidFill>
                <a:srgbClr val="EC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1" name="Google Shape;536;p33"/>
              <p:cNvSpPr/>
              <p:nvPr/>
            </p:nvSpPr>
            <p:spPr>
              <a:xfrm>
                <a:off x="8749897" y="3358420"/>
                <a:ext cx="21292" cy="20380"/>
              </a:xfrm>
              <a:custGeom>
                <a:avLst/>
                <a:gdLst/>
                <a:ahLst/>
                <a:cxnLst/>
                <a:rect l="l" t="t" r="r" b="b"/>
                <a:pathLst>
                  <a:path w="1939" h="1856" extrusionOk="0">
                    <a:moveTo>
                      <a:pt x="1001" y="0"/>
                    </a:moveTo>
                    <a:cubicBezTo>
                      <a:pt x="992" y="0"/>
                      <a:pt x="983" y="1"/>
                      <a:pt x="975" y="1"/>
                    </a:cubicBezTo>
                    <a:cubicBezTo>
                      <a:pt x="600" y="11"/>
                      <a:pt x="267" y="247"/>
                      <a:pt x="134" y="597"/>
                    </a:cubicBezTo>
                    <a:cubicBezTo>
                      <a:pt x="0" y="947"/>
                      <a:pt x="90" y="1344"/>
                      <a:pt x="363" y="1602"/>
                    </a:cubicBezTo>
                    <a:cubicBezTo>
                      <a:pt x="538" y="1769"/>
                      <a:pt x="768" y="1856"/>
                      <a:pt x="1000" y="1856"/>
                    </a:cubicBezTo>
                    <a:cubicBezTo>
                      <a:pt x="1128" y="1856"/>
                      <a:pt x="1258" y="1829"/>
                      <a:pt x="1379" y="1775"/>
                    </a:cubicBezTo>
                    <a:cubicBezTo>
                      <a:pt x="1722" y="1622"/>
                      <a:pt x="1939" y="1278"/>
                      <a:pt x="1929" y="903"/>
                    </a:cubicBezTo>
                    <a:cubicBezTo>
                      <a:pt x="1915" y="399"/>
                      <a:pt x="1502" y="0"/>
                      <a:pt x="1001" y="0"/>
                    </a:cubicBezTo>
                    <a:close/>
                  </a:path>
                </a:pathLst>
              </a:custGeom>
              <a:solidFill>
                <a:srgbClr val="EC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2" name="Google Shape;537;p33"/>
              <p:cNvSpPr/>
              <p:nvPr/>
            </p:nvSpPr>
            <p:spPr>
              <a:xfrm>
                <a:off x="8784420" y="3414268"/>
                <a:ext cx="21302" cy="20391"/>
              </a:xfrm>
              <a:custGeom>
                <a:avLst/>
                <a:gdLst/>
                <a:ahLst/>
                <a:cxnLst/>
                <a:rect l="l" t="t" r="r" b="b"/>
                <a:pathLst>
                  <a:path w="1940" h="1857" extrusionOk="0">
                    <a:moveTo>
                      <a:pt x="1003" y="1"/>
                    </a:moveTo>
                    <a:cubicBezTo>
                      <a:pt x="994" y="1"/>
                      <a:pt x="985" y="1"/>
                      <a:pt x="976" y="1"/>
                    </a:cubicBezTo>
                    <a:cubicBezTo>
                      <a:pt x="600" y="12"/>
                      <a:pt x="269" y="247"/>
                      <a:pt x="134" y="598"/>
                    </a:cubicBezTo>
                    <a:cubicBezTo>
                      <a:pt x="1" y="949"/>
                      <a:pt x="92" y="1346"/>
                      <a:pt x="364" y="1603"/>
                    </a:cubicBezTo>
                    <a:cubicBezTo>
                      <a:pt x="540" y="1769"/>
                      <a:pt x="770" y="1857"/>
                      <a:pt x="1003" y="1857"/>
                    </a:cubicBezTo>
                    <a:cubicBezTo>
                      <a:pt x="1131" y="1857"/>
                      <a:pt x="1259" y="1830"/>
                      <a:pt x="1381" y="1776"/>
                    </a:cubicBezTo>
                    <a:cubicBezTo>
                      <a:pt x="1723" y="1623"/>
                      <a:pt x="1939" y="1278"/>
                      <a:pt x="1929" y="903"/>
                    </a:cubicBezTo>
                    <a:cubicBezTo>
                      <a:pt x="1915" y="399"/>
                      <a:pt x="1502" y="1"/>
                      <a:pt x="1003" y="1"/>
                    </a:cubicBezTo>
                    <a:close/>
                  </a:path>
                </a:pathLst>
              </a:custGeom>
              <a:solidFill>
                <a:srgbClr val="EC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3" name="Google Shape;538;p33"/>
              <p:cNvSpPr/>
              <p:nvPr/>
            </p:nvSpPr>
            <p:spPr>
              <a:xfrm>
                <a:off x="9448616" y="3368588"/>
                <a:ext cx="21335" cy="20391"/>
              </a:xfrm>
              <a:custGeom>
                <a:avLst/>
                <a:gdLst/>
                <a:ahLst/>
                <a:cxnLst/>
                <a:rect l="l" t="t" r="r" b="b"/>
                <a:pathLst>
                  <a:path w="1943" h="1857" extrusionOk="0">
                    <a:moveTo>
                      <a:pt x="942" y="1"/>
                    </a:moveTo>
                    <a:cubicBezTo>
                      <a:pt x="934" y="1"/>
                      <a:pt x="925" y="1"/>
                      <a:pt x="917" y="1"/>
                    </a:cubicBezTo>
                    <a:cubicBezTo>
                      <a:pt x="404" y="16"/>
                      <a:pt x="1" y="443"/>
                      <a:pt x="15" y="954"/>
                    </a:cubicBezTo>
                    <a:cubicBezTo>
                      <a:pt x="25" y="1330"/>
                      <a:pt x="261" y="1662"/>
                      <a:pt x="611" y="1796"/>
                    </a:cubicBezTo>
                    <a:cubicBezTo>
                      <a:pt x="719" y="1837"/>
                      <a:pt x="830" y="1857"/>
                      <a:pt x="941" y="1857"/>
                    </a:cubicBezTo>
                    <a:cubicBezTo>
                      <a:pt x="1192" y="1857"/>
                      <a:pt x="1438" y="1755"/>
                      <a:pt x="1617" y="1566"/>
                    </a:cubicBezTo>
                    <a:cubicBezTo>
                      <a:pt x="1875" y="1294"/>
                      <a:pt x="1942" y="892"/>
                      <a:pt x="1790" y="550"/>
                    </a:cubicBezTo>
                    <a:cubicBezTo>
                      <a:pt x="1640" y="215"/>
                      <a:pt x="1307" y="1"/>
                      <a:pt x="942" y="1"/>
                    </a:cubicBezTo>
                    <a:close/>
                  </a:path>
                </a:pathLst>
              </a:custGeom>
              <a:solidFill>
                <a:srgbClr val="EC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4" name="Google Shape;539;p33"/>
              <p:cNvSpPr/>
              <p:nvPr/>
            </p:nvSpPr>
            <p:spPr>
              <a:xfrm>
                <a:off x="9407373" y="3407064"/>
                <a:ext cx="21335" cy="20380"/>
              </a:xfrm>
              <a:custGeom>
                <a:avLst/>
                <a:gdLst/>
                <a:ahLst/>
                <a:cxnLst/>
                <a:rect l="l" t="t" r="r" b="b"/>
                <a:pathLst>
                  <a:path w="1943" h="1856" extrusionOk="0">
                    <a:moveTo>
                      <a:pt x="945" y="0"/>
                    </a:moveTo>
                    <a:cubicBezTo>
                      <a:pt x="935" y="0"/>
                      <a:pt x="926" y="0"/>
                      <a:pt x="917" y="1"/>
                    </a:cubicBezTo>
                    <a:cubicBezTo>
                      <a:pt x="404" y="15"/>
                      <a:pt x="1" y="441"/>
                      <a:pt x="15" y="954"/>
                    </a:cubicBezTo>
                    <a:cubicBezTo>
                      <a:pt x="25" y="1329"/>
                      <a:pt x="261" y="1661"/>
                      <a:pt x="611" y="1795"/>
                    </a:cubicBezTo>
                    <a:cubicBezTo>
                      <a:pt x="719" y="1836"/>
                      <a:pt x="831" y="1856"/>
                      <a:pt x="942" y="1856"/>
                    </a:cubicBezTo>
                    <a:cubicBezTo>
                      <a:pt x="1193" y="1856"/>
                      <a:pt x="1438" y="1754"/>
                      <a:pt x="1617" y="1566"/>
                    </a:cubicBezTo>
                    <a:cubicBezTo>
                      <a:pt x="1875" y="1293"/>
                      <a:pt x="1942" y="892"/>
                      <a:pt x="1790" y="549"/>
                    </a:cubicBezTo>
                    <a:cubicBezTo>
                      <a:pt x="1640" y="215"/>
                      <a:pt x="1309" y="0"/>
                      <a:pt x="945" y="0"/>
                    </a:cubicBezTo>
                    <a:close/>
                  </a:path>
                </a:pathLst>
              </a:custGeom>
              <a:solidFill>
                <a:srgbClr val="EC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5" name="Google Shape;540;p33"/>
              <p:cNvSpPr/>
              <p:nvPr/>
            </p:nvSpPr>
            <p:spPr>
              <a:xfrm>
                <a:off x="9350262" y="3367809"/>
                <a:ext cx="21335" cy="20391"/>
              </a:xfrm>
              <a:custGeom>
                <a:avLst/>
                <a:gdLst/>
                <a:ahLst/>
                <a:cxnLst/>
                <a:rect l="l" t="t" r="r" b="b"/>
                <a:pathLst>
                  <a:path w="1943" h="1857" extrusionOk="0">
                    <a:moveTo>
                      <a:pt x="945" y="1"/>
                    </a:moveTo>
                    <a:cubicBezTo>
                      <a:pt x="936" y="1"/>
                      <a:pt x="926" y="1"/>
                      <a:pt x="917" y="1"/>
                    </a:cubicBezTo>
                    <a:cubicBezTo>
                      <a:pt x="405" y="16"/>
                      <a:pt x="1" y="443"/>
                      <a:pt x="15" y="954"/>
                    </a:cubicBezTo>
                    <a:cubicBezTo>
                      <a:pt x="25" y="1330"/>
                      <a:pt x="261" y="1662"/>
                      <a:pt x="611" y="1795"/>
                    </a:cubicBezTo>
                    <a:cubicBezTo>
                      <a:pt x="719" y="1836"/>
                      <a:pt x="832" y="1856"/>
                      <a:pt x="943" y="1856"/>
                    </a:cubicBezTo>
                    <a:cubicBezTo>
                      <a:pt x="1193" y="1856"/>
                      <a:pt x="1438" y="1755"/>
                      <a:pt x="1617" y="1566"/>
                    </a:cubicBezTo>
                    <a:cubicBezTo>
                      <a:pt x="1875" y="1293"/>
                      <a:pt x="1943" y="892"/>
                      <a:pt x="1790" y="549"/>
                    </a:cubicBezTo>
                    <a:cubicBezTo>
                      <a:pt x="1641" y="215"/>
                      <a:pt x="1309" y="1"/>
                      <a:pt x="945" y="1"/>
                    </a:cubicBezTo>
                    <a:close/>
                  </a:path>
                </a:pathLst>
              </a:custGeom>
              <a:solidFill>
                <a:srgbClr val="EC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6" name="Google Shape;541;p33"/>
              <p:cNvSpPr/>
              <p:nvPr/>
            </p:nvSpPr>
            <p:spPr>
              <a:xfrm>
                <a:off x="9553656" y="3335942"/>
                <a:ext cx="21346" cy="20402"/>
              </a:xfrm>
              <a:custGeom>
                <a:avLst/>
                <a:gdLst/>
                <a:ahLst/>
                <a:cxnLst/>
                <a:rect l="l" t="t" r="r" b="b"/>
                <a:pathLst>
                  <a:path w="1944" h="1858" extrusionOk="0">
                    <a:moveTo>
                      <a:pt x="942" y="1"/>
                    </a:moveTo>
                    <a:cubicBezTo>
                      <a:pt x="934" y="1"/>
                      <a:pt x="925" y="1"/>
                      <a:pt x="917" y="1"/>
                    </a:cubicBezTo>
                    <a:cubicBezTo>
                      <a:pt x="404" y="16"/>
                      <a:pt x="1" y="443"/>
                      <a:pt x="15" y="956"/>
                    </a:cubicBezTo>
                    <a:cubicBezTo>
                      <a:pt x="26" y="1330"/>
                      <a:pt x="261" y="1663"/>
                      <a:pt x="612" y="1796"/>
                    </a:cubicBezTo>
                    <a:cubicBezTo>
                      <a:pt x="720" y="1837"/>
                      <a:pt x="832" y="1857"/>
                      <a:pt x="943" y="1857"/>
                    </a:cubicBezTo>
                    <a:cubicBezTo>
                      <a:pt x="1193" y="1857"/>
                      <a:pt x="1439" y="1756"/>
                      <a:pt x="1617" y="1567"/>
                    </a:cubicBezTo>
                    <a:cubicBezTo>
                      <a:pt x="1875" y="1294"/>
                      <a:pt x="1944" y="893"/>
                      <a:pt x="1790" y="551"/>
                    </a:cubicBezTo>
                    <a:cubicBezTo>
                      <a:pt x="1640" y="216"/>
                      <a:pt x="1307" y="1"/>
                      <a:pt x="942" y="1"/>
                    </a:cubicBezTo>
                    <a:close/>
                  </a:path>
                </a:pathLst>
              </a:custGeom>
              <a:solidFill>
                <a:srgbClr val="EC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7" name="Google Shape;542;p33"/>
              <p:cNvSpPr/>
              <p:nvPr/>
            </p:nvSpPr>
            <p:spPr>
              <a:xfrm>
                <a:off x="9522307" y="3393657"/>
                <a:ext cx="21346" cy="20380"/>
              </a:xfrm>
              <a:custGeom>
                <a:avLst/>
                <a:gdLst/>
                <a:ahLst/>
                <a:cxnLst/>
                <a:rect l="l" t="t" r="r" b="b"/>
                <a:pathLst>
                  <a:path w="1944" h="1856" extrusionOk="0">
                    <a:moveTo>
                      <a:pt x="945" y="0"/>
                    </a:moveTo>
                    <a:cubicBezTo>
                      <a:pt x="935" y="0"/>
                      <a:pt x="926" y="0"/>
                      <a:pt x="917" y="1"/>
                    </a:cubicBezTo>
                    <a:cubicBezTo>
                      <a:pt x="404" y="14"/>
                      <a:pt x="1" y="441"/>
                      <a:pt x="15" y="954"/>
                    </a:cubicBezTo>
                    <a:cubicBezTo>
                      <a:pt x="26" y="1328"/>
                      <a:pt x="261" y="1661"/>
                      <a:pt x="612" y="1795"/>
                    </a:cubicBezTo>
                    <a:cubicBezTo>
                      <a:pt x="720" y="1836"/>
                      <a:pt x="832" y="1856"/>
                      <a:pt x="943" y="1856"/>
                    </a:cubicBezTo>
                    <a:cubicBezTo>
                      <a:pt x="1194" y="1856"/>
                      <a:pt x="1439" y="1754"/>
                      <a:pt x="1618" y="1565"/>
                    </a:cubicBezTo>
                    <a:cubicBezTo>
                      <a:pt x="1875" y="1293"/>
                      <a:pt x="1944" y="891"/>
                      <a:pt x="1790" y="549"/>
                    </a:cubicBezTo>
                    <a:cubicBezTo>
                      <a:pt x="1640" y="215"/>
                      <a:pt x="1309" y="0"/>
                      <a:pt x="945" y="0"/>
                    </a:cubicBezTo>
                    <a:close/>
                  </a:path>
                </a:pathLst>
              </a:custGeom>
              <a:solidFill>
                <a:srgbClr val="EC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318" name="组合 317"/>
          <p:cNvGrpSpPr/>
          <p:nvPr/>
        </p:nvGrpSpPr>
        <p:grpSpPr>
          <a:xfrm>
            <a:off x="6586979" y="2666151"/>
            <a:ext cx="1553399" cy="1568525"/>
            <a:chOff x="6300772" y="4452698"/>
            <a:chExt cx="1468324" cy="1482622"/>
          </a:xfrm>
        </p:grpSpPr>
        <p:sp>
          <p:nvSpPr>
            <p:cNvPr id="319" name="Google Shape;928;p40"/>
            <p:cNvSpPr/>
            <p:nvPr/>
          </p:nvSpPr>
          <p:spPr>
            <a:xfrm rot="2956199">
              <a:off x="7484283" y="5395327"/>
              <a:ext cx="299214" cy="270412"/>
            </a:xfrm>
            <a:custGeom>
              <a:avLst/>
              <a:gdLst/>
              <a:ahLst/>
              <a:cxnLst/>
              <a:rect l="l" t="t" r="r" b="b"/>
              <a:pathLst>
                <a:path w="15126" h="13670" extrusionOk="0">
                  <a:moveTo>
                    <a:pt x="5408" y="0"/>
                  </a:moveTo>
                  <a:cubicBezTo>
                    <a:pt x="4164" y="0"/>
                    <a:pt x="3124" y="531"/>
                    <a:pt x="2300" y="1218"/>
                  </a:cubicBezTo>
                  <a:cubicBezTo>
                    <a:pt x="788" y="2472"/>
                    <a:pt x="0" y="4251"/>
                    <a:pt x="0" y="4251"/>
                  </a:cubicBezTo>
                  <a:cubicBezTo>
                    <a:pt x="0" y="4251"/>
                    <a:pt x="2983" y="11761"/>
                    <a:pt x="5438" y="13382"/>
                  </a:cubicBezTo>
                  <a:cubicBezTo>
                    <a:pt x="5735" y="13577"/>
                    <a:pt x="6131" y="13670"/>
                    <a:pt x="6588" y="13670"/>
                  </a:cubicBezTo>
                  <a:cubicBezTo>
                    <a:pt x="9574" y="13670"/>
                    <a:pt x="15125" y="9706"/>
                    <a:pt x="11977" y="4540"/>
                  </a:cubicBezTo>
                  <a:cubicBezTo>
                    <a:pt x="11607" y="3940"/>
                    <a:pt x="11123" y="3322"/>
                    <a:pt x="10505" y="2693"/>
                  </a:cubicBezTo>
                  <a:cubicBezTo>
                    <a:pt x="8547" y="706"/>
                    <a:pt x="6842" y="0"/>
                    <a:pt x="5408" y="0"/>
                  </a:cubicBezTo>
                  <a:close/>
                </a:path>
              </a:pathLst>
            </a:custGeom>
            <a:solidFill>
              <a:srgbClr val="EDA8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0" name="Google Shape;929;p40"/>
            <p:cNvSpPr/>
            <p:nvPr/>
          </p:nvSpPr>
          <p:spPr>
            <a:xfrm rot="2956199">
              <a:off x="6277044" y="5367192"/>
              <a:ext cx="298917" cy="251462"/>
            </a:xfrm>
            <a:custGeom>
              <a:avLst/>
              <a:gdLst/>
              <a:ahLst/>
              <a:cxnLst/>
              <a:rect l="l" t="t" r="r" b="b"/>
              <a:pathLst>
                <a:path w="15111" h="12712" extrusionOk="0">
                  <a:moveTo>
                    <a:pt x="4358" y="0"/>
                  </a:moveTo>
                  <a:cubicBezTo>
                    <a:pt x="4358" y="0"/>
                    <a:pt x="3877" y="247"/>
                    <a:pt x="3252" y="709"/>
                  </a:cubicBezTo>
                  <a:cubicBezTo>
                    <a:pt x="2467" y="1292"/>
                    <a:pt x="1455" y="2214"/>
                    <a:pt x="872" y="3425"/>
                  </a:cubicBezTo>
                  <a:cubicBezTo>
                    <a:pt x="1" y="5233"/>
                    <a:pt x="102" y="7681"/>
                    <a:pt x="3385" y="10574"/>
                  </a:cubicBezTo>
                  <a:cubicBezTo>
                    <a:pt x="5127" y="12108"/>
                    <a:pt x="6735" y="12712"/>
                    <a:pt x="8147" y="12712"/>
                  </a:cubicBezTo>
                  <a:cubicBezTo>
                    <a:pt x="12598" y="12712"/>
                    <a:pt x="15110" y="6714"/>
                    <a:pt x="13779" y="4922"/>
                  </a:cubicBezTo>
                  <a:cubicBezTo>
                    <a:pt x="12024" y="2561"/>
                    <a:pt x="4358" y="0"/>
                    <a:pt x="4358" y="0"/>
                  </a:cubicBezTo>
                  <a:close/>
                </a:path>
              </a:pathLst>
            </a:custGeom>
            <a:solidFill>
              <a:srgbClr val="EDA8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1" name="Google Shape;930;p40"/>
            <p:cNvSpPr/>
            <p:nvPr/>
          </p:nvSpPr>
          <p:spPr>
            <a:xfrm rot="2956199">
              <a:off x="7544424" y="5447048"/>
              <a:ext cx="158805" cy="136729"/>
            </a:xfrm>
            <a:custGeom>
              <a:avLst/>
              <a:gdLst/>
              <a:ahLst/>
              <a:cxnLst/>
              <a:rect l="l" t="t" r="r" b="b"/>
              <a:pathLst>
                <a:path w="8028" h="6912" extrusionOk="0">
                  <a:moveTo>
                    <a:pt x="3606" y="0"/>
                  </a:moveTo>
                  <a:cubicBezTo>
                    <a:pt x="1625" y="0"/>
                    <a:pt x="1" y="3076"/>
                    <a:pt x="1" y="3076"/>
                  </a:cubicBezTo>
                  <a:cubicBezTo>
                    <a:pt x="1" y="3076"/>
                    <a:pt x="668" y="5330"/>
                    <a:pt x="2351" y="6569"/>
                  </a:cubicBezTo>
                  <a:cubicBezTo>
                    <a:pt x="2666" y="6801"/>
                    <a:pt x="3080" y="6912"/>
                    <a:pt x="3527" y="6912"/>
                  </a:cubicBezTo>
                  <a:cubicBezTo>
                    <a:pt x="5465" y="6912"/>
                    <a:pt x="8027" y="4836"/>
                    <a:pt x="5906" y="1606"/>
                  </a:cubicBezTo>
                  <a:cubicBezTo>
                    <a:pt x="5133" y="429"/>
                    <a:pt x="4345" y="0"/>
                    <a:pt x="3606" y="0"/>
                  </a:cubicBezTo>
                  <a:close/>
                </a:path>
              </a:pathLst>
            </a:custGeom>
            <a:solidFill>
              <a:srgbClr val="EC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2" name="Google Shape;931;p40"/>
            <p:cNvSpPr/>
            <p:nvPr/>
          </p:nvSpPr>
          <p:spPr>
            <a:xfrm rot="2956199">
              <a:off x="6313805" y="5399085"/>
              <a:ext cx="203847" cy="131566"/>
            </a:xfrm>
            <a:custGeom>
              <a:avLst/>
              <a:gdLst/>
              <a:ahLst/>
              <a:cxnLst/>
              <a:rect l="l" t="t" r="r" b="b"/>
              <a:pathLst>
                <a:path w="10305" h="6651" extrusionOk="0">
                  <a:moveTo>
                    <a:pt x="5619" y="0"/>
                  </a:moveTo>
                  <a:cubicBezTo>
                    <a:pt x="5619" y="0"/>
                    <a:pt x="0" y="3383"/>
                    <a:pt x="4481" y="5978"/>
                  </a:cubicBezTo>
                  <a:cubicBezTo>
                    <a:pt x="5300" y="6453"/>
                    <a:pt x="6034" y="6651"/>
                    <a:pt x="6674" y="6651"/>
                  </a:cubicBezTo>
                  <a:cubicBezTo>
                    <a:pt x="9251" y="6651"/>
                    <a:pt x="10305" y="3442"/>
                    <a:pt x="9238" y="2151"/>
                  </a:cubicBezTo>
                  <a:cubicBezTo>
                    <a:pt x="7907" y="540"/>
                    <a:pt x="5619" y="0"/>
                    <a:pt x="5619" y="0"/>
                  </a:cubicBezTo>
                  <a:close/>
                </a:path>
              </a:pathLst>
            </a:custGeom>
            <a:solidFill>
              <a:srgbClr val="EC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3" name="Google Shape;933;p40"/>
            <p:cNvSpPr/>
            <p:nvPr/>
          </p:nvSpPr>
          <p:spPr>
            <a:xfrm rot="2956199">
              <a:off x="6434351" y="4791340"/>
              <a:ext cx="1178914" cy="1109046"/>
            </a:xfrm>
            <a:custGeom>
              <a:avLst/>
              <a:gdLst/>
              <a:ahLst/>
              <a:cxnLst/>
              <a:rect l="l" t="t" r="r" b="b"/>
              <a:pathLst>
                <a:path w="59597" h="56065" extrusionOk="0">
                  <a:moveTo>
                    <a:pt x="29466" y="1"/>
                  </a:moveTo>
                  <a:cubicBezTo>
                    <a:pt x="23729" y="1"/>
                    <a:pt x="17650" y="2328"/>
                    <a:pt x="11683" y="9905"/>
                  </a:cubicBezTo>
                  <a:cubicBezTo>
                    <a:pt x="0" y="24743"/>
                    <a:pt x="2144" y="38912"/>
                    <a:pt x="10736" y="47649"/>
                  </a:cubicBezTo>
                  <a:cubicBezTo>
                    <a:pt x="15002" y="51988"/>
                    <a:pt x="21191" y="56064"/>
                    <a:pt x="28633" y="56064"/>
                  </a:cubicBezTo>
                  <a:cubicBezTo>
                    <a:pt x="34916" y="56064"/>
                    <a:pt x="42091" y="53159"/>
                    <a:pt x="49756" y="45052"/>
                  </a:cubicBezTo>
                  <a:cubicBezTo>
                    <a:pt x="54048" y="40515"/>
                    <a:pt x="56402" y="35821"/>
                    <a:pt x="57375" y="31294"/>
                  </a:cubicBezTo>
                  <a:cubicBezTo>
                    <a:pt x="59596" y="20952"/>
                    <a:pt x="54617" y="11478"/>
                    <a:pt x="49083" y="6654"/>
                  </a:cubicBezTo>
                  <a:cubicBezTo>
                    <a:pt x="47590" y="5353"/>
                    <a:pt x="46054" y="4387"/>
                    <a:pt x="44611" y="3837"/>
                  </a:cubicBezTo>
                  <a:cubicBezTo>
                    <a:pt x="40144" y="2137"/>
                    <a:pt x="34962" y="1"/>
                    <a:pt x="29466" y="1"/>
                  </a:cubicBezTo>
                  <a:close/>
                </a:path>
              </a:pathLst>
            </a:custGeom>
            <a:solidFill>
              <a:srgbClr val="F8B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4" name="Google Shape;934;p40"/>
            <p:cNvSpPr/>
            <p:nvPr/>
          </p:nvSpPr>
          <p:spPr>
            <a:xfrm rot="2956199">
              <a:off x="6590740" y="5515677"/>
              <a:ext cx="242738" cy="242718"/>
            </a:xfrm>
            <a:custGeom>
              <a:avLst/>
              <a:gdLst/>
              <a:ahLst/>
              <a:cxnLst/>
              <a:rect l="l" t="t" r="r" b="b"/>
              <a:pathLst>
                <a:path w="12271" h="12270" extrusionOk="0">
                  <a:moveTo>
                    <a:pt x="6136" y="1"/>
                  </a:moveTo>
                  <a:cubicBezTo>
                    <a:pt x="4508" y="1"/>
                    <a:pt x="2948" y="647"/>
                    <a:pt x="1798" y="1798"/>
                  </a:cubicBezTo>
                  <a:cubicBezTo>
                    <a:pt x="647" y="2948"/>
                    <a:pt x="1" y="4508"/>
                    <a:pt x="1" y="6136"/>
                  </a:cubicBezTo>
                  <a:cubicBezTo>
                    <a:pt x="1" y="7762"/>
                    <a:pt x="647" y="9323"/>
                    <a:pt x="1798" y="10474"/>
                  </a:cubicBezTo>
                  <a:cubicBezTo>
                    <a:pt x="2948" y="11623"/>
                    <a:pt x="4508" y="12270"/>
                    <a:pt x="6136" y="12270"/>
                  </a:cubicBezTo>
                  <a:cubicBezTo>
                    <a:pt x="7763" y="12270"/>
                    <a:pt x="9324" y="11623"/>
                    <a:pt x="10473" y="10474"/>
                  </a:cubicBezTo>
                  <a:cubicBezTo>
                    <a:pt x="11624" y="9323"/>
                    <a:pt x="12271" y="7762"/>
                    <a:pt x="12271" y="6136"/>
                  </a:cubicBezTo>
                  <a:cubicBezTo>
                    <a:pt x="12271" y="4508"/>
                    <a:pt x="11624" y="2948"/>
                    <a:pt x="10473" y="1798"/>
                  </a:cubicBezTo>
                  <a:cubicBezTo>
                    <a:pt x="9324" y="647"/>
                    <a:pt x="7763" y="1"/>
                    <a:pt x="6136" y="1"/>
                  </a:cubicBezTo>
                  <a:close/>
                </a:path>
              </a:pathLst>
            </a:custGeom>
            <a:solidFill>
              <a:srgbClr val="EC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5" name="Google Shape;935;p40"/>
            <p:cNvSpPr/>
            <p:nvPr/>
          </p:nvSpPr>
          <p:spPr>
            <a:xfrm rot="2956199">
              <a:off x="7224598" y="5516397"/>
              <a:ext cx="242718" cy="242738"/>
            </a:xfrm>
            <a:custGeom>
              <a:avLst/>
              <a:gdLst/>
              <a:ahLst/>
              <a:cxnLst/>
              <a:rect l="l" t="t" r="r" b="b"/>
              <a:pathLst>
                <a:path w="12270" h="12271" extrusionOk="0">
                  <a:moveTo>
                    <a:pt x="6135" y="1"/>
                  </a:moveTo>
                  <a:cubicBezTo>
                    <a:pt x="4508" y="1"/>
                    <a:pt x="2948" y="647"/>
                    <a:pt x="1797" y="1798"/>
                  </a:cubicBezTo>
                  <a:cubicBezTo>
                    <a:pt x="647" y="2948"/>
                    <a:pt x="1" y="4508"/>
                    <a:pt x="1" y="6136"/>
                  </a:cubicBezTo>
                  <a:cubicBezTo>
                    <a:pt x="1" y="7762"/>
                    <a:pt x="647" y="9323"/>
                    <a:pt x="1797" y="10473"/>
                  </a:cubicBezTo>
                  <a:cubicBezTo>
                    <a:pt x="2948" y="11624"/>
                    <a:pt x="4508" y="12271"/>
                    <a:pt x="6135" y="12271"/>
                  </a:cubicBezTo>
                  <a:cubicBezTo>
                    <a:pt x="7762" y="12271"/>
                    <a:pt x="9322" y="11624"/>
                    <a:pt x="10474" y="10473"/>
                  </a:cubicBezTo>
                  <a:cubicBezTo>
                    <a:pt x="11623" y="9323"/>
                    <a:pt x="12270" y="7762"/>
                    <a:pt x="12270" y="6136"/>
                  </a:cubicBezTo>
                  <a:cubicBezTo>
                    <a:pt x="12270" y="4508"/>
                    <a:pt x="11623" y="2948"/>
                    <a:pt x="10474" y="1798"/>
                  </a:cubicBezTo>
                  <a:cubicBezTo>
                    <a:pt x="9322" y="647"/>
                    <a:pt x="7762" y="1"/>
                    <a:pt x="6135" y="1"/>
                  </a:cubicBezTo>
                  <a:close/>
                </a:path>
              </a:pathLst>
            </a:custGeom>
            <a:solidFill>
              <a:srgbClr val="EC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6" name="Google Shape;936;p40"/>
            <p:cNvSpPr/>
            <p:nvPr/>
          </p:nvSpPr>
          <p:spPr>
            <a:xfrm rot="2956199">
              <a:off x="6461049" y="4403472"/>
              <a:ext cx="1195293" cy="1293745"/>
            </a:xfrm>
            <a:custGeom>
              <a:avLst/>
              <a:gdLst/>
              <a:ahLst/>
              <a:cxnLst/>
              <a:rect l="l" t="t" r="r" b="b"/>
              <a:pathLst>
                <a:path w="60425" h="65402" extrusionOk="0">
                  <a:moveTo>
                    <a:pt x="32927" y="1"/>
                  </a:moveTo>
                  <a:cubicBezTo>
                    <a:pt x="30790" y="1"/>
                    <a:pt x="28222" y="6492"/>
                    <a:pt x="28784" y="10334"/>
                  </a:cubicBezTo>
                  <a:cubicBezTo>
                    <a:pt x="28784" y="10334"/>
                    <a:pt x="23102" y="7826"/>
                    <a:pt x="20012" y="7826"/>
                  </a:cubicBezTo>
                  <a:cubicBezTo>
                    <a:pt x="19052" y="7826"/>
                    <a:pt x="18342" y="8068"/>
                    <a:pt x="18131" y="8704"/>
                  </a:cubicBezTo>
                  <a:cubicBezTo>
                    <a:pt x="17242" y="11378"/>
                    <a:pt x="26300" y="11968"/>
                    <a:pt x="26300" y="11968"/>
                  </a:cubicBezTo>
                  <a:cubicBezTo>
                    <a:pt x="26300" y="11968"/>
                    <a:pt x="26269" y="11967"/>
                    <a:pt x="26210" y="11967"/>
                  </a:cubicBezTo>
                  <a:cubicBezTo>
                    <a:pt x="25451" y="11967"/>
                    <a:pt x="19989" y="12230"/>
                    <a:pt x="14186" y="19534"/>
                  </a:cubicBezTo>
                  <a:lnTo>
                    <a:pt x="14186" y="19537"/>
                  </a:lnTo>
                  <a:cubicBezTo>
                    <a:pt x="12063" y="22205"/>
                    <a:pt x="9898" y="25810"/>
                    <a:pt x="7898" y="30684"/>
                  </a:cubicBezTo>
                  <a:cubicBezTo>
                    <a:pt x="1" y="49950"/>
                    <a:pt x="15698" y="63858"/>
                    <a:pt x="20803" y="65402"/>
                  </a:cubicBezTo>
                  <a:cubicBezTo>
                    <a:pt x="20803" y="65402"/>
                    <a:pt x="22625" y="57273"/>
                    <a:pt x="26206" y="51748"/>
                  </a:cubicBezTo>
                  <a:cubicBezTo>
                    <a:pt x="26206" y="51748"/>
                    <a:pt x="18615" y="43163"/>
                    <a:pt x="18435" y="41117"/>
                  </a:cubicBezTo>
                  <a:cubicBezTo>
                    <a:pt x="18414" y="40877"/>
                    <a:pt x="18500" y="40770"/>
                    <a:pt x="18672" y="40770"/>
                  </a:cubicBezTo>
                  <a:cubicBezTo>
                    <a:pt x="19956" y="40770"/>
                    <a:pt x="26027" y="46776"/>
                    <a:pt x="27532" y="47372"/>
                  </a:cubicBezTo>
                  <a:cubicBezTo>
                    <a:pt x="27532" y="47372"/>
                    <a:pt x="29340" y="45210"/>
                    <a:pt x="31402" y="42809"/>
                  </a:cubicBezTo>
                  <a:cubicBezTo>
                    <a:pt x="33434" y="40445"/>
                    <a:pt x="35712" y="37856"/>
                    <a:pt x="36761" y="36868"/>
                  </a:cubicBezTo>
                  <a:cubicBezTo>
                    <a:pt x="36761" y="36868"/>
                    <a:pt x="30361" y="31050"/>
                    <a:pt x="28397" y="30367"/>
                  </a:cubicBezTo>
                  <a:cubicBezTo>
                    <a:pt x="27707" y="30127"/>
                    <a:pt x="27971" y="29862"/>
                    <a:pt x="28913" y="29862"/>
                  </a:cubicBezTo>
                  <a:cubicBezTo>
                    <a:pt x="30653" y="29862"/>
                    <a:pt x="34705" y="30764"/>
                    <a:pt x="39342" y="34388"/>
                  </a:cubicBezTo>
                  <a:cubicBezTo>
                    <a:pt x="39342" y="34388"/>
                    <a:pt x="46264" y="28032"/>
                    <a:pt x="48874" y="26277"/>
                  </a:cubicBezTo>
                  <a:cubicBezTo>
                    <a:pt x="48874" y="26277"/>
                    <a:pt x="41010" y="20719"/>
                    <a:pt x="38464" y="20188"/>
                  </a:cubicBezTo>
                  <a:cubicBezTo>
                    <a:pt x="37776" y="20045"/>
                    <a:pt x="37924" y="19922"/>
                    <a:pt x="38634" y="19922"/>
                  </a:cubicBezTo>
                  <a:cubicBezTo>
                    <a:pt x="40555" y="19922"/>
                    <a:pt x="46592" y="20822"/>
                    <a:pt x="51366" y="24650"/>
                  </a:cubicBezTo>
                  <a:cubicBezTo>
                    <a:pt x="51366" y="24650"/>
                    <a:pt x="54913" y="22499"/>
                    <a:pt x="57925" y="21511"/>
                  </a:cubicBezTo>
                  <a:cubicBezTo>
                    <a:pt x="58831" y="21209"/>
                    <a:pt x="59688" y="21019"/>
                    <a:pt x="60386" y="21019"/>
                  </a:cubicBezTo>
                  <a:cubicBezTo>
                    <a:pt x="60399" y="21019"/>
                    <a:pt x="60412" y="21019"/>
                    <a:pt x="60424" y="21020"/>
                  </a:cubicBezTo>
                  <a:cubicBezTo>
                    <a:pt x="60424" y="21020"/>
                    <a:pt x="50035" y="8356"/>
                    <a:pt x="37423" y="8356"/>
                  </a:cubicBezTo>
                  <a:cubicBezTo>
                    <a:pt x="35538" y="8356"/>
                    <a:pt x="33604" y="8639"/>
                    <a:pt x="31647" y="9289"/>
                  </a:cubicBezTo>
                  <a:lnTo>
                    <a:pt x="31651" y="9285"/>
                  </a:lnTo>
                  <a:cubicBezTo>
                    <a:pt x="31742" y="9086"/>
                    <a:pt x="35492" y="972"/>
                    <a:pt x="33322" y="79"/>
                  </a:cubicBezTo>
                  <a:cubicBezTo>
                    <a:pt x="33192" y="26"/>
                    <a:pt x="33060" y="1"/>
                    <a:pt x="32927" y="1"/>
                  </a:cubicBezTo>
                  <a:close/>
                </a:path>
              </a:pathLst>
            </a:custGeom>
            <a:solidFill>
              <a:srgbClr val="D15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7" name="Google Shape;937;p40"/>
            <p:cNvSpPr/>
            <p:nvPr/>
          </p:nvSpPr>
          <p:spPr>
            <a:xfrm rot="2956199">
              <a:off x="6580996" y="5221492"/>
              <a:ext cx="289739" cy="293201"/>
            </a:xfrm>
            <a:custGeom>
              <a:avLst/>
              <a:gdLst/>
              <a:ahLst/>
              <a:cxnLst/>
              <a:rect l="l" t="t" r="r" b="b"/>
              <a:pathLst>
                <a:path w="14647" h="14822" fill="none" extrusionOk="0">
                  <a:moveTo>
                    <a:pt x="7690" y="14821"/>
                  </a:moveTo>
                  <a:cubicBezTo>
                    <a:pt x="7690" y="14821"/>
                    <a:pt x="0" y="10131"/>
                    <a:pt x="4944" y="4955"/>
                  </a:cubicBezTo>
                  <a:cubicBezTo>
                    <a:pt x="9674" y="1"/>
                    <a:pt x="14647" y="7094"/>
                    <a:pt x="14647" y="7094"/>
                  </a:cubicBezTo>
                </a:path>
              </a:pathLst>
            </a:custGeom>
            <a:noFill/>
            <a:ln w="19050" cap="rnd" cmpd="sng">
              <a:solidFill>
                <a:srgbClr val="5B260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8" name="Google Shape;938;p40"/>
            <p:cNvSpPr/>
            <p:nvPr/>
          </p:nvSpPr>
          <p:spPr>
            <a:xfrm rot="2956199">
              <a:off x="7226024" y="5251548"/>
              <a:ext cx="289719" cy="293201"/>
            </a:xfrm>
            <a:custGeom>
              <a:avLst/>
              <a:gdLst/>
              <a:ahLst/>
              <a:cxnLst/>
              <a:rect l="l" t="t" r="r" b="b"/>
              <a:pathLst>
                <a:path w="14646" h="14822" fill="none" extrusionOk="0">
                  <a:moveTo>
                    <a:pt x="7688" y="14821"/>
                  </a:moveTo>
                  <a:cubicBezTo>
                    <a:pt x="7688" y="14821"/>
                    <a:pt x="0" y="10131"/>
                    <a:pt x="4943" y="4955"/>
                  </a:cubicBezTo>
                  <a:cubicBezTo>
                    <a:pt x="9673" y="0"/>
                    <a:pt x="14645" y="7094"/>
                    <a:pt x="14645" y="7094"/>
                  </a:cubicBezTo>
                </a:path>
              </a:pathLst>
            </a:custGeom>
            <a:noFill/>
            <a:ln w="19050" cap="rnd" cmpd="sng">
              <a:solidFill>
                <a:srgbClr val="5B260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9" name="Google Shape;939;p40"/>
            <p:cNvSpPr/>
            <p:nvPr/>
          </p:nvSpPr>
          <p:spPr>
            <a:xfrm rot="2956199">
              <a:off x="6958889" y="5369129"/>
              <a:ext cx="152238" cy="129904"/>
            </a:xfrm>
            <a:custGeom>
              <a:avLst/>
              <a:gdLst/>
              <a:ahLst/>
              <a:cxnLst/>
              <a:rect l="l" t="t" r="r" b="b"/>
              <a:pathLst>
                <a:path w="7696" h="6567" extrusionOk="0">
                  <a:moveTo>
                    <a:pt x="5915" y="1"/>
                  </a:moveTo>
                  <a:cubicBezTo>
                    <a:pt x="5342" y="1"/>
                    <a:pt x="4593" y="340"/>
                    <a:pt x="3641" y="1187"/>
                  </a:cubicBezTo>
                  <a:cubicBezTo>
                    <a:pt x="3365" y="1431"/>
                    <a:pt x="3099" y="1688"/>
                    <a:pt x="2849" y="1957"/>
                  </a:cubicBezTo>
                  <a:cubicBezTo>
                    <a:pt x="0" y="4974"/>
                    <a:pt x="939" y="6567"/>
                    <a:pt x="2990" y="6567"/>
                  </a:cubicBezTo>
                  <a:cubicBezTo>
                    <a:pt x="3994" y="6567"/>
                    <a:pt x="5266" y="6184"/>
                    <a:pt x="6490" y="5399"/>
                  </a:cubicBezTo>
                  <a:cubicBezTo>
                    <a:pt x="6877" y="5150"/>
                    <a:pt x="7174" y="4547"/>
                    <a:pt x="7330" y="3831"/>
                  </a:cubicBezTo>
                  <a:cubicBezTo>
                    <a:pt x="7696" y="2207"/>
                    <a:pt x="7377" y="1"/>
                    <a:pt x="5915" y="1"/>
                  </a:cubicBezTo>
                  <a:close/>
                </a:path>
              </a:pathLst>
            </a:custGeom>
            <a:solidFill>
              <a:srgbClr val="EC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0" name="Google Shape;940;p40"/>
            <p:cNvSpPr/>
            <p:nvPr/>
          </p:nvSpPr>
          <p:spPr>
            <a:xfrm rot="2956199">
              <a:off x="6923207" y="5449379"/>
              <a:ext cx="210771" cy="222917"/>
            </a:xfrm>
            <a:custGeom>
              <a:avLst/>
              <a:gdLst/>
              <a:ahLst/>
              <a:cxnLst/>
              <a:rect l="l" t="t" r="r" b="b"/>
              <a:pathLst>
                <a:path w="10655" h="11269" fill="none" extrusionOk="0">
                  <a:moveTo>
                    <a:pt x="0" y="11268"/>
                  </a:moveTo>
                  <a:cubicBezTo>
                    <a:pt x="0" y="11268"/>
                    <a:pt x="7408" y="8892"/>
                    <a:pt x="10655" y="1"/>
                  </a:cubicBezTo>
                </a:path>
              </a:pathLst>
            </a:custGeom>
            <a:noFill/>
            <a:ln w="19050" cap="rnd" cmpd="sng">
              <a:solidFill>
                <a:srgbClr val="5B260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1" name="Google Shape;941;p40"/>
            <p:cNvSpPr/>
            <p:nvPr/>
          </p:nvSpPr>
          <p:spPr>
            <a:xfrm rot="2956199">
              <a:off x="6684983" y="5546220"/>
              <a:ext cx="24608" cy="22827"/>
            </a:xfrm>
            <a:custGeom>
              <a:avLst/>
              <a:gdLst/>
              <a:ahLst/>
              <a:cxnLst/>
              <a:rect l="l" t="t" r="r" b="b"/>
              <a:pathLst>
                <a:path w="1244" h="1154" extrusionOk="0">
                  <a:moveTo>
                    <a:pt x="621" y="1"/>
                  </a:moveTo>
                  <a:cubicBezTo>
                    <a:pt x="468" y="1"/>
                    <a:pt x="316" y="61"/>
                    <a:pt x="202" y="181"/>
                  </a:cubicBezTo>
                  <a:cubicBezTo>
                    <a:pt x="42" y="350"/>
                    <a:pt x="0" y="599"/>
                    <a:pt x="95" y="813"/>
                  </a:cubicBezTo>
                  <a:cubicBezTo>
                    <a:pt x="188" y="1021"/>
                    <a:pt x="395" y="1154"/>
                    <a:pt x="622" y="1154"/>
                  </a:cubicBezTo>
                  <a:cubicBezTo>
                    <a:pt x="627" y="1154"/>
                    <a:pt x="632" y="1154"/>
                    <a:pt x="637" y="1154"/>
                  </a:cubicBezTo>
                  <a:cubicBezTo>
                    <a:pt x="871" y="1147"/>
                    <a:pt x="1077" y="1000"/>
                    <a:pt x="1160" y="783"/>
                  </a:cubicBezTo>
                  <a:cubicBezTo>
                    <a:pt x="1243" y="565"/>
                    <a:pt x="1187" y="319"/>
                    <a:pt x="1018" y="158"/>
                  </a:cubicBezTo>
                  <a:cubicBezTo>
                    <a:pt x="906" y="53"/>
                    <a:pt x="763" y="1"/>
                    <a:pt x="621" y="1"/>
                  </a:cubicBezTo>
                  <a:close/>
                </a:path>
              </a:pathLst>
            </a:custGeom>
            <a:solidFill>
              <a:srgbClr val="B22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2" name="Google Shape;942;p40"/>
            <p:cNvSpPr/>
            <p:nvPr/>
          </p:nvSpPr>
          <p:spPr>
            <a:xfrm rot="2956199">
              <a:off x="6730331" y="5590125"/>
              <a:ext cx="24608" cy="22827"/>
            </a:xfrm>
            <a:custGeom>
              <a:avLst/>
              <a:gdLst/>
              <a:ahLst/>
              <a:cxnLst/>
              <a:rect l="l" t="t" r="r" b="b"/>
              <a:pathLst>
                <a:path w="1244" h="1154" extrusionOk="0">
                  <a:moveTo>
                    <a:pt x="622" y="0"/>
                  </a:moveTo>
                  <a:cubicBezTo>
                    <a:pt x="469" y="0"/>
                    <a:pt x="316" y="61"/>
                    <a:pt x="202" y="181"/>
                  </a:cubicBezTo>
                  <a:cubicBezTo>
                    <a:pt x="42" y="351"/>
                    <a:pt x="1" y="599"/>
                    <a:pt x="95" y="813"/>
                  </a:cubicBezTo>
                  <a:cubicBezTo>
                    <a:pt x="189" y="1021"/>
                    <a:pt x="396" y="1154"/>
                    <a:pt x="623" y="1154"/>
                  </a:cubicBezTo>
                  <a:cubicBezTo>
                    <a:pt x="628" y="1154"/>
                    <a:pt x="633" y="1154"/>
                    <a:pt x="638" y="1154"/>
                  </a:cubicBezTo>
                  <a:cubicBezTo>
                    <a:pt x="871" y="1147"/>
                    <a:pt x="1077" y="1000"/>
                    <a:pt x="1161" y="782"/>
                  </a:cubicBezTo>
                  <a:cubicBezTo>
                    <a:pt x="1244" y="565"/>
                    <a:pt x="1187" y="319"/>
                    <a:pt x="1018" y="158"/>
                  </a:cubicBezTo>
                  <a:cubicBezTo>
                    <a:pt x="907" y="53"/>
                    <a:pt x="764" y="0"/>
                    <a:pt x="622" y="0"/>
                  </a:cubicBezTo>
                  <a:close/>
                </a:path>
              </a:pathLst>
            </a:custGeom>
            <a:solidFill>
              <a:srgbClr val="B22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3" name="Google Shape;943;p40"/>
            <p:cNvSpPr/>
            <p:nvPr/>
          </p:nvSpPr>
          <p:spPr>
            <a:xfrm rot="2956199">
              <a:off x="6795065" y="5547382"/>
              <a:ext cx="24608" cy="22827"/>
            </a:xfrm>
            <a:custGeom>
              <a:avLst/>
              <a:gdLst/>
              <a:ahLst/>
              <a:cxnLst/>
              <a:rect l="l" t="t" r="r" b="b"/>
              <a:pathLst>
                <a:path w="1244" h="1154" extrusionOk="0">
                  <a:moveTo>
                    <a:pt x="622" y="1"/>
                  </a:moveTo>
                  <a:cubicBezTo>
                    <a:pt x="469" y="1"/>
                    <a:pt x="316" y="61"/>
                    <a:pt x="203" y="181"/>
                  </a:cubicBezTo>
                  <a:cubicBezTo>
                    <a:pt x="43" y="351"/>
                    <a:pt x="0" y="600"/>
                    <a:pt x="96" y="812"/>
                  </a:cubicBezTo>
                  <a:cubicBezTo>
                    <a:pt x="188" y="1020"/>
                    <a:pt x="394" y="1153"/>
                    <a:pt x="621" y="1153"/>
                  </a:cubicBezTo>
                  <a:cubicBezTo>
                    <a:pt x="627" y="1153"/>
                    <a:pt x="633" y="1153"/>
                    <a:pt x="638" y="1153"/>
                  </a:cubicBezTo>
                  <a:cubicBezTo>
                    <a:pt x="871" y="1147"/>
                    <a:pt x="1077" y="1001"/>
                    <a:pt x="1161" y="783"/>
                  </a:cubicBezTo>
                  <a:cubicBezTo>
                    <a:pt x="1243" y="564"/>
                    <a:pt x="1188" y="318"/>
                    <a:pt x="1018" y="159"/>
                  </a:cubicBezTo>
                  <a:cubicBezTo>
                    <a:pt x="907" y="53"/>
                    <a:pt x="764" y="1"/>
                    <a:pt x="622" y="1"/>
                  </a:cubicBezTo>
                  <a:close/>
                </a:path>
              </a:pathLst>
            </a:custGeom>
            <a:solidFill>
              <a:srgbClr val="B22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4" name="Google Shape;944;p40"/>
            <p:cNvSpPr/>
            <p:nvPr/>
          </p:nvSpPr>
          <p:spPr>
            <a:xfrm rot="2956199">
              <a:off x="6568081" y="5507499"/>
              <a:ext cx="24628" cy="22827"/>
            </a:xfrm>
            <a:custGeom>
              <a:avLst/>
              <a:gdLst/>
              <a:ahLst/>
              <a:cxnLst/>
              <a:rect l="l" t="t" r="r" b="b"/>
              <a:pathLst>
                <a:path w="1245" h="1154" extrusionOk="0">
                  <a:moveTo>
                    <a:pt x="622" y="0"/>
                  </a:moveTo>
                  <a:cubicBezTo>
                    <a:pt x="469" y="0"/>
                    <a:pt x="317" y="61"/>
                    <a:pt x="203" y="180"/>
                  </a:cubicBezTo>
                  <a:cubicBezTo>
                    <a:pt x="43" y="350"/>
                    <a:pt x="0" y="599"/>
                    <a:pt x="96" y="813"/>
                  </a:cubicBezTo>
                  <a:cubicBezTo>
                    <a:pt x="189" y="1021"/>
                    <a:pt x="394" y="1154"/>
                    <a:pt x="621" y="1154"/>
                  </a:cubicBezTo>
                  <a:cubicBezTo>
                    <a:pt x="627" y="1154"/>
                    <a:pt x="632" y="1154"/>
                    <a:pt x="638" y="1153"/>
                  </a:cubicBezTo>
                  <a:cubicBezTo>
                    <a:pt x="872" y="1147"/>
                    <a:pt x="1078" y="1001"/>
                    <a:pt x="1161" y="783"/>
                  </a:cubicBezTo>
                  <a:cubicBezTo>
                    <a:pt x="1245" y="565"/>
                    <a:pt x="1188" y="318"/>
                    <a:pt x="1019" y="158"/>
                  </a:cubicBezTo>
                  <a:cubicBezTo>
                    <a:pt x="907" y="53"/>
                    <a:pt x="764" y="0"/>
                    <a:pt x="622" y="0"/>
                  </a:cubicBezTo>
                  <a:close/>
                </a:path>
              </a:pathLst>
            </a:custGeom>
            <a:solidFill>
              <a:srgbClr val="B22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5" name="Google Shape;945;p40"/>
            <p:cNvSpPr/>
            <p:nvPr/>
          </p:nvSpPr>
          <p:spPr>
            <a:xfrm rot="2956199">
              <a:off x="6601973" y="5572711"/>
              <a:ext cx="24608" cy="22848"/>
            </a:xfrm>
            <a:custGeom>
              <a:avLst/>
              <a:gdLst/>
              <a:ahLst/>
              <a:cxnLst/>
              <a:rect l="l" t="t" r="r" b="b"/>
              <a:pathLst>
                <a:path w="1244" h="1155" extrusionOk="0">
                  <a:moveTo>
                    <a:pt x="622" y="1"/>
                  </a:moveTo>
                  <a:cubicBezTo>
                    <a:pt x="469" y="1"/>
                    <a:pt x="316" y="61"/>
                    <a:pt x="203" y="181"/>
                  </a:cubicBezTo>
                  <a:cubicBezTo>
                    <a:pt x="43" y="351"/>
                    <a:pt x="0" y="600"/>
                    <a:pt x="96" y="812"/>
                  </a:cubicBezTo>
                  <a:cubicBezTo>
                    <a:pt x="189" y="1021"/>
                    <a:pt x="396" y="1154"/>
                    <a:pt x="624" y="1154"/>
                  </a:cubicBezTo>
                  <a:cubicBezTo>
                    <a:pt x="629" y="1154"/>
                    <a:pt x="633" y="1154"/>
                    <a:pt x="638" y="1154"/>
                  </a:cubicBezTo>
                  <a:cubicBezTo>
                    <a:pt x="871" y="1147"/>
                    <a:pt x="1077" y="1001"/>
                    <a:pt x="1161" y="783"/>
                  </a:cubicBezTo>
                  <a:cubicBezTo>
                    <a:pt x="1243" y="566"/>
                    <a:pt x="1188" y="319"/>
                    <a:pt x="1018" y="159"/>
                  </a:cubicBezTo>
                  <a:cubicBezTo>
                    <a:pt x="907" y="53"/>
                    <a:pt x="764" y="1"/>
                    <a:pt x="622" y="1"/>
                  </a:cubicBezTo>
                  <a:close/>
                </a:path>
              </a:pathLst>
            </a:custGeom>
            <a:solidFill>
              <a:srgbClr val="B22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6" name="Google Shape;946;p40"/>
            <p:cNvSpPr/>
            <p:nvPr/>
          </p:nvSpPr>
          <p:spPr>
            <a:xfrm rot="2956199">
              <a:off x="7346329" y="5576617"/>
              <a:ext cx="24173" cy="22827"/>
            </a:xfrm>
            <a:custGeom>
              <a:avLst/>
              <a:gdLst/>
              <a:ahLst/>
              <a:cxnLst/>
              <a:rect l="l" t="t" r="r" b="b"/>
              <a:pathLst>
                <a:path w="1222" h="1154" extrusionOk="0">
                  <a:moveTo>
                    <a:pt x="638" y="0"/>
                  </a:moveTo>
                  <a:cubicBezTo>
                    <a:pt x="482" y="0"/>
                    <a:pt x="330" y="64"/>
                    <a:pt x="220" y="181"/>
                  </a:cubicBezTo>
                  <a:cubicBezTo>
                    <a:pt x="1" y="413"/>
                    <a:pt x="11" y="777"/>
                    <a:pt x="243" y="996"/>
                  </a:cubicBezTo>
                  <a:cubicBezTo>
                    <a:pt x="352" y="1100"/>
                    <a:pt x="494" y="1154"/>
                    <a:pt x="639" y="1154"/>
                  </a:cubicBezTo>
                  <a:cubicBezTo>
                    <a:pt x="718" y="1154"/>
                    <a:pt x="799" y="1137"/>
                    <a:pt x="875" y="1104"/>
                  </a:cubicBezTo>
                  <a:cubicBezTo>
                    <a:pt x="1087" y="1008"/>
                    <a:pt x="1221" y="793"/>
                    <a:pt x="1215" y="561"/>
                  </a:cubicBezTo>
                  <a:cubicBezTo>
                    <a:pt x="1208" y="328"/>
                    <a:pt x="1062" y="121"/>
                    <a:pt x="844" y="39"/>
                  </a:cubicBezTo>
                  <a:cubicBezTo>
                    <a:pt x="777" y="13"/>
                    <a:pt x="707" y="0"/>
                    <a:pt x="638" y="0"/>
                  </a:cubicBezTo>
                  <a:close/>
                </a:path>
              </a:pathLst>
            </a:custGeom>
            <a:solidFill>
              <a:srgbClr val="B22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7" name="Google Shape;947;p40"/>
            <p:cNvSpPr/>
            <p:nvPr/>
          </p:nvSpPr>
          <p:spPr>
            <a:xfrm rot="2956199">
              <a:off x="7297089" y="5616108"/>
              <a:ext cx="24173" cy="22848"/>
            </a:xfrm>
            <a:custGeom>
              <a:avLst/>
              <a:gdLst/>
              <a:ahLst/>
              <a:cxnLst/>
              <a:rect l="l" t="t" r="r" b="b"/>
              <a:pathLst>
                <a:path w="1222" h="1155" extrusionOk="0">
                  <a:moveTo>
                    <a:pt x="638" y="1"/>
                  </a:moveTo>
                  <a:cubicBezTo>
                    <a:pt x="483" y="1"/>
                    <a:pt x="330" y="64"/>
                    <a:pt x="219" y="181"/>
                  </a:cubicBezTo>
                  <a:cubicBezTo>
                    <a:pt x="1" y="413"/>
                    <a:pt x="12" y="778"/>
                    <a:pt x="243" y="996"/>
                  </a:cubicBezTo>
                  <a:cubicBezTo>
                    <a:pt x="351" y="1100"/>
                    <a:pt x="494" y="1154"/>
                    <a:pt x="638" y="1154"/>
                  </a:cubicBezTo>
                  <a:cubicBezTo>
                    <a:pt x="718" y="1154"/>
                    <a:pt x="798" y="1138"/>
                    <a:pt x="874" y="1104"/>
                  </a:cubicBezTo>
                  <a:cubicBezTo>
                    <a:pt x="1087" y="1009"/>
                    <a:pt x="1222" y="795"/>
                    <a:pt x="1214" y="561"/>
                  </a:cubicBezTo>
                  <a:cubicBezTo>
                    <a:pt x="1209" y="329"/>
                    <a:pt x="1062" y="122"/>
                    <a:pt x="844" y="39"/>
                  </a:cubicBezTo>
                  <a:cubicBezTo>
                    <a:pt x="777" y="13"/>
                    <a:pt x="707" y="1"/>
                    <a:pt x="638" y="1"/>
                  </a:cubicBezTo>
                  <a:close/>
                </a:path>
              </a:pathLst>
            </a:custGeom>
            <a:solidFill>
              <a:srgbClr val="B22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8" name="Google Shape;948;p40"/>
            <p:cNvSpPr/>
            <p:nvPr/>
          </p:nvSpPr>
          <p:spPr>
            <a:xfrm rot="2956199">
              <a:off x="7236610" y="5567549"/>
              <a:ext cx="24193" cy="22827"/>
            </a:xfrm>
            <a:custGeom>
              <a:avLst/>
              <a:gdLst/>
              <a:ahLst/>
              <a:cxnLst/>
              <a:rect l="l" t="t" r="r" b="b"/>
              <a:pathLst>
                <a:path w="1223" h="1154" extrusionOk="0">
                  <a:moveTo>
                    <a:pt x="639" y="1"/>
                  </a:moveTo>
                  <a:cubicBezTo>
                    <a:pt x="483" y="1"/>
                    <a:pt x="331" y="63"/>
                    <a:pt x="220" y="181"/>
                  </a:cubicBezTo>
                  <a:cubicBezTo>
                    <a:pt x="0" y="412"/>
                    <a:pt x="11" y="778"/>
                    <a:pt x="242" y="996"/>
                  </a:cubicBezTo>
                  <a:cubicBezTo>
                    <a:pt x="352" y="1099"/>
                    <a:pt x="494" y="1154"/>
                    <a:pt x="639" y="1154"/>
                  </a:cubicBezTo>
                  <a:cubicBezTo>
                    <a:pt x="718" y="1154"/>
                    <a:pt x="798" y="1137"/>
                    <a:pt x="874" y="1103"/>
                  </a:cubicBezTo>
                  <a:cubicBezTo>
                    <a:pt x="1087" y="1009"/>
                    <a:pt x="1222" y="794"/>
                    <a:pt x="1215" y="561"/>
                  </a:cubicBezTo>
                  <a:cubicBezTo>
                    <a:pt x="1209" y="328"/>
                    <a:pt x="1063" y="122"/>
                    <a:pt x="845" y="38"/>
                  </a:cubicBezTo>
                  <a:cubicBezTo>
                    <a:pt x="778" y="13"/>
                    <a:pt x="708" y="1"/>
                    <a:pt x="639" y="1"/>
                  </a:cubicBezTo>
                  <a:close/>
                </a:path>
              </a:pathLst>
            </a:custGeom>
            <a:solidFill>
              <a:srgbClr val="B22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9" name="Google Shape;949;p40"/>
            <p:cNvSpPr/>
            <p:nvPr/>
          </p:nvSpPr>
          <p:spPr>
            <a:xfrm rot="2956199">
              <a:off x="7466314" y="5548937"/>
              <a:ext cx="24173" cy="22848"/>
            </a:xfrm>
            <a:custGeom>
              <a:avLst/>
              <a:gdLst/>
              <a:ahLst/>
              <a:cxnLst/>
              <a:rect l="l" t="t" r="r" b="b"/>
              <a:pathLst>
                <a:path w="1222" h="1155" extrusionOk="0">
                  <a:moveTo>
                    <a:pt x="638" y="1"/>
                  </a:moveTo>
                  <a:cubicBezTo>
                    <a:pt x="482" y="1"/>
                    <a:pt x="330" y="64"/>
                    <a:pt x="219" y="181"/>
                  </a:cubicBezTo>
                  <a:cubicBezTo>
                    <a:pt x="0" y="413"/>
                    <a:pt x="10" y="778"/>
                    <a:pt x="242" y="996"/>
                  </a:cubicBezTo>
                  <a:cubicBezTo>
                    <a:pt x="351" y="1100"/>
                    <a:pt x="493" y="1154"/>
                    <a:pt x="638" y="1154"/>
                  </a:cubicBezTo>
                  <a:cubicBezTo>
                    <a:pt x="717" y="1154"/>
                    <a:pt x="798" y="1138"/>
                    <a:pt x="873" y="1104"/>
                  </a:cubicBezTo>
                  <a:cubicBezTo>
                    <a:pt x="1087" y="1009"/>
                    <a:pt x="1221" y="795"/>
                    <a:pt x="1214" y="561"/>
                  </a:cubicBezTo>
                  <a:cubicBezTo>
                    <a:pt x="1208" y="329"/>
                    <a:pt x="1062" y="123"/>
                    <a:pt x="844" y="39"/>
                  </a:cubicBezTo>
                  <a:cubicBezTo>
                    <a:pt x="777" y="13"/>
                    <a:pt x="707" y="1"/>
                    <a:pt x="638" y="1"/>
                  </a:cubicBezTo>
                  <a:close/>
                </a:path>
              </a:pathLst>
            </a:custGeom>
            <a:solidFill>
              <a:srgbClr val="B22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0" name="Google Shape;950;p40"/>
            <p:cNvSpPr/>
            <p:nvPr/>
          </p:nvSpPr>
          <p:spPr>
            <a:xfrm rot="2956199">
              <a:off x="7426503" y="5610737"/>
              <a:ext cx="24173" cy="22827"/>
            </a:xfrm>
            <a:custGeom>
              <a:avLst/>
              <a:gdLst/>
              <a:ahLst/>
              <a:cxnLst/>
              <a:rect l="l" t="t" r="r" b="b"/>
              <a:pathLst>
                <a:path w="1222" h="1154" extrusionOk="0">
                  <a:moveTo>
                    <a:pt x="639" y="0"/>
                  </a:moveTo>
                  <a:cubicBezTo>
                    <a:pt x="483" y="0"/>
                    <a:pt x="330" y="63"/>
                    <a:pt x="219" y="180"/>
                  </a:cubicBezTo>
                  <a:cubicBezTo>
                    <a:pt x="1" y="411"/>
                    <a:pt x="10" y="777"/>
                    <a:pt x="243" y="996"/>
                  </a:cubicBezTo>
                  <a:cubicBezTo>
                    <a:pt x="351" y="1099"/>
                    <a:pt x="494" y="1153"/>
                    <a:pt x="638" y="1153"/>
                  </a:cubicBezTo>
                  <a:cubicBezTo>
                    <a:pt x="718" y="1153"/>
                    <a:pt x="798" y="1137"/>
                    <a:pt x="873" y="1103"/>
                  </a:cubicBezTo>
                  <a:cubicBezTo>
                    <a:pt x="1087" y="1008"/>
                    <a:pt x="1221" y="794"/>
                    <a:pt x="1214" y="560"/>
                  </a:cubicBezTo>
                  <a:cubicBezTo>
                    <a:pt x="1208" y="328"/>
                    <a:pt x="1062" y="121"/>
                    <a:pt x="844" y="38"/>
                  </a:cubicBezTo>
                  <a:cubicBezTo>
                    <a:pt x="777" y="12"/>
                    <a:pt x="708" y="0"/>
                    <a:pt x="639" y="0"/>
                  </a:cubicBezTo>
                  <a:close/>
                </a:path>
              </a:pathLst>
            </a:custGeom>
            <a:solidFill>
              <a:srgbClr val="B22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41" name="组合 340"/>
          <p:cNvGrpSpPr/>
          <p:nvPr/>
        </p:nvGrpSpPr>
        <p:grpSpPr>
          <a:xfrm>
            <a:off x="9147953" y="2793412"/>
            <a:ext cx="1543653" cy="1533244"/>
            <a:chOff x="9108099" y="1098552"/>
            <a:chExt cx="1402039" cy="1340943"/>
          </a:xfrm>
        </p:grpSpPr>
        <p:sp>
          <p:nvSpPr>
            <p:cNvPr id="344" name="Google Shape;892;p40"/>
            <p:cNvSpPr/>
            <p:nvPr/>
          </p:nvSpPr>
          <p:spPr>
            <a:xfrm rot="19182520">
              <a:off x="9108099" y="1098552"/>
              <a:ext cx="1402039" cy="1340943"/>
            </a:xfrm>
            <a:custGeom>
              <a:avLst/>
              <a:gdLst/>
              <a:ahLst/>
              <a:cxnLst/>
              <a:rect l="l" t="t" r="r" b="b"/>
              <a:pathLst>
                <a:path w="80731" h="77213" extrusionOk="0">
                  <a:moveTo>
                    <a:pt x="47180" y="0"/>
                  </a:moveTo>
                  <a:cubicBezTo>
                    <a:pt x="32298" y="0"/>
                    <a:pt x="22064" y="14421"/>
                    <a:pt x="17008" y="21161"/>
                  </a:cubicBezTo>
                  <a:cubicBezTo>
                    <a:pt x="9969" y="30553"/>
                    <a:pt x="9122" y="30715"/>
                    <a:pt x="4561" y="32902"/>
                  </a:cubicBezTo>
                  <a:cubicBezTo>
                    <a:pt x="1" y="35092"/>
                    <a:pt x="1954" y="40587"/>
                    <a:pt x="4292" y="41737"/>
                  </a:cubicBezTo>
                  <a:cubicBezTo>
                    <a:pt x="5064" y="42115"/>
                    <a:pt x="6267" y="42216"/>
                    <a:pt x="7448" y="42216"/>
                  </a:cubicBezTo>
                  <a:cubicBezTo>
                    <a:pt x="8812" y="42216"/>
                    <a:pt x="10148" y="42081"/>
                    <a:pt x="10754" y="42081"/>
                  </a:cubicBezTo>
                  <a:cubicBezTo>
                    <a:pt x="11214" y="42081"/>
                    <a:pt x="11255" y="42159"/>
                    <a:pt x="10571" y="42433"/>
                  </a:cubicBezTo>
                  <a:cubicBezTo>
                    <a:pt x="8202" y="43380"/>
                    <a:pt x="6886" y="45084"/>
                    <a:pt x="8756" y="48525"/>
                  </a:cubicBezTo>
                  <a:cubicBezTo>
                    <a:pt x="10630" y="51966"/>
                    <a:pt x="13137" y="51848"/>
                    <a:pt x="16020" y="51907"/>
                  </a:cubicBezTo>
                  <a:cubicBezTo>
                    <a:pt x="16126" y="51910"/>
                    <a:pt x="16230" y="51911"/>
                    <a:pt x="16330" y="51911"/>
                  </a:cubicBezTo>
                  <a:cubicBezTo>
                    <a:pt x="17443" y="51911"/>
                    <a:pt x="18217" y="51792"/>
                    <a:pt x="18540" y="51792"/>
                  </a:cubicBezTo>
                  <a:cubicBezTo>
                    <a:pt x="18982" y="51792"/>
                    <a:pt x="18581" y="52014"/>
                    <a:pt x="17049" y="53068"/>
                  </a:cubicBezTo>
                  <a:cubicBezTo>
                    <a:pt x="14298" y="54962"/>
                    <a:pt x="16484" y="59522"/>
                    <a:pt x="21142" y="60532"/>
                  </a:cubicBezTo>
                  <a:cubicBezTo>
                    <a:pt x="21561" y="60623"/>
                    <a:pt x="21986" y="60664"/>
                    <a:pt x="22412" y="60664"/>
                  </a:cubicBezTo>
                  <a:cubicBezTo>
                    <a:pt x="23748" y="60664"/>
                    <a:pt x="25087" y="60266"/>
                    <a:pt x="26249" y="59801"/>
                  </a:cubicBezTo>
                  <a:cubicBezTo>
                    <a:pt x="27895" y="59141"/>
                    <a:pt x="29189" y="58344"/>
                    <a:pt x="29621" y="58344"/>
                  </a:cubicBezTo>
                  <a:cubicBezTo>
                    <a:pt x="29866" y="58344"/>
                    <a:pt x="29835" y="58598"/>
                    <a:pt x="29438" y="59275"/>
                  </a:cubicBezTo>
                  <a:cubicBezTo>
                    <a:pt x="27686" y="62264"/>
                    <a:pt x="26246" y="65323"/>
                    <a:pt x="33534" y="69714"/>
                  </a:cubicBezTo>
                  <a:cubicBezTo>
                    <a:pt x="35322" y="70792"/>
                    <a:pt x="36718" y="71203"/>
                    <a:pt x="37827" y="71203"/>
                  </a:cubicBezTo>
                  <a:cubicBezTo>
                    <a:pt x="41241" y="71203"/>
                    <a:pt x="41948" y="67320"/>
                    <a:pt x="43029" y="67055"/>
                  </a:cubicBezTo>
                  <a:cubicBezTo>
                    <a:pt x="43051" y="67050"/>
                    <a:pt x="43073" y="67047"/>
                    <a:pt x="43094" y="67047"/>
                  </a:cubicBezTo>
                  <a:cubicBezTo>
                    <a:pt x="43607" y="67047"/>
                    <a:pt x="43816" y="68642"/>
                    <a:pt x="44252" y="70568"/>
                  </a:cubicBezTo>
                  <a:cubicBezTo>
                    <a:pt x="44923" y="73503"/>
                    <a:pt x="46133" y="77212"/>
                    <a:pt x="49800" y="77212"/>
                  </a:cubicBezTo>
                  <a:cubicBezTo>
                    <a:pt x="50031" y="77212"/>
                    <a:pt x="50272" y="77197"/>
                    <a:pt x="50524" y="77167"/>
                  </a:cubicBezTo>
                  <a:cubicBezTo>
                    <a:pt x="57478" y="76316"/>
                    <a:pt x="54878" y="67437"/>
                    <a:pt x="59552" y="61148"/>
                  </a:cubicBezTo>
                  <a:cubicBezTo>
                    <a:pt x="64222" y="54856"/>
                    <a:pt x="74565" y="43923"/>
                    <a:pt x="77648" y="35516"/>
                  </a:cubicBezTo>
                  <a:cubicBezTo>
                    <a:pt x="80730" y="27109"/>
                    <a:pt x="75795" y="15178"/>
                    <a:pt x="66877" y="8045"/>
                  </a:cubicBezTo>
                  <a:cubicBezTo>
                    <a:pt x="65032" y="6576"/>
                    <a:pt x="63234" y="5324"/>
                    <a:pt x="61480" y="4291"/>
                  </a:cubicBezTo>
                  <a:cubicBezTo>
                    <a:pt x="61439" y="4267"/>
                    <a:pt x="61408" y="4246"/>
                    <a:pt x="61387" y="4236"/>
                  </a:cubicBezTo>
                  <a:cubicBezTo>
                    <a:pt x="56264" y="1229"/>
                    <a:pt x="51524" y="0"/>
                    <a:pt x="47180" y="0"/>
                  </a:cubicBez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5" name="Google Shape;893;p40"/>
            <p:cNvSpPr/>
            <p:nvPr/>
          </p:nvSpPr>
          <p:spPr>
            <a:xfrm rot="19182520">
              <a:off x="10154062" y="1678026"/>
              <a:ext cx="272172" cy="185582"/>
            </a:xfrm>
            <a:custGeom>
              <a:avLst/>
              <a:gdLst/>
              <a:ahLst/>
              <a:cxnLst/>
              <a:rect l="l" t="t" r="r" b="b"/>
              <a:pathLst>
                <a:path w="15672" h="10686" extrusionOk="0">
                  <a:moveTo>
                    <a:pt x="11197" y="0"/>
                  </a:moveTo>
                  <a:cubicBezTo>
                    <a:pt x="11197" y="0"/>
                    <a:pt x="0" y="5067"/>
                    <a:pt x="97" y="6385"/>
                  </a:cubicBezTo>
                  <a:cubicBezTo>
                    <a:pt x="196" y="7705"/>
                    <a:pt x="1243" y="10505"/>
                    <a:pt x="6337" y="10673"/>
                  </a:cubicBezTo>
                  <a:cubicBezTo>
                    <a:pt x="6588" y="10682"/>
                    <a:pt x="6836" y="10686"/>
                    <a:pt x="7081" y="10686"/>
                  </a:cubicBezTo>
                  <a:cubicBezTo>
                    <a:pt x="10326" y="10686"/>
                    <a:pt x="12960" y="9932"/>
                    <a:pt x="14386" y="8097"/>
                  </a:cubicBezTo>
                  <a:cubicBezTo>
                    <a:pt x="15027" y="7270"/>
                    <a:pt x="15422" y="6222"/>
                    <a:pt x="15519" y="4927"/>
                  </a:cubicBezTo>
                  <a:cubicBezTo>
                    <a:pt x="15671" y="2895"/>
                    <a:pt x="14755" y="1690"/>
                    <a:pt x="13729" y="981"/>
                  </a:cubicBezTo>
                  <a:cubicBezTo>
                    <a:pt x="12537" y="155"/>
                    <a:pt x="11197" y="0"/>
                    <a:pt x="11197" y="0"/>
                  </a:cubicBezTo>
                  <a:close/>
                </a:path>
              </a:pathLst>
            </a:custGeom>
            <a:solidFill>
              <a:srgbClr val="EDA8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6" name="Google Shape;894;p40"/>
            <p:cNvSpPr/>
            <p:nvPr/>
          </p:nvSpPr>
          <p:spPr>
            <a:xfrm rot="19182520">
              <a:off x="9253294" y="1637776"/>
              <a:ext cx="185269" cy="271235"/>
            </a:xfrm>
            <a:custGeom>
              <a:avLst/>
              <a:gdLst/>
              <a:ahLst/>
              <a:cxnLst/>
              <a:rect l="l" t="t" r="r" b="b"/>
              <a:pathLst>
                <a:path w="10668" h="15618" extrusionOk="0">
                  <a:moveTo>
                    <a:pt x="6324" y="0"/>
                  </a:moveTo>
                  <a:cubicBezTo>
                    <a:pt x="5955" y="0"/>
                    <a:pt x="5557" y="45"/>
                    <a:pt x="5128" y="146"/>
                  </a:cubicBezTo>
                  <a:cubicBezTo>
                    <a:pt x="4769" y="229"/>
                    <a:pt x="4416" y="341"/>
                    <a:pt x="4074" y="479"/>
                  </a:cubicBezTo>
                  <a:cubicBezTo>
                    <a:pt x="699" y="1854"/>
                    <a:pt x="1" y="5546"/>
                    <a:pt x="874" y="10110"/>
                  </a:cubicBezTo>
                  <a:cubicBezTo>
                    <a:pt x="1772" y="14782"/>
                    <a:pt x="4384" y="15617"/>
                    <a:pt x="5800" y="15617"/>
                  </a:cubicBezTo>
                  <a:cubicBezTo>
                    <a:pt x="5900" y="15617"/>
                    <a:pt x="5995" y="15613"/>
                    <a:pt x="6082" y="15606"/>
                  </a:cubicBezTo>
                  <a:cubicBezTo>
                    <a:pt x="7402" y="15498"/>
                    <a:pt x="10668" y="3651"/>
                    <a:pt x="10668" y="3651"/>
                  </a:cubicBezTo>
                  <a:cubicBezTo>
                    <a:pt x="10668" y="3651"/>
                    <a:pt x="10454" y="2886"/>
                    <a:pt x="9898" y="2057"/>
                  </a:cubicBezTo>
                  <a:cubicBezTo>
                    <a:pt x="9249" y="1074"/>
                    <a:pt x="8126" y="0"/>
                    <a:pt x="6324" y="0"/>
                  </a:cubicBezTo>
                  <a:close/>
                </a:path>
              </a:pathLst>
            </a:custGeom>
            <a:solidFill>
              <a:srgbClr val="EDA8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7" name="Google Shape;895;p40"/>
            <p:cNvSpPr/>
            <p:nvPr/>
          </p:nvSpPr>
          <p:spPr>
            <a:xfrm rot="19182520">
              <a:off x="10214300" y="1738398"/>
              <a:ext cx="125319" cy="81850"/>
            </a:xfrm>
            <a:custGeom>
              <a:avLst/>
              <a:gdLst/>
              <a:ahLst/>
              <a:cxnLst/>
              <a:rect l="l" t="t" r="r" b="b"/>
              <a:pathLst>
                <a:path w="7216" h="4713" extrusionOk="0">
                  <a:moveTo>
                    <a:pt x="2302" y="0"/>
                  </a:moveTo>
                  <a:cubicBezTo>
                    <a:pt x="1174" y="0"/>
                    <a:pt x="1" y="393"/>
                    <a:pt x="521" y="2188"/>
                  </a:cubicBezTo>
                  <a:cubicBezTo>
                    <a:pt x="1012" y="3882"/>
                    <a:pt x="2739" y="4713"/>
                    <a:pt x="4289" y="4713"/>
                  </a:cubicBezTo>
                  <a:cubicBezTo>
                    <a:pt x="5661" y="4713"/>
                    <a:pt x="6893" y="4062"/>
                    <a:pt x="7005" y="2782"/>
                  </a:cubicBezTo>
                  <a:cubicBezTo>
                    <a:pt x="7215" y="378"/>
                    <a:pt x="4739" y="236"/>
                    <a:pt x="4153" y="236"/>
                  </a:cubicBezTo>
                  <a:cubicBezTo>
                    <a:pt x="4075" y="236"/>
                    <a:pt x="4031" y="239"/>
                    <a:pt x="4031" y="239"/>
                  </a:cubicBezTo>
                  <a:cubicBezTo>
                    <a:pt x="4031" y="239"/>
                    <a:pt x="3180" y="0"/>
                    <a:pt x="2302" y="0"/>
                  </a:cubicBezTo>
                  <a:close/>
                </a:path>
              </a:pathLst>
            </a:custGeom>
            <a:solidFill>
              <a:srgbClr val="EC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8" name="Google Shape;896;p40"/>
            <p:cNvSpPr/>
            <p:nvPr/>
          </p:nvSpPr>
          <p:spPr>
            <a:xfrm rot="19182520">
              <a:off x="9301833" y="1716501"/>
              <a:ext cx="127976" cy="111703"/>
            </a:xfrm>
            <a:custGeom>
              <a:avLst/>
              <a:gdLst/>
              <a:ahLst/>
              <a:cxnLst/>
              <a:rect l="l" t="t" r="r" b="b"/>
              <a:pathLst>
                <a:path w="7369" h="6432" extrusionOk="0">
                  <a:moveTo>
                    <a:pt x="3338" y="0"/>
                  </a:moveTo>
                  <a:cubicBezTo>
                    <a:pt x="3129" y="0"/>
                    <a:pt x="2902" y="28"/>
                    <a:pt x="2655" y="89"/>
                  </a:cubicBezTo>
                  <a:cubicBezTo>
                    <a:pt x="0" y="747"/>
                    <a:pt x="949" y="5984"/>
                    <a:pt x="4248" y="6402"/>
                  </a:cubicBezTo>
                  <a:cubicBezTo>
                    <a:pt x="4405" y="6422"/>
                    <a:pt x="4550" y="6432"/>
                    <a:pt x="4684" y="6432"/>
                  </a:cubicBezTo>
                  <a:cubicBezTo>
                    <a:pt x="7368" y="6432"/>
                    <a:pt x="5629" y="2633"/>
                    <a:pt x="5629" y="2633"/>
                  </a:cubicBezTo>
                  <a:cubicBezTo>
                    <a:pt x="5629" y="2633"/>
                    <a:pt x="5366" y="0"/>
                    <a:pt x="3338" y="0"/>
                  </a:cubicBezTo>
                  <a:close/>
                </a:path>
              </a:pathLst>
            </a:custGeom>
            <a:solidFill>
              <a:srgbClr val="EC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9" name="Google Shape;900;p40"/>
            <p:cNvSpPr/>
            <p:nvPr/>
          </p:nvSpPr>
          <p:spPr>
            <a:xfrm rot="19182520">
              <a:off x="9938410" y="1258776"/>
              <a:ext cx="955" cy="5870"/>
            </a:xfrm>
            <a:custGeom>
              <a:avLst/>
              <a:gdLst/>
              <a:ahLst/>
              <a:cxnLst/>
              <a:rect l="l" t="t" r="r" b="b"/>
              <a:pathLst>
                <a:path w="55" h="338" extrusionOk="0">
                  <a:moveTo>
                    <a:pt x="49" y="0"/>
                  </a:moveTo>
                  <a:lnTo>
                    <a:pt x="0" y="338"/>
                  </a:lnTo>
                  <a:cubicBezTo>
                    <a:pt x="38" y="207"/>
                    <a:pt x="55" y="94"/>
                    <a:pt x="49" y="0"/>
                  </a:cubicBezTo>
                  <a:close/>
                </a:path>
              </a:pathLst>
            </a:custGeom>
            <a:solidFill>
              <a:srgbClr val="F8B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0" name="Google Shape;901;p40"/>
            <p:cNvSpPr/>
            <p:nvPr/>
          </p:nvSpPr>
          <p:spPr>
            <a:xfrm rot="19182520">
              <a:off x="9300629" y="1275030"/>
              <a:ext cx="985461" cy="830741"/>
            </a:xfrm>
            <a:custGeom>
              <a:avLst/>
              <a:gdLst/>
              <a:ahLst/>
              <a:cxnLst/>
              <a:rect l="l" t="t" r="r" b="b"/>
              <a:pathLst>
                <a:path w="56744" h="47835" extrusionOk="0">
                  <a:moveTo>
                    <a:pt x="17756" y="0"/>
                  </a:moveTo>
                  <a:cubicBezTo>
                    <a:pt x="1" y="16763"/>
                    <a:pt x="5232" y="28652"/>
                    <a:pt x="9162" y="36956"/>
                  </a:cubicBezTo>
                  <a:cubicBezTo>
                    <a:pt x="11938" y="42826"/>
                    <a:pt x="15227" y="46090"/>
                    <a:pt x="22601" y="47293"/>
                  </a:cubicBezTo>
                  <a:cubicBezTo>
                    <a:pt x="24839" y="47660"/>
                    <a:pt x="27451" y="47835"/>
                    <a:pt x="30539" y="47835"/>
                  </a:cubicBezTo>
                  <a:cubicBezTo>
                    <a:pt x="31675" y="47835"/>
                    <a:pt x="32876" y="47811"/>
                    <a:pt x="34146" y="47765"/>
                  </a:cubicBezTo>
                  <a:cubicBezTo>
                    <a:pt x="46004" y="47327"/>
                    <a:pt x="52655" y="38988"/>
                    <a:pt x="55335" y="34625"/>
                  </a:cubicBezTo>
                  <a:cubicBezTo>
                    <a:pt x="56293" y="33061"/>
                    <a:pt x="56743" y="32010"/>
                    <a:pt x="56743" y="32010"/>
                  </a:cubicBezTo>
                  <a:cubicBezTo>
                    <a:pt x="56743" y="32010"/>
                    <a:pt x="55549" y="28518"/>
                    <a:pt x="51501" y="25245"/>
                  </a:cubicBezTo>
                  <a:cubicBezTo>
                    <a:pt x="47455" y="21974"/>
                    <a:pt x="47486" y="21050"/>
                    <a:pt x="48657" y="19011"/>
                  </a:cubicBezTo>
                  <a:cubicBezTo>
                    <a:pt x="49672" y="17248"/>
                    <a:pt x="50495" y="12051"/>
                    <a:pt x="50699" y="10677"/>
                  </a:cubicBezTo>
                  <a:lnTo>
                    <a:pt x="50699" y="10677"/>
                  </a:lnTo>
                  <a:cubicBezTo>
                    <a:pt x="50151" y="12506"/>
                    <a:pt x="45253" y="17592"/>
                    <a:pt x="43703" y="18577"/>
                  </a:cubicBezTo>
                  <a:cubicBezTo>
                    <a:pt x="43608" y="18637"/>
                    <a:pt x="43484" y="18666"/>
                    <a:pt x="43335" y="18666"/>
                  </a:cubicBezTo>
                  <a:cubicBezTo>
                    <a:pt x="40877" y="18666"/>
                    <a:pt x="31608" y="10933"/>
                    <a:pt x="32844" y="9482"/>
                  </a:cubicBezTo>
                  <a:cubicBezTo>
                    <a:pt x="34139" y="7970"/>
                    <a:pt x="39415" y="1801"/>
                    <a:pt x="39582" y="1609"/>
                  </a:cubicBezTo>
                  <a:lnTo>
                    <a:pt x="39582" y="1609"/>
                  </a:lnTo>
                  <a:cubicBezTo>
                    <a:pt x="33523" y="5227"/>
                    <a:pt x="30978" y="6814"/>
                    <a:pt x="29151" y="6814"/>
                  </a:cubicBezTo>
                  <a:cubicBezTo>
                    <a:pt x="27930" y="6814"/>
                    <a:pt x="27029" y="6105"/>
                    <a:pt x="25615" y="4819"/>
                  </a:cubicBezTo>
                  <a:cubicBezTo>
                    <a:pt x="22085" y="1612"/>
                    <a:pt x="17756" y="0"/>
                    <a:pt x="17756" y="0"/>
                  </a:cubicBezTo>
                  <a:close/>
                </a:path>
              </a:pathLst>
            </a:custGeom>
            <a:solidFill>
              <a:srgbClr val="F8B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1" name="Google Shape;902;p40"/>
            <p:cNvSpPr/>
            <p:nvPr/>
          </p:nvSpPr>
          <p:spPr>
            <a:xfrm rot="19182520">
              <a:off x="9938410" y="1258776"/>
              <a:ext cx="955" cy="5870"/>
            </a:xfrm>
            <a:custGeom>
              <a:avLst/>
              <a:gdLst/>
              <a:ahLst/>
              <a:cxnLst/>
              <a:rect l="l" t="t" r="r" b="b"/>
              <a:pathLst>
                <a:path w="55" h="338" extrusionOk="0">
                  <a:moveTo>
                    <a:pt x="49" y="0"/>
                  </a:moveTo>
                  <a:lnTo>
                    <a:pt x="0" y="338"/>
                  </a:lnTo>
                  <a:cubicBezTo>
                    <a:pt x="38" y="207"/>
                    <a:pt x="55" y="94"/>
                    <a:pt x="49" y="0"/>
                  </a:cubicBezTo>
                  <a:close/>
                </a:path>
              </a:pathLst>
            </a:custGeom>
            <a:solidFill>
              <a:srgbClr val="CC05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2" name="Google Shape;903;p40"/>
            <p:cNvSpPr/>
            <p:nvPr/>
          </p:nvSpPr>
          <p:spPr>
            <a:xfrm rot="19182520">
              <a:off x="9990518" y="1770113"/>
              <a:ext cx="200899" cy="179555"/>
            </a:xfrm>
            <a:custGeom>
              <a:avLst/>
              <a:gdLst/>
              <a:ahLst/>
              <a:cxnLst/>
              <a:rect l="l" t="t" r="r" b="b"/>
              <a:pathLst>
                <a:path w="11568" h="10339" extrusionOk="0">
                  <a:moveTo>
                    <a:pt x="5787" y="1"/>
                  </a:moveTo>
                  <a:cubicBezTo>
                    <a:pt x="4328" y="1"/>
                    <a:pt x="2878" y="615"/>
                    <a:pt x="1856" y="1811"/>
                  </a:cubicBezTo>
                  <a:cubicBezTo>
                    <a:pt x="0" y="3980"/>
                    <a:pt x="255" y="7243"/>
                    <a:pt x="2425" y="9098"/>
                  </a:cubicBezTo>
                  <a:cubicBezTo>
                    <a:pt x="3399" y="9931"/>
                    <a:pt x="4593" y="10338"/>
                    <a:pt x="5781" y="10338"/>
                  </a:cubicBezTo>
                  <a:cubicBezTo>
                    <a:pt x="7240" y="10338"/>
                    <a:pt x="8690" y="9724"/>
                    <a:pt x="9712" y="8528"/>
                  </a:cubicBezTo>
                  <a:cubicBezTo>
                    <a:pt x="11567" y="6360"/>
                    <a:pt x="11313" y="3096"/>
                    <a:pt x="9143" y="1241"/>
                  </a:cubicBezTo>
                  <a:cubicBezTo>
                    <a:pt x="8169" y="408"/>
                    <a:pt x="6975" y="1"/>
                    <a:pt x="5787" y="1"/>
                  </a:cubicBezTo>
                  <a:close/>
                </a:path>
              </a:pathLst>
            </a:custGeom>
            <a:solidFill>
              <a:srgbClr val="EC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3" name="Google Shape;904;p40"/>
            <p:cNvSpPr/>
            <p:nvPr/>
          </p:nvSpPr>
          <p:spPr>
            <a:xfrm rot="19182520">
              <a:off x="9430916" y="1766777"/>
              <a:ext cx="200899" cy="179555"/>
            </a:xfrm>
            <a:custGeom>
              <a:avLst/>
              <a:gdLst/>
              <a:ahLst/>
              <a:cxnLst/>
              <a:rect l="l" t="t" r="r" b="b"/>
              <a:pathLst>
                <a:path w="11568" h="10339" extrusionOk="0">
                  <a:moveTo>
                    <a:pt x="5787" y="1"/>
                  </a:moveTo>
                  <a:cubicBezTo>
                    <a:pt x="4328" y="1"/>
                    <a:pt x="2878" y="615"/>
                    <a:pt x="1856" y="1811"/>
                  </a:cubicBezTo>
                  <a:cubicBezTo>
                    <a:pt x="1" y="3980"/>
                    <a:pt x="256" y="7243"/>
                    <a:pt x="2426" y="9098"/>
                  </a:cubicBezTo>
                  <a:cubicBezTo>
                    <a:pt x="3399" y="9931"/>
                    <a:pt x="4593" y="10338"/>
                    <a:pt x="5782" y="10338"/>
                  </a:cubicBezTo>
                  <a:cubicBezTo>
                    <a:pt x="7240" y="10338"/>
                    <a:pt x="8690" y="9724"/>
                    <a:pt x="9713" y="8528"/>
                  </a:cubicBezTo>
                  <a:cubicBezTo>
                    <a:pt x="11568" y="6360"/>
                    <a:pt x="11313" y="3096"/>
                    <a:pt x="9143" y="1241"/>
                  </a:cubicBezTo>
                  <a:cubicBezTo>
                    <a:pt x="8169" y="408"/>
                    <a:pt x="6975" y="1"/>
                    <a:pt x="5787" y="1"/>
                  </a:cubicBezTo>
                  <a:close/>
                </a:path>
              </a:pathLst>
            </a:custGeom>
            <a:solidFill>
              <a:srgbClr val="EC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4" name="Google Shape;905;p40"/>
            <p:cNvSpPr/>
            <p:nvPr/>
          </p:nvSpPr>
          <p:spPr>
            <a:xfrm rot="19182520">
              <a:off x="9975702" y="1556754"/>
              <a:ext cx="241972" cy="228026"/>
            </a:xfrm>
            <a:custGeom>
              <a:avLst/>
              <a:gdLst/>
              <a:ahLst/>
              <a:cxnLst/>
              <a:rect l="l" t="t" r="r" b="b"/>
              <a:pathLst>
                <a:path w="13933" h="13130" fill="none" extrusionOk="0">
                  <a:moveTo>
                    <a:pt x="1" y="5992"/>
                  </a:moveTo>
                  <a:cubicBezTo>
                    <a:pt x="1" y="5992"/>
                    <a:pt x="3891" y="1"/>
                    <a:pt x="8912" y="3914"/>
                  </a:cubicBezTo>
                  <a:cubicBezTo>
                    <a:pt x="13932" y="7827"/>
                    <a:pt x="8348" y="13129"/>
                    <a:pt x="8348" y="13129"/>
                  </a:cubicBezTo>
                </a:path>
              </a:pathLst>
            </a:custGeom>
            <a:noFill/>
            <a:ln w="19050" cap="rnd" cmpd="sng">
              <a:solidFill>
                <a:srgbClr val="5B260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5" name="Google Shape;906;p40"/>
            <p:cNvSpPr/>
            <p:nvPr/>
          </p:nvSpPr>
          <p:spPr>
            <a:xfrm rot="19182520">
              <a:off x="9424464" y="1554399"/>
              <a:ext cx="241989" cy="228009"/>
            </a:xfrm>
            <a:custGeom>
              <a:avLst/>
              <a:gdLst/>
              <a:ahLst/>
              <a:cxnLst/>
              <a:rect l="l" t="t" r="r" b="b"/>
              <a:pathLst>
                <a:path w="13934" h="13129" fill="none" extrusionOk="0">
                  <a:moveTo>
                    <a:pt x="0" y="5990"/>
                  </a:moveTo>
                  <a:cubicBezTo>
                    <a:pt x="0" y="5990"/>
                    <a:pt x="3892" y="0"/>
                    <a:pt x="8913" y="3913"/>
                  </a:cubicBezTo>
                  <a:cubicBezTo>
                    <a:pt x="13933" y="7827"/>
                    <a:pt x="8348" y="13129"/>
                    <a:pt x="8348" y="13129"/>
                  </a:cubicBezTo>
                </a:path>
              </a:pathLst>
            </a:custGeom>
            <a:noFill/>
            <a:ln w="19050" cap="rnd" cmpd="sng">
              <a:solidFill>
                <a:srgbClr val="5B260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6" name="Google Shape;907;p40"/>
            <p:cNvSpPr/>
            <p:nvPr/>
          </p:nvSpPr>
          <p:spPr>
            <a:xfrm rot="19182520">
              <a:off x="9764045" y="1684427"/>
              <a:ext cx="123964" cy="103888"/>
            </a:xfrm>
            <a:custGeom>
              <a:avLst/>
              <a:gdLst/>
              <a:ahLst/>
              <a:cxnLst/>
              <a:rect l="l" t="t" r="r" b="b"/>
              <a:pathLst>
                <a:path w="7138" h="5982" extrusionOk="0">
                  <a:moveTo>
                    <a:pt x="1824" y="1"/>
                  </a:moveTo>
                  <a:cubicBezTo>
                    <a:pt x="43" y="1"/>
                    <a:pt x="0" y="2742"/>
                    <a:pt x="1743" y="5179"/>
                  </a:cubicBezTo>
                  <a:cubicBezTo>
                    <a:pt x="2108" y="5688"/>
                    <a:pt x="3153" y="5981"/>
                    <a:pt x="4204" y="5981"/>
                  </a:cubicBezTo>
                  <a:cubicBezTo>
                    <a:pt x="5201" y="5981"/>
                    <a:pt x="6203" y="5717"/>
                    <a:pt x="6634" y="5124"/>
                  </a:cubicBezTo>
                  <a:cubicBezTo>
                    <a:pt x="7138" y="4426"/>
                    <a:pt x="6854" y="3271"/>
                    <a:pt x="4843" y="1553"/>
                  </a:cubicBezTo>
                  <a:lnTo>
                    <a:pt x="4840" y="1549"/>
                  </a:lnTo>
                  <a:lnTo>
                    <a:pt x="4837" y="1549"/>
                  </a:lnTo>
                  <a:cubicBezTo>
                    <a:pt x="3550" y="450"/>
                    <a:pt x="2544" y="1"/>
                    <a:pt x="1824" y="1"/>
                  </a:cubicBezTo>
                  <a:close/>
                </a:path>
              </a:pathLst>
            </a:custGeom>
            <a:solidFill>
              <a:srgbClr val="EC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7" name="Google Shape;908;p40"/>
            <p:cNvSpPr/>
            <p:nvPr/>
          </p:nvSpPr>
          <p:spPr>
            <a:xfrm rot="19182520">
              <a:off x="9686433" y="1772167"/>
              <a:ext cx="279987" cy="236901"/>
            </a:xfrm>
            <a:custGeom>
              <a:avLst/>
              <a:gdLst/>
              <a:ahLst/>
              <a:cxnLst/>
              <a:rect l="l" t="t" r="r" b="b"/>
              <a:pathLst>
                <a:path w="16122" h="13641" extrusionOk="0">
                  <a:moveTo>
                    <a:pt x="3701" y="1"/>
                  </a:moveTo>
                  <a:cubicBezTo>
                    <a:pt x="3608" y="1"/>
                    <a:pt x="3516" y="5"/>
                    <a:pt x="3423" y="15"/>
                  </a:cubicBezTo>
                  <a:cubicBezTo>
                    <a:pt x="686" y="287"/>
                    <a:pt x="0" y="3503"/>
                    <a:pt x="2359" y="7210"/>
                  </a:cubicBezTo>
                  <a:lnTo>
                    <a:pt x="2359" y="7214"/>
                  </a:lnTo>
                  <a:cubicBezTo>
                    <a:pt x="2938" y="8123"/>
                    <a:pt x="3699" y="9059"/>
                    <a:pt x="4660" y="9993"/>
                  </a:cubicBezTo>
                  <a:cubicBezTo>
                    <a:pt x="5727" y="11030"/>
                    <a:pt x="6823" y="11823"/>
                    <a:pt x="7894" y="12397"/>
                  </a:cubicBezTo>
                  <a:cubicBezTo>
                    <a:pt x="9490" y="13258"/>
                    <a:pt x="11031" y="13641"/>
                    <a:pt x="12339" y="13641"/>
                  </a:cubicBezTo>
                  <a:cubicBezTo>
                    <a:pt x="14469" y="13641"/>
                    <a:pt x="15982" y="12625"/>
                    <a:pt x="16108" y="11005"/>
                  </a:cubicBezTo>
                  <a:cubicBezTo>
                    <a:pt x="16122" y="10845"/>
                    <a:pt x="16118" y="10683"/>
                    <a:pt x="16098" y="10524"/>
                  </a:cubicBezTo>
                  <a:cubicBezTo>
                    <a:pt x="15891" y="8546"/>
                    <a:pt x="13480" y="7014"/>
                    <a:pt x="11156" y="6208"/>
                  </a:cubicBezTo>
                  <a:cubicBezTo>
                    <a:pt x="10170" y="5863"/>
                    <a:pt x="9289" y="4783"/>
                    <a:pt x="8380" y="3618"/>
                  </a:cubicBezTo>
                  <a:cubicBezTo>
                    <a:pt x="7908" y="3012"/>
                    <a:pt x="7425" y="2381"/>
                    <a:pt x="6916" y="1819"/>
                  </a:cubicBezTo>
                  <a:cubicBezTo>
                    <a:pt x="6014" y="831"/>
                    <a:pt x="5024" y="53"/>
                    <a:pt x="3840" y="4"/>
                  </a:cubicBezTo>
                  <a:cubicBezTo>
                    <a:pt x="3794" y="2"/>
                    <a:pt x="3747" y="1"/>
                    <a:pt x="3701" y="1"/>
                  </a:cubicBezTo>
                  <a:close/>
                </a:path>
              </a:pathLst>
            </a:custGeom>
            <a:solidFill>
              <a:srgbClr val="401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8" name="Google Shape;909;p40"/>
            <p:cNvSpPr/>
            <p:nvPr/>
          </p:nvSpPr>
          <p:spPr>
            <a:xfrm rot="19182520">
              <a:off x="9687547" y="1830479"/>
              <a:ext cx="76275" cy="62069"/>
            </a:xfrm>
            <a:custGeom>
              <a:avLst/>
              <a:gdLst/>
              <a:ahLst/>
              <a:cxnLst/>
              <a:rect l="l" t="t" r="r" b="b"/>
              <a:pathLst>
                <a:path w="4392" h="3574" extrusionOk="0">
                  <a:moveTo>
                    <a:pt x="1316" y="0"/>
                  </a:moveTo>
                  <a:cubicBezTo>
                    <a:pt x="689" y="542"/>
                    <a:pt x="0" y="1482"/>
                    <a:pt x="744" y="2674"/>
                  </a:cubicBezTo>
                  <a:cubicBezTo>
                    <a:pt x="1139" y="3302"/>
                    <a:pt x="1593" y="3574"/>
                    <a:pt x="2070" y="3574"/>
                  </a:cubicBezTo>
                  <a:cubicBezTo>
                    <a:pt x="2837" y="3574"/>
                    <a:pt x="3663" y="2869"/>
                    <a:pt x="4392" y="1815"/>
                  </a:cubicBezTo>
                  <a:cubicBezTo>
                    <a:pt x="3490" y="827"/>
                    <a:pt x="2500" y="49"/>
                    <a:pt x="1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9" name="Google Shape;910;p40"/>
            <p:cNvSpPr/>
            <p:nvPr/>
          </p:nvSpPr>
          <p:spPr>
            <a:xfrm rot="19182520">
              <a:off x="9798272" y="1794101"/>
              <a:ext cx="159983" cy="130980"/>
            </a:xfrm>
            <a:custGeom>
              <a:avLst/>
              <a:gdLst/>
              <a:ahLst/>
              <a:cxnLst/>
              <a:rect l="l" t="t" r="r" b="b"/>
              <a:pathLst>
                <a:path w="9212" h="7542" extrusionOk="0">
                  <a:moveTo>
                    <a:pt x="1493" y="1"/>
                  </a:moveTo>
                  <a:cubicBezTo>
                    <a:pt x="770" y="948"/>
                    <a:pt x="1" y="2360"/>
                    <a:pt x="1041" y="3207"/>
                  </a:cubicBezTo>
                  <a:cubicBezTo>
                    <a:pt x="3654" y="5340"/>
                    <a:pt x="6038" y="7541"/>
                    <a:pt x="7810" y="7541"/>
                  </a:cubicBezTo>
                  <a:cubicBezTo>
                    <a:pt x="8334" y="7541"/>
                    <a:pt x="8804" y="7349"/>
                    <a:pt x="9211" y="6906"/>
                  </a:cubicBezTo>
                  <a:cubicBezTo>
                    <a:pt x="9004" y="4929"/>
                    <a:pt x="6593" y="3396"/>
                    <a:pt x="4269" y="2591"/>
                  </a:cubicBezTo>
                  <a:cubicBezTo>
                    <a:pt x="3283" y="2246"/>
                    <a:pt x="2402" y="1165"/>
                    <a:pt x="14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0" name="Google Shape;911;p40"/>
            <p:cNvSpPr/>
            <p:nvPr/>
          </p:nvSpPr>
          <p:spPr>
            <a:xfrm rot="19182520">
              <a:off x="9771084" y="1912845"/>
              <a:ext cx="107483" cy="91818"/>
            </a:xfrm>
            <a:custGeom>
              <a:avLst/>
              <a:gdLst/>
              <a:ahLst/>
              <a:cxnLst/>
              <a:rect l="l" t="t" r="r" b="b"/>
              <a:pathLst>
                <a:path w="6189" h="5287" extrusionOk="0">
                  <a:moveTo>
                    <a:pt x="833" y="1"/>
                  </a:moveTo>
                  <a:cubicBezTo>
                    <a:pt x="361" y="1"/>
                    <a:pt x="0" y="100"/>
                    <a:pt x="0" y="100"/>
                  </a:cubicBezTo>
                  <a:lnTo>
                    <a:pt x="0" y="104"/>
                  </a:lnTo>
                  <a:cubicBezTo>
                    <a:pt x="578" y="1013"/>
                    <a:pt x="1340" y="1949"/>
                    <a:pt x="2301" y="2883"/>
                  </a:cubicBezTo>
                  <a:cubicBezTo>
                    <a:pt x="3368" y="3920"/>
                    <a:pt x="4464" y="4713"/>
                    <a:pt x="5535" y="5287"/>
                  </a:cubicBezTo>
                  <a:cubicBezTo>
                    <a:pt x="6189" y="2134"/>
                    <a:pt x="3285" y="2062"/>
                    <a:pt x="3019" y="2062"/>
                  </a:cubicBezTo>
                  <a:cubicBezTo>
                    <a:pt x="3006" y="2062"/>
                    <a:pt x="2999" y="2063"/>
                    <a:pt x="2999" y="2063"/>
                  </a:cubicBezTo>
                  <a:cubicBezTo>
                    <a:pt x="2862" y="315"/>
                    <a:pt x="1672" y="1"/>
                    <a:pt x="833" y="1"/>
                  </a:cubicBezTo>
                  <a:close/>
                </a:path>
              </a:pathLst>
            </a:custGeom>
            <a:solidFill>
              <a:srgbClr val="F98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1" name="Google Shape;912;p40"/>
            <p:cNvSpPr/>
            <p:nvPr/>
          </p:nvSpPr>
          <p:spPr>
            <a:xfrm rot="19182520">
              <a:off x="9338793" y="1481603"/>
              <a:ext cx="443148" cy="396067"/>
            </a:xfrm>
            <a:custGeom>
              <a:avLst/>
              <a:gdLst/>
              <a:ahLst/>
              <a:cxnLst/>
              <a:rect l="l" t="t" r="r" b="b"/>
              <a:pathLst>
                <a:path w="25517" h="22806" extrusionOk="0">
                  <a:moveTo>
                    <a:pt x="12766" y="1032"/>
                  </a:moveTo>
                  <a:cubicBezTo>
                    <a:pt x="15153" y="1032"/>
                    <a:pt x="17550" y="1849"/>
                    <a:pt x="19501" y="3518"/>
                  </a:cubicBezTo>
                  <a:cubicBezTo>
                    <a:pt x="23848" y="7236"/>
                    <a:pt x="24361" y="13797"/>
                    <a:pt x="20643" y="18145"/>
                  </a:cubicBezTo>
                  <a:cubicBezTo>
                    <a:pt x="18842" y="20251"/>
                    <a:pt x="16326" y="21529"/>
                    <a:pt x="13565" y="21745"/>
                  </a:cubicBezTo>
                  <a:cubicBezTo>
                    <a:pt x="13289" y="21767"/>
                    <a:pt x="13013" y="21777"/>
                    <a:pt x="12738" y="21777"/>
                  </a:cubicBezTo>
                  <a:cubicBezTo>
                    <a:pt x="10273" y="21777"/>
                    <a:pt x="7911" y="20907"/>
                    <a:pt x="6017" y="19287"/>
                  </a:cubicBezTo>
                  <a:cubicBezTo>
                    <a:pt x="1668" y="15569"/>
                    <a:pt x="1156" y="9007"/>
                    <a:pt x="4874" y="4660"/>
                  </a:cubicBezTo>
                  <a:cubicBezTo>
                    <a:pt x="6923" y="2264"/>
                    <a:pt x="9836" y="1032"/>
                    <a:pt x="12766" y="1032"/>
                  </a:cubicBezTo>
                  <a:close/>
                  <a:moveTo>
                    <a:pt x="12767" y="0"/>
                  </a:moveTo>
                  <a:cubicBezTo>
                    <a:pt x="9545" y="0"/>
                    <a:pt x="6342" y="1354"/>
                    <a:pt x="4088" y="3989"/>
                  </a:cubicBezTo>
                  <a:cubicBezTo>
                    <a:pt x="1" y="8768"/>
                    <a:pt x="564" y="15984"/>
                    <a:pt x="5344" y="20072"/>
                  </a:cubicBezTo>
                  <a:cubicBezTo>
                    <a:pt x="7491" y="21908"/>
                    <a:pt x="10127" y="22805"/>
                    <a:pt x="12751" y="22805"/>
                  </a:cubicBezTo>
                  <a:cubicBezTo>
                    <a:pt x="15971" y="22805"/>
                    <a:pt x="19176" y="21451"/>
                    <a:pt x="21428" y="18816"/>
                  </a:cubicBezTo>
                  <a:cubicBezTo>
                    <a:pt x="25517" y="14037"/>
                    <a:pt x="24953" y="6821"/>
                    <a:pt x="20173" y="2734"/>
                  </a:cubicBezTo>
                  <a:cubicBezTo>
                    <a:pt x="18027" y="898"/>
                    <a:pt x="15391" y="0"/>
                    <a:pt x="12767" y="0"/>
                  </a:cubicBezTo>
                  <a:close/>
                </a:path>
              </a:pathLst>
            </a:custGeom>
            <a:solidFill>
              <a:srgbClr val="3D15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2" name="Google Shape;913;p40"/>
            <p:cNvSpPr/>
            <p:nvPr/>
          </p:nvSpPr>
          <p:spPr>
            <a:xfrm rot="19182520">
              <a:off x="9889457" y="1477342"/>
              <a:ext cx="423211" cy="396258"/>
            </a:xfrm>
            <a:custGeom>
              <a:avLst/>
              <a:gdLst/>
              <a:ahLst/>
              <a:cxnLst/>
              <a:rect l="l" t="t" r="r" b="b"/>
              <a:pathLst>
                <a:path w="24369" h="22817" extrusionOk="0">
                  <a:moveTo>
                    <a:pt x="11628" y="1033"/>
                  </a:moveTo>
                  <a:cubicBezTo>
                    <a:pt x="14095" y="1033"/>
                    <a:pt x="16457" y="1902"/>
                    <a:pt x="18354" y="3523"/>
                  </a:cubicBezTo>
                  <a:cubicBezTo>
                    <a:pt x="22701" y="7241"/>
                    <a:pt x="23213" y="13803"/>
                    <a:pt x="19495" y="18150"/>
                  </a:cubicBezTo>
                  <a:cubicBezTo>
                    <a:pt x="17695" y="20257"/>
                    <a:pt x="15181" y="21536"/>
                    <a:pt x="12418" y="21751"/>
                  </a:cubicBezTo>
                  <a:cubicBezTo>
                    <a:pt x="12142" y="21772"/>
                    <a:pt x="11867" y="21783"/>
                    <a:pt x="11594" y="21783"/>
                  </a:cubicBezTo>
                  <a:cubicBezTo>
                    <a:pt x="9126" y="21783"/>
                    <a:pt x="6764" y="20914"/>
                    <a:pt x="4868" y="19293"/>
                  </a:cubicBezTo>
                  <a:cubicBezTo>
                    <a:pt x="2762" y="17491"/>
                    <a:pt x="1483" y="14978"/>
                    <a:pt x="1268" y="12216"/>
                  </a:cubicBezTo>
                  <a:cubicBezTo>
                    <a:pt x="1052" y="9453"/>
                    <a:pt x="1926" y="6771"/>
                    <a:pt x="3726" y="4666"/>
                  </a:cubicBezTo>
                  <a:cubicBezTo>
                    <a:pt x="5527" y="2559"/>
                    <a:pt x="8041" y="1281"/>
                    <a:pt x="10804" y="1065"/>
                  </a:cubicBezTo>
                  <a:cubicBezTo>
                    <a:pt x="11080" y="1044"/>
                    <a:pt x="11354" y="1033"/>
                    <a:pt x="11628" y="1033"/>
                  </a:cubicBezTo>
                  <a:close/>
                  <a:moveTo>
                    <a:pt x="11630" y="0"/>
                  </a:moveTo>
                  <a:cubicBezTo>
                    <a:pt x="11329" y="0"/>
                    <a:pt x="11027" y="12"/>
                    <a:pt x="10724" y="35"/>
                  </a:cubicBezTo>
                  <a:cubicBezTo>
                    <a:pt x="7686" y="273"/>
                    <a:pt x="4922" y="1678"/>
                    <a:pt x="2941" y="3995"/>
                  </a:cubicBezTo>
                  <a:cubicBezTo>
                    <a:pt x="960" y="6310"/>
                    <a:pt x="1" y="9258"/>
                    <a:pt x="238" y="12296"/>
                  </a:cubicBezTo>
                  <a:cubicBezTo>
                    <a:pt x="475" y="15334"/>
                    <a:pt x="1881" y="18097"/>
                    <a:pt x="4197" y="20077"/>
                  </a:cubicBezTo>
                  <a:cubicBezTo>
                    <a:pt x="6282" y="21860"/>
                    <a:pt x="8879" y="22817"/>
                    <a:pt x="11593" y="22817"/>
                  </a:cubicBezTo>
                  <a:cubicBezTo>
                    <a:pt x="11893" y="22817"/>
                    <a:pt x="12195" y="22805"/>
                    <a:pt x="12498" y="22780"/>
                  </a:cubicBezTo>
                  <a:cubicBezTo>
                    <a:pt x="15536" y="22543"/>
                    <a:pt x="18301" y="21138"/>
                    <a:pt x="20281" y="18821"/>
                  </a:cubicBezTo>
                  <a:cubicBezTo>
                    <a:pt x="24369" y="14041"/>
                    <a:pt x="23806" y="6826"/>
                    <a:pt x="19025" y="2739"/>
                  </a:cubicBezTo>
                  <a:cubicBezTo>
                    <a:pt x="16941" y="955"/>
                    <a:pt x="14343" y="0"/>
                    <a:pt x="11630" y="0"/>
                  </a:cubicBezTo>
                  <a:close/>
                </a:path>
              </a:pathLst>
            </a:custGeom>
            <a:solidFill>
              <a:srgbClr val="3D15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3" name="Google Shape;914;p40"/>
            <p:cNvSpPr/>
            <p:nvPr/>
          </p:nvSpPr>
          <p:spPr>
            <a:xfrm rot="19182520">
              <a:off x="9763337" y="1590103"/>
              <a:ext cx="129643" cy="114812"/>
            </a:xfrm>
            <a:custGeom>
              <a:avLst/>
              <a:gdLst/>
              <a:ahLst/>
              <a:cxnLst/>
              <a:rect l="l" t="t" r="r" b="b"/>
              <a:pathLst>
                <a:path w="7465" h="6611" extrusionOk="0">
                  <a:moveTo>
                    <a:pt x="15" y="0"/>
                  </a:moveTo>
                  <a:cubicBezTo>
                    <a:pt x="7" y="0"/>
                    <a:pt x="2" y="0"/>
                    <a:pt x="1" y="0"/>
                  </a:cubicBezTo>
                  <a:lnTo>
                    <a:pt x="20" y="1033"/>
                  </a:lnTo>
                  <a:cubicBezTo>
                    <a:pt x="24" y="1033"/>
                    <a:pt x="29" y="1033"/>
                    <a:pt x="37" y="1033"/>
                  </a:cubicBezTo>
                  <a:cubicBezTo>
                    <a:pt x="403" y="1033"/>
                    <a:pt x="4892" y="1144"/>
                    <a:pt x="6472" y="6611"/>
                  </a:cubicBezTo>
                  <a:lnTo>
                    <a:pt x="7465" y="6323"/>
                  </a:lnTo>
                  <a:cubicBezTo>
                    <a:pt x="5671" y="121"/>
                    <a:pt x="326" y="0"/>
                    <a:pt x="15" y="0"/>
                  </a:cubicBezTo>
                  <a:close/>
                </a:path>
              </a:pathLst>
            </a:custGeom>
            <a:solidFill>
              <a:srgbClr val="3D15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4" name="Google Shape;915;p40"/>
            <p:cNvSpPr/>
            <p:nvPr/>
          </p:nvSpPr>
          <p:spPr>
            <a:xfrm rot="19182520">
              <a:off x="10000732" y="1791645"/>
              <a:ext cx="18114" cy="16881"/>
            </a:xfrm>
            <a:custGeom>
              <a:avLst/>
              <a:gdLst/>
              <a:ahLst/>
              <a:cxnLst/>
              <a:rect l="l" t="t" r="r" b="b"/>
              <a:pathLst>
                <a:path w="1043" h="972" extrusionOk="0">
                  <a:moveTo>
                    <a:pt x="500" y="0"/>
                  </a:moveTo>
                  <a:cubicBezTo>
                    <a:pt x="425" y="0"/>
                    <a:pt x="349" y="18"/>
                    <a:pt x="280" y="54"/>
                  </a:cubicBezTo>
                  <a:cubicBezTo>
                    <a:pt x="105" y="142"/>
                    <a:pt x="0" y="329"/>
                    <a:pt x="15" y="524"/>
                  </a:cubicBezTo>
                  <a:cubicBezTo>
                    <a:pt x="31" y="720"/>
                    <a:pt x="163" y="886"/>
                    <a:pt x="349" y="948"/>
                  </a:cubicBezTo>
                  <a:cubicBezTo>
                    <a:pt x="399" y="964"/>
                    <a:pt x="449" y="971"/>
                    <a:pt x="499" y="971"/>
                  </a:cubicBezTo>
                  <a:cubicBezTo>
                    <a:pt x="639" y="971"/>
                    <a:pt x="774" y="912"/>
                    <a:pt x="868" y="801"/>
                  </a:cubicBezTo>
                  <a:cubicBezTo>
                    <a:pt x="1043" y="597"/>
                    <a:pt x="1019" y="291"/>
                    <a:pt x="815" y="117"/>
                  </a:cubicBezTo>
                  <a:cubicBezTo>
                    <a:pt x="725" y="40"/>
                    <a:pt x="613" y="0"/>
                    <a:pt x="500" y="0"/>
                  </a:cubicBezTo>
                  <a:close/>
                </a:path>
              </a:pathLst>
            </a:custGeom>
            <a:solidFill>
              <a:srgbClr val="B22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5" name="Google Shape;916;p40"/>
            <p:cNvSpPr/>
            <p:nvPr/>
          </p:nvSpPr>
          <p:spPr>
            <a:xfrm rot="19182520">
              <a:off x="10045138" y="1825627"/>
              <a:ext cx="18114" cy="16881"/>
            </a:xfrm>
            <a:custGeom>
              <a:avLst/>
              <a:gdLst/>
              <a:ahLst/>
              <a:cxnLst/>
              <a:rect l="l" t="t" r="r" b="b"/>
              <a:pathLst>
                <a:path w="1043" h="972" extrusionOk="0">
                  <a:moveTo>
                    <a:pt x="499" y="1"/>
                  </a:moveTo>
                  <a:cubicBezTo>
                    <a:pt x="424" y="1"/>
                    <a:pt x="349" y="18"/>
                    <a:pt x="280" y="53"/>
                  </a:cubicBezTo>
                  <a:cubicBezTo>
                    <a:pt x="105" y="143"/>
                    <a:pt x="0" y="328"/>
                    <a:pt x="16" y="524"/>
                  </a:cubicBezTo>
                  <a:cubicBezTo>
                    <a:pt x="31" y="719"/>
                    <a:pt x="163" y="887"/>
                    <a:pt x="349" y="948"/>
                  </a:cubicBezTo>
                  <a:cubicBezTo>
                    <a:pt x="398" y="964"/>
                    <a:pt x="449" y="972"/>
                    <a:pt x="499" y="972"/>
                  </a:cubicBezTo>
                  <a:cubicBezTo>
                    <a:pt x="638" y="972"/>
                    <a:pt x="775" y="912"/>
                    <a:pt x="870" y="802"/>
                  </a:cubicBezTo>
                  <a:cubicBezTo>
                    <a:pt x="1043" y="598"/>
                    <a:pt x="1019" y="291"/>
                    <a:pt x="815" y="118"/>
                  </a:cubicBezTo>
                  <a:cubicBezTo>
                    <a:pt x="726" y="40"/>
                    <a:pt x="613" y="1"/>
                    <a:pt x="499" y="1"/>
                  </a:cubicBezTo>
                  <a:close/>
                </a:path>
              </a:pathLst>
            </a:custGeom>
            <a:solidFill>
              <a:srgbClr val="B22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6" name="Google Shape;917;p40"/>
            <p:cNvSpPr/>
            <p:nvPr/>
          </p:nvSpPr>
          <p:spPr>
            <a:xfrm rot="19182520">
              <a:off x="10084161" y="1794926"/>
              <a:ext cx="18131" cy="16881"/>
            </a:xfrm>
            <a:custGeom>
              <a:avLst/>
              <a:gdLst/>
              <a:ahLst/>
              <a:cxnLst/>
              <a:rect l="l" t="t" r="r" b="b"/>
              <a:pathLst>
                <a:path w="1044" h="972" extrusionOk="0">
                  <a:moveTo>
                    <a:pt x="500" y="1"/>
                  </a:moveTo>
                  <a:cubicBezTo>
                    <a:pt x="425" y="1"/>
                    <a:pt x="350" y="18"/>
                    <a:pt x="280" y="53"/>
                  </a:cubicBezTo>
                  <a:cubicBezTo>
                    <a:pt x="105" y="143"/>
                    <a:pt x="1" y="328"/>
                    <a:pt x="16" y="524"/>
                  </a:cubicBezTo>
                  <a:cubicBezTo>
                    <a:pt x="32" y="719"/>
                    <a:pt x="164" y="887"/>
                    <a:pt x="350" y="948"/>
                  </a:cubicBezTo>
                  <a:cubicBezTo>
                    <a:pt x="399" y="964"/>
                    <a:pt x="449" y="972"/>
                    <a:pt x="499" y="972"/>
                  </a:cubicBezTo>
                  <a:cubicBezTo>
                    <a:pt x="639" y="972"/>
                    <a:pt x="775" y="911"/>
                    <a:pt x="869" y="802"/>
                  </a:cubicBezTo>
                  <a:cubicBezTo>
                    <a:pt x="1043" y="598"/>
                    <a:pt x="1020" y="291"/>
                    <a:pt x="816" y="117"/>
                  </a:cubicBezTo>
                  <a:cubicBezTo>
                    <a:pt x="726" y="40"/>
                    <a:pt x="613" y="1"/>
                    <a:pt x="500" y="1"/>
                  </a:cubicBezTo>
                  <a:close/>
                </a:path>
              </a:pathLst>
            </a:custGeom>
            <a:solidFill>
              <a:srgbClr val="B22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7" name="Google Shape;918;p40"/>
            <p:cNvSpPr/>
            <p:nvPr/>
          </p:nvSpPr>
          <p:spPr>
            <a:xfrm rot="19182520">
              <a:off x="10134890" y="1817573"/>
              <a:ext cx="18096" cy="16881"/>
            </a:xfrm>
            <a:custGeom>
              <a:avLst/>
              <a:gdLst/>
              <a:ahLst/>
              <a:cxnLst/>
              <a:rect l="l" t="t" r="r" b="b"/>
              <a:pathLst>
                <a:path w="1042" h="972" extrusionOk="0">
                  <a:moveTo>
                    <a:pt x="499" y="1"/>
                  </a:moveTo>
                  <a:cubicBezTo>
                    <a:pt x="424" y="1"/>
                    <a:pt x="349" y="18"/>
                    <a:pt x="279" y="54"/>
                  </a:cubicBezTo>
                  <a:cubicBezTo>
                    <a:pt x="104" y="142"/>
                    <a:pt x="0" y="328"/>
                    <a:pt x="15" y="524"/>
                  </a:cubicBezTo>
                  <a:cubicBezTo>
                    <a:pt x="30" y="720"/>
                    <a:pt x="162" y="886"/>
                    <a:pt x="348" y="948"/>
                  </a:cubicBezTo>
                  <a:cubicBezTo>
                    <a:pt x="398" y="964"/>
                    <a:pt x="449" y="972"/>
                    <a:pt x="499" y="972"/>
                  </a:cubicBezTo>
                  <a:cubicBezTo>
                    <a:pt x="639" y="972"/>
                    <a:pt x="774" y="911"/>
                    <a:pt x="868" y="801"/>
                  </a:cubicBezTo>
                  <a:cubicBezTo>
                    <a:pt x="1042" y="597"/>
                    <a:pt x="1018" y="292"/>
                    <a:pt x="814" y="117"/>
                  </a:cubicBezTo>
                  <a:cubicBezTo>
                    <a:pt x="725" y="40"/>
                    <a:pt x="612" y="1"/>
                    <a:pt x="499" y="1"/>
                  </a:cubicBezTo>
                  <a:close/>
                </a:path>
              </a:pathLst>
            </a:custGeom>
            <a:solidFill>
              <a:srgbClr val="B22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8" name="Google Shape;919;p40"/>
            <p:cNvSpPr/>
            <p:nvPr/>
          </p:nvSpPr>
          <p:spPr>
            <a:xfrm rot="19182520">
              <a:off x="10180312" y="1779193"/>
              <a:ext cx="18114" cy="16881"/>
            </a:xfrm>
            <a:custGeom>
              <a:avLst/>
              <a:gdLst/>
              <a:ahLst/>
              <a:cxnLst/>
              <a:rect l="l" t="t" r="r" b="b"/>
              <a:pathLst>
                <a:path w="1043" h="972" extrusionOk="0">
                  <a:moveTo>
                    <a:pt x="500" y="1"/>
                  </a:moveTo>
                  <a:cubicBezTo>
                    <a:pt x="425" y="1"/>
                    <a:pt x="349" y="18"/>
                    <a:pt x="280" y="53"/>
                  </a:cubicBezTo>
                  <a:cubicBezTo>
                    <a:pt x="105" y="143"/>
                    <a:pt x="0" y="328"/>
                    <a:pt x="15" y="524"/>
                  </a:cubicBezTo>
                  <a:cubicBezTo>
                    <a:pt x="31" y="720"/>
                    <a:pt x="163" y="887"/>
                    <a:pt x="349" y="947"/>
                  </a:cubicBezTo>
                  <a:cubicBezTo>
                    <a:pt x="399" y="964"/>
                    <a:pt x="450" y="972"/>
                    <a:pt x="500" y="972"/>
                  </a:cubicBezTo>
                  <a:cubicBezTo>
                    <a:pt x="640" y="972"/>
                    <a:pt x="775" y="911"/>
                    <a:pt x="869" y="802"/>
                  </a:cubicBezTo>
                  <a:cubicBezTo>
                    <a:pt x="1043" y="598"/>
                    <a:pt x="1019" y="292"/>
                    <a:pt x="815" y="117"/>
                  </a:cubicBezTo>
                  <a:cubicBezTo>
                    <a:pt x="726" y="40"/>
                    <a:pt x="613" y="1"/>
                    <a:pt x="500" y="1"/>
                  </a:cubicBezTo>
                  <a:close/>
                </a:path>
              </a:pathLst>
            </a:custGeom>
            <a:solidFill>
              <a:srgbClr val="B22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9" name="Google Shape;920;p40"/>
            <p:cNvSpPr/>
            <p:nvPr/>
          </p:nvSpPr>
          <p:spPr>
            <a:xfrm rot="19182520">
              <a:off x="9524468" y="1800964"/>
              <a:ext cx="18114" cy="16881"/>
            </a:xfrm>
            <a:custGeom>
              <a:avLst/>
              <a:gdLst/>
              <a:ahLst/>
              <a:cxnLst/>
              <a:rect l="l" t="t" r="r" b="b"/>
              <a:pathLst>
                <a:path w="1043" h="972" extrusionOk="0">
                  <a:moveTo>
                    <a:pt x="499" y="1"/>
                  </a:moveTo>
                  <a:cubicBezTo>
                    <a:pt x="424" y="1"/>
                    <a:pt x="349" y="18"/>
                    <a:pt x="279" y="53"/>
                  </a:cubicBezTo>
                  <a:cubicBezTo>
                    <a:pt x="104" y="143"/>
                    <a:pt x="0" y="328"/>
                    <a:pt x="16" y="524"/>
                  </a:cubicBezTo>
                  <a:cubicBezTo>
                    <a:pt x="31" y="719"/>
                    <a:pt x="162" y="887"/>
                    <a:pt x="350" y="948"/>
                  </a:cubicBezTo>
                  <a:cubicBezTo>
                    <a:pt x="399" y="964"/>
                    <a:pt x="449" y="972"/>
                    <a:pt x="499" y="972"/>
                  </a:cubicBezTo>
                  <a:cubicBezTo>
                    <a:pt x="638" y="972"/>
                    <a:pt x="775" y="911"/>
                    <a:pt x="868" y="802"/>
                  </a:cubicBezTo>
                  <a:cubicBezTo>
                    <a:pt x="1043" y="598"/>
                    <a:pt x="1018" y="291"/>
                    <a:pt x="815" y="117"/>
                  </a:cubicBezTo>
                  <a:cubicBezTo>
                    <a:pt x="725" y="40"/>
                    <a:pt x="613" y="1"/>
                    <a:pt x="499" y="1"/>
                  </a:cubicBezTo>
                  <a:close/>
                </a:path>
              </a:pathLst>
            </a:custGeom>
            <a:solidFill>
              <a:srgbClr val="B22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0" name="Google Shape;921;p40"/>
            <p:cNvSpPr/>
            <p:nvPr/>
          </p:nvSpPr>
          <p:spPr>
            <a:xfrm rot="19182520">
              <a:off x="9559339" y="1831977"/>
              <a:ext cx="18131" cy="16863"/>
            </a:xfrm>
            <a:custGeom>
              <a:avLst/>
              <a:gdLst/>
              <a:ahLst/>
              <a:cxnLst/>
              <a:rect l="l" t="t" r="r" b="b"/>
              <a:pathLst>
                <a:path w="1044" h="971" extrusionOk="0">
                  <a:moveTo>
                    <a:pt x="500" y="0"/>
                  </a:moveTo>
                  <a:cubicBezTo>
                    <a:pt x="425" y="0"/>
                    <a:pt x="349" y="17"/>
                    <a:pt x="279" y="53"/>
                  </a:cubicBezTo>
                  <a:cubicBezTo>
                    <a:pt x="105" y="142"/>
                    <a:pt x="1" y="327"/>
                    <a:pt x="16" y="523"/>
                  </a:cubicBezTo>
                  <a:cubicBezTo>
                    <a:pt x="30" y="719"/>
                    <a:pt x="162" y="886"/>
                    <a:pt x="349" y="947"/>
                  </a:cubicBezTo>
                  <a:cubicBezTo>
                    <a:pt x="399" y="963"/>
                    <a:pt x="450" y="971"/>
                    <a:pt x="500" y="971"/>
                  </a:cubicBezTo>
                  <a:cubicBezTo>
                    <a:pt x="639" y="971"/>
                    <a:pt x="774" y="911"/>
                    <a:pt x="869" y="801"/>
                  </a:cubicBezTo>
                  <a:cubicBezTo>
                    <a:pt x="1043" y="597"/>
                    <a:pt x="1019" y="291"/>
                    <a:pt x="815" y="116"/>
                  </a:cubicBezTo>
                  <a:cubicBezTo>
                    <a:pt x="725" y="40"/>
                    <a:pt x="613" y="0"/>
                    <a:pt x="500" y="0"/>
                  </a:cubicBezTo>
                  <a:close/>
                </a:path>
              </a:pathLst>
            </a:custGeom>
            <a:solidFill>
              <a:srgbClr val="B22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1" name="Google Shape;922;p40"/>
            <p:cNvSpPr/>
            <p:nvPr/>
          </p:nvSpPr>
          <p:spPr>
            <a:xfrm rot="19182520">
              <a:off x="9605819" y="1798387"/>
              <a:ext cx="18114" cy="16881"/>
            </a:xfrm>
            <a:custGeom>
              <a:avLst/>
              <a:gdLst/>
              <a:ahLst/>
              <a:cxnLst/>
              <a:rect l="l" t="t" r="r" b="b"/>
              <a:pathLst>
                <a:path w="1043" h="972" extrusionOk="0">
                  <a:moveTo>
                    <a:pt x="500" y="0"/>
                  </a:moveTo>
                  <a:cubicBezTo>
                    <a:pt x="425" y="0"/>
                    <a:pt x="349" y="18"/>
                    <a:pt x="279" y="54"/>
                  </a:cubicBezTo>
                  <a:cubicBezTo>
                    <a:pt x="104" y="142"/>
                    <a:pt x="0" y="328"/>
                    <a:pt x="16" y="523"/>
                  </a:cubicBezTo>
                  <a:cubicBezTo>
                    <a:pt x="31" y="719"/>
                    <a:pt x="162" y="886"/>
                    <a:pt x="348" y="947"/>
                  </a:cubicBezTo>
                  <a:cubicBezTo>
                    <a:pt x="398" y="963"/>
                    <a:pt x="449" y="971"/>
                    <a:pt x="499" y="971"/>
                  </a:cubicBezTo>
                  <a:cubicBezTo>
                    <a:pt x="639" y="971"/>
                    <a:pt x="775" y="911"/>
                    <a:pt x="868" y="801"/>
                  </a:cubicBezTo>
                  <a:cubicBezTo>
                    <a:pt x="1043" y="597"/>
                    <a:pt x="1018" y="291"/>
                    <a:pt x="815" y="117"/>
                  </a:cubicBezTo>
                  <a:cubicBezTo>
                    <a:pt x="725" y="40"/>
                    <a:pt x="613" y="0"/>
                    <a:pt x="500" y="0"/>
                  </a:cubicBezTo>
                  <a:close/>
                </a:path>
              </a:pathLst>
            </a:custGeom>
            <a:solidFill>
              <a:srgbClr val="B22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2" name="Google Shape;923;p40"/>
            <p:cNvSpPr/>
            <p:nvPr/>
          </p:nvSpPr>
          <p:spPr>
            <a:xfrm rot="19182520">
              <a:off x="9436944" y="1776012"/>
              <a:ext cx="18114" cy="16881"/>
            </a:xfrm>
            <a:custGeom>
              <a:avLst/>
              <a:gdLst/>
              <a:ahLst/>
              <a:cxnLst/>
              <a:rect l="l" t="t" r="r" b="b"/>
              <a:pathLst>
                <a:path w="1043" h="972" extrusionOk="0">
                  <a:moveTo>
                    <a:pt x="500" y="1"/>
                  </a:moveTo>
                  <a:cubicBezTo>
                    <a:pt x="424" y="1"/>
                    <a:pt x="349" y="18"/>
                    <a:pt x="278" y="54"/>
                  </a:cubicBezTo>
                  <a:cubicBezTo>
                    <a:pt x="104" y="142"/>
                    <a:pt x="0" y="329"/>
                    <a:pt x="15" y="524"/>
                  </a:cubicBezTo>
                  <a:cubicBezTo>
                    <a:pt x="31" y="720"/>
                    <a:pt x="162" y="886"/>
                    <a:pt x="349" y="948"/>
                  </a:cubicBezTo>
                  <a:cubicBezTo>
                    <a:pt x="398" y="964"/>
                    <a:pt x="449" y="971"/>
                    <a:pt x="499" y="971"/>
                  </a:cubicBezTo>
                  <a:cubicBezTo>
                    <a:pt x="639" y="971"/>
                    <a:pt x="774" y="912"/>
                    <a:pt x="868" y="802"/>
                  </a:cubicBezTo>
                  <a:cubicBezTo>
                    <a:pt x="1043" y="598"/>
                    <a:pt x="1018" y="291"/>
                    <a:pt x="814" y="118"/>
                  </a:cubicBezTo>
                  <a:cubicBezTo>
                    <a:pt x="725" y="40"/>
                    <a:pt x="613" y="1"/>
                    <a:pt x="500" y="1"/>
                  </a:cubicBezTo>
                  <a:close/>
                </a:path>
              </a:pathLst>
            </a:custGeom>
            <a:solidFill>
              <a:srgbClr val="B22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3" name="Google Shape;924;p40"/>
            <p:cNvSpPr/>
            <p:nvPr/>
          </p:nvSpPr>
          <p:spPr>
            <a:xfrm rot="19182520">
              <a:off x="9464003" y="1823129"/>
              <a:ext cx="18114" cy="16881"/>
            </a:xfrm>
            <a:custGeom>
              <a:avLst/>
              <a:gdLst/>
              <a:ahLst/>
              <a:cxnLst/>
              <a:rect l="l" t="t" r="r" b="b"/>
              <a:pathLst>
                <a:path w="1043" h="972" extrusionOk="0">
                  <a:moveTo>
                    <a:pt x="499" y="1"/>
                  </a:moveTo>
                  <a:cubicBezTo>
                    <a:pt x="424" y="1"/>
                    <a:pt x="349" y="18"/>
                    <a:pt x="280" y="54"/>
                  </a:cubicBezTo>
                  <a:cubicBezTo>
                    <a:pt x="104" y="142"/>
                    <a:pt x="0" y="329"/>
                    <a:pt x="15" y="524"/>
                  </a:cubicBezTo>
                  <a:cubicBezTo>
                    <a:pt x="31" y="720"/>
                    <a:pt x="163" y="888"/>
                    <a:pt x="349" y="948"/>
                  </a:cubicBezTo>
                  <a:cubicBezTo>
                    <a:pt x="399" y="964"/>
                    <a:pt x="449" y="972"/>
                    <a:pt x="500" y="972"/>
                  </a:cubicBezTo>
                  <a:cubicBezTo>
                    <a:pt x="639" y="972"/>
                    <a:pt x="774" y="911"/>
                    <a:pt x="868" y="801"/>
                  </a:cubicBezTo>
                  <a:cubicBezTo>
                    <a:pt x="1043" y="597"/>
                    <a:pt x="1019" y="292"/>
                    <a:pt x="815" y="117"/>
                  </a:cubicBezTo>
                  <a:cubicBezTo>
                    <a:pt x="725" y="41"/>
                    <a:pt x="612" y="1"/>
                    <a:pt x="499" y="1"/>
                  </a:cubicBezTo>
                  <a:close/>
                </a:path>
              </a:pathLst>
            </a:custGeom>
            <a:solidFill>
              <a:srgbClr val="B22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Google Shape;494;p33"/>
          <p:cNvSpPr txBox="1"/>
          <p:nvPr/>
        </p:nvSpPr>
        <p:spPr>
          <a:xfrm>
            <a:off x="4524704" y="766595"/>
            <a:ext cx="3142593"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1pPr>
            <a:lvl2pPr marR="0" lvl="1"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2pPr>
            <a:lvl3pPr marR="0" lvl="2"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3pPr>
            <a:lvl4pPr marR="0" lvl="3"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4pPr>
            <a:lvl5pPr marR="0" lvl="4"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5pPr>
            <a:lvl6pPr marR="0" lvl="5"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6pPr>
            <a:lvl7pPr marR="0" lvl="6"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7pPr>
            <a:lvl8pPr marR="0" lvl="7"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8pPr>
            <a:lvl9pPr marR="0" lvl="8"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9pPr>
          </a:lstStyle>
          <a:p>
            <a:pPr marL="0" marR="0" lvl="0" indent="0" algn="ctr" defTabSz="914400" rtl="0" eaLnBrk="1" fontAlgn="auto" latinLnBrk="0" hangingPunct="1">
              <a:lnSpc>
                <a:spcPct val="100000"/>
              </a:lnSpc>
              <a:spcBef>
                <a:spcPts val="0"/>
              </a:spcBef>
              <a:spcAft>
                <a:spcPts val="0"/>
              </a:spcAft>
              <a:buClr>
                <a:srgbClr val="783F04"/>
              </a:buClr>
              <a:buSzPts val="3000"/>
              <a:buFont typeface="Comfortaa"/>
              <a:buNone/>
              <a:defRPr/>
            </a:pPr>
            <a:r>
              <a:rPr kumimoji="0" lang="zh-CN" altLang="en-US" sz="4400" b="1" u="none" strike="noStrike" kern="0" cap="none" spc="0" normalizeH="0" baseline="0" noProof="0" dirty="0">
                <a:ln>
                  <a:noFill/>
                </a:ln>
                <a:solidFill>
                  <a:schemeClr val="accent1"/>
                </a:solidFill>
                <a:effectLst/>
                <a:uLnTx/>
                <a:uFillTx/>
                <a:latin typeface="站酷快乐体2016修订版" panose="02010600030101010101" pitchFamily="2" charset="-122"/>
                <a:ea typeface="站酷快乐体2016修订版" panose="02010600030101010101" pitchFamily="2" charset="-122"/>
                <a:cs typeface="阿里巴巴普惠体" panose="00020600040101010101" pitchFamily="18" charset="-122"/>
                <a:sym typeface="Comfortaa"/>
              </a:rPr>
              <a:t>小组讨论</a:t>
            </a:r>
            <a:endParaRPr kumimoji="0" lang="en-US" sz="4400" b="1" u="none" strike="noStrike" kern="0" cap="none" spc="0" normalizeH="0" baseline="0" noProof="0" dirty="0">
              <a:ln>
                <a:noFill/>
              </a:ln>
              <a:solidFill>
                <a:schemeClr val="accent1"/>
              </a:solidFill>
              <a:effectLst/>
              <a:uLnTx/>
              <a:uFillTx/>
              <a:latin typeface="站酷快乐体2016修订版" panose="02010600030101010101" pitchFamily="2" charset="-122"/>
              <a:ea typeface="站酷快乐体2016修订版" panose="02010600030101010101" pitchFamily="2" charset="-122"/>
              <a:cs typeface="阿里巴巴普惠体" panose="00020600040101010101" pitchFamily="18" charset="-122"/>
              <a:sym typeface="Comfortaa"/>
            </a:endParaRPr>
          </a:p>
        </p:txBody>
      </p:sp>
      <p:sp>
        <p:nvSpPr>
          <p:cNvPr id="124" name="Google Shape;1593;p51"/>
          <p:cNvSpPr txBox="1"/>
          <p:nvPr/>
        </p:nvSpPr>
        <p:spPr>
          <a:xfrm>
            <a:off x="1246673" y="2279108"/>
            <a:ext cx="2442984" cy="64376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22824"/>
              </a:buClr>
              <a:buSzPts val="1600"/>
              <a:buFont typeface="Chewy"/>
              <a:buNone/>
              <a:defRPr sz="1600" b="0" i="0" u="none" strike="noStrike" cap="none">
                <a:solidFill>
                  <a:srgbClr val="322824"/>
                </a:solidFill>
                <a:latin typeface="Chewy"/>
                <a:ea typeface="Chewy"/>
                <a:cs typeface="Chewy"/>
                <a:sym typeface="Chewy"/>
              </a:defRPr>
            </a:lvl1pPr>
            <a:lvl2pPr marR="0" lvl="1" algn="ctr" rtl="0">
              <a:lnSpc>
                <a:spcPct val="100000"/>
              </a:lnSpc>
              <a:spcBef>
                <a:spcPts val="0"/>
              </a:spcBef>
              <a:spcAft>
                <a:spcPts val="0"/>
              </a:spcAft>
              <a:buClr>
                <a:srgbClr val="322824"/>
              </a:buClr>
              <a:buSzPts val="1600"/>
              <a:buFont typeface="Arial" panose="020B0604020202020204"/>
              <a:buNone/>
              <a:defRPr sz="1600" b="0" i="0" u="none" strike="noStrike" cap="none">
                <a:solidFill>
                  <a:srgbClr val="322824"/>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rgbClr val="322824"/>
              </a:buClr>
              <a:buSzPts val="1600"/>
              <a:buFont typeface="Arial" panose="020B0604020202020204"/>
              <a:buNone/>
              <a:defRPr sz="1600" b="0" i="0" u="none" strike="noStrike" cap="none">
                <a:solidFill>
                  <a:srgbClr val="322824"/>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rgbClr val="322824"/>
              </a:buClr>
              <a:buSzPts val="1600"/>
              <a:buFont typeface="Arial" panose="020B0604020202020204"/>
              <a:buNone/>
              <a:defRPr sz="1600" b="0" i="0" u="none" strike="noStrike" cap="none">
                <a:solidFill>
                  <a:srgbClr val="322824"/>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rgbClr val="322824"/>
              </a:buClr>
              <a:buSzPts val="1600"/>
              <a:buFont typeface="Arial" panose="020B0604020202020204"/>
              <a:buNone/>
              <a:defRPr sz="1600" b="0" i="0" u="none" strike="noStrike" cap="none">
                <a:solidFill>
                  <a:srgbClr val="322824"/>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rgbClr val="322824"/>
              </a:buClr>
              <a:buSzPts val="1600"/>
              <a:buFont typeface="Arial" panose="020B0604020202020204"/>
              <a:buNone/>
              <a:defRPr sz="1600" b="0" i="0" u="none" strike="noStrike" cap="none">
                <a:solidFill>
                  <a:srgbClr val="322824"/>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rgbClr val="322824"/>
              </a:buClr>
              <a:buSzPts val="1600"/>
              <a:buFont typeface="Arial" panose="020B0604020202020204"/>
              <a:buNone/>
              <a:defRPr sz="1600" b="0" i="0" u="none" strike="noStrike" cap="none">
                <a:solidFill>
                  <a:srgbClr val="322824"/>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rgbClr val="322824"/>
              </a:buClr>
              <a:buSzPts val="1600"/>
              <a:buFont typeface="Arial" panose="020B0604020202020204"/>
              <a:buNone/>
              <a:defRPr sz="1600" b="0" i="0" u="none" strike="noStrike" cap="none">
                <a:solidFill>
                  <a:srgbClr val="322824"/>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rgbClr val="322824"/>
              </a:buClr>
              <a:buSzPts val="1600"/>
              <a:buFont typeface="Arial" panose="020B0604020202020204"/>
              <a:buNone/>
              <a:defRPr sz="1600" b="0" i="0" u="none" strike="noStrike" cap="none">
                <a:solidFill>
                  <a:srgbClr val="322824"/>
                </a:solidFill>
                <a:latin typeface="Arial" panose="020B0604020202020204"/>
                <a:ea typeface="Arial" panose="020B0604020202020204"/>
                <a:cs typeface="Arial" panose="020B0604020202020204"/>
                <a:sym typeface="Arial" panose="020B0604020202020204"/>
              </a:defRPr>
            </a:lvl9pPr>
          </a:lstStyle>
          <a:p>
            <a:pPr marL="0" marR="0" lvl="0" indent="0" algn="ctr" defTabSz="914400" rtl="0" eaLnBrk="1" fontAlgn="auto" latinLnBrk="0" hangingPunct="1">
              <a:lnSpc>
                <a:spcPct val="100000"/>
              </a:lnSpc>
              <a:spcBef>
                <a:spcPts val="0"/>
              </a:spcBef>
              <a:spcAft>
                <a:spcPts val="0"/>
              </a:spcAft>
              <a:buClr>
                <a:srgbClr val="322824"/>
              </a:buClr>
              <a:buSzPts val="1600"/>
              <a:buFont typeface="Chewy"/>
              <a:buNone/>
              <a:defRPr/>
            </a:pPr>
            <a:r>
              <a:rPr kumimoji="0" lang="zh-CN" altLang="en-US" sz="2000" b="1" i="0" u="none" strike="noStrike" kern="0" cap="none" spc="0" normalizeH="0" baseline="0" noProof="0" dirty="0">
                <a:ln>
                  <a:noFill/>
                </a:ln>
                <a:solidFill>
                  <a:schemeClr val="accent1"/>
                </a:solidFill>
                <a:effectLst/>
                <a:uLnTx/>
                <a:uFillTx/>
                <a:latin typeface="阿里巴巴普惠体" panose="00020600040101010101" pitchFamily="18" charset="-122"/>
                <a:ea typeface="阿里巴巴普惠体" panose="00020600040101010101" pitchFamily="18" charset="-122"/>
                <a:cs typeface="阿里巴巴普惠体" panose="00020600040101010101" pitchFamily="18" charset="-122"/>
                <a:sym typeface="Chewy"/>
              </a:rPr>
              <a:t>标题一</a:t>
            </a:r>
            <a:endParaRPr kumimoji="0" lang="en-US" sz="2000" b="1" i="0" u="none" strike="noStrike" kern="0" cap="none" spc="0" normalizeH="0" baseline="0" noProof="0" dirty="0">
              <a:ln>
                <a:noFill/>
              </a:ln>
              <a:solidFill>
                <a:schemeClr val="accent1"/>
              </a:solidFill>
              <a:effectLst/>
              <a:uLnTx/>
              <a:uFillTx/>
              <a:latin typeface="阿里巴巴普惠体" panose="00020600040101010101" pitchFamily="18" charset="-122"/>
              <a:ea typeface="阿里巴巴普惠体" panose="00020600040101010101" pitchFamily="18" charset="-122"/>
              <a:cs typeface="阿里巴巴普惠体" panose="00020600040101010101" pitchFamily="18" charset="-122"/>
              <a:sym typeface="Chewy"/>
            </a:endParaRPr>
          </a:p>
        </p:txBody>
      </p:sp>
      <p:sp>
        <p:nvSpPr>
          <p:cNvPr id="126" name="Google Shape;1595;p51"/>
          <p:cNvSpPr txBox="1"/>
          <p:nvPr/>
        </p:nvSpPr>
        <p:spPr>
          <a:xfrm>
            <a:off x="6040383" y="2270081"/>
            <a:ext cx="2442984" cy="64376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22824"/>
              </a:buClr>
              <a:buSzPts val="1600"/>
              <a:buFont typeface="Chewy"/>
              <a:buNone/>
              <a:defRPr sz="1600" b="0" i="0" u="none" strike="noStrike" cap="none">
                <a:solidFill>
                  <a:srgbClr val="322824"/>
                </a:solidFill>
                <a:latin typeface="Chewy"/>
                <a:ea typeface="Chewy"/>
                <a:cs typeface="Chewy"/>
                <a:sym typeface="Chewy"/>
              </a:defRPr>
            </a:lvl1pPr>
            <a:lvl2pPr marR="0" lvl="1" algn="ctr" rtl="0">
              <a:lnSpc>
                <a:spcPct val="100000"/>
              </a:lnSpc>
              <a:spcBef>
                <a:spcPts val="0"/>
              </a:spcBef>
              <a:spcAft>
                <a:spcPts val="0"/>
              </a:spcAft>
              <a:buClr>
                <a:srgbClr val="322824"/>
              </a:buClr>
              <a:buSzPts val="1600"/>
              <a:buFont typeface="Arial" panose="020B0604020202020204"/>
              <a:buNone/>
              <a:defRPr sz="1600" b="0" i="0" u="none" strike="noStrike" cap="none">
                <a:solidFill>
                  <a:srgbClr val="322824"/>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rgbClr val="322824"/>
              </a:buClr>
              <a:buSzPts val="1600"/>
              <a:buFont typeface="Arial" panose="020B0604020202020204"/>
              <a:buNone/>
              <a:defRPr sz="1600" b="0" i="0" u="none" strike="noStrike" cap="none">
                <a:solidFill>
                  <a:srgbClr val="322824"/>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rgbClr val="322824"/>
              </a:buClr>
              <a:buSzPts val="1600"/>
              <a:buFont typeface="Arial" panose="020B0604020202020204"/>
              <a:buNone/>
              <a:defRPr sz="1600" b="0" i="0" u="none" strike="noStrike" cap="none">
                <a:solidFill>
                  <a:srgbClr val="322824"/>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rgbClr val="322824"/>
              </a:buClr>
              <a:buSzPts val="1600"/>
              <a:buFont typeface="Arial" panose="020B0604020202020204"/>
              <a:buNone/>
              <a:defRPr sz="1600" b="0" i="0" u="none" strike="noStrike" cap="none">
                <a:solidFill>
                  <a:srgbClr val="322824"/>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rgbClr val="322824"/>
              </a:buClr>
              <a:buSzPts val="1600"/>
              <a:buFont typeface="Arial" panose="020B0604020202020204"/>
              <a:buNone/>
              <a:defRPr sz="1600" b="0" i="0" u="none" strike="noStrike" cap="none">
                <a:solidFill>
                  <a:srgbClr val="322824"/>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rgbClr val="322824"/>
              </a:buClr>
              <a:buSzPts val="1600"/>
              <a:buFont typeface="Arial" panose="020B0604020202020204"/>
              <a:buNone/>
              <a:defRPr sz="1600" b="0" i="0" u="none" strike="noStrike" cap="none">
                <a:solidFill>
                  <a:srgbClr val="322824"/>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rgbClr val="322824"/>
              </a:buClr>
              <a:buSzPts val="1600"/>
              <a:buFont typeface="Arial" panose="020B0604020202020204"/>
              <a:buNone/>
              <a:defRPr sz="1600" b="0" i="0" u="none" strike="noStrike" cap="none">
                <a:solidFill>
                  <a:srgbClr val="322824"/>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rgbClr val="322824"/>
              </a:buClr>
              <a:buSzPts val="1600"/>
              <a:buFont typeface="Arial" panose="020B0604020202020204"/>
              <a:buNone/>
              <a:defRPr sz="1600" b="0" i="0" u="none" strike="noStrike" cap="none">
                <a:solidFill>
                  <a:srgbClr val="322824"/>
                </a:solidFill>
                <a:latin typeface="Arial" panose="020B0604020202020204"/>
                <a:ea typeface="Arial" panose="020B0604020202020204"/>
                <a:cs typeface="Arial" panose="020B0604020202020204"/>
                <a:sym typeface="Arial" panose="020B0604020202020204"/>
              </a:defRPr>
            </a:lvl9pPr>
          </a:lstStyle>
          <a:p>
            <a:pPr marL="0" marR="0" lvl="0" indent="0" algn="ctr" defTabSz="914400" rtl="0" eaLnBrk="1" fontAlgn="auto" latinLnBrk="0" hangingPunct="1">
              <a:lnSpc>
                <a:spcPct val="100000"/>
              </a:lnSpc>
              <a:spcBef>
                <a:spcPts val="0"/>
              </a:spcBef>
              <a:spcAft>
                <a:spcPts val="0"/>
              </a:spcAft>
              <a:buClr>
                <a:srgbClr val="322824"/>
              </a:buClr>
              <a:buSzPts val="1600"/>
              <a:buFont typeface="Chewy"/>
              <a:buNone/>
              <a:defRPr/>
            </a:pPr>
            <a:r>
              <a:rPr kumimoji="0" lang="zh-CN" altLang="en-US" sz="2000" b="1" i="0" u="none" strike="noStrike" kern="0" cap="none" spc="0" normalizeH="0" baseline="0" noProof="0" dirty="0">
                <a:ln>
                  <a:noFill/>
                </a:ln>
                <a:solidFill>
                  <a:schemeClr val="accent1"/>
                </a:solidFill>
                <a:effectLst/>
                <a:uLnTx/>
                <a:uFillTx/>
                <a:latin typeface="阿里巴巴普惠体" panose="00020600040101010101" pitchFamily="18" charset="-122"/>
                <a:ea typeface="阿里巴巴普惠体" panose="00020600040101010101" pitchFamily="18" charset="-122"/>
                <a:cs typeface="阿里巴巴普惠体" panose="00020600040101010101" pitchFamily="18" charset="-122"/>
                <a:sym typeface="Chewy"/>
              </a:rPr>
              <a:t>标题三</a:t>
            </a:r>
            <a:endParaRPr kumimoji="0" lang="en-US" sz="2000" b="1" i="0" u="none" strike="noStrike" kern="0" cap="none" spc="0" normalizeH="0" baseline="0" noProof="0" dirty="0">
              <a:ln>
                <a:noFill/>
              </a:ln>
              <a:solidFill>
                <a:schemeClr val="accent1"/>
              </a:solidFill>
              <a:effectLst/>
              <a:uLnTx/>
              <a:uFillTx/>
              <a:latin typeface="阿里巴巴普惠体" panose="00020600040101010101" pitchFamily="18" charset="-122"/>
              <a:ea typeface="阿里巴巴普惠体" panose="00020600040101010101" pitchFamily="18" charset="-122"/>
              <a:cs typeface="阿里巴巴普惠体" panose="00020600040101010101" pitchFamily="18" charset="-122"/>
              <a:sym typeface="Chewy"/>
            </a:endParaRPr>
          </a:p>
        </p:txBody>
      </p:sp>
      <p:sp>
        <p:nvSpPr>
          <p:cNvPr id="128" name="Google Shape;1597;p51"/>
          <p:cNvSpPr txBox="1"/>
          <p:nvPr/>
        </p:nvSpPr>
        <p:spPr>
          <a:xfrm>
            <a:off x="3680087" y="4450153"/>
            <a:ext cx="2442984" cy="64376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22824"/>
              </a:buClr>
              <a:buSzPts val="1600"/>
              <a:buFont typeface="Chewy"/>
              <a:buNone/>
              <a:defRPr sz="1600" b="0" i="0" u="none" strike="noStrike" cap="none">
                <a:solidFill>
                  <a:srgbClr val="322824"/>
                </a:solidFill>
                <a:latin typeface="Chewy"/>
                <a:ea typeface="Chewy"/>
                <a:cs typeface="Chewy"/>
                <a:sym typeface="Chewy"/>
              </a:defRPr>
            </a:lvl1pPr>
            <a:lvl2pPr marR="0" lvl="1" algn="ctr" rtl="0">
              <a:lnSpc>
                <a:spcPct val="100000"/>
              </a:lnSpc>
              <a:spcBef>
                <a:spcPts val="0"/>
              </a:spcBef>
              <a:spcAft>
                <a:spcPts val="0"/>
              </a:spcAft>
              <a:buClr>
                <a:srgbClr val="322824"/>
              </a:buClr>
              <a:buSzPts val="1600"/>
              <a:buFont typeface="Arial" panose="020B0604020202020204"/>
              <a:buNone/>
              <a:defRPr sz="1600" b="0" i="0" u="none" strike="noStrike" cap="none">
                <a:solidFill>
                  <a:srgbClr val="322824"/>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rgbClr val="322824"/>
              </a:buClr>
              <a:buSzPts val="1600"/>
              <a:buFont typeface="Arial" panose="020B0604020202020204"/>
              <a:buNone/>
              <a:defRPr sz="1600" b="0" i="0" u="none" strike="noStrike" cap="none">
                <a:solidFill>
                  <a:srgbClr val="322824"/>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rgbClr val="322824"/>
              </a:buClr>
              <a:buSzPts val="1600"/>
              <a:buFont typeface="Arial" panose="020B0604020202020204"/>
              <a:buNone/>
              <a:defRPr sz="1600" b="0" i="0" u="none" strike="noStrike" cap="none">
                <a:solidFill>
                  <a:srgbClr val="322824"/>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rgbClr val="322824"/>
              </a:buClr>
              <a:buSzPts val="1600"/>
              <a:buFont typeface="Arial" panose="020B0604020202020204"/>
              <a:buNone/>
              <a:defRPr sz="1600" b="0" i="0" u="none" strike="noStrike" cap="none">
                <a:solidFill>
                  <a:srgbClr val="322824"/>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rgbClr val="322824"/>
              </a:buClr>
              <a:buSzPts val="1600"/>
              <a:buFont typeface="Arial" panose="020B0604020202020204"/>
              <a:buNone/>
              <a:defRPr sz="1600" b="0" i="0" u="none" strike="noStrike" cap="none">
                <a:solidFill>
                  <a:srgbClr val="322824"/>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rgbClr val="322824"/>
              </a:buClr>
              <a:buSzPts val="1600"/>
              <a:buFont typeface="Arial" panose="020B0604020202020204"/>
              <a:buNone/>
              <a:defRPr sz="1600" b="0" i="0" u="none" strike="noStrike" cap="none">
                <a:solidFill>
                  <a:srgbClr val="322824"/>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rgbClr val="322824"/>
              </a:buClr>
              <a:buSzPts val="1600"/>
              <a:buFont typeface="Arial" panose="020B0604020202020204"/>
              <a:buNone/>
              <a:defRPr sz="1600" b="0" i="0" u="none" strike="noStrike" cap="none">
                <a:solidFill>
                  <a:srgbClr val="322824"/>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rgbClr val="322824"/>
              </a:buClr>
              <a:buSzPts val="1600"/>
              <a:buFont typeface="Arial" panose="020B0604020202020204"/>
              <a:buNone/>
              <a:defRPr sz="1600" b="0" i="0" u="none" strike="noStrike" cap="none">
                <a:solidFill>
                  <a:srgbClr val="322824"/>
                </a:solidFill>
                <a:latin typeface="Arial" panose="020B0604020202020204"/>
                <a:ea typeface="Arial" panose="020B0604020202020204"/>
                <a:cs typeface="Arial" panose="020B0604020202020204"/>
                <a:sym typeface="Arial" panose="020B0604020202020204"/>
              </a:defRPr>
            </a:lvl9pPr>
          </a:lstStyle>
          <a:p>
            <a:pPr marL="0" marR="0" lvl="0" indent="0" algn="ctr" defTabSz="914400" rtl="0" eaLnBrk="1" fontAlgn="auto" latinLnBrk="0" hangingPunct="1">
              <a:lnSpc>
                <a:spcPct val="100000"/>
              </a:lnSpc>
              <a:spcBef>
                <a:spcPts val="0"/>
              </a:spcBef>
              <a:spcAft>
                <a:spcPts val="0"/>
              </a:spcAft>
              <a:buClr>
                <a:srgbClr val="322824"/>
              </a:buClr>
              <a:buSzPts val="1600"/>
              <a:buFont typeface="Chewy"/>
              <a:buNone/>
              <a:defRPr/>
            </a:pPr>
            <a:r>
              <a:rPr kumimoji="0" lang="zh-CN" altLang="en-US" sz="2000" b="1" i="0" u="none" strike="noStrike" kern="0" cap="none" spc="0" normalizeH="0" baseline="0" noProof="0" dirty="0">
                <a:ln>
                  <a:noFill/>
                </a:ln>
                <a:solidFill>
                  <a:schemeClr val="accent1"/>
                </a:solidFill>
                <a:effectLst/>
                <a:uLnTx/>
                <a:uFillTx/>
                <a:latin typeface="阿里巴巴普惠体" panose="00020600040101010101" pitchFamily="18" charset="-122"/>
                <a:ea typeface="阿里巴巴普惠体" panose="00020600040101010101" pitchFamily="18" charset="-122"/>
                <a:cs typeface="阿里巴巴普惠体" panose="00020600040101010101" pitchFamily="18" charset="-122"/>
                <a:sym typeface="Chewy"/>
              </a:rPr>
              <a:t>标题二</a:t>
            </a:r>
            <a:endParaRPr kumimoji="0" lang="en-US" sz="2000" b="1" i="0" u="none" strike="noStrike" kern="0" cap="none" spc="0" normalizeH="0" baseline="0" noProof="0" dirty="0">
              <a:ln>
                <a:noFill/>
              </a:ln>
              <a:solidFill>
                <a:schemeClr val="accent1"/>
              </a:solidFill>
              <a:effectLst/>
              <a:uLnTx/>
              <a:uFillTx/>
              <a:latin typeface="阿里巴巴普惠体" panose="00020600040101010101" pitchFamily="18" charset="-122"/>
              <a:ea typeface="阿里巴巴普惠体" panose="00020600040101010101" pitchFamily="18" charset="-122"/>
              <a:cs typeface="阿里巴巴普惠体" panose="00020600040101010101" pitchFamily="18" charset="-122"/>
              <a:sym typeface="Chewy"/>
            </a:endParaRPr>
          </a:p>
        </p:txBody>
      </p:sp>
      <p:sp>
        <p:nvSpPr>
          <p:cNvPr id="130" name="Google Shape;1599;p51"/>
          <p:cNvSpPr txBox="1"/>
          <p:nvPr/>
        </p:nvSpPr>
        <p:spPr>
          <a:xfrm>
            <a:off x="8511912" y="4450153"/>
            <a:ext cx="2442984" cy="64376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22824"/>
              </a:buClr>
              <a:buSzPts val="1600"/>
              <a:buFont typeface="Chewy"/>
              <a:buNone/>
              <a:defRPr sz="1600" b="0" i="0" u="none" strike="noStrike" cap="none">
                <a:solidFill>
                  <a:srgbClr val="322824"/>
                </a:solidFill>
                <a:latin typeface="Chewy"/>
                <a:ea typeface="Chewy"/>
                <a:cs typeface="Chewy"/>
                <a:sym typeface="Chewy"/>
              </a:defRPr>
            </a:lvl1pPr>
            <a:lvl2pPr marR="0" lvl="1" algn="ctr" rtl="0">
              <a:lnSpc>
                <a:spcPct val="100000"/>
              </a:lnSpc>
              <a:spcBef>
                <a:spcPts val="0"/>
              </a:spcBef>
              <a:spcAft>
                <a:spcPts val="0"/>
              </a:spcAft>
              <a:buClr>
                <a:srgbClr val="322824"/>
              </a:buClr>
              <a:buSzPts val="1600"/>
              <a:buFont typeface="Arial" panose="020B0604020202020204"/>
              <a:buNone/>
              <a:defRPr sz="1600" b="0" i="0" u="none" strike="noStrike" cap="none">
                <a:solidFill>
                  <a:srgbClr val="322824"/>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rgbClr val="322824"/>
              </a:buClr>
              <a:buSzPts val="1600"/>
              <a:buFont typeface="Arial" panose="020B0604020202020204"/>
              <a:buNone/>
              <a:defRPr sz="1600" b="0" i="0" u="none" strike="noStrike" cap="none">
                <a:solidFill>
                  <a:srgbClr val="322824"/>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rgbClr val="322824"/>
              </a:buClr>
              <a:buSzPts val="1600"/>
              <a:buFont typeface="Arial" panose="020B0604020202020204"/>
              <a:buNone/>
              <a:defRPr sz="1600" b="0" i="0" u="none" strike="noStrike" cap="none">
                <a:solidFill>
                  <a:srgbClr val="322824"/>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rgbClr val="322824"/>
              </a:buClr>
              <a:buSzPts val="1600"/>
              <a:buFont typeface="Arial" panose="020B0604020202020204"/>
              <a:buNone/>
              <a:defRPr sz="1600" b="0" i="0" u="none" strike="noStrike" cap="none">
                <a:solidFill>
                  <a:srgbClr val="322824"/>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rgbClr val="322824"/>
              </a:buClr>
              <a:buSzPts val="1600"/>
              <a:buFont typeface="Arial" panose="020B0604020202020204"/>
              <a:buNone/>
              <a:defRPr sz="1600" b="0" i="0" u="none" strike="noStrike" cap="none">
                <a:solidFill>
                  <a:srgbClr val="322824"/>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rgbClr val="322824"/>
              </a:buClr>
              <a:buSzPts val="1600"/>
              <a:buFont typeface="Arial" panose="020B0604020202020204"/>
              <a:buNone/>
              <a:defRPr sz="1600" b="0" i="0" u="none" strike="noStrike" cap="none">
                <a:solidFill>
                  <a:srgbClr val="322824"/>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rgbClr val="322824"/>
              </a:buClr>
              <a:buSzPts val="1600"/>
              <a:buFont typeface="Arial" panose="020B0604020202020204"/>
              <a:buNone/>
              <a:defRPr sz="1600" b="0" i="0" u="none" strike="noStrike" cap="none">
                <a:solidFill>
                  <a:srgbClr val="322824"/>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rgbClr val="322824"/>
              </a:buClr>
              <a:buSzPts val="1600"/>
              <a:buFont typeface="Arial" panose="020B0604020202020204"/>
              <a:buNone/>
              <a:defRPr sz="1600" b="0" i="0" u="none" strike="noStrike" cap="none">
                <a:solidFill>
                  <a:srgbClr val="322824"/>
                </a:solidFill>
                <a:latin typeface="Arial" panose="020B0604020202020204"/>
                <a:ea typeface="Arial" panose="020B0604020202020204"/>
                <a:cs typeface="Arial" panose="020B0604020202020204"/>
                <a:sym typeface="Arial" panose="020B0604020202020204"/>
              </a:defRPr>
            </a:lvl9pPr>
          </a:lstStyle>
          <a:p>
            <a:pPr marL="0" marR="0" lvl="0" indent="0" algn="ctr" defTabSz="914400" rtl="0" eaLnBrk="1" fontAlgn="auto" latinLnBrk="0" hangingPunct="1">
              <a:lnSpc>
                <a:spcPct val="100000"/>
              </a:lnSpc>
              <a:spcBef>
                <a:spcPts val="0"/>
              </a:spcBef>
              <a:spcAft>
                <a:spcPts val="0"/>
              </a:spcAft>
              <a:buClr>
                <a:srgbClr val="322824"/>
              </a:buClr>
              <a:buSzPts val="1600"/>
              <a:buFont typeface="Chewy"/>
              <a:buNone/>
              <a:defRPr/>
            </a:pPr>
            <a:r>
              <a:rPr kumimoji="0" lang="zh-CN" altLang="en-US" sz="2000" b="1" i="0" u="none" strike="noStrike" kern="0" cap="none" spc="0" normalizeH="0" baseline="0" noProof="0" dirty="0">
                <a:ln>
                  <a:noFill/>
                </a:ln>
                <a:solidFill>
                  <a:schemeClr val="accent1"/>
                </a:solidFill>
                <a:effectLst/>
                <a:uLnTx/>
                <a:uFillTx/>
                <a:latin typeface="阿里巴巴普惠体" panose="00020600040101010101" pitchFamily="18" charset="-122"/>
                <a:ea typeface="阿里巴巴普惠体" panose="00020600040101010101" pitchFamily="18" charset="-122"/>
                <a:cs typeface="阿里巴巴普惠体" panose="00020600040101010101" pitchFamily="18" charset="-122"/>
                <a:sym typeface="Chewy"/>
              </a:rPr>
              <a:t>标题四</a:t>
            </a:r>
            <a:endParaRPr kumimoji="0" lang="en-US" sz="2000" b="1" i="0" u="none" strike="noStrike" kern="0" cap="none" spc="0" normalizeH="0" baseline="0" noProof="0" dirty="0">
              <a:ln>
                <a:noFill/>
              </a:ln>
              <a:solidFill>
                <a:schemeClr val="accent1"/>
              </a:solidFill>
              <a:effectLst/>
              <a:uLnTx/>
              <a:uFillTx/>
              <a:latin typeface="阿里巴巴普惠体" panose="00020600040101010101" pitchFamily="18" charset="-122"/>
              <a:ea typeface="阿里巴巴普惠体" panose="00020600040101010101" pitchFamily="18" charset="-122"/>
              <a:cs typeface="阿里巴巴普惠体" panose="00020600040101010101" pitchFamily="18" charset="-122"/>
              <a:sym typeface="Chewy"/>
            </a:endParaRPr>
          </a:p>
        </p:txBody>
      </p:sp>
      <p:cxnSp>
        <p:nvCxnSpPr>
          <p:cNvPr id="223" name="Google Shape;1664;p51"/>
          <p:cNvCxnSpPr/>
          <p:nvPr/>
        </p:nvCxnSpPr>
        <p:spPr>
          <a:xfrm>
            <a:off x="2466644" y="3752168"/>
            <a:ext cx="0" cy="656460"/>
          </a:xfrm>
          <a:prstGeom prst="straightConnector1">
            <a:avLst/>
          </a:prstGeom>
          <a:noFill/>
          <a:ln w="28575" cap="flat" cmpd="sng">
            <a:solidFill>
              <a:schemeClr val="accent2"/>
            </a:solidFill>
            <a:prstDash val="dash"/>
            <a:round/>
            <a:headEnd type="none" w="med" len="med"/>
            <a:tailEnd type="none" w="med" len="med"/>
          </a:ln>
        </p:spPr>
      </p:cxnSp>
      <p:cxnSp>
        <p:nvCxnSpPr>
          <p:cNvPr id="224" name="Google Shape;1665;p51"/>
          <p:cNvCxnSpPr/>
          <p:nvPr/>
        </p:nvCxnSpPr>
        <p:spPr>
          <a:xfrm>
            <a:off x="4901563" y="3752168"/>
            <a:ext cx="0" cy="656460"/>
          </a:xfrm>
          <a:prstGeom prst="straightConnector1">
            <a:avLst/>
          </a:prstGeom>
          <a:noFill/>
          <a:ln w="28575" cap="flat" cmpd="sng">
            <a:solidFill>
              <a:schemeClr val="accent2"/>
            </a:solidFill>
            <a:prstDash val="dash"/>
            <a:round/>
            <a:headEnd type="none" w="med" len="med"/>
            <a:tailEnd type="none" w="med" len="med"/>
          </a:ln>
        </p:spPr>
      </p:cxnSp>
      <p:cxnSp>
        <p:nvCxnSpPr>
          <p:cNvPr id="225" name="Google Shape;1666;p51"/>
          <p:cNvCxnSpPr/>
          <p:nvPr/>
        </p:nvCxnSpPr>
        <p:spPr>
          <a:xfrm>
            <a:off x="7264869" y="3752168"/>
            <a:ext cx="0" cy="656460"/>
          </a:xfrm>
          <a:prstGeom prst="straightConnector1">
            <a:avLst/>
          </a:prstGeom>
          <a:noFill/>
          <a:ln w="28575" cap="flat" cmpd="sng">
            <a:solidFill>
              <a:schemeClr val="accent2"/>
            </a:solidFill>
            <a:prstDash val="dash"/>
            <a:round/>
            <a:headEnd type="none" w="med" len="med"/>
            <a:tailEnd type="none" w="med" len="med"/>
          </a:ln>
        </p:spPr>
      </p:cxnSp>
      <p:cxnSp>
        <p:nvCxnSpPr>
          <p:cNvPr id="226" name="Google Shape;1667;p51"/>
          <p:cNvCxnSpPr/>
          <p:nvPr/>
        </p:nvCxnSpPr>
        <p:spPr>
          <a:xfrm>
            <a:off x="9733389" y="3752168"/>
            <a:ext cx="0" cy="656460"/>
          </a:xfrm>
          <a:prstGeom prst="straightConnector1">
            <a:avLst/>
          </a:prstGeom>
          <a:noFill/>
          <a:ln w="28575" cap="flat" cmpd="sng">
            <a:solidFill>
              <a:schemeClr val="accent2"/>
            </a:solidFill>
            <a:prstDash val="dash"/>
            <a:round/>
            <a:headEnd type="none" w="med" len="med"/>
            <a:tailEnd type="none" w="med" len="med"/>
          </a:ln>
        </p:spPr>
      </p:cxnSp>
      <p:grpSp>
        <p:nvGrpSpPr>
          <p:cNvPr id="3" name="组合 2"/>
          <p:cNvGrpSpPr/>
          <p:nvPr/>
        </p:nvGrpSpPr>
        <p:grpSpPr>
          <a:xfrm>
            <a:off x="1632827" y="4601435"/>
            <a:ext cx="1669559" cy="1339243"/>
            <a:chOff x="809770" y="4681558"/>
            <a:chExt cx="2377304" cy="1906964"/>
          </a:xfrm>
        </p:grpSpPr>
        <p:sp>
          <p:nvSpPr>
            <p:cNvPr id="269" name="Google Shape;181;p26"/>
            <p:cNvSpPr/>
            <p:nvPr/>
          </p:nvSpPr>
          <p:spPr>
            <a:xfrm>
              <a:off x="809770" y="5349767"/>
              <a:ext cx="2377304" cy="474139"/>
            </a:xfrm>
            <a:custGeom>
              <a:avLst/>
              <a:gdLst/>
              <a:ahLst/>
              <a:cxnLst/>
              <a:rect l="l" t="t" r="r" b="b"/>
              <a:pathLst>
                <a:path w="134539" h="26833" extrusionOk="0">
                  <a:moveTo>
                    <a:pt x="21533" y="0"/>
                  </a:moveTo>
                  <a:cubicBezTo>
                    <a:pt x="15281" y="0"/>
                    <a:pt x="10274" y="1229"/>
                    <a:pt x="8155" y="4549"/>
                  </a:cubicBezTo>
                  <a:cubicBezTo>
                    <a:pt x="0" y="17331"/>
                    <a:pt x="48685" y="26832"/>
                    <a:pt x="67273" y="26832"/>
                  </a:cubicBezTo>
                  <a:cubicBezTo>
                    <a:pt x="85860" y="26832"/>
                    <a:pt x="134539" y="17331"/>
                    <a:pt x="126384" y="4549"/>
                  </a:cubicBezTo>
                  <a:cubicBezTo>
                    <a:pt x="124266" y="1229"/>
                    <a:pt x="119259" y="0"/>
                    <a:pt x="113007" y="0"/>
                  </a:cubicBezTo>
                  <a:cubicBezTo>
                    <a:pt x="95193" y="0"/>
                    <a:pt x="67271" y="9979"/>
                    <a:pt x="67271" y="9979"/>
                  </a:cubicBezTo>
                  <a:cubicBezTo>
                    <a:pt x="67271" y="9979"/>
                    <a:pt x="39348" y="0"/>
                    <a:pt x="21533" y="0"/>
                  </a:cubicBezTo>
                  <a:close/>
                </a:path>
              </a:pathLst>
            </a:custGeom>
            <a:solidFill>
              <a:srgbClr val="5441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 name="Google Shape;182;p26"/>
            <p:cNvSpPr/>
            <p:nvPr/>
          </p:nvSpPr>
          <p:spPr>
            <a:xfrm>
              <a:off x="1194163" y="4873348"/>
              <a:ext cx="1639016" cy="1715174"/>
            </a:xfrm>
            <a:custGeom>
              <a:avLst/>
              <a:gdLst/>
              <a:ahLst/>
              <a:cxnLst/>
              <a:rect l="l" t="t" r="r" b="b"/>
              <a:pathLst>
                <a:path w="92757" h="97067" extrusionOk="0">
                  <a:moveTo>
                    <a:pt x="47276" y="1"/>
                  </a:moveTo>
                  <a:cubicBezTo>
                    <a:pt x="46388" y="1"/>
                    <a:pt x="45498" y="17"/>
                    <a:pt x="44607" y="49"/>
                  </a:cubicBezTo>
                  <a:cubicBezTo>
                    <a:pt x="23504" y="803"/>
                    <a:pt x="3500" y="10223"/>
                    <a:pt x="1149" y="37755"/>
                  </a:cubicBezTo>
                  <a:cubicBezTo>
                    <a:pt x="0" y="51224"/>
                    <a:pt x="2641" y="62586"/>
                    <a:pt x="5218" y="72379"/>
                  </a:cubicBezTo>
                  <a:cubicBezTo>
                    <a:pt x="7563" y="81293"/>
                    <a:pt x="14069" y="88707"/>
                    <a:pt x="22903" y="92284"/>
                  </a:cubicBezTo>
                  <a:cubicBezTo>
                    <a:pt x="33436" y="96548"/>
                    <a:pt x="42447" y="97066"/>
                    <a:pt x="46205" y="97066"/>
                  </a:cubicBezTo>
                  <a:cubicBezTo>
                    <a:pt x="47411" y="97066"/>
                    <a:pt x="48076" y="97013"/>
                    <a:pt x="48076" y="97013"/>
                  </a:cubicBezTo>
                  <a:cubicBezTo>
                    <a:pt x="48076" y="97013"/>
                    <a:pt x="48085" y="97013"/>
                    <a:pt x="48103" y="97013"/>
                  </a:cubicBezTo>
                  <a:cubicBezTo>
                    <a:pt x="48725" y="97013"/>
                    <a:pt x="59756" y="96921"/>
                    <a:pt x="72845" y="90496"/>
                  </a:cubicBezTo>
                  <a:cubicBezTo>
                    <a:pt x="81402" y="86298"/>
                    <a:pt x="87362" y="78438"/>
                    <a:pt x="89063" y="69380"/>
                  </a:cubicBezTo>
                  <a:cubicBezTo>
                    <a:pt x="90935" y="59427"/>
                    <a:pt x="92757" y="47906"/>
                    <a:pt x="90647" y="34553"/>
                  </a:cubicBezTo>
                  <a:cubicBezTo>
                    <a:pt x="86519" y="8413"/>
                    <a:pt x="67423" y="1"/>
                    <a:pt x="47276" y="1"/>
                  </a:cubicBezTo>
                  <a:close/>
                </a:path>
              </a:pathLst>
            </a:custGeom>
            <a:solidFill>
              <a:srgbClr val="F8B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 name="Google Shape;183;p26"/>
            <p:cNvSpPr/>
            <p:nvPr/>
          </p:nvSpPr>
          <p:spPr>
            <a:xfrm>
              <a:off x="1151313" y="4847603"/>
              <a:ext cx="1716641" cy="945327"/>
            </a:xfrm>
            <a:custGeom>
              <a:avLst/>
              <a:gdLst/>
              <a:ahLst/>
              <a:cxnLst/>
              <a:rect l="l" t="t" r="r" b="b"/>
              <a:pathLst>
                <a:path w="97150" h="53499" extrusionOk="0">
                  <a:moveTo>
                    <a:pt x="48657" y="1"/>
                  </a:moveTo>
                  <a:cubicBezTo>
                    <a:pt x="21435" y="1"/>
                    <a:pt x="4802" y="13519"/>
                    <a:pt x="1819" y="38068"/>
                  </a:cubicBezTo>
                  <a:cubicBezTo>
                    <a:pt x="1585" y="40003"/>
                    <a:pt x="1" y="47897"/>
                    <a:pt x="3297" y="53499"/>
                  </a:cubicBezTo>
                  <a:cubicBezTo>
                    <a:pt x="3297" y="53499"/>
                    <a:pt x="9623" y="50306"/>
                    <a:pt x="13734" y="37149"/>
                  </a:cubicBezTo>
                  <a:cubicBezTo>
                    <a:pt x="13734" y="37149"/>
                    <a:pt x="15184" y="37300"/>
                    <a:pt x="17569" y="37300"/>
                  </a:cubicBezTo>
                  <a:cubicBezTo>
                    <a:pt x="24332" y="37300"/>
                    <a:pt x="38612" y="36084"/>
                    <a:pt x="48658" y="26750"/>
                  </a:cubicBezTo>
                  <a:cubicBezTo>
                    <a:pt x="58704" y="36084"/>
                    <a:pt x="72982" y="37300"/>
                    <a:pt x="79744" y="37300"/>
                  </a:cubicBezTo>
                  <a:cubicBezTo>
                    <a:pt x="82129" y="37300"/>
                    <a:pt x="83579" y="37149"/>
                    <a:pt x="83579" y="37149"/>
                  </a:cubicBezTo>
                  <a:cubicBezTo>
                    <a:pt x="87691" y="50306"/>
                    <a:pt x="93853" y="53499"/>
                    <a:pt x="93853" y="53499"/>
                  </a:cubicBezTo>
                  <a:cubicBezTo>
                    <a:pt x="97150" y="47897"/>
                    <a:pt x="95730" y="40002"/>
                    <a:pt x="95495" y="38068"/>
                  </a:cubicBezTo>
                  <a:cubicBezTo>
                    <a:pt x="92513" y="13519"/>
                    <a:pt x="75879" y="1"/>
                    <a:pt x="48657" y="1"/>
                  </a:cubicBezTo>
                  <a:close/>
                </a:path>
              </a:pathLst>
            </a:custGeom>
            <a:solidFill>
              <a:srgbClr val="F088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 name="Google Shape;184;p26"/>
            <p:cNvSpPr/>
            <p:nvPr/>
          </p:nvSpPr>
          <p:spPr>
            <a:xfrm>
              <a:off x="2695919" y="5771567"/>
              <a:ext cx="329528" cy="330906"/>
            </a:xfrm>
            <a:custGeom>
              <a:avLst/>
              <a:gdLst/>
              <a:ahLst/>
              <a:cxnLst/>
              <a:rect l="l" t="t" r="r" b="b"/>
              <a:pathLst>
                <a:path w="18649" h="18727" extrusionOk="0">
                  <a:moveTo>
                    <a:pt x="9875" y="0"/>
                  </a:moveTo>
                  <a:cubicBezTo>
                    <a:pt x="6099" y="0"/>
                    <a:pt x="2507" y="2911"/>
                    <a:pt x="1350" y="7226"/>
                  </a:cubicBezTo>
                  <a:cubicBezTo>
                    <a:pt x="0" y="12259"/>
                    <a:pt x="2478" y="17297"/>
                    <a:pt x="6882" y="18477"/>
                  </a:cubicBezTo>
                  <a:cubicBezTo>
                    <a:pt x="7510" y="18646"/>
                    <a:pt x="8144" y="18727"/>
                    <a:pt x="8773" y="18727"/>
                  </a:cubicBezTo>
                  <a:cubicBezTo>
                    <a:pt x="12550" y="18727"/>
                    <a:pt x="16143" y="15815"/>
                    <a:pt x="17299" y="11500"/>
                  </a:cubicBezTo>
                  <a:cubicBezTo>
                    <a:pt x="18649" y="6466"/>
                    <a:pt x="16171" y="1430"/>
                    <a:pt x="11768" y="250"/>
                  </a:cubicBezTo>
                  <a:cubicBezTo>
                    <a:pt x="11139" y="81"/>
                    <a:pt x="10505" y="0"/>
                    <a:pt x="9875" y="0"/>
                  </a:cubicBezTo>
                  <a:close/>
                </a:path>
              </a:pathLst>
            </a:custGeom>
            <a:solidFill>
              <a:srgbClr val="F8B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 name="Google Shape;185;p26"/>
            <p:cNvSpPr/>
            <p:nvPr/>
          </p:nvSpPr>
          <p:spPr>
            <a:xfrm>
              <a:off x="1000606" y="5771567"/>
              <a:ext cx="329493" cy="330906"/>
            </a:xfrm>
            <a:custGeom>
              <a:avLst/>
              <a:gdLst/>
              <a:ahLst/>
              <a:cxnLst/>
              <a:rect l="l" t="t" r="r" b="b"/>
              <a:pathLst>
                <a:path w="18647" h="18727" extrusionOk="0">
                  <a:moveTo>
                    <a:pt x="8774" y="0"/>
                  </a:moveTo>
                  <a:cubicBezTo>
                    <a:pt x="8145" y="0"/>
                    <a:pt x="7510" y="81"/>
                    <a:pt x="6881" y="250"/>
                  </a:cubicBezTo>
                  <a:cubicBezTo>
                    <a:pt x="2477" y="1430"/>
                    <a:pt x="0" y="6466"/>
                    <a:pt x="1349" y="11500"/>
                  </a:cubicBezTo>
                  <a:cubicBezTo>
                    <a:pt x="2505" y="15815"/>
                    <a:pt x="6097" y="18727"/>
                    <a:pt x="9874" y="18727"/>
                  </a:cubicBezTo>
                  <a:cubicBezTo>
                    <a:pt x="10502" y="18727"/>
                    <a:pt x="11136" y="18646"/>
                    <a:pt x="11765" y="18477"/>
                  </a:cubicBezTo>
                  <a:cubicBezTo>
                    <a:pt x="16170" y="17297"/>
                    <a:pt x="18646" y="12259"/>
                    <a:pt x="17298" y="7226"/>
                  </a:cubicBezTo>
                  <a:cubicBezTo>
                    <a:pt x="16141" y="2911"/>
                    <a:pt x="12550" y="0"/>
                    <a:pt x="8774" y="0"/>
                  </a:cubicBezTo>
                  <a:close/>
                </a:path>
              </a:pathLst>
            </a:custGeom>
            <a:solidFill>
              <a:srgbClr val="F8B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4" name="Google Shape;186;p26"/>
            <p:cNvSpPr/>
            <p:nvPr/>
          </p:nvSpPr>
          <p:spPr>
            <a:xfrm>
              <a:off x="1371464" y="5982883"/>
              <a:ext cx="294347" cy="281801"/>
            </a:xfrm>
            <a:custGeom>
              <a:avLst/>
              <a:gdLst/>
              <a:ahLst/>
              <a:cxnLst/>
              <a:rect l="l" t="t" r="r" b="b"/>
              <a:pathLst>
                <a:path w="16658" h="15948" extrusionOk="0">
                  <a:moveTo>
                    <a:pt x="8321" y="1"/>
                  </a:moveTo>
                  <a:cubicBezTo>
                    <a:pt x="4235" y="1"/>
                    <a:pt x="754" y="3126"/>
                    <a:pt x="388" y="7275"/>
                  </a:cubicBezTo>
                  <a:cubicBezTo>
                    <a:pt x="1" y="11660"/>
                    <a:pt x="3243" y="15529"/>
                    <a:pt x="7630" y="15916"/>
                  </a:cubicBezTo>
                  <a:cubicBezTo>
                    <a:pt x="7867" y="15937"/>
                    <a:pt x="8104" y="15948"/>
                    <a:pt x="8338" y="15948"/>
                  </a:cubicBezTo>
                  <a:cubicBezTo>
                    <a:pt x="12426" y="15948"/>
                    <a:pt x="15906" y="12822"/>
                    <a:pt x="16271" y="8674"/>
                  </a:cubicBezTo>
                  <a:cubicBezTo>
                    <a:pt x="16657" y="4288"/>
                    <a:pt x="13416" y="419"/>
                    <a:pt x="9029" y="32"/>
                  </a:cubicBezTo>
                  <a:cubicBezTo>
                    <a:pt x="8792" y="11"/>
                    <a:pt x="8556" y="1"/>
                    <a:pt x="8321" y="1"/>
                  </a:cubicBezTo>
                  <a:close/>
                </a:path>
              </a:pathLst>
            </a:custGeom>
            <a:solidFill>
              <a:srgbClr val="EC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5" name="Google Shape;187;p26"/>
            <p:cNvSpPr/>
            <p:nvPr/>
          </p:nvSpPr>
          <p:spPr>
            <a:xfrm>
              <a:off x="2255353" y="6060754"/>
              <a:ext cx="294329" cy="281801"/>
            </a:xfrm>
            <a:custGeom>
              <a:avLst/>
              <a:gdLst/>
              <a:ahLst/>
              <a:cxnLst/>
              <a:rect l="l" t="t" r="r" b="b"/>
              <a:pathLst>
                <a:path w="16657" h="15948" extrusionOk="0">
                  <a:moveTo>
                    <a:pt x="8320" y="1"/>
                  </a:moveTo>
                  <a:cubicBezTo>
                    <a:pt x="4233" y="1"/>
                    <a:pt x="752" y="3126"/>
                    <a:pt x="387" y="7275"/>
                  </a:cubicBezTo>
                  <a:cubicBezTo>
                    <a:pt x="1" y="11660"/>
                    <a:pt x="3243" y="15529"/>
                    <a:pt x="7630" y="15916"/>
                  </a:cubicBezTo>
                  <a:cubicBezTo>
                    <a:pt x="7867" y="15937"/>
                    <a:pt x="8103" y="15947"/>
                    <a:pt x="8338" y="15947"/>
                  </a:cubicBezTo>
                  <a:cubicBezTo>
                    <a:pt x="12424" y="15947"/>
                    <a:pt x="15905" y="12822"/>
                    <a:pt x="16271" y="8673"/>
                  </a:cubicBezTo>
                  <a:cubicBezTo>
                    <a:pt x="16657" y="4289"/>
                    <a:pt x="13415" y="419"/>
                    <a:pt x="9028" y="32"/>
                  </a:cubicBezTo>
                  <a:cubicBezTo>
                    <a:pt x="8790" y="11"/>
                    <a:pt x="8554" y="1"/>
                    <a:pt x="8320" y="1"/>
                  </a:cubicBezTo>
                  <a:close/>
                </a:path>
              </a:pathLst>
            </a:custGeom>
            <a:solidFill>
              <a:srgbClr val="EC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 name="Google Shape;188;p26"/>
            <p:cNvSpPr/>
            <p:nvPr/>
          </p:nvSpPr>
          <p:spPr>
            <a:xfrm>
              <a:off x="2232611" y="5767150"/>
              <a:ext cx="309048" cy="219585"/>
            </a:xfrm>
            <a:custGeom>
              <a:avLst/>
              <a:gdLst/>
              <a:ahLst/>
              <a:cxnLst/>
              <a:rect l="l" t="t" r="r" b="b"/>
              <a:pathLst>
                <a:path w="17490" h="12427" fill="none" extrusionOk="0">
                  <a:moveTo>
                    <a:pt x="1337" y="11610"/>
                  </a:moveTo>
                  <a:cubicBezTo>
                    <a:pt x="1337" y="11610"/>
                    <a:pt x="0" y="0"/>
                    <a:pt x="8936" y="833"/>
                  </a:cubicBezTo>
                  <a:cubicBezTo>
                    <a:pt x="17489" y="1631"/>
                    <a:pt x="14350" y="12426"/>
                    <a:pt x="14350" y="12426"/>
                  </a:cubicBezTo>
                </a:path>
              </a:pathLst>
            </a:custGeom>
            <a:noFill/>
            <a:ln w="28575" cap="rnd" cmpd="sng">
              <a:solidFill>
                <a:srgbClr val="5B260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7" name="Google Shape;189;p26"/>
            <p:cNvSpPr/>
            <p:nvPr/>
          </p:nvSpPr>
          <p:spPr>
            <a:xfrm>
              <a:off x="1459195" y="5698997"/>
              <a:ext cx="309031" cy="219585"/>
            </a:xfrm>
            <a:custGeom>
              <a:avLst/>
              <a:gdLst/>
              <a:ahLst/>
              <a:cxnLst/>
              <a:rect l="l" t="t" r="r" b="b"/>
              <a:pathLst>
                <a:path w="17489" h="12427" fill="none" extrusionOk="0">
                  <a:moveTo>
                    <a:pt x="1337" y="11612"/>
                  </a:moveTo>
                  <a:cubicBezTo>
                    <a:pt x="1337" y="11612"/>
                    <a:pt x="0" y="1"/>
                    <a:pt x="8936" y="834"/>
                  </a:cubicBezTo>
                  <a:cubicBezTo>
                    <a:pt x="17489" y="1631"/>
                    <a:pt x="14350" y="12427"/>
                    <a:pt x="14350" y="12427"/>
                  </a:cubicBezTo>
                </a:path>
              </a:pathLst>
            </a:custGeom>
            <a:noFill/>
            <a:ln w="28575" cap="rnd" cmpd="sng">
              <a:solidFill>
                <a:srgbClr val="5B260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8" name="Google Shape;190;p26"/>
            <p:cNvSpPr/>
            <p:nvPr/>
          </p:nvSpPr>
          <p:spPr>
            <a:xfrm>
              <a:off x="1887799" y="5946818"/>
              <a:ext cx="259572" cy="117081"/>
            </a:xfrm>
            <a:custGeom>
              <a:avLst/>
              <a:gdLst/>
              <a:ahLst/>
              <a:cxnLst/>
              <a:rect l="l" t="t" r="r" b="b"/>
              <a:pathLst>
                <a:path w="14690" h="6626" extrusionOk="0">
                  <a:moveTo>
                    <a:pt x="4053" y="0"/>
                  </a:moveTo>
                  <a:cubicBezTo>
                    <a:pt x="1347" y="0"/>
                    <a:pt x="160" y="865"/>
                    <a:pt x="86" y="1991"/>
                  </a:cubicBezTo>
                  <a:cubicBezTo>
                    <a:pt x="1" y="3129"/>
                    <a:pt x="1052" y="4539"/>
                    <a:pt x="2809" y="5598"/>
                  </a:cubicBezTo>
                  <a:lnTo>
                    <a:pt x="2810" y="5604"/>
                  </a:lnTo>
                  <a:cubicBezTo>
                    <a:pt x="3452" y="5991"/>
                    <a:pt x="4134" y="6307"/>
                    <a:pt x="4844" y="6549"/>
                  </a:cubicBezTo>
                  <a:cubicBezTo>
                    <a:pt x="4997" y="6601"/>
                    <a:pt x="5170" y="6625"/>
                    <a:pt x="5358" y="6625"/>
                  </a:cubicBezTo>
                  <a:cubicBezTo>
                    <a:pt x="8238" y="6625"/>
                    <a:pt x="14689" y="874"/>
                    <a:pt x="5417" y="64"/>
                  </a:cubicBezTo>
                  <a:cubicBezTo>
                    <a:pt x="4925" y="21"/>
                    <a:pt x="4471" y="0"/>
                    <a:pt x="4053" y="0"/>
                  </a:cubicBezTo>
                  <a:close/>
                </a:path>
              </a:pathLst>
            </a:custGeom>
            <a:solidFill>
              <a:srgbClr val="EC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9" name="Google Shape;191;p26"/>
            <p:cNvSpPr/>
            <p:nvPr/>
          </p:nvSpPr>
          <p:spPr>
            <a:xfrm>
              <a:off x="1518072" y="6012056"/>
              <a:ext cx="28060" cy="26505"/>
            </a:xfrm>
            <a:custGeom>
              <a:avLst/>
              <a:gdLst/>
              <a:ahLst/>
              <a:cxnLst/>
              <a:rect l="l" t="t" r="r" b="b"/>
              <a:pathLst>
                <a:path w="1588" h="1500" extrusionOk="0">
                  <a:moveTo>
                    <a:pt x="805" y="1"/>
                  </a:moveTo>
                  <a:cubicBezTo>
                    <a:pt x="527" y="1"/>
                    <a:pt x="270" y="154"/>
                    <a:pt x="140" y="403"/>
                  </a:cubicBezTo>
                  <a:cubicBezTo>
                    <a:pt x="0" y="673"/>
                    <a:pt x="36" y="999"/>
                    <a:pt x="230" y="1232"/>
                  </a:cubicBezTo>
                  <a:cubicBezTo>
                    <a:pt x="375" y="1404"/>
                    <a:pt x="587" y="1499"/>
                    <a:pt x="805" y="1499"/>
                  </a:cubicBezTo>
                  <a:cubicBezTo>
                    <a:pt x="880" y="1499"/>
                    <a:pt x="955" y="1488"/>
                    <a:pt x="1030" y="1465"/>
                  </a:cubicBezTo>
                  <a:cubicBezTo>
                    <a:pt x="1319" y="1374"/>
                    <a:pt x="1524" y="1117"/>
                    <a:pt x="1551" y="816"/>
                  </a:cubicBezTo>
                  <a:cubicBezTo>
                    <a:pt x="1588" y="403"/>
                    <a:pt x="1283" y="39"/>
                    <a:pt x="871" y="4"/>
                  </a:cubicBezTo>
                  <a:cubicBezTo>
                    <a:pt x="849" y="2"/>
                    <a:pt x="827" y="1"/>
                    <a:pt x="805" y="1"/>
                  </a:cubicBezTo>
                  <a:close/>
                </a:path>
              </a:pathLst>
            </a:custGeom>
            <a:solidFill>
              <a:srgbClr val="FF0000">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0" name="Google Shape;192;p26"/>
            <p:cNvSpPr/>
            <p:nvPr/>
          </p:nvSpPr>
          <p:spPr>
            <a:xfrm>
              <a:off x="1568573" y="6065154"/>
              <a:ext cx="28078" cy="26505"/>
            </a:xfrm>
            <a:custGeom>
              <a:avLst/>
              <a:gdLst/>
              <a:ahLst/>
              <a:cxnLst/>
              <a:rect l="l" t="t" r="r" b="b"/>
              <a:pathLst>
                <a:path w="1589" h="1500" extrusionOk="0">
                  <a:moveTo>
                    <a:pt x="805" y="1"/>
                  </a:moveTo>
                  <a:cubicBezTo>
                    <a:pt x="527" y="1"/>
                    <a:pt x="271" y="155"/>
                    <a:pt x="140" y="404"/>
                  </a:cubicBezTo>
                  <a:cubicBezTo>
                    <a:pt x="1" y="672"/>
                    <a:pt x="36" y="1000"/>
                    <a:pt x="231" y="1231"/>
                  </a:cubicBezTo>
                  <a:cubicBezTo>
                    <a:pt x="376" y="1405"/>
                    <a:pt x="587" y="1500"/>
                    <a:pt x="805" y="1500"/>
                  </a:cubicBezTo>
                  <a:cubicBezTo>
                    <a:pt x="880" y="1500"/>
                    <a:pt x="956" y="1489"/>
                    <a:pt x="1030" y="1465"/>
                  </a:cubicBezTo>
                  <a:cubicBezTo>
                    <a:pt x="1319" y="1374"/>
                    <a:pt x="1525" y="1118"/>
                    <a:pt x="1551" y="817"/>
                  </a:cubicBezTo>
                  <a:cubicBezTo>
                    <a:pt x="1589" y="404"/>
                    <a:pt x="1284" y="40"/>
                    <a:pt x="871" y="3"/>
                  </a:cubicBezTo>
                  <a:cubicBezTo>
                    <a:pt x="849" y="2"/>
                    <a:pt x="827" y="1"/>
                    <a:pt x="805" y="1"/>
                  </a:cubicBezTo>
                  <a:close/>
                </a:path>
              </a:pathLst>
            </a:custGeom>
            <a:solidFill>
              <a:srgbClr val="FF0000">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1" name="Google Shape;193;p26"/>
            <p:cNvSpPr/>
            <p:nvPr/>
          </p:nvSpPr>
          <p:spPr>
            <a:xfrm>
              <a:off x="1645720" y="6018682"/>
              <a:ext cx="28060" cy="26523"/>
            </a:xfrm>
            <a:custGeom>
              <a:avLst/>
              <a:gdLst/>
              <a:ahLst/>
              <a:cxnLst/>
              <a:rect l="l" t="t" r="r" b="b"/>
              <a:pathLst>
                <a:path w="1588" h="1501" extrusionOk="0">
                  <a:moveTo>
                    <a:pt x="805" y="1"/>
                  </a:moveTo>
                  <a:cubicBezTo>
                    <a:pt x="527" y="1"/>
                    <a:pt x="270" y="155"/>
                    <a:pt x="140" y="404"/>
                  </a:cubicBezTo>
                  <a:cubicBezTo>
                    <a:pt x="0" y="672"/>
                    <a:pt x="36" y="1000"/>
                    <a:pt x="230" y="1232"/>
                  </a:cubicBezTo>
                  <a:cubicBezTo>
                    <a:pt x="375" y="1405"/>
                    <a:pt x="587" y="1500"/>
                    <a:pt x="805" y="1500"/>
                  </a:cubicBezTo>
                  <a:cubicBezTo>
                    <a:pt x="880" y="1500"/>
                    <a:pt x="955" y="1489"/>
                    <a:pt x="1030" y="1466"/>
                  </a:cubicBezTo>
                  <a:cubicBezTo>
                    <a:pt x="1319" y="1375"/>
                    <a:pt x="1524" y="1118"/>
                    <a:pt x="1551" y="817"/>
                  </a:cubicBezTo>
                  <a:cubicBezTo>
                    <a:pt x="1588" y="404"/>
                    <a:pt x="1282" y="40"/>
                    <a:pt x="871" y="4"/>
                  </a:cubicBezTo>
                  <a:cubicBezTo>
                    <a:pt x="849" y="2"/>
                    <a:pt x="827" y="1"/>
                    <a:pt x="805" y="1"/>
                  </a:cubicBezTo>
                  <a:close/>
                </a:path>
              </a:pathLst>
            </a:custGeom>
            <a:solidFill>
              <a:srgbClr val="FF0000">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2" name="Google Shape;194;p26"/>
            <p:cNvSpPr/>
            <p:nvPr/>
          </p:nvSpPr>
          <p:spPr>
            <a:xfrm>
              <a:off x="1384328" y="5961537"/>
              <a:ext cx="28078" cy="26505"/>
            </a:xfrm>
            <a:custGeom>
              <a:avLst/>
              <a:gdLst/>
              <a:ahLst/>
              <a:cxnLst/>
              <a:rect l="l" t="t" r="r" b="b"/>
              <a:pathLst>
                <a:path w="1589" h="1500" extrusionOk="0">
                  <a:moveTo>
                    <a:pt x="805" y="0"/>
                  </a:moveTo>
                  <a:cubicBezTo>
                    <a:pt x="528" y="0"/>
                    <a:pt x="271" y="154"/>
                    <a:pt x="141" y="404"/>
                  </a:cubicBezTo>
                  <a:cubicBezTo>
                    <a:pt x="0" y="672"/>
                    <a:pt x="36" y="999"/>
                    <a:pt x="231" y="1231"/>
                  </a:cubicBezTo>
                  <a:cubicBezTo>
                    <a:pt x="376" y="1404"/>
                    <a:pt x="588" y="1500"/>
                    <a:pt x="806" y="1500"/>
                  </a:cubicBezTo>
                  <a:cubicBezTo>
                    <a:pt x="881" y="1500"/>
                    <a:pt x="957" y="1489"/>
                    <a:pt x="1031" y="1465"/>
                  </a:cubicBezTo>
                  <a:cubicBezTo>
                    <a:pt x="1319" y="1374"/>
                    <a:pt x="1526" y="1118"/>
                    <a:pt x="1552" y="816"/>
                  </a:cubicBezTo>
                  <a:cubicBezTo>
                    <a:pt x="1589" y="404"/>
                    <a:pt x="1284" y="40"/>
                    <a:pt x="871" y="3"/>
                  </a:cubicBezTo>
                  <a:cubicBezTo>
                    <a:pt x="849" y="1"/>
                    <a:pt x="827" y="0"/>
                    <a:pt x="805" y="0"/>
                  </a:cubicBezTo>
                  <a:close/>
                </a:path>
              </a:pathLst>
            </a:custGeom>
            <a:solidFill>
              <a:srgbClr val="FF0000">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3" name="Google Shape;195;p26"/>
            <p:cNvSpPr/>
            <p:nvPr/>
          </p:nvSpPr>
          <p:spPr>
            <a:xfrm>
              <a:off x="1420162" y="6038755"/>
              <a:ext cx="29120" cy="26505"/>
            </a:xfrm>
            <a:custGeom>
              <a:avLst/>
              <a:gdLst/>
              <a:ahLst/>
              <a:cxnLst/>
              <a:rect l="l" t="t" r="r" b="b"/>
              <a:pathLst>
                <a:path w="1648" h="1500" extrusionOk="0">
                  <a:moveTo>
                    <a:pt x="822" y="1"/>
                  </a:moveTo>
                  <a:cubicBezTo>
                    <a:pt x="481" y="1"/>
                    <a:pt x="173" y="235"/>
                    <a:pt x="93" y="582"/>
                  </a:cubicBezTo>
                  <a:cubicBezTo>
                    <a:pt x="0" y="985"/>
                    <a:pt x="253" y="1388"/>
                    <a:pt x="656" y="1480"/>
                  </a:cubicBezTo>
                  <a:cubicBezTo>
                    <a:pt x="712" y="1493"/>
                    <a:pt x="769" y="1499"/>
                    <a:pt x="825" y="1499"/>
                  </a:cubicBezTo>
                  <a:cubicBezTo>
                    <a:pt x="1166" y="1499"/>
                    <a:pt x="1474" y="1264"/>
                    <a:pt x="1554" y="917"/>
                  </a:cubicBezTo>
                  <a:cubicBezTo>
                    <a:pt x="1647" y="515"/>
                    <a:pt x="1395" y="112"/>
                    <a:pt x="992" y="20"/>
                  </a:cubicBezTo>
                  <a:cubicBezTo>
                    <a:pt x="935" y="7"/>
                    <a:pt x="878" y="1"/>
                    <a:pt x="822" y="1"/>
                  </a:cubicBezTo>
                  <a:close/>
                </a:path>
              </a:pathLst>
            </a:custGeom>
            <a:solidFill>
              <a:srgbClr val="FF0000">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4" name="Google Shape;196;p26"/>
            <p:cNvSpPr/>
            <p:nvPr/>
          </p:nvSpPr>
          <p:spPr>
            <a:xfrm>
              <a:off x="2384273" y="6117546"/>
              <a:ext cx="27919" cy="26505"/>
            </a:xfrm>
            <a:custGeom>
              <a:avLst/>
              <a:gdLst/>
              <a:ahLst/>
              <a:cxnLst/>
              <a:rect l="l" t="t" r="r" b="b"/>
              <a:pathLst>
                <a:path w="1580" h="1500" extrusionOk="0">
                  <a:moveTo>
                    <a:pt x="774" y="0"/>
                  </a:moveTo>
                  <a:cubicBezTo>
                    <a:pt x="389" y="0"/>
                    <a:pt x="61" y="294"/>
                    <a:pt x="27" y="684"/>
                  </a:cubicBezTo>
                  <a:cubicBezTo>
                    <a:pt x="1" y="986"/>
                    <a:pt x="158" y="1274"/>
                    <a:pt x="427" y="1414"/>
                  </a:cubicBezTo>
                  <a:cubicBezTo>
                    <a:pt x="536" y="1471"/>
                    <a:pt x="656" y="1500"/>
                    <a:pt x="774" y="1500"/>
                  </a:cubicBezTo>
                  <a:cubicBezTo>
                    <a:pt x="946" y="1500"/>
                    <a:pt x="1117" y="1440"/>
                    <a:pt x="1255" y="1324"/>
                  </a:cubicBezTo>
                  <a:cubicBezTo>
                    <a:pt x="1487" y="1130"/>
                    <a:pt x="1579" y="814"/>
                    <a:pt x="1488" y="526"/>
                  </a:cubicBezTo>
                  <a:cubicBezTo>
                    <a:pt x="1397" y="236"/>
                    <a:pt x="1141" y="30"/>
                    <a:pt x="839" y="3"/>
                  </a:cubicBezTo>
                  <a:cubicBezTo>
                    <a:pt x="817" y="1"/>
                    <a:pt x="795" y="0"/>
                    <a:pt x="774" y="0"/>
                  </a:cubicBezTo>
                  <a:close/>
                </a:path>
              </a:pathLst>
            </a:custGeom>
            <a:solidFill>
              <a:srgbClr val="FF0000">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5" name="Google Shape;197;p26"/>
            <p:cNvSpPr/>
            <p:nvPr/>
          </p:nvSpPr>
          <p:spPr>
            <a:xfrm>
              <a:off x="2325238" y="6161014"/>
              <a:ext cx="27936" cy="26487"/>
            </a:xfrm>
            <a:custGeom>
              <a:avLst/>
              <a:gdLst/>
              <a:ahLst/>
              <a:cxnLst/>
              <a:rect l="l" t="t" r="r" b="b"/>
              <a:pathLst>
                <a:path w="1581" h="1499" extrusionOk="0">
                  <a:moveTo>
                    <a:pt x="774" y="0"/>
                  </a:moveTo>
                  <a:cubicBezTo>
                    <a:pt x="389" y="0"/>
                    <a:pt x="62" y="294"/>
                    <a:pt x="29" y="684"/>
                  </a:cubicBezTo>
                  <a:cubicBezTo>
                    <a:pt x="1" y="986"/>
                    <a:pt x="160" y="1274"/>
                    <a:pt x="428" y="1414"/>
                  </a:cubicBezTo>
                  <a:cubicBezTo>
                    <a:pt x="538" y="1471"/>
                    <a:pt x="657" y="1499"/>
                    <a:pt x="775" y="1499"/>
                  </a:cubicBezTo>
                  <a:cubicBezTo>
                    <a:pt x="947" y="1499"/>
                    <a:pt x="1118" y="1440"/>
                    <a:pt x="1257" y="1324"/>
                  </a:cubicBezTo>
                  <a:cubicBezTo>
                    <a:pt x="1488" y="1129"/>
                    <a:pt x="1580" y="814"/>
                    <a:pt x="1489" y="525"/>
                  </a:cubicBezTo>
                  <a:cubicBezTo>
                    <a:pt x="1399" y="235"/>
                    <a:pt x="1142" y="30"/>
                    <a:pt x="841" y="3"/>
                  </a:cubicBezTo>
                  <a:cubicBezTo>
                    <a:pt x="818" y="1"/>
                    <a:pt x="796" y="0"/>
                    <a:pt x="774" y="0"/>
                  </a:cubicBezTo>
                  <a:close/>
                </a:path>
              </a:pathLst>
            </a:custGeom>
            <a:solidFill>
              <a:srgbClr val="FF0000">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6" name="Google Shape;198;p26"/>
            <p:cNvSpPr/>
            <p:nvPr/>
          </p:nvSpPr>
          <p:spPr>
            <a:xfrm>
              <a:off x="2257438" y="6101766"/>
              <a:ext cx="27901" cy="26487"/>
            </a:xfrm>
            <a:custGeom>
              <a:avLst/>
              <a:gdLst/>
              <a:ahLst/>
              <a:cxnLst/>
              <a:rect l="l" t="t" r="r" b="b"/>
              <a:pathLst>
                <a:path w="1579" h="1499" extrusionOk="0">
                  <a:moveTo>
                    <a:pt x="772" y="0"/>
                  </a:moveTo>
                  <a:cubicBezTo>
                    <a:pt x="389" y="0"/>
                    <a:pt x="62" y="294"/>
                    <a:pt x="27" y="684"/>
                  </a:cubicBezTo>
                  <a:cubicBezTo>
                    <a:pt x="0" y="986"/>
                    <a:pt x="158" y="1274"/>
                    <a:pt x="427" y="1414"/>
                  </a:cubicBezTo>
                  <a:cubicBezTo>
                    <a:pt x="536" y="1471"/>
                    <a:pt x="655" y="1499"/>
                    <a:pt x="773" y="1499"/>
                  </a:cubicBezTo>
                  <a:cubicBezTo>
                    <a:pt x="946" y="1499"/>
                    <a:pt x="1117" y="1440"/>
                    <a:pt x="1255" y="1324"/>
                  </a:cubicBezTo>
                  <a:cubicBezTo>
                    <a:pt x="1487" y="1129"/>
                    <a:pt x="1579" y="814"/>
                    <a:pt x="1488" y="525"/>
                  </a:cubicBezTo>
                  <a:cubicBezTo>
                    <a:pt x="1397" y="236"/>
                    <a:pt x="1141" y="30"/>
                    <a:pt x="839" y="3"/>
                  </a:cubicBezTo>
                  <a:cubicBezTo>
                    <a:pt x="816" y="1"/>
                    <a:pt x="794" y="0"/>
                    <a:pt x="772" y="0"/>
                  </a:cubicBezTo>
                  <a:close/>
                </a:path>
              </a:pathLst>
            </a:custGeom>
            <a:solidFill>
              <a:srgbClr val="FF0000">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7" name="Google Shape;199;p26"/>
            <p:cNvSpPr/>
            <p:nvPr/>
          </p:nvSpPr>
          <p:spPr>
            <a:xfrm>
              <a:off x="2524785" y="6091200"/>
              <a:ext cx="27901" cy="26505"/>
            </a:xfrm>
            <a:custGeom>
              <a:avLst/>
              <a:gdLst/>
              <a:ahLst/>
              <a:cxnLst/>
              <a:rect l="l" t="t" r="r" b="b"/>
              <a:pathLst>
                <a:path w="1579" h="1500" extrusionOk="0">
                  <a:moveTo>
                    <a:pt x="770" y="0"/>
                  </a:moveTo>
                  <a:cubicBezTo>
                    <a:pt x="386" y="0"/>
                    <a:pt x="60" y="294"/>
                    <a:pt x="27" y="683"/>
                  </a:cubicBezTo>
                  <a:cubicBezTo>
                    <a:pt x="0" y="986"/>
                    <a:pt x="158" y="1274"/>
                    <a:pt x="427" y="1414"/>
                  </a:cubicBezTo>
                  <a:cubicBezTo>
                    <a:pt x="536" y="1471"/>
                    <a:pt x="655" y="1499"/>
                    <a:pt x="773" y="1499"/>
                  </a:cubicBezTo>
                  <a:cubicBezTo>
                    <a:pt x="945" y="1499"/>
                    <a:pt x="1116" y="1439"/>
                    <a:pt x="1255" y="1323"/>
                  </a:cubicBezTo>
                  <a:cubicBezTo>
                    <a:pt x="1487" y="1129"/>
                    <a:pt x="1579" y="813"/>
                    <a:pt x="1488" y="525"/>
                  </a:cubicBezTo>
                  <a:cubicBezTo>
                    <a:pt x="1397" y="235"/>
                    <a:pt x="1141" y="29"/>
                    <a:pt x="839" y="4"/>
                  </a:cubicBezTo>
                  <a:cubicBezTo>
                    <a:pt x="816" y="1"/>
                    <a:pt x="793" y="0"/>
                    <a:pt x="770" y="0"/>
                  </a:cubicBezTo>
                  <a:close/>
                </a:path>
              </a:pathLst>
            </a:custGeom>
            <a:solidFill>
              <a:srgbClr val="FF0000">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8" name="Google Shape;200;p26"/>
            <p:cNvSpPr/>
            <p:nvPr/>
          </p:nvSpPr>
          <p:spPr>
            <a:xfrm>
              <a:off x="2475645" y="6160961"/>
              <a:ext cx="27901" cy="26505"/>
            </a:xfrm>
            <a:custGeom>
              <a:avLst/>
              <a:gdLst/>
              <a:ahLst/>
              <a:cxnLst/>
              <a:rect l="l" t="t" r="r" b="b"/>
              <a:pathLst>
                <a:path w="1579" h="1500" extrusionOk="0">
                  <a:moveTo>
                    <a:pt x="774" y="0"/>
                  </a:moveTo>
                  <a:cubicBezTo>
                    <a:pt x="389" y="0"/>
                    <a:pt x="61" y="293"/>
                    <a:pt x="27" y="684"/>
                  </a:cubicBezTo>
                  <a:cubicBezTo>
                    <a:pt x="1" y="986"/>
                    <a:pt x="158" y="1274"/>
                    <a:pt x="427" y="1415"/>
                  </a:cubicBezTo>
                  <a:cubicBezTo>
                    <a:pt x="536" y="1472"/>
                    <a:pt x="655" y="1500"/>
                    <a:pt x="773" y="1500"/>
                  </a:cubicBezTo>
                  <a:cubicBezTo>
                    <a:pt x="946" y="1500"/>
                    <a:pt x="1117" y="1440"/>
                    <a:pt x="1255" y="1324"/>
                  </a:cubicBezTo>
                  <a:cubicBezTo>
                    <a:pt x="1487" y="1130"/>
                    <a:pt x="1579" y="814"/>
                    <a:pt x="1488" y="525"/>
                  </a:cubicBezTo>
                  <a:cubicBezTo>
                    <a:pt x="1397" y="236"/>
                    <a:pt x="1141" y="30"/>
                    <a:pt x="839" y="3"/>
                  </a:cubicBezTo>
                  <a:cubicBezTo>
                    <a:pt x="817" y="1"/>
                    <a:pt x="795" y="0"/>
                    <a:pt x="774" y="0"/>
                  </a:cubicBezTo>
                  <a:close/>
                </a:path>
              </a:pathLst>
            </a:custGeom>
            <a:solidFill>
              <a:srgbClr val="FF0000">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9" name="Google Shape;201;p26"/>
            <p:cNvSpPr/>
            <p:nvPr/>
          </p:nvSpPr>
          <p:spPr>
            <a:xfrm>
              <a:off x="1751033" y="6115160"/>
              <a:ext cx="430265" cy="225558"/>
            </a:xfrm>
            <a:custGeom>
              <a:avLst/>
              <a:gdLst/>
              <a:ahLst/>
              <a:cxnLst/>
              <a:rect l="l" t="t" r="r" b="b"/>
              <a:pathLst>
                <a:path w="24350" h="12765" extrusionOk="0">
                  <a:moveTo>
                    <a:pt x="4265" y="0"/>
                  </a:moveTo>
                  <a:cubicBezTo>
                    <a:pt x="2721" y="0"/>
                    <a:pt x="1231" y="645"/>
                    <a:pt x="534" y="2040"/>
                  </a:cubicBezTo>
                  <a:cubicBezTo>
                    <a:pt x="138" y="2845"/>
                    <a:pt x="1" y="3899"/>
                    <a:pt x="273" y="5229"/>
                  </a:cubicBezTo>
                  <a:cubicBezTo>
                    <a:pt x="1200" y="9796"/>
                    <a:pt x="6037" y="12276"/>
                    <a:pt x="10170" y="12661"/>
                  </a:cubicBezTo>
                  <a:cubicBezTo>
                    <a:pt x="10919" y="12731"/>
                    <a:pt x="11635" y="12764"/>
                    <a:pt x="12320" y="12764"/>
                  </a:cubicBezTo>
                  <a:cubicBezTo>
                    <a:pt x="19200" y="12764"/>
                    <a:pt x="22862" y="9376"/>
                    <a:pt x="23820" y="5381"/>
                  </a:cubicBezTo>
                  <a:cubicBezTo>
                    <a:pt x="24349" y="3171"/>
                    <a:pt x="23572" y="1704"/>
                    <a:pt x="22096" y="959"/>
                  </a:cubicBezTo>
                  <a:cubicBezTo>
                    <a:pt x="21319" y="567"/>
                    <a:pt x="20348" y="372"/>
                    <a:pt x="19276" y="372"/>
                  </a:cubicBezTo>
                  <a:cubicBezTo>
                    <a:pt x="18598" y="372"/>
                    <a:pt x="17879" y="450"/>
                    <a:pt x="17143" y="605"/>
                  </a:cubicBezTo>
                  <a:cubicBezTo>
                    <a:pt x="16869" y="662"/>
                    <a:pt x="16597" y="728"/>
                    <a:pt x="16318" y="807"/>
                  </a:cubicBezTo>
                  <a:cubicBezTo>
                    <a:pt x="15493" y="1040"/>
                    <a:pt x="14723" y="1206"/>
                    <a:pt x="13993" y="1313"/>
                  </a:cubicBezTo>
                  <a:lnTo>
                    <a:pt x="13987" y="1314"/>
                  </a:lnTo>
                  <a:cubicBezTo>
                    <a:pt x="13245" y="1424"/>
                    <a:pt x="12550" y="1472"/>
                    <a:pt x="11890" y="1472"/>
                  </a:cubicBezTo>
                  <a:cubicBezTo>
                    <a:pt x="9737" y="1472"/>
                    <a:pt x="7960" y="952"/>
                    <a:pt x="6147" y="320"/>
                  </a:cubicBezTo>
                  <a:cubicBezTo>
                    <a:pt x="5545" y="109"/>
                    <a:pt x="4900" y="0"/>
                    <a:pt x="4265" y="0"/>
                  </a:cubicBezTo>
                  <a:close/>
                </a:path>
              </a:pathLst>
            </a:custGeom>
            <a:solidFill>
              <a:srgbClr val="401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0" name="Google Shape;202;p26"/>
            <p:cNvSpPr/>
            <p:nvPr/>
          </p:nvSpPr>
          <p:spPr>
            <a:xfrm>
              <a:off x="1760469" y="6115178"/>
              <a:ext cx="239110" cy="90894"/>
            </a:xfrm>
            <a:custGeom>
              <a:avLst/>
              <a:gdLst/>
              <a:ahLst/>
              <a:cxnLst/>
              <a:rect l="l" t="t" r="r" b="b"/>
              <a:pathLst>
                <a:path w="13532" h="5144" extrusionOk="0">
                  <a:moveTo>
                    <a:pt x="3731" y="0"/>
                  </a:moveTo>
                  <a:cubicBezTo>
                    <a:pt x="2187" y="0"/>
                    <a:pt x="697" y="645"/>
                    <a:pt x="0" y="2041"/>
                  </a:cubicBezTo>
                  <a:cubicBezTo>
                    <a:pt x="1058" y="4417"/>
                    <a:pt x="5109" y="5144"/>
                    <a:pt x="8246" y="5144"/>
                  </a:cubicBezTo>
                  <a:cubicBezTo>
                    <a:pt x="9580" y="5144"/>
                    <a:pt x="10748" y="5012"/>
                    <a:pt x="11451" y="4820"/>
                  </a:cubicBezTo>
                  <a:cubicBezTo>
                    <a:pt x="13325" y="4307"/>
                    <a:pt x="13531" y="2493"/>
                    <a:pt x="13453" y="1314"/>
                  </a:cubicBezTo>
                  <a:lnTo>
                    <a:pt x="13453" y="1314"/>
                  </a:lnTo>
                  <a:cubicBezTo>
                    <a:pt x="12711" y="1424"/>
                    <a:pt x="12016" y="1472"/>
                    <a:pt x="11356" y="1472"/>
                  </a:cubicBezTo>
                  <a:cubicBezTo>
                    <a:pt x="9203" y="1472"/>
                    <a:pt x="7426" y="952"/>
                    <a:pt x="5613" y="320"/>
                  </a:cubicBezTo>
                  <a:cubicBezTo>
                    <a:pt x="5011" y="109"/>
                    <a:pt x="4366" y="0"/>
                    <a:pt x="37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1" name="Google Shape;203;p26"/>
            <p:cNvSpPr/>
            <p:nvPr/>
          </p:nvSpPr>
          <p:spPr>
            <a:xfrm>
              <a:off x="2040167" y="6121734"/>
              <a:ext cx="108706" cy="71334"/>
            </a:xfrm>
            <a:custGeom>
              <a:avLst/>
              <a:gdLst/>
              <a:ahLst/>
              <a:cxnLst/>
              <a:rect l="l" t="t" r="r" b="b"/>
              <a:pathLst>
                <a:path w="6152" h="4037" extrusionOk="0">
                  <a:moveTo>
                    <a:pt x="2913" y="1"/>
                  </a:moveTo>
                  <a:cubicBezTo>
                    <a:pt x="2235" y="1"/>
                    <a:pt x="1516" y="78"/>
                    <a:pt x="780" y="233"/>
                  </a:cubicBezTo>
                  <a:cubicBezTo>
                    <a:pt x="223" y="1398"/>
                    <a:pt x="0" y="3120"/>
                    <a:pt x="2890" y="3854"/>
                  </a:cubicBezTo>
                  <a:cubicBezTo>
                    <a:pt x="3387" y="3980"/>
                    <a:pt x="3804" y="4037"/>
                    <a:pt x="4152" y="4037"/>
                  </a:cubicBezTo>
                  <a:cubicBezTo>
                    <a:pt x="6152" y="4037"/>
                    <a:pt x="5890" y="2148"/>
                    <a:pt x="5733" y="587"/>
                  </a:cubicBezTo>
                  <a:cubicBezTo>
                    <a:pt x="4956" y="195"/>
                    <a:pt x="3986" y="1"/>
                    <a:pt x="29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2" name="Google Shape;204;p26"/>
            <p:cNvSpPr/>
            <p:nvPr/>
          </p:nvSpPr>
          <p:spPr>
            <a:xfrm>
              <a:off x="1182501" y="4681558"/>
              <a:ext cx="1631913" cy="792552"/>
            </a:xfrm>
            <a:custGeom>
              <a:avLst/>
              <a:gdLst/>
              <a:ahLst/>
              <a:cxnLst/>
              <a:rect l="l" t="t" r="r" b="b"/>
              <a:pathLst>
                <a:path w="92355" h="44853" extrusionOk="0">
                  <a:moveTo>
                    <a:pt x="46177" y="0"/>
                  </a:moveTo>
                  <a:cubicBezTo>
                    <a:pt x="23816" y="0"/>
                    <a:pt x="5071" y="15444"/>
                    <a:pt x="0" y="36244"/>
                  </a:cubicBezTo>
                  <a:cubicBezTo>
                    <a:pt x="2" y="36243"/>
                    <a:pt x="3" y="36243"/>
                    <a:pt x="5" y="36243"/>
                  </a:cubicBezTo>
                  <a:cubicBezTo>
                    <a:pt x="382" y="36243"/>
                    <a:pt x="13409" y="44852"/>
                    <a:pt x="46177" y="44852"/>
                  </a:cubicBezTo>
                  <a:cubicBezTo>
                    <a:pt x="78992" y="44852"/>
                    <a:pt x="92011" y="36243"/>
                    <a:pt x="92350" y="36243"/>
                  </a:cubicBezTo>
                  <a:cubicBezTo>
                    <a:pt x="92352" y="36243"/>
                    <a:pt x="92353" y="36244"/>
                    <a:pt x="92354" y="36244"/>
                  </a:cubicBezTo>
                  <a:cubicBezTo>
                    <a:pt x="87283" y="15444"/>
                    <a:pt x="68539" y="0"/>
                    <a:pt x="46177" y="0"/>
                  </a:cubicBez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3" name="Google Shape;205;p26"/>
            <p:cNvSpPr/>
            <p:nvPr/>
          </p:nvSpPr>
          <p:spPr>
            <a:xfrm>
              <a:off x="1158434" y="5000307"/>
              <a:ext cx="1680046" cy="525788"/>
            </a:xfrm>
            <a:custGeom>
              <a:avLst/>
              <a:gdLst/>
              <a:ahLst/>
              <a:cxnLst/>
              <a:rect l="l" t="t" r="r" b="b"/>
              <a:pathLst>
                <a:path w="95079" h="29756" extrusionOk="0">
                  <a:moveTo>
                    <a:pt x="9362" y="0"/>
                  </a:moveTo>
                  <a:cubicBezTo>
                    <a:pt x="9362" y="0"/>
                    <a:pt x="1642" y="8660"/>
                    <a:pt x="0" y="21024"/>
                  </a:cubicBezTo>
                  <a:cubicBezTo>
                    <a:pt x="0" y="21024"/>
                    <a:pt x="2336" y="20536"/>
                    <a:pt x="6805" y="20536"/>
                  </a:cubicBezTo>
                  <a:cubicBezTo>
                    <a:pt x="14461" y="20536"/>
                    <a:pt x="28379" y="21970"/>
                    <a:pt x="47541" y="29756"/>
                  </a:cubicBezTo>
                  <a:cubicBezTo>
                    <a:pt x="66703" y="21970"/>
                    <a:pt x="80619" y="20536"/>
                    <a:pt x="88275" y="20536"/>
                  </a:cubicBezTo>
                  <a:cubicBezTo>
                    <a:pt x="92743" y="20536"/>
                    <a:pt x="95078" y="21024"/>
                    <a:pt x="95078" y="21024"/>
                  </a:cubicBezTo>
                  <a:cubicBezTo>
                    <a:pt x="93438" y="8660"/>
                    <a:pt x="85717" y="0"/>
                    <a:pt x="85717" y="0"/>
                  </a:cubicBezTo>
                  <a:cubicBezTo>
                    <a:pt x="65500" y="0"/>
                    <a:pt x="47540" y="9847"/>
                    <a:pt x="47540" y="9847"/>
                  </a:cubicBezTo>
                  <a:cubicBezTo>
                    <a:pt x="47540" y="9847"/>
                    <a:pt x="29578" y="0"/>
                    <a:pt x="9362" y="0"/>
                  </a:cubicBezTo>
                  <a:close/>
                </a:path>
              </a:pathLst>
            </a:custGeom>
            <a:solidFill>
              <a:srgbClr val="94A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4" name="Google Shape;206;p26"/>
            <p:cNvSpPr/>
            <p:nvPr/>
          </p:nvSpPr>
          <p:spPr>
            <a:xfrm>
              <a:off x="953851" y="5240849"/>
              <a:ext cx="2089142" cy="403176"/>
            </a:xfrm>
            <a:custGeom>
              <a:avLst/>
              <a:gdLst/>
              <a:ahLst/>
              <a:cxnLst/>
              <a:rect l="l" t="t" r="r" b="b"/>
              <a:pathLst>
                <a:path w="118231" h="22817" extrusionOk="0">
                  <a:moveTo>
                    <a:pt x="13340" y="0"/>
                  </a:moveTo>
                  <a:cubicBezTo>
                    <a:pt x="13340" y="0"/>
                    <a:pt x="3744" y="4153"/>
                    <a:pt x="1" y="10713"/>
                  </a:cubicBezTo>
                  <a:cubicBezTo>
                    <a:pt x="1" y="10713"/>
                    <a:pt x="2944" y="9003"/>
                    <a:pt x="8399" y="9003"/>
                  </a:cubicBezTo>
                  <a:cubicBezTo>
                    <a:pt x="11487" y="9003"/>
                    <a:pt x="15381" y="9551"/>
                    <a:pt x="20001" y="11268"/>
                  </a:cubicBezTo>
                  <a:cubicBezTo>
                    <a:pt x="32783" y="16019"/>
                    <a:pt x="50033" y="22817"/>
                    <a:pt x="59117" y="22817"/>
                  </a:cubicBezTo>
                  <a:cubicBezTo>
                    <a:pt x="68200" y="22817"/>
                    <a:pt x="85448" y="16019"/>
                    <a:pt x="98230" y="11268"/>
                  </a:cubicBezTo>
                  <a:cubicBezTo>
                    <a:pt x="102850" y="9551"/>
                    <a:pt x="106744" y="9003"/>
                    <a:pt x="109832" y="9003"/>
                  </a:cubicBezTo>
                  <a:cubicBezTo>
                    <a:pt x="115287" y="9003"/>
                    <a:pt x="118230" y="10713"/>
                    <a:pt x="118230" y="10713"/>
                  </a:cubicBezTo>
                  <a:cubicBezTo>
                    <a:pt x="114486" y="4153"/>
                    <a:pt x="104892" y="1"/>
                    <a:pt x="104892" y="1"/>
                  </a:cubicBezTo>
                  <a:cubicBezTo>
                    <a:pt x="78534" y="1"/>
                    <a:pt x="59119" y="10713"/>
                    <a:pt x="59119" y="10713"/>
                  </a:cubicBezTo>
                  <a:cubicBezTo>
                    <a:pt x="59119" y="10713"/>
                    <a:pt x="39698" y="0"/>
                    <a:pt x="13340" y="0"/>
                  </a:cubicBez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95" name="组合 294"/>
          <p:cNvGrpSpPr/>
          <p:nvPr/>
        </p:nvGrpSpPr>
        <p:grpSpPr>
          <a:xfrm>
            <a:off x="4029821" y="2133886"/>
            <a:ext cx="1743484" cy="1312985"/>
            <a:chOff x="8324233" y="2465289"/>
            <a:chExt cx="1651815" cy="1243951"/>
          </a:xfrm>
        </p:grpSpPr>
        <p:sp>
          <p:nvSpPr>
            <p:cNvPr id="296" name="Google Shape;497;p33"/>
            <p:cNvSpPr/>
            <p:nvPr/>
          </p:nvSpPr>
          <p:spPr>
            <a:xfrm>
              <a:off x="8324233" y="2820490"/>
              <a:ext cx="1651815" cy="386990"/>
            </a:xfrm>
            <a:custGeom>
              <a:avLst/>
              <a:gdLst/>
              <a:ahLst/>
              <a:cxnLst/>
              <a:rect l="l" t="t" r="r" b="b"/>
              <a:pathLst>
                <a:path w="150430" h="35243" extrusionOk="0">
                  <a:moveTo>
                    <a:pt x="75214" y="1"/>
                  </a:moveTo>
                  <a:cubicBezTo>
                    <a:pt x="40445" y="1"/>
                    <a:pt x="26926" y="5550"/>
                    <a:pt x="26926" y="5550"/>
                  </a:cubicBezTo>
                  <a:cubicBezTo>
                    <a:pt x="26926" y="5550"/>
                    <a:pt x="0" y="12774"/>
                    <a:pt x="0" y="22707"/>
                  </a:cubicBezTo>
                  <a:cubicBezTo>
                    <a:pt x="0" y="31965"/>
                    <a:pt x="53690" y="35243"/>
                    <a:pt x="75217" y="35243"/>
                  </a:cubicBezTo>
                  <a:cubicBezTo>
                    <a:pt x="96743" y="35243"/>
                    <a:pt x="150430" y="31965"/>
                    <a:pt x="150430" y="22707"/>
                  </a:cubicBezTo>
                  <a:cubicBezTo>
                    <a:pt x="150430" y="12774"/>
                    <a:pt x="123504" y="5550"/>
                    <a:pt x="123504" y="5550"/>
                  </a:cubicBezTo>
                  <a:cubicBezTo>
                    <a:pt x="123504" y="5550"/>
                    <a:pt x="109983" y="1"/>
                    <a:pt x="75214" y="1"/>
                  </a:cubicBezTo>
                  <a:close/>
                </a:path>
              </a:pathLst>
            </a:custGeom>
            <a:solidFill>
              <a:srgbClr val="F78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7" name="Google Shape;527;p33"/>
            <p:cNvSpPr/>
            <p:nvPr/>
          </p:nvSpPr>
          <p:spPr>
            <a:xfrm>
              <a:off x="8324233" y="2820490"/>
              <a:ext cx="1651804" cy="249337"/>
            </a:xfrm>
            <a:custGeom>
              <a:avLst/>
              <a:gdLst/>
              <a:ahLst/>
              <a:cxnLst/>
              <a:rect l="l" t="t" r="r" b="b"/>
              <a:pathLst>
                <a:path w="150429" h="22707" extrusionOk="0">
                  <a:moveTo>
                    <a:pt x="75214" y="1"/>
                  </a:moveTo>
                  <a:cubicBezTo>
                    <a:pt x="40445" y="1"/>
                    <a:pt x="26925" y="5550"/>
                    <a:pt x="26925" y="5550"/>
                  </a:cubicBezTo>
                  <a:cubicBezTo>
                    <a:pt x="26925" y="5550"/>
                    <a:pt x="0" y="12774"/>
                    <a:pt x="0" y="22707"/>
                  </a:cubicBezTo>
                  <a:cubicBezTo>
                    <a:pt x="9756" y="15256"/>
                    <a:pt x="44347" y="12418"/>
                    <a:pt x="75214" y="12418"/>
                  </a:cubicBezTo>
                  <a:cubicBezTo>
                    <a:pt x="106078" y="12418"/>
                    <a:pt x="140670" y="15256"/>
                    <a:pt x="150429" y="22705"/>
                  </a:cubicBezTo>
                  <a:cubicBezTo>
                    <a:pt x="150425" y="12771"/>
                    <a:pt x="123504" y="5549"/>
                    <a:pt x="123504" y="5549"/>
                  </a:cubicBezTo>
                  <a:cubicBezTo>
                    <a:pt x="123504" y="5549"/>
                    <a:pt x="109984" y="1"/>
                    <a:pt x="75214" y="1"/>
                  </a:cubicBez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98" name="组合 297"/>
            <p:cNvGrpSpPr/>
            <p:nvPr/>
          </p:nvGrpSpPr>
          <p:grpSpPr>
            <a:xfrm>
              <a:off x="8450875" y="2465289"/>
              <a:ext cx="1357282" cy="1243951"/>
              <a:chOff x="8471505" y="2465289"/>
              <a:chExt cx="1357282" cy="1243951"/>
            </a:xfrm>
          </p:grpSpPr>
          <p:sp>
            <p:nvSpPr>
              <p:cNvPr id="300" name="Google Shape;498;p33"/>
              <p:cNvSpPr/>
              <p:nvPr/>
            </p:nvSpPr>
            <p:spPr>
              <a:xfrm>
                <a:off x="8471505" y="2603304"/>
                <a:ext cx="1357282" cy="1105936"/>
              </a:xfrm>
              <a:custGeom>
                <a:avLst/>
                <a:gdLst/>
                <a:ahLst/>
                <a:cxnLst/>
                <a:rect l="l" t="t" r="r" b="b"/>
                <a:pathLst>
                  <a:path w="123607" h="100717" extrusionOk="0">
                    <a:moveTo>
                      <a:pt x="61803" y="0"/>
                    </a:moveTo>
                    <a:cubicBezTo>
                      <a:pt x="34396" y="0"/>
                      <a:pt x="17649" y="13612"/>
                      <a:pt x="14646" y="38327"/>
                    </a:cubicBezTo>
                    <a:cubicBezTo>
                      <a:pt x="14410" y="40274"/>
                      <a:pt x="14253" y="42240"/>
                      <a:pt x="14167" y="44153"/>
                    </a:cubicBezTo>
                    <a:cubicBezTo>
                      <a:pt x="14082" y="45996"/>
                      <a:pt x="12770" y="47508"/>
                      <a:pt x="10970" y="47914"/>
                    </a:cubicBezTo>
                    <a:cubicBezTo>
                      <a:pt x="4690" y="49329"/>
                      <a:pt x="0" y="54942"/>
                      <a:pt x="0" y="61648"/>
                    </a:cubicBezTo>
                    <a:cubicBezTo>
                      <a:pt x="0" y="67724"/>
                      <a:pt x="3853" y="72897"/>
                      <a:pt x="9246" y="74869"/>
                    </a:cubicBezTo>
                    <a:cubicBezTo>
                      <a:pt x="10175" y="75207"/>
                      <a:pt x="10777" y="76151"/>
                      <a:pt x="10550" y="77113"/>
                    </a:cubicBezTo>
                    <a:cubicBezTo>
                      <a:pt x="10337" y="78011"/>
                      <a:pt x="10230" y="78932"/>
                      <a:pt x="10230" y="79855"/>
                    </a:cubicBezTo>
                    <a:cubicBezTo>
                      <a:pt x="10230" y="86062"/>
                      <a:pt x="15148" y="91836"/>
                      <a:pt x="22208" y="91901"/>
                    </a:cubicBezTo>
                    <a:cubicBezTo>
                      <a:pt x="23107" y="91910"/>
                      <a:pt x="23872" y="92506"/>
                      <a:pt x="24113" y="93371"/>
                    </a:cubicBezTo>
                    <a:cubicBezTo>
                      <a:pt x="25297" y="97607"/>
                      <a:pt x="29180" y="100716"/>
                      <a:pt x="33794" y="100716"/>
                    </a:cubicBezTo>
                    <a:cubicBezTo>
                      <a:pt x="39348" y="100716"/>
                      <a:pt x="43852" y="96214"/>
                      <a:pt x="43852" y="90659"/>
                    </a:cubicBezTo>
                    <a:lnTo>
                      <a:pt x="79756" y="90659"/>
                    </a:lnTo>
                    <a:cubicBezTo>
                      <a:pt x="79756" y="96214"/>
                      <a:pt x="84259" y="100716"/>
                      <a:pt x="89813" y="100716"/>
                    </a:cubicBezTo>
                    <a:cubicBezTo>
                      <a:pt x="94426" y="100716"/>
                      <a:pt x="98310" y="97607"/>
                      <a:pt x="99494" y="93371"/>
                    </a:cubicBezTo>
                    <a:cubicBezTo>
                      <a:pt x="99735" y="92506"/>
                      <a:pt x="100500" y="91910"/>
                      <a:pt x="101399" y="91901"/>
                    </a:cubicBezTo>
                    <a:cubicBezTo>
                      <a:pt x="108459" y="91836"/>
                      <a:pt x="113376" y="86062"/>
                      <a:pt x="113376" y="79855"/>
                    </a:cubicBezTo>
                    <a:cubicBezTo>
                      <a:pt x="113376" y="78932"/>
                      <a:pt x="113270" y="78011"/>
                      <a:pt x="113057" y="77113"/>
                    </a:cubicBezTo>
                    <a:cubicBezTo>
                      <a:pt x="112830" y="76151"/>
                      <a:pt x="113433" y="75209"/>
                      <a:pt x="114361" y="74869"/>
                    </a:cubicBezTo>
                    <a:cubicBezTo>
                      <a:pt x="119755" y="72897"/>
                      <a:pt x="123607" y="67724"/>
                      <a:pt x="123607" y="61648"/>
                    </a:cubicBezTo>
                    <a:cubicBezTo>
                      <a:pt x="123607" y="54942"/>
                      <a:pt x="118916" y="49329"/>
                      <a:pt x="112637" y="47914"/>
                    </a:cubicBezTo>
                    <a:cubicBezTo>
                      <a:pt x="110837" y="47508"/>
                      <a:pt x="109525" y="45996"/>
                      <a:pt x="109441" y="44153"/>
                    </a:cubicBezTo>
                    <a:cubicBezTo>
                      <a:pt x="109354" y="42240"/>
                      <a:pt x="109197" y="40274"/>
                      <a:pt x="108961" y="38327"/>
                    </a:cubicBezTo>
                    <a:cubicBezTo>
                      <a:pt x="105958" y="13612"/>
                      <a:pt x="89210" y="0"/>
                      <a:pt x="61803" y="0"/>
                    </a:cubicBezTo>
                    <a:close/>
                  </a:path>
                </a:pathLst>
              </a:custGeom>
              <a:solidFill>
                <a:srgbClr val="F8DB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1" name="Google Shape;510;p33"/>
              <p:cNvSpPr/>
              <p:nvPr/>
            </p:nvSpPr>
            <p:spPr>
              <a:xfrm>
                <a:off x="9571182" y="3186024"/>
                <a:ext cx="184552" cy="200352"/>
              </a:xfrm>
              <a:custGeom>
                <a:avLst/>
                <a:gdLst/>
                <a:ahLst/>
                <a:cxnLst/>
                <a:rect l="l" t="t" r="r" b="b"/>
                <a:pathLst>
                  <a:path w="16807" h="18246" extrusionOk="0">
                    <a:moveTo>
                      <a:pt x="8946" y="1"/>
                    </a:moveTo>
                    <a:cubicBezTo>
                      <a:pt x="7448" y="1"/>
                      <a:pt x="5939" y="468"/>
                      <a:pt x="4591" y="1371"/>
                    </a:cubicBezTo>
                    <a:cubicBezTo>
                      <a:pt x="2688" y="2646"/>
                      <a:pt x="1263" y="4685"/>
                      <a:pt x="632" y="7041"/>
                    </a:cubicBezTo>
                    <a:cubicBezTo>
                      <a:pt x="1" y="9397"/>
                      <a:pt x="214" y="11875"/>
                      <a:pt x="1225" y="13931"/>
                    </a:cubicBezTo>
                    <a:cubicBezTo>
                      <a:pt x="2236" y="15988"/>
                      <a:pt x="3962" y="17452"/>
                      <a:pt x="6023" y="18005"/>
                    </a:cubicBezTo>
                    <a:cubicBezTo>
                      <a:pt x="6626" y="18166"/>
                      <a:pt x="7242" y="18246"/>
                      <a:pt x="7860" y="18246"/>
                    </a:cubicBezTo>
                    <a:cubicBezTo>
                      <a:pt x="9358" y="18246"/>
                      <a:pt x="10868" y="17779"/>
                      <a:pt x="12216" y="16876"/>
                    </a:cubicBezTo>
                    <a:cubicBezTo>
                      <a:pt x="14120" y="15601"/>
                      <a:pt x="15544" y="13561"/>
                      <a:pt x="16176" y="11205"/>
                    </a:cubicBezTo>
                    <a:cubicBezTo>
                      <a:pt x="16806" y="8851"/>
                      <a:pt x="16593" y="6371"/>
                      <a:pt x="15582" y="4315"/>
                    </a:cubicBezTo>
                    <a:cubicBezTo>
                      <a:pt x="14571" y="2260"/>
                      <a:pt x="12845" y="794"/>
                      <a:pt x="10784" y="242"/>
                    </a:cubicBezTo>
                    <a:cubicBezTo>
                      <a:pt x="10181" y="80"/>
                      <a:pt x="9565" y="1"/>
                      <a:pt x="8946" y="1"/>
                    </a:cubicBezTo>
                    <a:close/>
                  </a:path>
                </a:pathLst>
              </a:custGeom>
              <a:solidFill>
                <a:srgbClr val="F8B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2" name="Google Shape;511;p33"/>
              <p:cNvSpPr/>
              <p:nvPr/>
            </p:nvSpPr>
            <p:spPr>
              <a:xfrm>
                <a:off x="9576814" y="3206130"/>
                <a:ext cx="136412" cy="159109"/>
              </a:xfrm>
              <a:custGeom>
                <a:avLst/>
                <a:gdLst/>
                <a:ahLst/>
                <a:cxnLst/>
                <a:rect l="l" t="t" r="r" b="b"/>
                <a:pathLst>
                  <a:path w="12423" h="14490" fill="none" extrusionOk="0">
                    <a:moveTo>
                      <a:pt x="12423" y="4904"/>
                    </a:moveTo>
                    <a:cubicBezTo>
                      <a:pt x="12423" y="4904"/>
                      <a:pt x="10406" y="0"/>
                      <a:pt x="5644" y="2445"/>
                    </a:cubicBezTo>
                    <a:cubicBezTo>
                      <a:pt x="0" y="5341"/>
                      <a:pt x="1880" y="14489"/>
                      <a:pt x="1880" y="14489"/>
                    </a:cubicBezTo>
                  </a:path>
                </a:pathLst>
              </a:custGeom>
              <a:noFill/>
              <a:ln w="525" cap="rnd" cmpd="sng">
                <a:solidFill>
                  <a:srgbClr val="E4C9A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3" name="Google Shape;512;p33"/>
              <p:cNvSpPr/>
              <p:nvPr/>
            </p:nvSpPr>
            <p:spPr>
              <a:xfrm>
                <a:off x="9626074" y="3241399"/>
                <a:ext cx="55815" cy="99781"/>
              </a:xfrm>
              <a:custGeom>
                <a:avLst/>
                <a:gdLst/>
                <a:ahLst/>
                <a:cxnLst/>
                <a:rect l="l" t="t" r="r" b="b"/>
                <a:pathLst>
                  <a:path w="5083" h="9087" fill="none" extrusionOk="0">
                    <a:moveTo>
                      <a:pt x="0" y="0"/>
                    </a:moveTo>
                    <a:cubicBezTo>
                      <a:pt x="0" y="0"/>
                      <a:pt x="5083" y="3774"/>
                      <a:pt x="3659" y="9086"/>
                    </a:cubicBezTo>
                  </a:path>
                </a:pathLst>
              </a:custGeom>
              <a:noFill/>
              <a:ln w="525" cap="rnd" cmpd="sng">
                <a:solidFill>
                  <a:srgbClr val="E4C9A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4" name="Google Shape;513;p33"/>
              <p:cNvSpPr/>
              <p:nvPr/>
            </p:nvSpPr>
            <p:spPr>
              <a:xfrm>
                <a:off x="8537027" y="3186024"/>
                <a:ext cx="199540" cy="200396"/>
              </a:xfrm>
              <a:custGeom>
                <a:avLst/>
                <a:gdLst/>
                <a:ahLst/>
                <a:cxnLst/>
                <a:rect l="l" t="t" r="r" b="b"/>
                <a:pathLst>
                  <a:path w="18172" h="18250" extrusionOk="0">
                    <a:moveTo>
                      <a:pt x="8550" y="0"/>
                    </a:moveTo>
                    <a:cubicBezTo>
                      <a:pt x="7937" y="0"/>
                      <a:pt x="7319" y="79"/>
                      <a:pt x="6706" y="243"/>
                    </a:cubicBezTo>
                    <a:cubicBezTo>
                      <a:pt x="2414" y="1393"/>
                      <a:pt x="0" y="6301"/>
                      <a:pt x="1315" y="11206"/>
                    </a:cubicBezTo>
                    <a:cubicBezTo>
                      <a:pt x="2442" y="15412"/>
                      <a:pt x="5942" y="18249"/>
                      <a:pt x="9623" y="18249"/>
                    </a:cubicBezTo>
                    <a:cubicBezTo>
                      <a:pt x="10235" y="18249"/>
                      <a:pt x="10853" y="18171"/>
                      <a:pt x="11466" y="18006"/>
                    </a:cubicBezTo>
                    <a:cubicBezTo>
                      <a:pt x="15758" y="16856"/>
                      <a:pt x="18172" y="11947"/>
                      <a:pt x="16857" y="7042"/>
                    </a:cubicBezTo>
                    <a:cubicBezTo>
                      <a:pt x="15731" y="2837"/>
                      <a:pt x="12231" y="0"/>
                      <a:pt x="8550" y="0"/>
                    </a:cubicBezTo>
                    <a:close/>
                  </a:path>
                </a:pathLst>
              </a:custGeom>
              <a:solidFill>
                <a:srgbClr val="F8B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5" name="Google Shape;514;p33"/>
              <p:cNvSpPr/>
              <p:nvPr/>
            </p:nvSpPr>
            <p:spPr>
              <a:xfrm>
                <a:off x="8587043" y="3225477"/>
                <a:ext cx="136412" cy="139762"/>
              </a:xfrm>
              <a:custGeom>
                <a:avLst/>
                <a:gdLst/>
                <a:ahLst/>
                <a:cxnLst/>
                <a:rect l="l" t="t" r="r" b="b"/>
                <a:pathLst>
                  <a:path w="12423" h="12728" extrusionOk="0">
                    <a:moveTo>
                      <a:pt x="4251" y="0"/>
                    </a:moveTo>
                    <a:cubicBezTo>
                      <a:pt x="1292" y="0"/>
                      <a:pt x="1" y="3142"/>
                      <a:pt x="1" y="3142"/>
                    </a:cubicBezTo>
                    <a:lnTo>
                      <a:pt x="10544" y="12727"/>
                    </a:lnTo>
                    <a:cubicBezTo>
                      <a:pt x="10544" y="12727"/>
                      <a:pt x="12422" y="3579"/>
                      <a:pt x="6780" y="683"/>
                    </a:cubicBezTo>
                    <a:cubicBezTo>
                      <a:pt x="5829" y="195"/>
                      <a:pt x="4988" y="0"/>
                      <a:pt x="4251" y="0"/>
                    </a:cubicBezTo>
                    <a:close/>
                  </a:path>
                </a:pathLst>
              </a:custGeom>
              <a:solidFill>
                <a:srgbClr val="F8B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6" name="Google Shape;515;p33"/>
              <p:cNvSpPr/>
              <p:nvPr/>
            </p:nvSpPr>
            <p:spPr>
              <a:xfrm>
                <a:off x="8618371" y="3241399"/>
                <a:ext cx="55837" cy="99781"/>
              </a:xfrm>
              <a:custGeom>
                <a:avLst/>
                <a:gdLst/>
                <a:ahLst/>
                <a:cxnLst/>
                <a:rect l="l" t="t" r="r" b="b"/>
                <a:pathLst>
                  <a:path w="5085" h="9087" fill="none" extrusionOk="0">
                    <a:moveTo>
                      <a:pt x="5085" y="0"/>
                    </a:moveTo>
                    <a:cubicBezTo>
                      <a:pt x="5085" y="0"/>
                      <a:pt x="1" y="3774"/>
                      <a:pt x="1424" y="9086"/>
                    </a:cubicBezTo>
                  </a:path>
                </a:pathLst>
              </a:custGeom>
              <a:noFill/>
              <a:ln w="525" cap="rnd" cmpd="sng">
                <a:solidFill>
                  <a:srgbClr val="E4C9A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7" name="Google Shape;520;p33"/>
              <p:cNvSpPr/>
              <p:nvPr/>
            </p:nvSpPr>
            <p:spPr>
              <a:xfrm>
                <a:off x="8653531" y="2642264"/>
                <a:ext cx="993197" cy="1038361"/>
              </a:xfrm>
              <a:custGeom>
                <a:avLst/>
                <a:gdLst/>
                <a:ahLst/>
                <a:cxnLst/>
                <a:rect l="l" t="t" r="r" b="b"/>
                <a:pathLst>
                  <a:path w="90450" h="94563" extrusionOk="0">
                    <a:moveTo>
                      <a:pt x="45226" y="0"/>
                    </a:moveTo>
                    <a:cubicBezTo>
                      <a:pt x="24648" y="0"/>
                      <a:pt x="4838" y="8478"/>
                      <a:pt x="1589" y="35207"/>
                    </a:cubicBezTo>
                    <a:cubicBezTo>
                      <a:pt x="1" y="48285"/>
                      <a:pt x="2176" y="59442"/>
                      <a:pt x="4345" y="69070"/>
                    </a:cubicBezTo>
                    <a:cubicBezTo>
                      <a:pt x="6318" y="77831"/>
                      <a:pt x="12395" y="85280"/>
                      <a:pt x="20875" y="89070"/>
                    </a:cubicBezTo>
                    <a:cubicBezTo>
                      <a:pt x="32356" y="94203"/>
                      <a:pt x="42093" y="94563"/>
                      <a:pt x="44599" y="94563"/>
                    </a:cubicBezTo>
                    <a:cubicBezTo>
                      <a:pt x="45008" y="94563"/>
                      <a:pt x="45225" y="94553"/>
                      <a:pt x="45225" y="94553"/>
                    </a:cubicBezTo>
                    <a:cubicBezTo>
                      <a:pt x="45225" y="94553"/>
                      <a:pt x="45441" y="94563"/>
                      <a:pt x="45850" y="94563"/>
                    </a:cubicBezTo>
                    <a:cubicBezTo>
                      <a:pt x="48357" y="94563"/>
                      <a:pt x="58096" y="94203"/>
                      <a:pt x="69576" y="89070"/>
                    </a:cubicBezTo>
                    <a:cubicBezTo>
                      <a:pt x="78055" y="85280"/>
                      <a:pt x="84132" y="77831"/>
                      <a:pt x="86105" y="69070"/>
                    </a:cubicBezTo>
                    <a:cubicBezTo>
                      <a:pt x="88274" y="59442"/>
                      <a:pt x="90450" y="48285"/>
                      <a:pt x="88862" y="35207"/>
                    </a:cubicBezTo>
                    <a:cubicBezTo>
                      <a:pt x="85614" y="8478"/>
                      <a:pt x="65804" y="0"/>
                      <a:pt x="45226" y="0"/>
                    </a:cubicBezTo>
                    <a:close/>
                  </a:path>
                </a:pathLst>
              </a:custGeom>
              <a:solidFill>
                <a:srgbClr val="F8B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8" name="Google Shape;521;p33"/>
              <p:cNvSpPr/>
              <p:nvPr/>
            </p:nvSpPr>
            <p:spPr>
              <a:xfrm>
                <a:off x="8724444" y="3305175"/>
                <a:ext cx="154607" cy="154618"/>
              </a:xfrm>
              <a:custGeom>
                <a:avLst/>
                <a:gdLst/>
                <a:ahLst/>
                <a:cxnLst/>
                <a:rect l="l" t="t" r="r" b="b"/>
                <a:pathLst>
                  <a:path w="14080" h="14081" extrusionOk="0">
                    <a:moveTo>
                      <a:pt x="7041" y="0"/>
                    </a:moveTo>
                    <a:cubicBezTo>
                      <a:pt x="5173" y="0"/>
                      <a:pt x="3383" y="742"/>
                      <a:pt x="2062" y="2063"/>
                    </a:cubicBezTo>
                    <a:cubicBezTo>
                      <a:pt x="742" y="3383"/>
                      <a:pt x="0" y="5173"/>
                      <a:pt x="0" y="7041"/>
                    </a:cubicBezTo>
                    <a:cubicBezTo>
                      <a:pt x="0" y="8907"/>
                      <a:pt x="742" y="10698"/>
                      <a:pt x="2062" y="12018"/>
                    </a:cubicBezTo>
                    <a:cubicBezTo>
                      <a:pt x="3383" y="13338"/>
                      <a:pt x="5173" y="14080"/>
                      <a:pt x="7041" y="14080"/>
                    </a:cubicBezTo>
                    <a:cubicBezTo>
                      <a:pt x="8908" y="14080"/>
                      <a:pt x="10698" y="13338"/>
                      <a:pt x="12018" y="12018"/>
                    </a:cubicBezTo>
                    <a:cubicBezTo>
                      <a:pt x="13339" y="10698"/>
                      <a:pt x="14080" y="8907"/>
                      <a:pt x="14080" y="7041"/>
                    </a:cubicBezTo>
                    <a:cubicBezTo>
                      <a:pt x="14080" y="5173"/>
                      <a:pt x="13339" y="3383"/>
                      <a:pt x="12018" y="2063"/>
                    </a:cubicBezTo>
                    <a:cubicBezTo>
                      <a:pt x="10698" y="742"/>
                      <a:pt x="8908" y="0"/>
                      <a:pt x="7041" y="0"/>
                    </a:cubicBezTo>
                    <a:close/>
                  </a:path>
                </a:pathLst>
              </a:custGeom>
              <a:solidFill>
                <a:srgbClr val="F78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9" name="Google Shape;522;p33"/>
              <p:cNvSpPr/>
              <p:nvPr/>
            </p:nvSpPr>
            <p:spPr>
              <a:xfrm>
                <a:off x="9421219" y="3305175"/>
                <a:ext cx="154618" cy="154618"/>
              </a:xfrm>
              <a:custGeom>
                <a:avLst/>
                <a:gdLst/>
                <a:ahLst/>
                <a:cxnLst/>
                <a:rect l="l" t="t" r="r" b="b"/>
                <a:pathLst>
                  <a:path w="14081" h="14081" extrusionOk="0">
                    <a:moveTo>
                      <a:pt x="7041" y="0"/>
                    </a:moveTo>
                    <a:cubicBezTo>
                      <a:pt x="5174" y="0"/>
                      <a:pt x="3383" y="742"/>
                      <a:pt x="2063" y="2063"/>
                    </a:cubicBezTo>
                    <a:cubicBezTo>
                      <a:pt x="743" y="3383"/>
                      <a:pt x="1" y="5173"/>
                      <a:pt x="1" y="7040"/>
                    </a:cubicBezTo>
                    <a:cubicBezTo>
                      <a:pt x="1" y="8907"/>
                      <a:pt x="743" y="10698"/>
                      <a:pt x="2063" y="12018"/>
                    </a:cubicBezTo>
                    <a:cubicBezTo>
                      <a:pt x="3383" y="13338"/>
                      <a:pt x="5174" y="14080"/>
                      <a:pt x="7041" y="14080"/>
                    </a:cubicBezTo>
                    <a:cubicBezTo>
                      <a:pt x="8907" y="14080"/>
                      <a:pt x="10698" y="13338"/>
                      <a:pt x="12018" y="12018"/>
                    </a:cubicBezTo>
                    <a:cubicBezTo>
                      <a:pt x="13339" y="10698"/>
                      <a:pt x="14080" y="8907"/>
                      <a:pt x="14080" y="7040"/>
                    </a:cubicBezTo>
                    <a:cubicBezTo>
                      <a:pt x="14080" y="5173"/>
                      <a:pt x="13339" y="3383"/>
                      <a:pt x="12018" y="2063"/>
                    </a:cubicBezTo>
                    <a:cubicBezTo>
                      <a:pt x="10698" y="742"/>
                      <a:pt x="8907" y="0"/>
                      <a:pt x="7041" y="0"/>
                    </a:cubicBezTo>
                    <a:close/>
                  </a:path>
                </a:pathLst>
              </a:custGeom>
              <a:solidFill>
                <a:srgbClr val="F78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0" name="Google Shape;523;p33"/>
              <p:cNvSpPr/>
              <p:nvPr/>
            </p:nvSpPr>
            <p:spPr>
              <a:xfrm>
                <a:off x="9039709" y="3436690"/>
                <a:ext cx="220864" cy="43483"/>
              </a:xfrm>
              <a:custGeom>
                <a:avLst/>
                <a:gdLst/>
                <a:ahLst/>
                <a:cxnLst/>
                <a:rect l="l" t="t" r="r" b="b"/>
                <a:pathLst>
                  <a:path w="20114" h="3960" fill="none" extrusionOk="0">
                    <a:moveTo>
                      <a:pt x="0" y="1"/>
                    </a:moveTo>
                    <a:cubicBezTo>
                      <a:pt x="0" y="1"/>
                      <a:pt x="2032" y="3959"/>
                      <a:pt x="10057" y="3959"/>
                    </a:cubicBezTo>
                    <a:cubicBezTo>
                      <a:pt x="18082" y="3959"/>
                      <a:pt x="20114" y="1"/>
                      <a:pt x="20114" y="1"/>
                    </a:cubicBezTo>
                  </a:path>
                </a:pathLst>
              </a:custGeom>
              <a:noFill/>
              <a:ln w="19050" cap="rnd" cmpd="sng">
                <a:solidFill>
                  <a:srgbClr val="5B260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1" name="Google Shape;524;p33"/>
              <p:cNvSpPr/>
              <p:nvPr/>
            </p:nvSpPr>
            <p:spPr>
              <a:xfrm>
                <a:off x="8624849" y="2603304"/>
                <a:ext cx="1050801" cy="620899"/>
              </a:xfrm>
              <a:custGeom>
                <a:avLst/>
                <a:gdLst/>
                <a:ahLst/>
                <a:cxnLst/>
                <a:rect l="l" t="t" r="r" b="b"/>
                <a:pathLst>
                  <a:path w="95696" h="56545" extrusionOk="0">
                    <a:moveTo>
                      <a:pt x="47837" y="0"/>
                    </a:moveTo>
                    <a:cubicBezTo>
                      <a:pt x="20429" y="0"/>
                      <a:pt x="3682" y="13612"/>
                      <a:pt x="679" y="38327"/>
                    </a:cubicBezTo>
                    <a:cubicBezTo>
                      <a:pt x="298" y="41457"/>
                      <a:pt x="0" y="49210"/>
                      <a:pt x="3912" y="53855"/>
                    </a:cubicBezTo>
                    <a:cubicBezTo>
                      <a:pt x="5552" y="55516"/>
                      <a:pt x="7831" y="56544"/>
                      <a:pt x="10349" y="56544"/>
                    </a:cubicBezTo>
                    <a:cubicBezTo>
                      <a:pt x="15349" y="56544"/>
                      <a:pt x="19401" y="52493"/>
                      <a:pt x="19401" y="47494"/>
                    </a:cubicBezTo>
                    <a:cubicBezTo>
                      <a:pt x="19398" y="46826"/>
                      <a:pt x="19323" y="46160"/>
                      <a:pt x="19175" y="45509"/>
                    </a:cubicBezTo>
                    <a:lnTo>
                      <a:pt x="19175" y="45509"/>
                    </a:lnTo>
                    <a:cubicBezTo>
                      <a:pt x="20828" y="46491"/>
                      <a:pt x="22752" y="47066"/>
                      <a:pt x="24815" y="47066"/>
                    </a:cubicBezTo>
                    <a:cubicBezTo>
                      <a:pt x="30005" y="47066"/>
                      <a:pt x="34347" y="43487"/>
                      <a:pt x="35540" y="38667"/>
                    </a:cubicBezTo>
                    <a:cubicBezTo>
                      <a:pt x="37257" y="41755"/>
                      <a:pt x="40550" y="43847"/>
                      <a:pt x="44333" y="43847"/>
                    </a:cubicBezTo>
                    <a:cubicBezTo>
                      <a:pt x="49888" y="43847"/>
                      <a:pt x="54390" y="39344"/>
                      <a:pt x="54390" y="33789"/>
                    </a:cubicBezTo>
                    <a:cubicBezTo>
                      <a:pt x="54390" y="33776"/>
                      <a:pt x="54389" y="33763"/>
                      <a:pt x="54388" y="33749"/>
                    </a:cubicBezTo>
                    <a:lnTo>
                      <a:pt x="54388" y="33749"/>
                    </a:lnTo>
                    <a:cubicBezTo>
                      <a:pt x="56048" y="34958"/>
                      <a:pt x="58086" y="35681"/>
                      <a:pt x="60298" y="35681"/>
                    </a:cubicBezTo>
                    <a:cubicBezTo>
                      <a:pt x="63158" y="35681"/>
                      <a:pt x="65733" y="34482"/>
                      <a:pt x="67564" y="32566"/>
                    </a:cubicBezTo>
                    <a:cubicBezTo>
                      <a:pt x="68451" y="37787"/>
                      <a:pt x="72984" y="41767"/>
                      <a:pt x="78458" y="41767"/>
                    </a:cubicBezTo>
                    <a:cubicBezTo>
                      <a:pt x="79737" y="41767"/>
                      <a:pt x="80962" y="41538"/>
                      <a:pt x="82105" y="41139"/>
                    </a:cubicBezTo>
                    <a:lnTo>
                      <a:pt x="82105" y="41139"/>
                    </a:lnTo>
                    <a:cubicBezTo>
                      <a:pt x="81864" y="42002"/>
                      <a:pt x="81726" y="42907"/>
                      <a:pt x="81726" y="43847"/>
                    </a:cubicBezTo>
                    <a:cubicBezTo>
                      <a:pt x="81727" y="49402"/>
                      <a:pt x="86229" y="53904"/>
                      <a:pt x="91784" y="53904"/>
                    </a:cubicBezTo>
                    <a:cubicBezTo>
                      <a:pt x="95696" y="49259"/>
                      <a:pt x="95375" y="41457"/>
                      <a:pt x="94995" y="38327"/>
                    </a:cubicBezTo>
                    <a:cubicBezTo>
                      <a:pt x="91992" y="13610"/>
                      <a:pt x="75244" y="0"/>
                      <a:pt x="47837" y="0"/>
                    </a:cubicBezTo>
                    <a:close/>
                  </a:path>
                </a:pathLst>
              </a:custGeom>
              <a:solidFill>
                <a:srgbClr val="F8DB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2" name="Google Shape;525;p33"/>
              <p:cNvSpPr/>
              <p:nvPr/>
            </p:nvSpPr>
            <p:spPr>
              <a:xfrm>
                <a:off x="8620007" y="2465289"/>
                <a:ext cx="1060278" cy="416100"/>
              </a:xfrm>
              <a:custGeom>
                <a:avLst/>
                <a:gdLst/>
                <a:ahLst/>
                <a:cxnLst/>
                <a:rect l="l" t="t" r="r" b="b"/>
                <a:pathLst>
                  <a:path w="96559" h="37894" extrusionOk="0">
                    <a:moveTo>
                      <a:pt x="48279" y="0"/>
                    </a:moveTo>
                    <a:cubicBezTo>
                      <a:pt x="24900" y="0"/>
                      <a:pt x="5303" y="16146"/>
                      <a:pt x="1" y="37893"/>
                    </a:cubicBezTo>
                    <a:cubicBezTo>
                      <a:pt x="249" y="37792"/>
                      <a:pt x="13830" y="32349"/>
                      <a:pt x="48278" y="32349"/>
                    </a:cubicBezTo>
                    <a:cubicBezTo>
                      <a:pt x="82758" y="32349"/>
                      <a:pt x="96333" y="37802"/>
                      <a:pt x="96558" y="37893"/>
                    </a:cubicBezTo>
                    <a:cubicBezTo>
                      <a:pt x="91256" y="16146"/>
                      <a:pt x="71658" y="0"/>
                      <a:pt x="48279" y="0"/>
                    </a:cubicBez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3" name="Google Shape;526;p33"/>
              <p:cNvSpPr/>
              <p:nvPr/>
            </p:nvSpPr>
            <p:spPr>
              <a:xfrm>
                <a:off x="8604382" y="2672394"/>
                <a:ext cx="1091540" cy="241365"/>
              </a:xfrm>
              <a:custGeom>
                <a:avLst/>
                <a:gdLst/>
                <a:ahLst/>
                <a:cxnLst/>
                <a:rect l="l" t="t" r="r" b="b"/>
                <a:pathLst>
                  <a:path w="99406" h="21981" extrusionOk="0">
                    <a:moveTo>
                      <a:pt x="9788" y="0"/>
                    </a:moveTo>
                    <a:cubicBezTo>
                      <a:pt x="9788" y="0"/>
                      <a:pt x="1716" y="9053"/>
                      <a:pt x="0" y="21981"/>
                    </a:cubicBezTo>
                    <a:lnTo>
                      <a:pt x="99406" y="21981"/>
                    </a:lnTo>
                    <a:cubicBezTo>
                      <a:pt x="97690" y="9052"/>
                      <a:pt x="89618" y="0"/>
                      <a:pt x="89618" y="0"/>
                    </a:cubicBezTo>
                    <a:cubicBezTo>
                      <a:pt x="68482" y="0"/>
                      <a:pt x="49703" y="10296"/>
                      <a:pt x="49703" y="10296"/>
                    </a:cubicBezTo>
                    <a:cubicBezTo>
                      <a:pt x="49703" y="10296"/>
                      <a:pt x="30924" y="0"/>
                      <a:pt x="9788" y="0"/>
                    </a:cubicBezTo>
                    <a:close/>
                  </a:path>
                </a:pathLst>
              </a:custGeom>
              <a:solidFill>
                <a:srgbClr val="94A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4" name="Google Shape;530;p33"/>
              <p:cNvSpPr/>
              <p:nvPr/>
            </p:nvSpPr>
            <p:spPr>
              <a:xfrm>
                <a:off x="9078964" y="3308546"/>
                <a:ext cx="128012" cy="54661"/>
              </a:xfrm>
              <a:custGeom>
                <a:avLst/>
                <a:gdLst/>
                <a:ahLst/>
                <a:cxnLst/>
                <a:rect l="l" t="t" r="r" b="b"/>
                <a:pathLst>
                  <a:path w="11658" h="4978" extrusionOk="0">
                    <a:moveTo>
                      <a:pt x="6495" y="0"/>
                    </a:moveTo>
                    <a:cubicBezTo>
                      <a:pt x="6365" y="0"/>
                      <a:pt x="6236" y="2"/>
                      <a:pt x="6106" y="7"/>
                    </a:cubicBezTo>
                    <a:cubicBezTo>
                      <a:pt x="1" y="182"/>
                      <a:pt x="1979" y="4023"/>
                      <a:pt x="6245" y="4954"/>
                    </a:cubicBezTo>
                    <a:cubicBezTo>
                      <a:pt x="6317" y="4970"/>
                      <a:pt x="6393" y="4977"/>
                      <a:pt x="6473" y="4977"/>
                    </a:cubicBezTo>
                    <a:cubicBezTo>
                      <a:pt x="6892" y="4977"/>
                      <a:pt x="7416" y="4773"/>
                      <a:pt x="7927" y="4445"/>
                    </a:cubicBezTo>
                    <a:cubicBezTo>
                      <a:pt x="9861" y="3223"/>
                      <a:pt x="11657" y="285"/>
                      <a:pt x="7197" y="23"/>
                    </a:cubicBezTo>
                    <a:cubicBezTo>
                      <a:pt x="6963" y="8"/>
                      <a:pt x="6729" y="0"/>
                      <a:pt x="6495" y="0"/>
                    </a:cubicBezTo>
                    <a:close/>
                  </a:path>
                </a:pathLst>
              </a:custGeom>
              <a:solidFill>
                <a:srgbClr val="EC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5" name="Google Shape;531;p33"/>
              <p:cNvSpPr/>
              <p:nvPr/>
            </p:nvSpPr>
            <p:spPr>
              <a:xfrm>
                <a:off x="8731482" y="3165512"/>
                <a:ext cx="313595" cy="203251"/>
              </a:xfrm>
              <a:custGeom>
                <a:avLst/>
                <a:gdLst/>
                <a:ahLst/>
                <a:cxnLst/>
                <a:rect l="l" t="t" r="r" b="b"/>
                <a:pathLst>
                  <a:path w="28559" h="18510" fill="none" extrusionOk="0">
                    <a:moveTo>
                      <a:pt x="4323" y="18510"/>
                    </a:moveTo>
                    <a:cubicBezTo>
                      <a:pt x="4323" y="18510"/>
                      <a:pt x="0" y="659"/>
                      <a:pt x="14592" y="322"/>
                    </a:cubicBezTo>
                    <a:cubicBezTo>
                      <a:pt x="28558" y="0"/>
                      <a:pt x="25500" y="17400"/>
                      <a:pt x="25500" y="17400"/>
                    </a:cubicBezTo>
                  </a:path>
                </a:pathLst>
              </a:custGeom>
              <a:noFill/>
              <a:ln w="19050" cap="rnd" cmpd="sng">
                <a:solidFill>
                  <a:srgbClr val="5B260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6" name="Google Shape;532;p33"/>
              <p:cNvSpPr/>
              <p:nvPr/>
            </p:nvSpPr>
            <p:spPr>
              <a:xfrm>
                <a:off x="9244750" y="3145066"/>
                <a:ext cx="313595" cy="203251"/>
              </a:xfrm>
              <a:custGeom>
                <a:avLst/>
                <a:gdLst/>
                <a:ahLst/>
                <a:cxnLst/>
                <a:rect l="l" t="t" r="r" b="b"/>
                <a:pathLst>
                  <a:path w="28559" h="18510" fill="none" extrusionOk="0">
                    <a:moveTo>
                      <a:pt x="4323" y="18510"/>
                    </a:moveTo>
                    <a:cubicBezTo>
                      <a:pt x="4323" y="18510"/>
                      <a:pt x="0" y="659"/>
                      <a:pt x="14593" y="323"/>
                    </a:cubicBezTo>
                    <a:cubicBezTo>
                      <a:pt x="28559" y="0"/>
                      <a:pt x="25500" y="17401"/>
                      <a:pt x="25500" y="17401"/>
                    </a:cubicBezTo>
                  </a:path>
                </a:pathLst>
              </a:custGeom>
              <a:noFill/>
              <a:ln w="19050" cap="rnd" cmpd="sng">
                <a:solidFill>
                  <a:srgbClr val="5B260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7" name="Google Shape;533;p33"/>
              <p:cNvSpPr/>
              <p:nvPr/>
            </p:nvSpPr>
            <p:spPr>
              <a:xfrm>
                <a:off x="8856595" y="3385125"/>
                <a:ext cx="21302" cy="20402"/>
              </a:xfrm>
              <a:custGeom>
                <a:avLst/>
                <a:gdLst/>
                <a:ahLst/>
                <a:cxnLst/>
                <a:rect l="l" t="t" r="r" b="b"/>
                <a:pathLst>
                  <a:path w="1940" h="1858" extrusionOk="0">
                    <a:moveTo>
                      <a:pt x="1003" y="1"/>
                    </a:moveTo>
                    <a:cubicBezTo>
                      <a:pt x="994" y="1"/>
                      <a:pt x="985" y="1"/>
                      <a:pt x="976" y="1"/>
                    </a:cubicBezTo>
                    <a:cubicBezTo>
                      <a:pt x="600" y="12"/>
                      <a:pt x="269" y="248"/>
                      <a:pt x="134" y="598"/>
                    </a:cubicBezTo>
                    <a:cubicBezTo>
                      <a:pt x="1" y="949"/>
                      <a:pt x="92" y="1346"/>
                      <a:pt x="364" y="1604"/>
                    </a:cubicBezTo>
                    <a:cubicBezTo>
                      <a:pt x="540" y="1770"/>
                      <a:pt x="769" y="1857"/>
                      <a:pt x="1002" y="1857"/>
                    </a:cubicBezTo>
                    <a:cubicBezTo>
                      <a:pt x="1130" y="1857"/>
                      <a:pt x="1259" y="1831"/>
                      <a:pt x="1381" y="1776"/>
                    </a:cubicBezTo>
                    <a:cubicBezTo>
                      <a:pt x="1724" y="1623"/>
                      <a:pt x="1939" y="1278"/>
                      <a:pt x="1929" y="903"/>
                    </a:cubicBezTo>
                    <a:cubicBezTo>
                      <a:pt x="1915" y="399"/>
                      <a:pt x="1502" y="1"/>
                      <a:pt x="1003" y="1"/>
                    </a:cubicBezTo>
                    <a:close/>
                  </a:path>
                </a:pathLst>
              </a:custGeom>
              <a:solidFill>
                <a:srgbClr val="EC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8" name="Google Shape;534;p33"/>
              <p:cNvSpPr/>
              <p:nvPr/>
            </p:nvSpPr>
            <p:spPr>
              <a:xfrm>
                <a:off x="8899925" y="3421229"/>
                <a:ext cx="21302" cy="20391"/>
              </a:xfrm>
              <a:custGeom>
                <a:avLst/>
                <a:gdLst/>
                <a:ahLst/>
                <a:cxnLst/>
                <a:rect l="l" t="t" r="r" b="b"/>
                <a:pathLst>
                  <a:path w="1940" h="1857" extrusionOk="0">
                    <a:moveTo>
                      <a:pt x="1002" y="1"/>
                    </a:moveTo>
                    <a:cubicBezTo>
                      <a:pt x="993" y="1"/>
                      <a:pt x="984" y="1"/>
                      <a:pt x="975" y="1"/>
                    </a:cubicBezTo>
                    <a:cubicBezTo>
                      <a:pt x="600" y="12"/>
                      <a:pt x="269" y="247"/>
                      <a:pt x="134" y="598"/>
                    </a:cubicBezTo>
                    <a:cubicBezTo>
                      <a:pt x="1" y="949"/>
                      <a:pt x="91" y="1346"/>
                      <a:pt x="363" y="1604"/>
                    </a:cubicBezTo>
                    <a:cubicBezTo>
                      <a:pt x="540" y="1769"/>
                      <a:pt x="769" y="1857"/>
                      <a:pt x="1002" y="1857"/>
                    </a:cubicBezTo>
                    <a:cubicBezTo>
                      <a:pt x="1130" y="1857"/>
                      <a:pt x="1258" y="1830"/>
                      <a:pt x="1380" y="1776"/>
                    </a:cubicBezTo>
                    <a:cubicBezTo>
                      <a:pt x="1723" y="1623"/>
                      <a:pt x="1939" y="1278"/>
                      <a:pt x="1929" y="903"/>
                    </a:cubicBezTo>
                    <a:cubicBezTo>
                      <a:pt x="1915" y="399"/>
                      <a:pt x="1503" y="1"/>
                      <a:pt x="1002" y="1"/>
                    </a:cubicBezTo>
                    <a:close/>
                  </a:path>
                </a:pathLst>
              </a:custGeom>
              <a:solidFill>
                <a:srgbClr val="EC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9" name="Google Shape;535;p33"/>
              <p:cNvSpPr/>
              <p:nvPr/>
            </p:nvSpPr>
            <p:spPr>
              <a:xfrm>
                <a:off x="8954763" y="3378855"/>
                <a:ext cx="21302" cy="20391"/>
              </a:xfrm>
              <a:custGeom>
                <a:avLst/>
                <a:gdLst/>
                <a:ahLst/>
                <a:cxnLst/>
                <a:rect l="l" t="t" r="r" b="b"/>
                <a:pathLst>
                  <a:path w="1940" h="1857" extrusionOk="0">
                    <a:moveTo>
                      <a:pt x="1002" y="0"/>
                    </a:moveTo>
                    <a:cubicBezTo>
                      <a:pt x="993" y="0"/>
                      <a:pt x="984" y="0"/>
                      <a:pt x="975" y="0"/>
                    </a:cubicBezTo>
                    <a:cubicBezTo>
                      <a:pt x="600" y="12"/>
                      <a:pt x="268" y="246"/>
                      <a:pt x="134" y="598"/>
                    </a:cubicBezTo>
                    <a:cubicBezTo>
                      <a:pt x="1" y="948"/>
                      <a:pt x="91" y="1345"/>
                      <a:pt x="363" y="1603"/>
                    </a:cubicBezTo>
                    <a:cubicBezTo>
                      <a:pt x="539" y="1769"/>
                      <a:pt x="769" y="1857"/>
                      <a:pt x="1001" y="1857"/>
                    </a:cubicBezTo>
                    <a:cubicBezTo>
                      <a:pt x="1129" y="1857"/>
                      <a:pt x="1258" y="1830"/>
                      <a:pt x="1380" y="1776"/>
                    </a:cubicBezTo>
                    <a:cubicBezTo>
                      <a:pt x="1722" y="1622"/>
                      <a:pt x="1939" y="1277"/>
                      <a:pt x="1929" y="903"/>
                    </a:cubicBezTo>
                    <a:cubicBezTo>
                      <a:pt x="1915" y="399"/>
                      <a:pt x="1503" y="0"/>
                      <a:pt x="1002" y="0"/>
                    </a:cubicBezTo>
                    <a:close/>
                  </a:path>
                </a:pathLst>
              </a:custGeom>
              <a:solidFill>
                <a:srgbClr val="EC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0" name="Google Shape;536;p33"/>
              <p:cNvSpPr/>
              <p:nvPr/>
            </p:nvSpPr>
            <p:spPr>
              <a:xfrm>
                <a:off x="8749897" y="3358420"/>
                <a:ext cx="21292" cy="20380"/>
              </a:xfrm>
              <a:custGeom>
                <a:avLst/>
                <a:gdLst/>
                <a:ahLst/>
                <a:cxnLst/>
                <a:rect l="l" t="t" r="r" b="b"/>
                <a:pathLst>
                  <a:path w="1939" h="1856" extrusionOk="0">
                    <a:moveTo>
                      <a:pt x="1001" y="0"/>
                    </a:moveTo>
                    <a:cubicBezTo>
                      <a:pt x="992" y="0"/>
                      <a:pt x="983" y="1"/>
                      <a:pt x="975" y="1"/>
                    </a:cubicBezTo>
                    <a:cubicBezTo>
                      <a:pt x="600" y="11"/>
                      <a:pt x="267" y="247"/>
                      <a:pt x="134" y="597"/>
                    </a:cubicBezTo>
                    <a:cubicBezTo>
                      <a:pt x="0" y="947"/>
                      <a:pt x="90" y="1344"/>
                      <a:pt x="363" y="1602"/>
                    </a:cubicBezTo>
                    <a:cubicBezTo>
                      <a:pt x="538" y="1769"/>
                      <a:pt x="768" y="1856"/>
                      <a:pt x="1000" y="1856"/>
                    </a:cubicBezTo>
                    <a:cubicBezTo>
                      <a:pt x="1128" y="1856"/>
                      <a:pt x="1258" y="1829"/>
                      <a:pt x="1379" y="1775"/>
                    </a:cubicBezTo>
                    <a:cubicBezTo>
                      <a:pt x="1722" y="1622"/>
                      <a:pt x="1939" y="1278"/>
                      <a:pt x="1929" y="903"/>
                    </a:cubicBezTo>
                    <a:cubicBezTo>
                      <a:pt x="1915" y="399"/>
                      <a:pt x="1502" y="0"/>
                      <a:pt x="1001" y="0"/>
                    </a:cubicBezTo>
                    <a:close/>
                  </a:path>
                </a:pathLst>
              </a:custGeom>
              <a:solidFill>
                <a:srgbClr val="EC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1" name="Google Shape;537;p33"/>
              <p:cNvSpPr/>
              <p:nvPr/>
            </p:nvSpPr>
            <p:spPr>
              <a:xfrm>
                <a:off x="8784420" y="3414268"/>
                <a:ext cx="21302" cy="20391"/>
              </a:xfrm>
              <a:custGeom>
                <a:avLst/>
                <a:gdLst/>
                <a:ahLst/>
                <a:cxnLst/>
                <a:rect l="l" t="t" r="r" b="b"/>
                <a:pathLst>
                  <a:path w="1940" h="1857" extrusionOk="0">
                    <a:moveTo>
                      <a:pt x="1003" y="1"/>
                    </a:moveTo>
                    <a:cubicBezTo>
                      <a:pt x="994" y="1"/>
                      <a:pt x="985" y="1"/>
                      <a:pt x="976" y="1"/>
                    </a:cubicBezTo>
                    <a:cubicBezTo>
                      <a:pt x="600" y="12"/>
                      <a:pt x="269" y="247"/>
                      <a:pt x="134" y="598"/>
                    </a:cubicBezTo>
                    <a:cubicBezTo>
                      <a:pt x="1" y="949"/>
                      <a:pt x="92" y="1346"/>
                      <a:pt x="364" y="1603"/>
                    </a:cubicBezTo>
                    <a:cubicBezTo>
                      <a:pt x="540" y="1769"/>
                      <a:pt x="770" y="1857"/>
                      <a:pt x="1003" y="1857"/>
                    </a:cubicBezTo>
                    <a:cubicBezTo>
                      <a:pt x="1131" y="1857"/>
                      <a:pt x="1259" y="1830"/>
                      <a:pt x="1381" y="1776"/>
                    </a:cubicBezTo>
                    <a:cubicBezTo>
                      <a:pt x="1723" y="1623"/>
                      <a:pt x="1939" y="1278"/>
                      <a:pt x="1929" y="903"/>
                    </a:cubicBezTo>
                    <a:cubicBezTo>
                      <a:pt x="1915" y="399"/>
                      <a:pt x="1502" y="1"/>
                      <a:pt x="1003" y="1"/>
                    </a:cubicBezTo>
                    <a:close/>
                  </a:path>
                </a:pathLst>
              </a:custGeom>
              <a:solidFill>
                <a:srgbClr val="EC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2" name="Google Shape;538;p33"/>
              <p:cNvSpPr/>
              <p:nvPr/>
            </p:nvSpPr>
            <p:spPr>
              <a:xfrm>
                <a:off x="9448616" y="3368588"/>
                <a:ext cx="21335" cy="20391"/>
              </a:xfrm>
              <a:custGeom>
                <a:avLst/>
                <a:gdLst/>
                <a:ahLst/>
                <a:cxnLst/>
                <a:rect l="l" t="t" r="r" b="b"/>
                <a:pathLst>
                  <a:path w="1943" h="1857" extrusionOk="0">
                    <a:moveTo>
                      <a:pt x="942" y="1"/>
                    </a:moveTo>
                    <a:cubicBezTo>
                      <a:pt x="934" y="1"/>
                      <a:pt x="925" y="1"/>
                      <a:pt x="917" y="1"/>
                    </a:cubicBezTo>
                    <a:cubicBezTo>
                      <a:pt x="404" y="16"/>
                      <a:pt x="1" y="443"/>
                      <a:pt x="15" y="954"/>
                    </a:cubicBezTo>
                    <a:cubicBezTo>
                      <a:pt x="25" y="1330"/>
                      <a:pt x="261" y="1662"/>
                      <a:pt x="611" y="1796"/>
                    </a:cubicBezTo>
                    <a:cubicBezTo>
                      <a:pt x="719" y="1837"/>
                      <a:pt x="830" y="1857"/>
                      <a:pt x="941" y="1857"/>
                    </a:cubicBezTo>
                    <a:cubicBezTo>
                      <a:pt x="1192" y="1857"/>
                      <a:pt x="1438" y="1755"/>
                      <a:pt x="1617" y="1566"/>
                    </a:cubicBezTo>
                    <a:cubicBezTo>
                      <a:pt x="1875" y="1294"/>
                      <a:pt x="1942" y="892"/>
                      <a:pt x="1790" y="550"/>
                    </a:cubicBezTo>
                    <a:cubicBezTo>
                      <a:pt x="1640" y="215"/>
                      <a:pt x="1307" y="1"/>
                      <a:pt x="942" y="1"/>
                    </a:cubicBezTo>
                    <a:close/>
                  </a:path>
                </a:pathLst>
              </a:custGeom>
              <a:solidFill>
                <a:srgbClr val="EC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3" name="Google Shape;539;p33"/>
              <p:cNvSpPr/>
              <p:nvPr/>
            </p:nvSpPr>
            <p:spPr>
              <a:xfrm>
                <a:off x="9407373" y="3407064"/>
                <a:ext cx="21335" cy="20380"/>
              </a:xfrm>
              <a:custGeom>
                <a:avLst/>
                <a:gdLst/>
                <a:ahLst/>
                <a:cxnLst/>
                <a:rect l="l" t="t" r="r" b="b"/>
                <a:pathLst>
                  <a:path w="1943" h="1856" extrusionOk="0">
                    <a:moveTo>
                      <a:pt x="945" y="0"/>
                    </a:moveTo>
                    <a:cubicBezTo>
                      <a:pt x="935" y="0"/>
                      <a:pt x="926" y="0"/>
                      <a:pt x="917" y="1"/>
                    </a:cubicBezTo>
                    <a:cubicBezTo>
                      <a:pt x="404" y="15"/>
                      <a:pt x="1" y="441"/>
                      <a:pt x="15" y="954"/>
                    </a:cubicBezTo>
                    <a:cubicBezTo>
                      <a:pt x="25" y="1329"/>
                      <a:pt x="261" y="1661"/>
                      <a:pt x="611" y="1795"/>
                    </a:cubicBezTo>
                    <a:cubicBezTo>
                      <a:pt x="719" y="1836"/>
                      <a:pt x="831" y="1856"/>
                      <a:pt x="942" y="1856"/>
                    </a:cubicBezTo>
                    <a:cubicBezTo>
                      <a:pt x="1193" y="1856"/>
                      <a:pt x="1438" y="1754"/>
                      <a:pt x="1617" y="1566"/>
                    </a:cubicBezTo>
                    <a:cubicBezTo>
                      <a:pt x="1875" y="1293"/>
                      <a:pt x="1942" y="892"/>
                      <a:pt x="1790" y="549"/>
                    </a:cubicBezTo>
                    <a:cubicBezTo>
                      <a:pt x="1640" y="215"/>
                      <a:pt x="1309" y="0"/>
                      <a:pt x="945" y="0"/>
                    </a:cubicBezTo>
                    <a:close/>
                  </a:path>
                </a:pathLst>
              </a:custGeom>
              <a:solidFill>
                <a:srgbClr val="EC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4" name="Google Shape;540;p33"/>
              <p:cNvSpPr/>
              <p:nvPr/>
            </p:nvSpPr>
            <p:spPr>
              <a:xfrm>
                <a:off x="9350262" y="3367809"/>
                <a:ext cx="21335" cy="20391"/>
              </a:xfrm>
              <a:custGeom>
                <a:avLst/>
                <a:gdLst/>
                <a:ahLst/>
                <a:cxnLst/>
                <a:rect l="l" t="t" r="r" b="b"/>
                <a:pathLst>
                  <a:path w="1943" h="1857" extrusionOk="0">
                    <a:moveTo>
                      <a:pt x="945" y="1"/>
                    </a:moveTo>
                    <a:cubicBezTo>
                      <a:pt x="936" y="1"/>
                      <a:pt x="926" y="1"/>
                      <a:pt x="917" y="1"/>
                    </a:cubicBezTo>
                    <a:cubicBezTo>
                      <a:pt x="405" y="16"/>
                      <a:pt x="1" y="443"/>
                      <a:pt x="15" y="954"/>
                    </a:cubicBezTo>
                    <a:cubicBezTo>
                      <a:pt x="25" y="1330"/>
                      <a:pt x="261" y="1662"/>
                      <a:pt x="611" y="1795"/>
                    </a:cubicBezTo>
                    <a:cubicBezTo>
                      <a:pt x="719" y="1836"/>
                      <a:pt x="832" y="1856"/>
                      <a:pt x="943" y="1856"/>
                    </a:cubicBezTo>
                    <a:cubicBezTo>
                      <a:pt x="1193" y="1856"/>
                      <a:pt x="1438" y="1755"/>
                      <a:pt x="1617" y="1566"/>
                    </a:cubicBezTo>
                    <a:cubicBezTo>
                      <a:pt x="1875" y="1293"/>
                      <a:pt x="1943" y="892"/>
                      <a:pt x="1790" y="549"/>
                    </a:cubicBezTo>
                    <a:cubicBezTo>
                      <a:pt x="1641" y="215"/>
                      <a:pt x="1309" y="1"/>
                      <a:pt x="945" y="1"/>
                    </a:cubicBezTo>
                    <a:close/>
                  </a:path>
                </a:pathLst>
              </a:custGeom>
              <a:solidFill>
                <a:srgbClr val="EC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5" name="Google Shape;541;p33"/>
              <p:cNvSpPr/>
              <p:nvPr/>
            </p:nvSpPr>
            <p:spPr>
              <a:xfrm>
                <a:off x="9553656" y="3335942"/>
                <a:ext cx="21346" cy="20402"/>
              </a:xfrm>
              <a:custGeom>
                <a:avLst/>
                <a:gdLst/>
                <a:ahLst/>
                <a:cxnLst/>
                <a:rect l="l" t="t" r="r" b="b"/>
                <a:pathLst>
                  <a:path w="1944" h="1858" extrusionOk="0">
                    <a:moveTo>
                      <a:pt x="942" y="1"/>
                    </a:moveTo>
                    <a:cubicBezTo>
                      <a:pt x="934" y="1"/>
                      <a:pt x="925" y="1"/>
                      <a:pt x="917" y="1"/>
                    </a:cubicBezTo>
                    <a:cubicBezTo>
                      <a:pt x="404" y="16"/>
                      <a:pt x="1" y="443"/>
                      <a:pt x="15" y="956"/>
                    </a:cubicBezTo>
                    <a:cubicBezTo>
                      <a:pt x="26" y="1330"/>
                      <a:pt x="261" y="1663"/>
                      <a:pt x="612" y="1796"/>
                    </a:cubicBezTo>
                    <a:cubicBezTo>
                      <a:pt x="720" y="1837"/>
                      <a:pt x="832" y="1857"/>
                      <a:pt x="943" y="1857"/>
                    </a:cubicBezTo>
                    <a:cubicBezTo>
                      <a:pt x="1193" y="1857"/>
                      <a:pt x="1439" y="1756"/>
                      <a:pt x="1617" y="1567"/>
                    </a:cubicBezTo>
                    <a:cubicBezTo>
                      <a:pt x="1875" y="1294"/>
                      <a:pt x="1944" y="893"/>
                      <a:pt x="1790" y="551"/>
                    </a:cubicBezTo>
                    <a:cubicBezTo>
                      <a:pt x="1640" y="216"/>
                      <a:pt x="1307" y="1"/>
                      <a:pt x="942" y="1"/>
                    </a:cubicBezTo>
                    <a:close/>
                  </a:path>
                </a:pathLst>
              </a:custGeom>
              <a:solidFill>
                <a:srgbClr val="EC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6" name="Google Shape;542;p33"/>
              <p:cNvSpPr/>
              <p:nvPr/>
            </p:nvSpPr>
            <p:spPr>
              <a:xfrm>
                <a:off x="9522307" y="3393657"/>
                <a:ext cx="21346" cy="20380"/>
              </a:xfrm>
              <a:custGeom>
                <a:avLst/>
                <a:gdLst/>
                <a:ahLst/>
                <a:cxnLst/>
                <a:rect l="l" t="t" r="r" b="b"/>
                <a:pathLst>
                  <a:path w="1944" h="1856" extrusionOk="0">
                    <a:moveTo>
                      <a:pt x="945" y="0"/>
                    </a:moveTo>
                    <a:cubicBezTo>
                      <a:pt x="935" y="0"/>
                      <a:pt x="926" y="0"/>
                      <a:pt x="917" y="1"/>
                    </a:cubicBezTo>
                    <a:cubicBezTo>
                      <a:pt x="404" y="14"/>
                      <a:pt x="1" y="441"/>
                      <a:pt x="15" y="954"/>
                    </a:cubicBezTo>
                    <a:cubicBezTo>
                      <a:pt x="26" y="1328"/>
                      <a:pt x="261" y="1661"/>
                      <a:pt x="612" y="1795"/>
                    </a:cubicBezTo>
                    <a:cubicBezTo>
                      <a:pt x="720" y="1836"/>
                      <a:pt x="832" y="1856"/>
                      <a:pt x="943" y="1856"/>
                    </a:cubicBezTo>
                    <a:cubicBezTo>
                      <a:pt x="1194" y="1856"/>
                      <a:pt x="1439" y="1754"/>
                      <a:pt x="1618" y="1565"/>
                    </a:cubicBezTo>
                    <a:cubicBezTo>
                      <a:pt x="1875" y="1293"/>
                      <a:pt x="1944" y="891"/>
                      <a:pt x="1790" y="549"/>
                    </a:cubicBezTo>
                    <a:cubicBezTo>
                      <a:pt x="1640" y="215"/>
                      <a:pt x="1309" y="0"/>
                      <a:pt x="945" y="0"/>
                    </a:cubicBezTo>
                    <a:close/>
                  </a:path>
                </a:pathLst>
              </a:custGeom>
              <a:solidFill>
                <a:srgbClr val="EC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21" name="组合 20"/>
          <p:cNvGrpSpPr/>
          <p:nvPr/>
        </p:nvGrpSpPr>
        <p:grpSpPr>
          <a:xfrm>
            <a:off x="6559782" y="4368776"/>
            <a:ext cx="1553399" cy="1568525"/>
            <a:chOff x="6300772" y="4452698"/>
            <a:chExt cx="1468324" cy="1482622"/>
          </a:xfrm>
        </p:grpSpPr>
        <p:sp>
          <p:nvSpPr>
            <p:cNvPr id="330" name="Google Shape;928;p40"/>
            <p:cNvSpPr/>
            <p:nvPr/>
          </p:nvSpPr>
          <p:spPr>
            <a:xfrm rot="2956199">
              <a:off x="7484283" y="5395327"/>
              <a:ext cx="299214" cy="270412"/>
            </a:xfrm>
            <a:custGeom>
              <a:avLst/>
              <a:gdLst/>
              <a:ahLst/>
              <a:cxnLst/>
              <a:rect l="l" t="t" r="r" b="b"/>
              <a:pathLst>
                <a:path w="15126" h="13670" extrusionOk="0">
                  <a:moveTo>
                    <a:pt x="5408" y="0"/>
                  </a:moveTo>
                  <a:cubicBezTo>
                    <a:pt x="4164" y="0"/>
                    <a:pt x="3124" y="531"/>
                    <a:pt x="2300" y="1218"/>
                  </a:cubicBezTo>
                  <a:cubicBezTo>
                    <a:pt x="788" y="2472"/>
                    <a:pt x="0" y="4251"/>
                    <a:pt x="0" y="4251"/>
                  </a:cubicBezTo>
                  <a:cubicBezTo>
                    <a:pt x="0" y="4251"/>
                    <a:pt x="2983" y="11761"/>
                    <a:pt x="5438" y="13382"/>
                  </a:cubicBezTo>
                  <a:cubicBezTo>
                    <a:pt x="5735" y="13577"/>
                    <a:pt x="6131" y="13670"/>
                    <a:pt x="6588" y="13670"/>
                  </a:cubicBezTo>
                  <a:cubicBezTo>
                    <a:pt x="9574" y="13670"/>
                    <a:pt x="15125" y="9706"/>
                    <a:pt x="11977" y="4540"/>
                  </a:cubicBezTo>
                  <a:cubicBezTo>
                    <a:pt x="11607" y="3940"/>
                    <a:pt x="11123" y="3322"/>
                    <a:pt x="10505" y="2693"/>
                  </a:cubicBezTo>
                  <a:cubicBezTo>
                    <a:pt x="8547" y="706"/>
                    <a:pt x="6842" y="0"/>
                    <a:pt x="5408" y="0"/>
                  </a:cubicBezTo>
                  <a:close/>
                </a:path>
              </a:pathLst>
            </a:custGeom>
            <a:solidFill>
              <a:srgbClr val="EDA8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1" name="Google Shape;929;p40"/>
            <p:cNvSpPr/>
            <p:nvPr/>
          </p:nvSpPr>
          <p:spPr>
            <a:xfrm rot="2956199">
              <a:off x="6277044" y="5367192"/>
              <a:ext cx="298917" cy="251462"/>
            </a:xfrm>
            <a:custGeom>
              <a:avLst/>
              <a:gdLst/>
              <a:ahLst/>
              <a:cxnLst/>
              <a:rect l="l" t="t" r="r" b="b"/>
              <a:pathLst>
                <a:path w="15111" h="12712" extrusionOk="0">
                  <a:moveTo>
                    <a:pt x="4358" y="0"/>
                  </a:moveTo>
                  <a:cubicBezTo>
                    <a:pt x="4358" y="0"/>
                    <a:pt x="3877" y="247"/>
                    <a:pt x="3252" y="709"/>
                  </a:cubicBezTo>
                  <a:cubicBezTo>
                    <a:pt x="2467" y="1292"/>
                    <a:pt x="1455" y="2214"/>
                    <a:pt x="872" y="3425"/>
                  </a:cubicBezTo>
                  <a:cubicBezTo>
                    <a:pt x="1" y="5233"/>
                    <a:pt x="102" y="7681"/>
                    <a:pt x="3385" y="10574"/>
                  </a:cubicBezTo>
                  <a:cubicBezTo>
                    <a:pt x="5127" y="12108"/>
                    <a:pt x="6735" y="12712"/>
                    <a:pt x="8147" y="12712"/>
                  </a:cubicBezTo>
                  <a:cubicBezTo>
                    <a:pt x="12598" y="12712"/>
                    <a:pt x="15110" y="6714"/>
                    <a:pt x="13779" y="4922"/>
                  </a:cubicBezTo>
                  <a:cubicBezTo>
                    <a:pt x="12024" y="2561"/>
                    <a:pt x="4358" y="0"/>
                    <a:pt x="4358" y="0"/>
                  </a:cubicBezTo>
                  <a:close/>
                </a:path>
              </a:pathLst>
            </a:custGeom>
            <a:solidFill>
              <a:srgbClr val="EDA8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2" name="Google Shape;930;p40"/>
            <p:cNvSpPr/>
            <p:nvPr/>
          </p:nvSpPr>
          <p:spPr>
            <a:xfrm rot="2956199">
              <a:off x="7544424" y="5447048"/>
              <a:ext cx="158805" cy="136729"/>
            </a:xfrm>
            <a:custGeom>
              <a:avLst/>
              <a:gdLst/>
              <a:ahLst/>
              <a:cxnLst/>
              <a:rect l="l" t="t" r="r" b="b"/>
              <a:pathLst>
                <a:path w="8028" h="6912" extrusionOk="0">
                  <a:moveTo>
                    <a:pt x="3606" y="0"/>
                  </a:moveTo>
                  <a:cubicBezTo>
                    <a:pt x="1625" y="0"/>
                    <a:pt x="1" y="3076"/>
                    <a:pt x="1" y="3076"/>
                  </a:cubicBezTo>
                  <a:cubicBezTo>
                    <a:pt x="1" y="3076"/>
                    <a:pt x="668" y="5330"/>
                    <a:pt x="2351" y="6569"/>
                  </a:cubicBezTo>
                  <a:cubicBezTo>
                    <a:pt x="2666" y="6801"/>
                    <a:pt x="3080" y="6912"/>
                    <a:pt x="3527" y="6912"/>
                  </a:cubicBezTo>
                  <a:cubicBezTo>
                    <a:pt x="5465" y="6912"/>
                    <a:pt x="8027" y="4836"/>
                    <a:pt x="5906" y="1606"/>
                  </a:cubicBezTo>
                  <a:cubicBezTo>
                    <a:pt x="5133" y="429"/>
                    <a:pt x="4345" y="0"/>
                    <a:pt x="3606" y="0"/>
                  </a:cubicBezTo>
                  <a:close/>
                </a:path>
              </a:pathLst>
            </a:custGeom>
            <a:solidFill>
              <a:srgbClr val="EC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3" name="Google Shape;931;p40"/>
            <p:cNvSpPr/>
            <p:nvPr/>
          </p:nvSpPr>
          <p:spPr>
            <a:xfrm rot="2956199">
              <a:off x="6313805" y="5399085"/>
              <a:ext cx="203847" cy="131566"/>
            </a:xfrm>
            <a:custGeom>
              <a:avLst/>
              <a:gdLst/>
              <a:ahLst/>
              <a:cxnLst/>
              <a:rect l="l" t="t" r="r" b="b"/>
              <a:pathLst>
                <a:path w="10305" h="6651" extrusionOk="0">
                  <a:moveTo>
                    <a:pt x="5619" y="0"/>
                  </a:moveTo>
                  <a:cubicBezTo>
                    <a:pt x="5619" y="0"/>
                    <a:pt x="0" y="3383"/>
                    <a:pt x="4481" y="5978"/>
                  </a:cubicBezTo>
                  <a:cubicBezTo>
                    <a:pt x="5300" y="6453"/>
                    <a:pt x="6034" y="6651"/>
                    <a:pt x="6674" y="6651"/>
                  </a:cubicBezTo>
                  <a:cubicBezTo>
                    <a:pt x="9251" y="6651"/>
                    <a:pt x="10305" y="3442"/>
                    <a:pt x="9238" y="2151"/>
                  </a:cubicBezTo>
                  <a:cubicBezTo>
                    <a:pt x="7907" y="540"/>
                    <a:pt x="5619" y="0"/>
                    <a:pt x="5619" y="0"/>
                  </a:cubicBezTo>
                  <a:close/>
                </a:path>
              </a:pathLst>
            </a:custGeom>
            <a:solidFill>
              <a:srgbClr val="EC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5" name="Google Shape;933;p40"/>
            <p:cNvSpPr/>
            <p:nvPr/>
          </p:nvSpPr>
          <p:spPr>
            <a:xfrm rot="2956199">
              <a:off x="6434351" y="4791340"/>
              <a:ext cx="1178914" cy="1109046"/>
            </a:xfrm>
            <a:custGeom>
              <a:avLst/>
              <a:gdLst/>
              <a:ahLst/>
              <a:cxnLst/>
              <a:rect l="l" t="t" r="r" b="b"/>
              <a:pathLst>
                <a:path w="59597" h="56065" extrusionOk="0">
                  <a:moveTo>
                    <a:pt x="29466" y="1"/>
                  </a:moveTo>
                  <a:cubicBezTo>
                    <a:pt x="23729" y="1"/>
                    <a:pt x="17650" y="2328"/>
                    <a:pt x="11683" y="9905"/>
                  </a:cubicBezTo>
                  <a:cubicBezTo>
                    <a:pt x="0" y="24743"/>
                    <a:pt x="2144" y="38912"/>
                    <a:pt x="10736" y="47649"/>
                  </a:cubicBezTo>
                  <a:cubicBezTo>
                    <a:pt x="15002" y="51988"/>
                    <a:pt x="21191" y="56064"/>
                    <a:pt x="28633" y="56064"/>
                  </a:cubicBezTo>
                  <a:cubicBezTo>
                    <a:pt x="34916" y="56064"/>
                    <a:pt x="42091" y="53159"/>
                    <a:pt x="49756" y="45052"/>
                  </a:cubicBezTo>
                  <a:cubicBezTo>
                    <a:pt x="54048" y="40515"/>
                    <a:pt x="56402" y="35821"/>
                    <a:pt x="57375" y="31294"/>
                  </a:cubicBezTo>
                  <a:cubicBezTo>
                    <a:pt x="59596" y="20952"/>
                    <a:pt x="54617" y="11478"/>
                    <a:pt x="49083" y="6654"/>
                  </a:cubicBezTo>
                  <a:cubicBezTo>
                    <a:pt x="47590" y="5353"/>
                    <a:pt x="46054" y="4387"/>
                    <a:pt x="44611" y="3837"/>
                  </a:cubicBezTo>
                  <a:cubicBezTo>
                    <a:pt x="40144" y="2137"/>
                    <a:pt x="34962" y="1"/>
                    <a:pt x="29466" y="1"/>
                  </a:cubicBezTo>
                  <a:close/>
                </a:path>
              </a:pathLst>
            </a:custGeom>
            <a:solidFill>
              <a:srgbClr val="F8B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6" name="Google Shape;934;p40"/>
            <p:cNvSpPr/>
            <p:nvPr/>
          </p:nvSpPr>
          <p:spPr>
            <a:xfrm rot="2956199">
              <a:off x="6590740" y="5515677"/>
              <a:ext cx="242738" cy="242718"/>
            </a:xfrm>
            <a:custGeom>
              <a:avLst/>
              <a:gdLst/>
              <a:ahLst/>
              <a:cxnLst/>
              <a:rect l="l" t="t" r="r" b="b"/>
              <a:pathLst>
                <a:path w="12271" h="12270" extrusionOk="0">
                  <a:moveTo>
                    <a:pt x="6136" y="1"/>
                  </a:moveTo>
                  <a:cubicBezTo>
                    <a:pt x="4508" y="1"/>
                    <a:pt x="2948" y="647"/>
                    <a:pt x="1798" y="1798"/>
                  </a:cubicBezTo>
                  <a:cubicBezTo>
                    <a:pt x="647" y="2948"/>
                    <a:pt x="1" y="4508"/>
                    <a:pt x="1" y="6136"/>
                  </a:cubicBezTo>
                  <a:cubicBezTo>
                    <a:pt x="1" y="7762"/>
                    <a:pt x="647" y="9323"/>
                    <a:pt x="1798" y="10474"/>
                  </a:cubicBezTo>
                  <a:cubicBezTo>
                    <a:pt x="2948" y="11623"/>
                    <a:pt x="4508" y="12270"/>
                    <a:pt x="6136" y="12270"/>
                  </a:cubicBezTo>
                  <a:cubicBezTo>
                    <a:pt x="7763" y="12270"/>
                    <a:pt x="9324" y="11623"/>
                    <a:pt x="10473" y="10474"/>
                  </a:cubicBezTo>
                  <a:cubicBezTo>
                    <a:pt x="11624" y="9323"/>
                    <a:pt x="12271" y="7762"/>
                    <a:pt x="12271" y="6136"/>
                  </a:cubicBezTo>
                  <a:cubicBezTo>
                    <a:pt x="12271" y="4508"/>
                    <a:pt x="11624" y="2948"/>
                    <a:pt x="10473" y="1798"/>
                  </a:cubicBezTo>
                  <a:cubicBezTo>
                    <a:pt x="9324" y="647"/>
                    <a:pt x="7763" y="1"/>
                    <a:pt x="6136" y="1"/>
                  </a:cubicBezTo>
                  <a:close/>
                </a:path>
              </a:pathLst>
            </a:custGeom>
            <a:solidFill>
              <a:srgbClr val="EC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7" name="Google Shape;935;p40"/>
            <p:cNvSpPr/>
            <p:nvPr/>
          </p:nvSpPr>
          <p:spPr>
            <a:xfrm rot="2956199">
              <a:off x="7224598" y="5516397"/>
              <a:ext cx="242718" cy="242738"/>
            </a:xfrm>
            <a:custGeom>
              <a:avLst/>
              <a:gdLst/>
              <a:ahLst/>
              <a:cxnLst/>
              <a:rect l="l" t="t" r="r" b="b"/>
              <a:pathLst>
                <a:path w="12270" h="12271" extrusionOk="0">
                  <a:moveTo>
                    <a:pt x="6135" y="1"/>
                  </a:moveTo>
                  <a:cubicBezTo>
                    <a:pt x="4508" y="1"/>
                    <a:pt x="2948" y="647"/>
                    <a:pt x="1797" y="1798"/>
                  </a:cubicBezTo>
                  <a:cubicBezTo>
                    <a:pt x="647" y="2948"/>
                    <a:pt x="1" y="4508"/>
                    <a:pt x="1" y="6136"/>
                  </a:cubicBezTo>
                  <a:cubicBezTo>
                    <a:pt x="1" y="7762"/>
                    <a:pt x="647" y="9323"/>
                    <a:pt x="1797" y="10473"/>
                  </a:cubicBezTo>
                  <a:cubicBezTo>
                    <a:pt x="2948" y="11624"/>
                    <a:pt x="4508" y="12271"/>
                    <a:pt x="6135" y="12271"/>
                  </a:cubicBezTo>
                  <a:cubicBezTo>
                    <a:pt x="7762" y="12271"/>
                    <a:pt x="9322" y="11624"/>
                    <a:pt x="10474" y="10473"/>
                  </a:cubicBezTo>
                  <a:cubicBezTo>
                    <a:pt x="11623" y="9323"/>
                    <a:pt x="12270" y="7762"/>
                    <a:pt x="12270" y="6136"/>
                  </a:cubicBezTo>
                  <a:cubicBezTo>
                    <a:pt x="12270" y="4508"/>
                    <a:pt x="11623" y="2948"/>
                    <a:pt x="10474" y="1798"/>
                  </a:cubicBezTo>
                  <a:cubicBezTo>
                    <a:pt x="9322" y="647"/>
                    <a:pt x="7762" y="1"/>
                    <a:pt x="6135" y="1"/>
                  </a:cubicBezTo>
                  <a:close/>
                </a:path>
              </a:pathLst>
            </a:custGeom>
            <a:solidFill>
              <a:srgbClr val="EC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8" name="Google Shape;936;p40"/>
            <p:cNvSpPr/>
            <p:nvPr/>
          </p:nvSpPr>
          <p:spPr>
            <a:xfrm rot="2956199">
              <a:off x="6461049" y="4403472"/>
              <a:ext cx="1195293" cy="1293745"/>
            </a:xfrm>
            <a:custGeom>
              <a:avLst/>
              <a:gdLst/>
              <a:ahLst/>
              <a:cxnLst/>
              <a:rect l="l" t="t" r="r" b="b"/>
              <a:pathLst>
                <a:path w="60425" h="65402" extrusionOk="0">
                  <a:moveTo>
                    <a:pt x="32927" y="1"/>
                  </a:moveTo>
                  <a:cubicBezTo>
                    <a:pt x="30790" y="1"/>
                    <a:pt x="28222" y="6492"/>
                    <a:pt x="28784" y="10334"/>
                  </a:cubicBezTo>
                  <a:cubicBezTo>
                    <a:pt x="28784" y="10334"/>
                    <a:pt x="23102" y="7826"/>
                    <a:pt x="20012" y="7826"/>
                  </a:cubicBezTo>
                  <a:cubicBezTo>
                    <a:pt x="19052" y="7826"/>
                    <a:pt x="18342" y="8068"/>
                    <a:pt x="18131" y="8704"/>
                  </a:cubicBezTo>
                  <a:cubicBezTo>
                    <a:pt x="17242" y="11378"/>
                    <a:pt x="26300" y="11968"/>
                    <a:pt x="26300" y="11968"/>
                  </a:cubicBezTo>
                  <a:cubicBezTo>
                    <a:pt x="26300" y="11968"/>
                    <a:pt x="26269" y="11967"/>
                    <a:pt x="26210" y="11967"/>
                  </a:cubicBezTo>
                  <a:cubicBezTo>
                    <a:pt x="25451" y="11967"/>
                    <a:pt x="19989" y="12230"/>
                    <a:pt x="14186" y="19534"/>
                  </a:cubicBezTo>
                  <a:lnTo>
                    <a:pt x="14186" y="19537"/>
                  </a:lnTo>
                  <a:cubicBezTo>
                    <a:pt x="12063" y="22205"/>
                    <a:pt x="9898" y="25810"/>
                    <a:pt x="7898" y="30684"/>
                  </a:cubicBezTo>
                  <a:cubicBezTo>
                    <a:pt x="1" y="49950"/>
                    <a:pt x="15698" y="63858"/>
                    <a:pt x="20803" y="65402"/>
                  </a:cubicBezTo>
                  <a:cubicBezTo>
                    <a:pt x="20803" y="65402"/>
                    <a:pt x="22625" y="57273"/>
                    <a:pt x="26206" y="51748"/>
                  </a:cubicBezTo>
                  <a:cubicBezTo>
                    <a:pt x="26206" y="51748"/>
                    <a:pt x="18615" y="43163"/>
                    <a:pt x="18435" y="41117"/>
                  </a:cubicBezTo>
                  <a:cubicBezTo>
                    <a:pt x="18414" y="40877"/>
                    <a:pt x="18500" y="40770"/>
                    <a:pt x="18672" y="40770"/>
                  </a:cubicBezTo>
                  <a:cubicBezTo>
                    <a:pt x="19956" y="40770"/>
                    <a:pt x="26027" y="46776"/>
                    <a:pt x="27532" y="47372"/>
                  </a:cubicBezTo>
                  <a:cubicBezTo>
                    <a:pt x="27532" y="47372"/>
                    <a:pt x="29340" y="45210"/>
                    <a:pt x="31402" y="42809"/>
                  </a:cubicBezTo>
                  <a:cubicBezTo>
                    <a:pt x="33434" y="40445"/>
                    <a:pt x="35712" y="37856"/>
                    <a:pt x="36761" y="36868"/>
                  </a:cubicBezTo>
                  <a:cubicBezTo>
                    <a:pt x="36761" y="36868"/>
                    <a:pt x="30361" y="31050"/>
                    <a:pt x="28397" y="30367"/>
                  </a:cubicBezTo>
                  <a:cubicBezTo>
                    <a:pt x="27707" y="30127"/>
                    <a:pt x="27971" y="29862"/>
                    <a:pt x="28913" y="29862"/>
                  </a:cubicBezTo>
                  <a:cubicBezTo>
                    <a:pt x="30653" y="29862"/>
                    <a:pt x="34705" y="30764"/>
                    <a:pt x="39342" y="34388"/>
                  </a:cubicBezTo>
                  <a:cubicBezTo>
                    <a:pt x="39342" y="34388"/>
                    <a:pt x="46264" y="28032"/>
                    <a:pt x="48874" y="26277"/>
                  </a:cubicBezTo>
                  <a:cubicBezTo>
                    <a:pt x="48874" y="26277"/>
                    <a:pt x="41010" y="20719"/>
                    <a:pt x="38464" y="20188"/>
                  </a:cubicBezTo>
                  <a:cubicBezTo>
                    <a:pt x="37776" y="20045"/>
                    <a:pt x="37924" y="19922"/>
                    <a:pt x="38634" y="19922"/>
                  </a:cubicBezTo>
                  <a:cubicBezTo>
                    <a:pt x="40555" y="19922"/>
                    <a:pt x="46592" y="20822"/>
                    <a:pt x="51366" y="24650"/>
                  </a:cubicBezTo>
                  <a:cubicBezTo>
                    <a:pt x="51366" y="24650"/>
                    <a:pt x="54913" y="22499"/>
                    <a:pt x="57925" y="21511"/>
                  </a:cubicBezTo>
                  <a:cubicBezTo>
                    <a:pt x="58831" y="21209"/>
                    <a:pt x="59688" y="21019"/>
                    <a:pt x="60386" y="21019"/>
                  </a:cubicBezTo>
                  <a:cubicBezTo>
                    <a:pt x="60399" y="21019"/>
                    <a:pt x="60412" y="21019"/>
                    <a:pt x="60424" y="21020"/>
                  </a:cubicBezTo>
                  <a:cubicBezTo>
                    <a:pt x="60424" y="21020"/>
                    <a:pt x="50035" y="8356"/>
                    <a:pt x="37423" y="8356"/>
                  </a:cubicBezTo>
                  <a:cubicBezTo>
                    <a:pt x="35538" y="8356"/>
                    <a:pt x="33604" y="8639"/>
                    <a:pt x="31647" y="9289"/>
                  </a:cubicBezTo>
                  <a:lnTo>
                    <a:pt x="31651" y="9285"/>
                  </a:lnTo>
                  <a:cubicBezTo>
                    <a:pt x="31742" y="9086"/>
                    <a:pt x="35492" y="972"/>
                    <a:pt x="33322" y="79"/>
                  </a:cubicBezTo>
                  <a:cubicBezTo>
                    <a:pt x="33192" y="26"/>
                    <a:pt x="33060" y="1"/>
                    <a:pt x="32927" y="1"/>
                  </a:cubicBezTo>
                  <a:close/>
                </a:path>
              </a:pathLst>
            </a:custGeom>
            <a:solidFill>
              <a:srgbClr val="D15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9" name="Google Shape;937;p40"/>
            <p:cNvSpPr/>
            <p:nvPr/>
          </p:nvSpPr>
          <p:spPr>
            <a:xfrm rot="2956199">
              <a:off x="6580996" y="5221492"/>
              <a:ext cx="289739" cy="293201"/>
            </a:xfrm>
            <a:custGeom>
              <a:avLst/>
              <a:gdLst/>
              <a:ahLst/>
              <a:cxnLst/>
              <a:rect l="l" t="t" r="r" b="b"/>
              <a:pathLst>
                <a:path w="14647" h="14822" fill="none" extrusionOk="0">
                  <a:moveTo>
                    <a:pt x="7690" y="14821"/>
                  </a:moveTo>
                  <a:cubicBezTo>
                    <a:pt x="7690" y="14821"/>
                    <a:pt x="0" y="10131"/>
                    <a:pt x="4944" y="4955"/>
                  </a:cubicBezTo>
                  <a:cubicBezTo>
                    <a:pt x="9674" y="1"/>
                    <a:pt x="14647" y="7094"/>
                    <a:pt x="14647" y="7094"/>
                  </a:cubicBezTo>
                </a:path>
              </a:pathLst>
            </a:custGeom>
            <a:noFill/>
            <a:ln w="19050" cap="rnd" cmpd="sng">
              <a:solidFill>
                <a:srgbClr val="5B260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0" name="Google Shape;938;p40"/>
            <p:cNvSpPr/>
            <p:nvPr/>
          </p:nvSpPr>
          <p:spPr>
            <a:xfrm rot="2956199">
              <a:off x="7226024" y="5251548"/>
              <a:ext cx="289719" cy="293201"/>
            </a:xfrm>
            <a:custGeom>
              <a:avLst/>
              <a:gdLst/>
              <a:ahLst/>
              <a:cxnLst/>
              <a:rect l="l" t="t" r="r" b="b"/>
              <a:pathLst>
                <a:path w="14646" h="14822" fill="none" extrusionOk="0">
                  <a:moveTo>
                    <a:pt x="7688" y="14821"/>
                  </a:moveTo>
                  <a:cubicBezTo>
                    <a:pt x="7688" y="14821"/>
                    <a:pt x="0" y="10131"/>
                    <a:pt x="4943" y="4955"/>
                  </a:cubicBezTo>
                  <a:cubicBezTo>
                    <a:pt x="9673" y="0"/>
                    <a:pt x="14645" y="7094"/>
                    <a:pt x="14645" y="7094"/>
                  </a:cubicBezTo>
                </a:path>
              </a:pathLst>
            </a:custGeom>
            <a:noFill/>
            <a:ln w="19050" cap="rnd" cmpd="sng">
              <a:solidFill>
                <a:srgbClr val="5B260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1" name="Google Shape;939;p40"/>
            <p:cNvSpPr/>
            <p:nvPr/>
          </p:nvSpPr>
          <p:spPr>
            <a:xfrm rot="2956199">
              <a:off x="6958889" y="5369129"/>
              <a:ext cx="152238" cy="129904"/>
            </a:xfrm>
            <a:custGeom>
              <a:avLst/>
              <a:gdLst/>
              <a:ahLst/>
              <a:cxnLst/>
              <a:rect l="l" t="t" r="r" b="b"/>
              <a:pathLst>
                <a:path w="7696" h="6567" extrusionOk="0">
                  <a:moveTo>
                    <a:pt x="5915" y="1"/>
                  </a:moveTo>
                  <a:cubicBezTo>
                    <a:pt x="5342" y="1"/>
                    <a:pt x="4593" y="340"/>
                    <a:pt x="3641" y="1187"/>
                  </a:cubicBezTo>
                  <a:cubicBezTo>
                    <a:pt x="3365" y="1431"/>
                    <a:pt x="3099" y="1688"/>
                    <a:pt x="2849" y="1957"/>
                  </a:cubicBezTo>
                  <a:cubicBezTo>
                    <a:pt x="0" y="4974"/>
                    <a:pt x="939" y="6567"/>
                    <a:pt x="2990" y="6567"/>
                  </a:cubicBezTo>
                  <a:cubicBezTo>
                    <a:pt x="3994" y="6567"/>
                    <a:pt x="5266" y="6184"/>
                    <a:pt x="6490" y="5399"/>
                  </a:cubicBezTo>
                  <a:cubicBezTo>
                    <a:pt x="6877" y="5150"/>
                    <a:pt x="7174" y="4547"/>
                    <a:pt x="7330" y="3831"/>
                  </a:cubicBezTo>
                  <a:cubicBezTo>
                    <a:pt x="7696" y="2207"/>
                    <a:pt x="7377" y="1"/>
                    <a:pt x="5915" y="1"/>
                  </a:cubicBezTo>
                  <a:close/>
                </a:path>
              </a:pathLst>
            </a:custGeom>
            <a:solidFill>
              <a:srgbClr val="EC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2" name="Google Shape;940;p40"/>
            <p:cNvSpPr/>
            <p:nvPr/>
          </p:nvSpPr>
          <p:spPr>
            <a:xfrm rot="2956199">
              <a:off x="6923207" y="5449379"/>
              <a:ext cx="210771" cy="222917"/>
            </a:xfrm>
            <a:custGeom>
              <a:avLst/>
              <a:gdLst/>
              <a:ahLst/>
              <a:cxnLst/>
              <a:rect l="l" t="t" r="r" b="b"/>
              <a:pathLst>
                <a:path w="10655" h="11269" fill="none" extrusionOk="0">
                  <a:moveTo>
                    <a:pt x="0" y="11268"/>
                  </a:moveTo>
                  <a:cubicBezTo>
                    <a:pt x="0" y="11268"/>
                    <a:pt x="7408" y="8892"/>
                    <a:pt x="10655" y="1"/>
                  </a:cubicBezTo>
                </a:path>
              </a:pathLst>
            </a:custGeom>
            <a:noFill/>
            <a:ln w="19050" cap="rnd" cmpd="sng">
              <a:solidFill>
                <a:srgbClr val="5B260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3" name="Google Shape;941;p40"/>
            <p:cNvSpPr/>
            <p:nvPr/>
          </p:nvSpPr>
          <p:spPr>
            <a:xfrm rot="2956199">
              <a:off x="6684983" y="5546220"/>
              <a:ext cx="24608" cy="22827"/>
            </a:xfrm>
            <a:custGeom>
              <a:avLst/>
              <a:gdLst/>
              <a:ahLst/>
              <a:cxnLst/>
              <a:rect l="l" t="t" r="r" b="b"/>
              <a:pathLst>
                <a:path w="1244" h="1154" extrusionOk="0">
                  <a:moveTo>
                    <a:pt x="621" y="1"/>
                  </a:moveTo>
                  <a:cubicBezTo>
                    <a:pt x="468" y="1"/>
                    <a:pt x="316" y="61"/>
                    <a:pt x="202" y="181"/>
                  </a:cubicBezTo>
                  <a:cubicBezTo>
                    <a:pt x="42" y="350"/>
                    <a:pt x="0" y="599"/>
                    <a:pt x="95" y="813"/>
                  </a:cubicBezTo>
                  <a:cubicBezTo>
                    <a:pt x="188" y="1021"/>
                    <a:pt x="395" y="1154"/>
                    <a:pt x="622" y="1154"/>
                  </a:cubicBezTo>
                  <a:cubicBezTo>
                    <a:pt x="627" y="1154"/>
                    <a:pt x="632" y="1154"/>
                    <a:pt x="637" y="1154"/>
                  </a:cubicBezTo>
                  <a:cubicBezTo>
                    <a:pt x="871" y="1147"/>
                    <a:pt x="1077" y="1000"/>
                    <a:pt x="1160" y="783"/>
                  </a:cubicBezTo>
                  <a:cubicBezTo>
                    <a:pt x="1243" y="565"/>
                    <a:pt x="1187" y="319"/>
                    <a:pt x="1018" y="158"/>
                  </a:cubicBezTo>
                  <a:cubicBezTo>
                    <a:pt x="906" y="53"/>
                    <a:pt x="763" y="1"/>
                    <a:pt x="621" y="1"/>
                  </a:cubicBezTo>
                  <a:close/>
                </a:path>
              </a:pathLst>
            </a:custGeom>
            <a:solidFill>
              <a:srgbClr val="B22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4" name="Google Shape;942;p40"/>
            <p:cNvSpPr/>
            <p:nvPr/>
          </p:nvSpPr>
          <p:spPr>
            <a:xfrm rot="2956199">
              <a:off x="6730331" y="5590125"/>
              <a:ext cx="24608" cy="22827"/>
            </a:xfrm>
            <a:custGeom>
              <a:avLst/>
              <a:gdLst/>
              <a:ahLst/>
              <a:cxnLst/>
              <a:rect l="l" t="t" r="r" b="b"/>
              <a:pathLst>
                <a:path w="1244" h="1154" extrusionOk="0">
                  <a:moveTo>
                    <a:pt x="622" y="0"/>
                  </a:moveTo>
                  <a:cubicBezTo>
                    <a:pt x="469" y="0"/>
                    <a:pt x="316" y="61"/>
                    <a:pt x="202" y="181"/>
                  </a:cubicBezTo>
                  <a:cubicBezTo>
                    <a:pt x="42" y="351"/>
                    <a:pt x="1" y="599"/>
                    <a:pt x="95" y="813"/>
                  </a:cubicBezTo>
                  <a:cubicBezTo>
                    <a:pt x="189" y="1021"/>
                    <a:pt x="396" y="1154"/>
                    <a:pt x="623" y="1154"/>
                  </a:cubicBezTo>
                  <a:cubicBezTo>
                    <a:pt x="628" y="1154"/>
                    <a:pt x="633" y="1154"/>
                    <a:pt x="638" y="1154"/>
                  </a:cubicBezTo>
                  <a:cubicBezTo>
                    <a:pt x="871" y="1147"/>
                    <a:pt x="1077" y="1000"/>
                    <a:pt x="1161" y="782"/>
                  </a:cubicBezTo>
                  <a:cubicBezTo>
                    <a:pt x="1244" y="565"/>
                    <a:pt x="1187" y="319"/>
                    <a:pt x="1018" y="158"/>
                  </a:cubicBezTo>
                  <a:cubicBezTo>
                    <a:pt x="907" y="53"/>
                    <a:pt x="764" y="0"/>
                    <a:pt x="622" y="0"/>
                  </a:cubicBezTo>
                  <a:close/>
                </a:path>
              </a:pathLst>
            </a:custGeom>
            <a:solidFill>
              <a:srgbClr val="B22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5" name="Google Shape;943;p40"/>
            <p:cNvSpPr/>
            <p:nvPr/>
          </p:nvSpPr>
          <p:spPr>
            <a:xfrm rot="2956199">
              <a:off x="6795065" y="5547382"/>
              <a:ext cx="24608" cy="22827"/>
            </a:xfrm>
            <a:custGeom>
              <a:avLst/>
              <a:gdLst/>
              <a:ahLst/>
              <a:cxnLst/>
              <a:rect l="l" t="t" r="r" b="b"/>
              <a:pathLst>
                <a:path w="1244" h="1154" extrusionOk="0">
                  <a:moveTo>
                    <a:pt x="622" y="1"/>
                  </a:moveTo>
                  <a:cubicBezTo>
                    <a:pt x="469" y="1"/>
                    <a:pt x="316" y="61"/>
                    <a:pt x="203" y="181"/>
                  </a:cubicBezTo>
                  <a:cubicBezTo>
                    <a:pt x="43" y="351"/>
                    <a:pt x="0" y="600"/>
                    <a:pt x="96" y="812"/>
                  </a:cubicBezTo>
                  <a:cubicBezTo>
                    <a:pt x="188" y="1020"/>
                    <a:pt x="394" y="1153"/>
                    <a:pt x="621" y="1153"/>
                  </a:cubicBezTo>
                  <a:cubicBezTo>
                    <a:pt x="627" y="1153"/>
                    <a:pt x="633" y="1153"/>
                    <a:pt x="638" y="1153"/>
                  </a:cubicBezTo>
                  <a:cubicBezTo>
                    <a:pt x="871" y="1147"/>
                    <a:pt x="1077" y="1001"/>
                    <a:pt x="1161" y="783"/>
                  </a:cubicBezTo>
                  <a:cubicBezTo>
                    <a:pt x="1243" y="564"/>
                    <a:pt x="1188" y="318"/>
                    <a:pt x="1018" y="159"/>
                  </a:cubicBezTo>
                  <a:cubicBezTo>
                    <a:pt x="907" y="53"/>
                    <a:pt x="764" y="1"/>
                    <a:pt x="622" y="1"/>
                  </a:cubicBezTo>
                  <a:close/>
                </a:path>
              </a:pathLst>
            </a:custGeom>
            <a:solidFill>
              <a:srgbClr val="B22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6" name="Google Shape;944;p40"/>
            <p:cNvSpPr/>
            <p:nvPr/>
          </p:nvSpPr>
          <p:spPr>
            <a:xfrm rot="2956199">
              <a:off x="6568081" y="5507499"/>
              <a:ext cx="24628" cy="22827"/>
            </a:xfrm>
            <a:custGeom>
              <a:avLst/>
              <a:gdLst/>
              <a:ahLst/>
              <a:cxnLst/>
              <a:rect l="l" t="t" r="r" b="b"/>
              <a:pathLst>
                <a:path w="1245" h="1154" extrusionOk="0">
                  <a:moveTo>
                    <a:pt x="622" y="0"/>
                  </a:moveTo>
                  <a:cubicBezTo>
                    <a:pt x="469" y="0"/>
                    <a:pt x="317" y="61"/>
                    <a:pt x="203" y="180"/>
                  </a:cubicBezTo>
                  <a:cubicBezTo>
                    <a:pt x="43" y="350"/>
                    <a:pt x="0" y="599"/>
                    <a:pt x="96" y="813"/>
                  </a:cubicBezTo>
                  <a:cubicBezTo>
                    <a:pt x="189" y="1021"/>
                    <a:pt x="394" y="1154"/>
                    <a:pt x="621" y="1154"/>
                  </a:cubicBezTo>
                  <a:cubicBezTo>
                    <a:pt x="627" y="1154"/>
                    <a:pt x="632" y="1154"/>
                    <a:pt x="638" y="1153"/>
                  </a:cubicBezTo>
                  <a:cubicBezTo>
                    <a:pt x="872" y="1147"/>
                    <a:pt x="1078" y="1001"/>
                    <a:pt x="1161" y="783"/>
                  </a:cubicBezTo>
                  <a:cubicBezTo>
                    <a:pt x="1245" y="565"/>
                    <a:pt x="1188" y="318"/>
                    <a:pt x="1019" y="158"/>
                  </a:cubicBezTo>
                  <a:cubicBezTo>
                    <a:pt x="907" y="53"/>
                    <a:pt x="764" y="0"/>
                    <a:pt x="622" y="0"/>
                  </a:cubicBezTo>
                  <a:close/>
                </a:path>
              </a:pathLst>
            </a:custGeom>
            <a:solidFill>
              <a:srgbClr val="B22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7" name="Google Shape;945;p40"/>
            <p:cNvSpPr/>
            <p:nvPr/>
          </p:nvSpPr>
          <p:spPr>
            <a:xfrm rot="2956199">
              <a:off x="6601973" y="5572711"/>
              <a:ext cx="24608" cy="22848"/>
            </a:xfrm>
            <a:custGeom>
              <a:avLst/>
              <a:gdLst/>
              <a:ahLst/>
              <a:cxnLst/>
              <a:rect l="l" t="t" r="r" b="b"/>
              <a:pathLst>
                <a:path w="1244" h="1155" extrusionOk="0">
                  <a:moveTo>
                    <a:pt x="622" y="1"/>
                  </a:moveTo>
                  <a:cubicBezTo>
                    <a:pt x="469" y="1"/>
                    <a:pt x="316" y="61"/>
                    <a:pt x="203" y="181"/>
                  </a:cubicBezTo>
                  <a:cubicBezTo>
                    <a:pt x="43" y="351"/>
                    <a:pt x="0" y="600"/>
                    <a:pt x="96" y="812"/>
                  </a:cubicBezTo>
                  <a:cubicBezTo>
                    <a:pt x="189" y="1021"/>
                    <a:pt x="396" y="1154"/>
                    <a:pt x="624" y="1154"/>
                  </a:cubicBezTo>
                  <a:cubicBezTo>
                    <a:pt x="629" y="1154"/>
                    <a:pt x="633" y="1154"/>
                    <a:pt x="638" y="1154"/>
                  </a:cubicBezTo>
                  <a:cubicBezTo>
                    <a:pt x="871" y="1147"/>
                    <a:pt x="1077" y="1001"/>
                    <a:pt x="1161" y="783"/>
                  </a:cubicBezTo>
                  <a:cubicBezTo>
                    <a:pt x="1243" y="566"/>
                    <a:pt x="1188" y="319"/>
                    <a:pt x="1018" y="159"/>
                  </a:cubicBezTo>
                  <a:cubicBezTo>
                    <a:pt x="907" y="53"/>
                    <a:pt x="764" y="1"/>
                    <a:pt x="622" y="1"/>
                  </a:cubicBezTo>
                  <a:close/>
                </a:path>
              </a:pathLst>
            </a:custGeom>
            <a:solidFill>
              <a:srgbClr val="B22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8" name="Google Shape;946;p40"/>
            <p:cNvSpPr/>
            <p:nvPr/>
          </p:nvSpPr>
          <p:spPr>
            <a:xfrm rot="2956199">
              <a:off x="7346329" y="5576617"/>
              <a:ext cx="24173" cy="22827"/>
            </a:xfrm>
            <a:custGeom>
              <a:avLst/>
              <a:gdLst/>
              <a:ahLst/>
              <a:cxnLst/>
              <a:rect l="l" t="t" r="r" b="b"/>
              <a:pathLst>
                <a:path w="1222" h="1154" extrusionOk="0">
                  <a:moveTo>
                    <a:pt x="638" y="0"/>
                  </a:moveTo>
                  <a:cubicBezTo>
                    <a:pt x="482" y="0"/>
                    <a:pt x="330" y="64"/>
                    <a:pt x="220" y="181"/>
                  </a:cubicBezTo>
                  <a:cubicBezTo>
                    <a:pt x="1" y="413"/>
                    <a:pt x="11" y="777"/>
                    <a:pt x="243" y="996"/>
                  </a:cubicBezTo>
                  <a:cubicBezTo>
                    <a:pt x="352" y="1100"/>
                    <a:pt x="494" y="1154"/>
                    <a:pt x="639" y="1154"/>
                  </a:cubicBezTo>
                  <a:cubicBezTo>
                    <a:pt x="718" y="1154"/>
                    <a:pt x="799" y="1137"/>
                    <a:pt x="875" y="1104"/>
                  </a:cubicBezTo>
                  <a:cubicBezTo>
                    <a:pt x="1087" y="1008"/>
                    <a:pt x="1221" y="793"/>
                    <a:pt x="1215" y="561"/>
                  </a:cubicBezTo>
                  <a:cubicBezTo>
                    <a:pt x="1208" y="328"/>
                    <a:pt x="1062" y="121"/>
                    <a:pt x="844" y="39"/>
                  </a:cubicBezTo>
                  <a:cubicBezTo>
                    <a:pt x="777" y="13"/>
                    <a:pt x="707" y="0"/>
                    <a:pt x="638" y="0"/>
                  </a:cubicBezTo>
                  <a:close/>
                </a:path>
              </a:pathLst>
            </a:custGeom>
            <a:solidFill>
              <a:srgbClr val="B22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9" name="Google Shape;947;p40"/>
            <p:cNvSpPr/>
            <p:nvPr/>
          </p:nvSpPr>
          <p:spPr>
            <a:xfrm rot="2956199">
              <a:off x="7297089" y="5616108"/>
              <a:ext cx="24173" cy="22848"/>
            </a:xfrm>
            <a:custGeom>
              <a:avLst/>
              <a:gdLst/>
              <a:ahLst/>
              <a:cxnLst/>
              <a:rect l="l" t="t" r="r" b="b"/>
              <a:pathLst>
                <a:path w="1222" h="1155" extrusionOk="0">
                  <a:moveTo>
                    <a:pt x="638" y="1"/>
                  </a:moveTo>
                  <a:cubicBezTo>
                    <a:pt x="483" y="1"/>
                    <a:pt x="330" y="64"/>
                    <a:pt x="219" y="181"/>
                  </a:cubicBezTo>
                  <a:cubicBezTo>
                    <a:pt x="1" y="413"/>
                    <a:pt x="12" y="778"/>
                    <a:pt x="243" y="996"/>
                  </a:cubicBezTo>
                  <a:cubicBezTo>
                    <a:pt x="351" y="1100"/>
                    <a:pt x="494" y="1154"/>
                    <a:pt x="638" y="1154"/>
                  </a:cubicBezTo>
                  <a:cubicBezTo>
                    <a:pt x="718" y="1154"/>
                    <a:pt x="798" y="1138"/>
                    <a:pt x="874" y="1104"/>
                  </a:cubicBezTo>
                  <a:cubicBezTo>
                    <a:pt x="1087" y="1009"/>
                    <a:pt x="1222" y="795"/>
                    <a:pt x="1214" y="561"/>
                  </a:cubicBezTo>
                  <a:cubicBezTo>
                    <a:pt x="1209" y="329"/>
                    <a:pt x="1062" y="122"/>
                    <a:pt x="844" y="39"/>
                  </a:cubicBezTo>
                  <a:cubicBezTo>
                    <a:pt x="777" y="13"/>
                    <a:pt x="707" y="1"/>
                    <a:pt x="638" y="1"/>
                  </a:cubicBezTo>
                  <a:close/>
                </a:path>
              </a:pathLst>
            </a:custGeom>
            <a:solidFill>
              <a:srgbClr val="B22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0" name="Google Shape;948;p40"/>
            <p:cNvSpPr/>
            <p:nvPr/>
          </p:nvSpPr>
          <p:spPr>
            <a:xfrm rot="2956199">
              <a:off x="7236610" y="5567549"/>
              <a:ext cx="24193" cy="22827"/>
            </a:xfrm>
            <a:custGeom>
              <a:avLst/>
              <a:gdLst/>
              <a:ahLst/>
              <a:cxnLst/>
              <a:rect l="l" t="t" r="r" b="b"/>
              <a:pathLst>
                <a:path w="1223" h="1154" extrusionOk="0">
                  <a:moveTo>
                    <a:pt x="639" y="1"/>
                  </a:moveTo>
                  <a:cubicBezTo>
                    <a:pt x="483" y="1"/>
                    <a:pt x="331" y="63"/>
                    <a:pt x="220" y="181"/>
                  </a:cubicBezTo>
                  <a:cubicBezTo>
                    <a:pt x="0" y="412"/>
                    <a:pt x="11" y="778"/>
                    <a:pt x="242" y="996"/>
                  </a:cubicBezTo>
                  <a:cubicBezTo>
                    <a:pt x="352" y="1099"/>
                    <a:pt x="494" y="1154"/>
                    <a:pt x="639" y="1154"/>
                  </a:cubicBezTo>
                  <a:cubicBezTo>
                    <a:pt x="718" y="1154"/>
                    <a:pt x="798" y="1137"/>
                    <a:pt x="874" y="1103"/>
                  </a:cubicBezTo>
                  <a:cubicBezTo>
                    <a:pt x="1087" y="1009"/>
                    <a:pt x="1222" y="794"/>
                    <a:pt x="1215" y="561"/>
                  </a:cubicBezTo>
                  <a:cubicBezTo>
                    <a:pt x="1209" y="328"/>
                    <a:pt x="1063" y="122"/>
                    <a:pt x="845" y="38"/>
                  </a:cubicBezTo>
                  <a:cubicBezTo>
                    <a:pt x="778" y="13"/>
                    <a:pt x="708" y="1"/>
                    <a:pt x="639" y="1"/>
                  </a:cubicBezTo>
                  <a:close/>
                </a:path>
              </a:pathLst>
            </a:custGeom>
            <a:solidFill>
              <a:srgbClr val="B22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1" name="Google Shape;949;p40"/>
            <p:cNvSpPr/>
            <p:nvPr/>
          </p:nvSpPr>
          <p:spPr>
            <a:xfrm rot="2956199">
              <a:off x="7466314" y="5548937"/>
              <a:ext cx="24173" cy="22848"/>
            </a:xfrm>
            <a:custGeom>
              <a:avLst/>
              <a:gdLst/>
              <a:ahLst/>
              <a:cxnLst/>
              <a:rect l="l" t="t" r="r" b="b"/>
              <a:pathLst>
                <a:path w="1222" h="1155" extrusionOk="0">
                  <a:moveTo>
                    <a:pt x="638" y="1"/>
                  </a:moveTo>
                  <a:cubicBezTo>
                    <a:pt x="482" y="1"/>
                    <a:pt x="330" y="64"/>
                    <a:pt x="219" y="181"/>
                  </a:cubicBezTo>
                  <a:cubicBezTo>
                    <a:pt x="0" y="413"/>
                    <a:pt x="10" y="778"/>
                    <a:pt x="242" y="996"/>
                  </a:cubicBezTo>
                  <a:cubicBezTo>
                    <a:pt x="351" y="1100"/>
                    <a:pt x="493" y="1154"/>
                    <a:pt x="638" y="1154"/>
                  </a:cubicBezTo>
                  <a:cubicBezTo>
                    <a:pt x="717" y="1154"/>
                    <a:pt x="798" y="1138"/>
                    <a:pt x="873" y="1104"/>
                  </a:cubicBezTo>
                  <a:cubicBezTo>
                    <a:pt x="1087" y="1009"/>
                    <a:pt x="1221" y="795"/>
                    <a:pt x="1214" y="561"/>
                  </a:cubicBezTo>
                  <a:cubicBezTo>
                    <a:pt x="1208" y="329"/>
                    <a:pt x="1062" y="123"/>
                    <a:pt x="844" y="39"/>
                  </a:cubicBezTo>
                  <a:cubicBezTo>
                    <a:pt x="777" y="13"/>
                    <a:pt x="707" y="1"/>
                    <a:pt x="638" y="1"/>
                  </a:cubicBezTo>
                  <a:close/>
                </a:path>
              </a:pathLst>
            </a:custGeom>
            <a:solidFill>
              <a:srgbClr val="B22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2" name="Google Shape;950;p40"/>
            <p:cNvSpPr/>
            <p:nvPr/>
          </p:nvSpPr>
          <p:spPr>
            <a:xfrm rot="2956199">
              <a:off x="7426503" y="5610737"/>
              <a:ext cx="24173" cy="22827"/>
            </a:xfrm>
            <a:custGeom>
              <a:avLst/>
              <a:gdLst/>
              <a:ahLst/>
              <a:cxnLst/>
              <a:rect l="l" t="t" r="r" b="b"/>
              <a:pathLst>
                <a:path w="1222" h="1154" extrusionOk="0">
                  <a:moveTo>
                    <a:pt x="639" y="0"/>
                  </a:moveTo>
                  <a:cubicBezTo>
                    <a:pt x="483" y="0"/>
                    <a:pt x="330" y="63"/>
                    <a:pt x="219" y="180"/>
                  </a:cubicBezTo>
                  <a:cubicBezTo>
                    <a:pt x="1" y="411"/>
                    <a:pt x="10" y="777"/>
                    <a:pt x="243" y="996"/>
                  </a:cubicBezTo>
                  <a:cubicBezTo>
                    <a:pt x="351" y="1099"/>
                    <a:pt x="494" y="1153"/>
                    <a:pt x="638" y="1153"/>
                  </a:cubicBezTo>
                  <a:cubicBezTo>
                    <a:pt x="718" y="1153"/>
                    <a:pt x="798" y="1137"/>
                    <a:pt x="873" y="1103"/>
                  </a:cubicBezTo>
                  <a:cubicBezTo>
                    <a:pt x="1087" y="1008"/>
                    <a:pt x="1221" y="794"/>
                    <a:pt x="1214" y="560"/>
                  </a:cubicBezTo>
                  <a:cubicBezTo>
                    <a:pt x="1208" y="328"/>
                    <a:pt x="1062" y="121"/>
                    <a:pt x="844" y="38"/>
                  </a:cubicBezTo>
                  <a:cubicBezTo>
                    <a:pt x="777" y="12"/>
                    <a:pt x="708" y="0"/>
                    <a:pt x="639" y="0"/>
                  </a:cubicBezTo>
                  <a:close/>
                </a:path>
              </a:pathLst>
            </a:custGeom>
            <a:solidFill>
              <a:srgbClr val="B22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3" name="组合 22"/>
          <p:cNvGrpSpPr/>
          <p:nvPr/>
        </p:nvGrpSpPr>
        <p:grpSpPr>
          <a:xfrm>
            <a:off x="8961562" y="2161228"/>
            <a:ext cx="1543653" cy="1533244"/>
            <a:chOff x="9108099" y="1098552"/>
            <a:chExt cx="1402039" cy="1340943"/>
          </a:xfrm>
        </p:grpSpPr>
        <p:sp>
          <p:nvSpPr>
            <p:cNvPr id="357" name="Google Shape;892;p40"/>
            <p:cNvSpPr/>
            <p:nvPr/>
          </p:nvSpPr>
          <p:spPr>
            <a:xfrm rot="19182520">
              <a:off x="9108099" y="1098552"/>
              <a:ext cx="1402039" cy="1340943"/>
            </a:xfrm>
            <a:custGeom>
              <a:avLst/>
              <a:gdLst/>
              <a:ahLst/>
              <a:cxnLst/>
              <a:rect l="l" t="t" r="r" b="b"/>
              <a:pathLst>
                <a:path w="80731" h="77213" extrusionOk="0">
                  <a:moveTo>
                    <a:pt x="47180" y="0"/>
                  </a:moveTo>
                  <a:cubicBezTo>
                    <a:pt x="32298" y="0"/>
                    <a:pt x="22064" y="14421"/>
                    <a:pt x="17008" y="21161"/>
                  </a:cubicBezTo>
                  <a:cubicBezTo>
                    <a:pt x="9969" y="30553"/>
                    <a:pt x="9122" y="30715"/>
                    <a:pt x="4561" y="32902"/>
                  </a:cubicBezTo>
                  <a:cubicBezTo>
                    <a:pt x="1" y="35092"/>
                    <a:pt x="1954" y="40587"/>
                    <a:pt x="4292" y="41737"/>
                  </a:cubicBezTo>
                  <a:cubicBezTo>
                    <a:pt x="5064" y="42115"/>
                    <a:pt x="6267" y="42216"/>
                    <a:pt x="7448" y="42216"/>
                  </a:cubicBezTo>
                  <a:cubicBezTo>
                    <a:pt x="8812" y="42216"/>
                    <a:pt x="10148" y="42081"/>
                    <a:pt x="10754" y="42081"/>
                  </a:cubicBezTo>
                  <a:cubicBezTo>
                    <a:pt x="11214" y="42081"/>
                    <a:pt x="11255" y="42159"/>
                    <a:pt x="10571" y="42433"/>
                  </a:cubicBezTo>
                  <a:cubicBezTo>
                    <a:pt x="8202" y="43380"/>
                    <a:pt x="6886" y="45084"/>
                    <a:pt x="8756" y="48525"/>
                  </a:cubicBezTo>
                  <a:cubicBezTo>
                    <a:pt x="10630" y="51966"/>
                    <a:pt x="13137" y="51848"/>
                    <a:pt x="16020" y="51907"/>
                  </a:cubicBezTo>
                  <a:cubicBezTo>
                    <a:pt x="16126" y="51910"/>
                    <a:pt x="16230" y="51911"/>
                    <a:pt x="16330" y="51911"/>
                  </a:cubicBezTo>
                  <a:cubicBezTo>
                    <a:pt x="17443" y="51911"/>
                    <a:pt x="18217" y="51792"/>
                    <a:pt x="18540" y="51792"/>
                  </a:cubicBezTo>
                  <a:cubicBezTo>
                    <a:pt x="18982" y="51792"/>
                    <a:pt x="18581" y="52014"/>
                    <a:pt x="17049" y="53068"/>
                  </a:cubicBezTo>
                  <a:cubicBezTo>
                    <a:pt x="14298" y="54962"/>
                    <a:pt x="16484" y="59522"/>
                    <a:pt x="21142" y="60532"/>
                  </a:cubicBezTo>
                  <a:cubicBezTo>
                    <a:pt x="21561" y="60623"/>
                    <a:pt x="21986" y="60664"/>
                    <a:pt x="22412" y="60664"/>
                  </a:cubicBezTo>
                  <a:cubicBezTo>
                    <a:pt x="23748" y="60664"/>
                    <a:pt x="25087" y="60266"/>
                    <a:pt x="26249" y="59801"/>
                  </a:cubicBezTo>
                  <a:cubicBezTo>
                    <a:pt x="27895" y="59141"/>
                    <a:pt x="29189" y="58344"/>
                    <a:pt x="29621" y="58344"/>
                  </a:cubicBezTo>
                  <a:cubicBezTo>
                    <a:pt x="29866" y="58344"/>
                    <a:pt x="29835" y="58598"/>
                    <a:pt x="29438" y="59275"/>
                  </a:cubicBezTo>
                  <a:cubicBezTo>
                    <a:pt x="27686" y="62264"/>
                    <a:pt x="26246" y="65323"/>
                    <a:pt x="33534" y="69714"/>
                  </a:cubicBezTo>
                  <a:cubicBezTo>
                    <a:pt x="35322" y="70792"/>
                    <a:pt x="36718" y="71203"/>
                    <a:pt x="37827" y="71203"/>
                  </a:cubicBezTo>
                  <a:cubicBezTo>
                    <a:pt x="41241" y="71203"/>
                    <a:pt x="41948" y="67320"/>
                    <a:pt x="43029" y="67055"/>
                  </a:cubicBezTo>
                  <a:cubicBezTo>
                    <a:pt x="43051" y="67050"/>
                    <a:pt x="43073" y="67047"/>
                    <a:pt x="43094" y="67047"/>
                  </a:cubicBezTo>
                  <a:cubicBezTo>
                    <a:pt x="43607" y="67047"/>
                    <a:pt x="43816" y="68642"/>
                    <a:pt x="44252" y="70568"/>
                  </a:cubicBezTo>
                  <a:cubicBezTo>
                    <a:pt x="44923" y="73503"/>
                    <a:pt x="46133" y="77212"/>
                    <a:pt x="49800" y="77212"/>
                  </a:cubicBezTo>
                  <a:cubicBezTo>
                    <a:pt x="50031" y="77212"/>
                    <a:pt x="50272" y="77197"/>
                    <a:pt x="50524" y="77167"/>
                  </a:cubicBezTo>
                  <a:cubicBezTo>
                    <a:pt x="57478" y="76316"/>
                    <a:pt x="54878" y="67437"/>
                    <a:pt x="59552" y="61148"/>
                  </a:cubicBezTo>
                  <a:cubicBezTo>
                    <a:pt x="64222" y="54856"/>
                    <a:pt x="74565" y="43923"/>
                    <a:pt x="77648" y="35516"/>
                  </a:cubicBezTo>
                  <a:cubicBezTo>
                    <a:pt x="80730" y="27109"/>
                    <a:pt x="75795" y="15178"/>
                    <a:pt x="66877" y="8045"/>
                  </a:cubicBezTo>
                  <a:cubicBezTo>
                    <a:pt x="65032" y="6576"/>
                    <a:pt x="63234" y="5324"/>
                    <a:pt x="61480" y="4291"/>
                  </a:cubicBezTo>
                  <a:cubicBezTo>
                    <a:pt x="61439" y="4267"/>
                    <a:pt x="61408" y="4246"/>
                    <a:pt x="61387" y="4236"/>
                  </a:cubicBezTo>
                  <a:cubicBezTo>
                    <a:pt x="56264" y="1229"/>
                    <a:pt x="51524" y="0"/>
                    <a:pt x="47180" y="0"/>
                  </a:cubicBez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8" name="Google Shape;893;p40"/>
            <p:cNvSpPr/>
            <p:nvPr/>
          </p:nvSpPr>
          <p:spPr>
            <a:xfrm rot="19182520">
              <a:off x="10154062" y="1678026"/>
              <a:ext cx="272172" cy="185582"/>
            </a:xfrm>
            <a:custGeom>
              <a:avLst/>
              <a:gdLst/>
              <a:ahLst/>
              <a:cxnLst/>
              <a:rect l="l" t="t" r="r" b="b"/>
              <a:pathLst>
                <a:path w="15672" h="10686" extrusionOk="0">
                  <a:moveTo>
                    <a:pt x="11197" y="0"/>
                  </a:moveTo>
                  <a:cubicBezTo>
                    <a:pt x="11197" y="0"/>
                    <a:pt x="0" y="5067"/>
                    <a:pt x="97" y="6385"/>
                  </a:cubicBezTo>
                  <a:cubicBezTo>
                    <a:pt x="196" y="7705"/>
                    <a:pt x="1243" y="10505"/>
                    <a:pt x="6337" y="10673"/>
                  </a:cubicBezTo>
                  <a:cubicBezTo>
                    <a:pt x="6588" y="10682"/>
                    <a:pt x="6836" y="10686"/>
                    <a:pt x="7081" y="10686"/>
                  </a:cubicBezTo>
                  <a:cubicBezTo>
                    <a:pt x="10326" y="10686"/>
                    <a:pt x="12960" y="9932"/>
                    <a:pt x="14386" y="8097"/>
                  </a:cubicBezTo>
                  <a:cubicBezTo>
                    <a:pt x="15027" y="7270"/>
                    <a:pt x="15422" y="6222"/>
                    <a:pt x="15519" y="4927"/>
                  </a:cubicBezTo>
                  <a:cubicBezTo>
                    <a:pt x="15671" y="2895"/>
                    <a:pt x="14755" y="1690"/>
                    <a:pt x="13729" y="981"/>
                  </a:cubicBezTo>
                  <a:cubicBezTo>
                    <a:pt x="12537" y="155"/>
                    <a:pt x="11197" y="0"/>
                    <a:pt x="11197" y="0"/>
                  </a:cubicBezTo>
                  <a:close/>
                </a:path>
              </a:pathLst>
            </a:custGeom>
            <a:solidFill>
              <a:srgbClr val="EDA8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9" name="Google Shape;894;p40"/>
            <p:cNvSpPr/>
            <p:nvPr/>
          </p:nvSpPr>
          <p:spPr>
            <a:xfrm rot="19182520">
              <a:off x="9253294" y="1637776"/>
              <a:ext cx="185269" cy="271235"/>
            </a:xfrm>
            <a:custGeom>
              <a:avLst/>
              <a:gdLst/>
              <a:ahLst/>
              <a:cxnLst/>
              <a:rect l="l" t="t" r="r" b="b"/>
              <a:pathLst>
                <a:path w="10668" h="15618" extrusionOk="0">
                  <a:moveTo>
                    <a:pt x="6324" y="0"/>
                  </a:moveTo>
                  <a:cubicBezTo>
                    <a:pt x="5955" y="0"/>
                    <a:pt x="5557" y="45"/>
                    <a:pt x="5128" y="146"/>
                  </a:cubicBezTo>
                  <a:cubicBezTo>
                    <a:pt x="4769" y="229"/>
                    <a:pt x="4416" y="341"/>
                    <a:pt x="4074" y="479"/>
                  </a:cubicBezTo>
                  <a:cubicBezTo>
                    <a:pt x="699" y="1854"/>
                    <a:pt x="1" y="5546"/>
                    <a:pt x="874" y="10110"/>
                  </a:cubicBezTo>
                  <a:cubicBezTo>
                    <a:pt x="1772" y="14782"/>
                    <a:pt x="4384" y="15617"/>
                    <a:pt x="5800" y="15617"/>
                  </a:cubicBezTo>
                  <a:cubicBezTo>
                    <a:pt x="5900" y="15617"/>
                    <a:pt x="5995" y="15613"/>
                    <a:pt x="6082" y="15606"/>
                  </a:cubicBezTo>
                  <a:cubicBezTo>
                    <a:pt x="7402" y="15498"/>
                    <a:pt x="10668" y="3651"/>
                    <a:pt x="10668" y="3651"/>
                  </a:cubicBezTo>
                  <a:cubicBezTo>
                    <a:pt x="10668" y="3651"/>
                    <a:pt x="10454" y="2886"/>
                    <a:pt x="9898" y="2057"/>
                  </a:cubicBezTo>
                  <a:cubicBezTo>
                    <a:pt x="9249" y="1074"/>
                    <a:pt x="8126" y="0"/>
                    <a:pt x="6324" y="0"/>
                  </a:cubicBezTo>
                  <a:close/>
                </a:path>
              </a:pathLst>
            </a:custGeom>
            <a:solidFill>
              <a:srgbClr val="EDA8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0" name="Google Shape;895;p40"/>
            <p:cNvSpPr/>
            <p:nvPr/>
          </p:nvSpPr>
          <p:spPr>
            <a:xfrm rot="19182520">
              <a:off x="10214300" y="1738398"/>
              <a:ext cx="125319" cy="81850"/>
            </a:xfrm>
            <a:custGeom>
              <a:avLst/>
              <a:gdLst/>
              <a:ahLst/>
              <a:cxnLst/>
              <a:rect l="l" t="t" r="r" b="b"/>
              <a:pathLst>
                <a:path w="7216" h="4713" extrusionOk="0">
                  <a:moveTo>
                    <a:pt x="2302" y="0"/>
                  </a:moveTo>
                  <a:cubicBezTo>
                    <a:pt x="1174" y="0"/>
                    <a:pt x="1" y="393"/>
                    <a:pt x="521" y="2188"/>
                  </a:cubicBezTo>
                  <a:cubicBezTo>
                    <a:pt x="1012" y="3882"/>
                    <a:pt x="2739" y="4713"/>
                    <a:pt x="4289" y="4713"/>
                  </a:cubicBezTo>
                  <a:cubicBezTo>
                    <a:pt x="5661" y="4713"/>
                    <a:pt x="6893" y="4062"/>
                    <a:pt x="7005" y="2782"/>
                  </a:cubicBezTo>
                  <a:cubicBezTo>
                    <a:pt x="7215" y="378"/>
                    <a:pt x="4739" y="236"/>
                    <a:pt x="4153" y="236"/>
                  </a:cubicBezTo>
                  <a:cubicBezTo>
                    <a:pt x="4075" y="236"/>
                    <a:pt x="4031" y="239"/>
                    <a:pt x="4031" y="239"/>
                  </a:cubicBezTo>
                  <a:cubicBezTo>
                    <a:pt x="4031" y="239"/>
                    <a:pt x="3180" y="0"/>
                    <a:pt x="2302" y="0"/>
                  </a:cubicBezTo>
                  <a:close/>
                </a:path>
              </a:pathLst>
            </a:custGeom>
            <a:solidFill>
              <a:srgbClr val="EC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1" name="Google Shape;896;p40"/>
            <p:cNvSpPr/>
            <p:nvPr/>
          </p:nvSpPr>
          <p:spPr>
            <a:xfrm rot="19182520">
              <a:off x="9301833" y="1716501"/>
              <a:ext cx="127976" cy="111703"/>
            </a:xfrm>
            <a:custGeom>
              <a:avLst/>
              <a:gdLst/>
              <a:ahLst/>
              <a:cxnLst/>
              <a:rect l="l" t="t" r="r" b="b"/>
              <a:pathLst>
                <a:path w="7369" h="6432" extrusionOk="0">
                  <a:moveTo>
                    <a:pt x="3338" y="0"/>
                  </a:moveTo>
                  <a:cubicBezTo>
                    <a:pt x="3129" y="0"/>
                    <a:pt x="2902" y="28"/>
                    <a:pt x="2655" y="89"/>
                  </a:cubicBezTo>
                  <a:cubicBezTo>
                    <a:pt x="0" y="747"/>
                    <a:pt x="949" y="5984"/>
                    <a:pt x="4248" y="6402"/>
                  </a:cubicBezTo>
                  <a:cubicBezTo>
                    <a:pt x="4405" y="6422"/>
                    <a:pt x="4550" y="6432"/>
                    <a:pt x="4684" y="6432"/>
                  </a:cubicBezTo>
                  <a:cubicBezTo>
                    <a:pt x="7368" y="6432"/>
                    <a:pt x="5629" y="2633"/>
                    <a:pt x="5629" y="2633"/>
                  </a:cubicBezTo>
                  <a:cubicBezTo>
                    <a:pt x="5629" y="2633"/>
                    <a:pt x="5366" y="0"/>
                    <a:pt x="3338" y="0"/>
                  </a:cubicBezTo>
                  <a:close/>
                </a:path>
              </a:pathLst>
            </a:custGeom>
            <a:solidFill>
              <a:srgbClr val="EC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5" name="Google Shape;900;p40"/>
            <p:cNvSpPr/>
            <p:nvPr/>
          </p:nvSpPr>
          <p:spPr>
            <a:xfrm rot="19182520">
              <a:off x="9938410" y="1258776"/>
              <a:ext cx="955" cy="5870"/>
            </a:xfrm>
            <a:custGeom>
              <a:avLst/>
              <a:gdLst/>
              <a:ahLst/>
              <a:cxnLst/>
              <a:rect l="l" t="t" r="r" b="b"/>
              <a:pathLst>
                <a:path w="55" h="338" extrusionOk="0">
                  <a:moveTo>
                    <a:pt x="49" y="0"/>
                  </a:moveTo>
                  <a:lnTo>
                    <a:pt x="0" y="338"/>
                  </a:lnTo>
                  <a:cubicBezTo>
                    <a:pt x="38" y="207"/>
                    <a:pt x="55" y="94"/>
                    <a:pt x="49" y="0"/>
                  </a:cubicBezTo>
                  <a:close/>
                </a:path>
              </a:pathLst>
            </a:custGeom>
            <a:solidFill>
              <a:srgbClr val="F8B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6" name="Google Shape;901;p40"/>
            <p:cNvSpPr/>
            <p:nvPr/>
          </p:nvSpPr>
          <p:spPr>
            <a:xfrm rot="19182520">
              <a:off x="9300629" y="1275030"/>
              <a:ext cx="985461" cy="830741"/>
            </a:xfrm>
            <a:custGeom>
              <a:avLst/>
              <a:gdLst/>
              <a:ahLst/>
              <a:cxnLst/>
              <a:rect l="l" t="t" r="r" b="b"/>
              <a:pathLst>
                <a:path w="56744" h="47835" extrusionOk="0">
                  <a:moveTo>
                    <a:pt x="17756" y="0"/>
                  </a:moveTo>
                  <a:cubicBezTo>
                    <a:pt x="1" y="16763"/>
                    <a:pt x="5232" y="28652"/>
                    <a:pt x="9162" y="36956"/>
                  </a:cubicBezTo>
                  <a:cubicBezTo>
                    <a:pt x="11938" y="42826"/>
                    <a:pt x="15227" y="46090"/>
                    <a:pt x="22601" y="47293"/>
                  </a:cubicBezTo>
                  <a:cubicBezTo>
                    <a:pt x="24839" y="47660"/>
                    <a:pt x="27451" y="47835"/>
                    <a:pt x="30539" y="47835"/>
                  </a:cubicBezTo>
                  <a:cubicBezTo>
                    <a:pt x="31675" y="47835"/>
                    <a:pt x="32876" y="47811"/>
                    <a:pt x="34146" y="47765"/>
                  </a:cubicBezTo>
                  <a:cubicBezTo>
                    <a:pt x="46004" y="47327"/>
                    <a:pt x="52655" y="38988"/>
                    <a:pt x="55335" y="34625"/>
                  </a:cubicBezTo>
                  <a:cubicBezTo>
                    <a:pt x="56293" y="33061"/>
                    <a:pt x="56743" y="32010"/>
                    <a:pt x="56743" y="32010"/>
                  </a:cubicBezTo>
                  <a:cubicBezTo>
                    <a:pt x="56743" y="32010"/>
                    <a:pt x="55549" y="28518"/>
                    <a:pt x="51501" y="25245"/>
                  </a:cubicBezTo>
                  <a:cubicBezTo>
                    <a:pt x="47455" y="21974"/>
                    <a:pt x="47486" y="21050"/>
                    <a:pt x="48657" y="19011"/>
                  </a:cubicBezTo>
                  <a:cubicBezTo>
                    <a:pt x="49672" y="17248"/>
                    <a:pt x="50495" y="12051"/>
                    <a:pt x="50699" y="10677"/>
                  </a:cubicBezTo>
                  <a:lnTo>
                    <a:pt x="50699" y="10677"/>
                  </a:lnTo>
                  <a:cubicBezTo>
                    <a:pt x="50151" y="12506"/>
                    <a:pt x="45253" y="17592"/>
                    <a:pt x="43703" y="18577"/>
                  </a:cubicBezTo>
                  <a:cubicBezTo>
                    <a:pt x="43608" y="18637"/>
                    <a:pt x="43484" y="18666"/>
                    <a:pt x="43335" y="18666"/>
                  </a:cubicBezTo>
                  <a:cubicBezTo>
                    <a:pt x="40877" y="18666"/>
                    <a:pt x="31608" y="10933"/>
                    <a:pt x="32844" y="9482"/>
                  </a:cubicBezTo>
                  <a:cubicBezTo>
                    <a:pt x="34139" y="7970"/>
                    <a:pt x="39415" y="1801"/>
                    <a:pt x="39582" y="1609"/>
                  </a:cubicBezTo>
                  <a:lnTo>
                    <a:pt x="39582" y="1609"/>
                  </a:lnTo>
                  <a:cubicBezTo>
                    <a:pt x="33523" y="5227"/>
                    <a:pt x="30978" y="6814"/>
                    <a:pt x="29151" y="6814"/>
                  </a:cubicBezTo>
                  <a:cubicBezTo>
                    <a:pt x="27930" y="6814"/>
                    <a:pt x="27029" y="6105"/>
                    <a:pt x="25615" y="4819"/>
                  </a:cubicBezTo>
                  <a:cubicBezTo>
                    <a:pt x="22085" y="1612"/>
                    <a:pt x="17756" y="0"/>
                    <a:pt x="17756" y="0"/>
                  </a:cubicBezTo>
                  <a:close/>
                </a:path>
              </a:pathLst>
            </a:custGeom>
            <a:solidFill>
              <a:srgbClr val="F8B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7" name="Google Shape;902;p40"/>
            <p:cNvSpPr/>
            <p:nvPr/>
          </p:nvSpPr>
          <p:spPr>
            <a:xfrm rot="19182520">
              <a:off x="9938410" y="1258776"/>
              <a:ext cx="955" cy="5870"/>
            </a:xfrm>
            <a:custGeom>
              <a:avLst/>
              <a:gdLst/>
              <a:ahLst/>
              <a:cxnLst/>
              <a:rect l="l" t="t" r="r" b="b"/>
              <a:pathLst>
                <a:path w="55" h="338" extrusionOk="0">
                  <a:moveTo>
                    <a:pt x="49" y="0"/>
                  </a:moveTo>
                  <a:lnTo>
                    <a:pt x="0" y="338"/>
                  </a:lnTo>
                  <a:cubicBezTo>
                    <a:pt x="38" y="207"/>
                    <a:pt x="55" y="94"/>
                    <a:pt x="49" y="0"/>
                  </a:cubicBezTo>
                  <a:close/>
                </a:path>
              </a:pathLst>
            </a:custGeom>
            <a:solidFill>
              <a:srgbClr val="CC05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8" name="Google Shape;903;p40"/>
            <p:cNvSpPr/>
            <p:nvPr/>
          </p:nvSpPr>
          <p:spPr>
            <a:xfrm rot="19182520">
              <a:off x="9990518" y="1770113"/>
              <a:ext cx="200899" cy="179555"/>
            </a:xfrm>
            <a:custGeom>
              <a:avLst/>
              <a:gdLst/>
              <a:ahLst/>
              <a:cxnLst/>
              <a:rect l="l" t="t" r="r" b="b"/>
              <a:pathLst>
                <a:path w="11568" h="10339" extrusionOk="0">
                  <a:moveTo>
                    <a:pt x="5787" y="1"/>
                  </a:moveTo>
                  <a:cubicBezTo>
                    <a:pt x="4328" y="1"/>
                    <a:pt x="2878" y="615"/>
                    <a:pt x="1856" y="1811"/>
                  </a:cubicBezTo>
                  <a:cubicBezTo>
                    <a:pt x="0" y="3980"/>
                    <a:pt x="255" y="7243"/>
                    <a:pt x="2425" y="9098"/>
                  </a:cubicBezTo>
                  <a:cubicBezTo>
                    <a:pt x="3399" y="9931"/>
                    <a:pt x="4593" y="10338"/>
                    <a:pt x="5781" y="10338"/>
                  </a:cubicBezTo>
                  <a:cubicBezTo>
                    <a:pt x="7240" y="10338"/>
                    <a:pt x="8690" y="9724"/>
                    <a:pt x="9712" y="8528"/>
                  </a:cubicBezTo>
                  <a:cubicBezTo>
                    <a:pt x="11567" y="6360"/>
                    <a:pt x="11313" y="3096"/>
                    <a:pt x="9143" y="1241"/>
                  </a:cubicBezTo>
                  <a:cubicBezTo>
                    <a:pt x="8169" y="408"/>
                    <a:pt x="6975" y="1"/>
                    <a:pt x="5787" y="1"/>
                  </a:cubicBezTo>
                  <a:close/>
                </a:path>
              </a:pathLst>
            </a:custGeom>
            <a:solidFill>
              <a:srgbClr val="EC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9" name="Google Shape;904;p40"/>
            <p:cNvSpPr/>
            <p:nvPr/>
          </p:nvSpPr>
          <p:spPr>
            <a:xfrm rot="19182520">
              <a:off x="9430916" y="1766777"/>
              <a:ext cx="200899" cy="179555"/>
            </a:xfrm>
            <a:custGeom>
              <a:avLst/>
              <a:gdLst/>
              <a:ahLst/>
              <a:cxnLst/>
              <a:rect l="l" t="t" r="r" b="b"/>
              <a:pathLst>
                <a:path w="11568" h="10339" extrusionOk="0">
                  <a:moveTo>
                    <a:pt x="5787" y="1"/>
                  </a:moveTo>
                  <a:cubicBezTo>
                    <a:pt x="4328" y="1"/>
                    <a:pt x="2878" y="615"/>
                    <a:pt x="1856" y="1811"/>
                  </a:cubicBezTo>
                  <a:cubicBezTo>
                    <a:pt x="1" y="3980"/>
                    <a:pt x="256" y="7243"/>
                    <a:pt x="2426" y="9098"/>
                  </a:cubicBezTo>
                  <a:cubicBezTo>
                    <a:pt x="3399" y="9931"/>
                    <a:pt x="4593" y="10338"/>
                    <a:pt x="5782" y="10338"/>
                  </a:cubicBezTo>
                  <a:cubicBezTo>
                    <a:pt x="7240" y="10338"/>
                    <a:pt x="8690" y="9724"/>
                    <a:pt x="9713" y="8528"/>
                  </a:cubicBezTo>
                  <a:cubicBezTo>
                    <a:pt x="11568" y="6360"/>
                    <a:pt x="11313" y="3096"/>
                    <a:pt x="9143" y="1241"/>
                  </a:cubicBezTo>
                  <a:cubicBezTo>
                    <a:pt x="8169" y="408"/>
                    <a:pt x="6975" y="1"/>
                    <a:pt x="5787" y="1"/>
                  </a:cubicBezTo>
                  <a:close/>
                </a:path>
              </a:pathLst>
            </a:custGeom>
            <a:solidFill>
              <a:srgbClr val="EC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0" name="Google Shape;905;p40"/>
            <p:cNvSpPr/>
            <p:nvPr/>
          </p:nvSpPr>
          <p:spPr>
            <a:xfrm rot="19182520">
              <a:off x="9975702" y="1556754"/>
              <a:ext cx="241972" cy="228026"/>
            </a:xfrm>
            <a:custGeom>
              <a:avLst/>
              <a:gdLst/>
              <a:ahLst/>
              <a:cxnLst/>
              <a:rect l="l" t="t" r="r" b="b"/>
              <a:pathLst>
                <a:path w="13933" h="13130" fill="none" extrusionOk="0">
                  <a:moveTo>
                    <a:pt x="1" y="5992"/>
                  </a:moveTo>
                  <a:cubicBezTo>
                    <a:pt x="1" y="5992"/>
                    <a:pt x="3891" y="1"/>
                    <a:pt x="8912" y="3914"/>
                  </a:cubicBezTo>
                  <a:cubicBezTo>
                    <a:pt x="13932" y="7827"/>
                    <a:pt x="8348" y="13129"/>
                    <a:pt x="8348" y="13129"/>
                  </a:cubicBezTo>
                </a:path>
              </a:pathLst>
            </a:custGeom>
            <a:noFill/>
            <a:ln w="19050" cap="rnd" cmpd="sng">
              <a:solidFill>
                <a:srgbClr val="5B260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1" name="Google Shape;906;p40"/>
            <p:cNvSpPr/>
            <p:nvPr/>
          </p:nvSpPr>
          <p:spPr>
            <a:xfrm rot="19182520">
              <a:off x="9424464" y="1554399"/>
              <a:ext cx="241989" cy="228009"/>
            </a:xfrm>
            <a:custGeom>
              <a:avLst/>
              <a:gdLst/>
              <a:ahLst/>
              <a:cxnLst/>
              <a:rect l="l" t="t" r="r" b="b"/>
              <a:pathLst>
                <a:path w="13934" h="13129" fill="none" extrusionOk="0">
                  <a:moveTo>
                    <a:pt x="0" y="5990"/>
                  </a:moveTo>
                  <a:cubicBezTo>
                    <a:pt x="0" y="5990"/>
                    <a:pt x="3892" y="0"/>
                    <a:pt x="8913" y="3913"/>
                  </a:cubicBezTo>
                  <a:cubicBezTo>
                    <a:pt x="13933" y="7827"/>
                    <a:pt x="8348" y="13129"/>
                    <a:pt x="8348" y="13129"/>
                  </a:cubicBezTo>
                </a:path>
              </a:pathLst>
            </a:custGeom>
            <a:noFill/>
            <a:ln w="19050" cap="rnd" cmpd="sng">
              <a:solidFill>
                <a:srgbClr val="5B260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2" name="Google Shape;907;p40"/>
            <p:cNvSpPr/>
            <p:nvPr/>
          </p:nvSpPr>
          <p:spPr>
            <a:xfrm rot="19182520">
              <a:off x="9764045" y="1684427"/>
              <a:ext cx="123964" cy="103888"/>
            </a:xfrm>
            <a:custGeom>
              <a:avLst/>
              <a:gdLst/>
              <a:ahLst/>
              <a:cxnLst/>
              <a:rect l="l" t="t" r="r" b="b"/>
              <a:pathLst>
                <a:path w="7138" h="5982" extrusionOk="0">
                  <a:moveTo>
                    <a:pt x="1824" y="1"/>
                  </a:moveTo>
                  <a:cubicBezTo>
                    <a:pt x="43" y="1"/>
                    <a:pt x="0" y="2742"/>
                    <a:pt x="1743" y="5179"/>
                  </a:cubicBezTo>
                  <a:cubicBezTo>
                    <a:pt x="2108" y="5688"/>
                    <a:pt x="3153" y="5981"/>
                    <a:pt x="4204" y="5981"/>
                  </a:cubicBezTo>
                  <a:cubicBezTo>
                    <a:pt x="5201" y="5981"/>
                    <a:pt x="6203" y="5717"/>
                    <a:pt x="6634" y="5124"/>
                  </a:cubicBezTo>
                  <a:cubicBezTo>
                    <a:pt x="7138" y="4426"/>
                    <a:pt x="6854" y="3271"/>
                    <a:pt x="4843" y="1553"/>
                  </a:cubicBezTo>
                  <a:lnTo>
                    <a:pt x="4840" y="1549"/>
                  </a:lnTo>
                  <a:lnTo>
                    <a:pt x="4837" y="1549"/>
                  </a:lnTo>
                  <a:cubicBezTo>
                    <a:pt x="3550" y="450"/>
                    <a:pt x="2544" y="1"/>
                    <a:pt x="1824" y="1"/>
                  </a:cubicBezTo>
                  <a:close/>
                </a:path>
              </a:pathLst>
            </a:custGeom>
            <a:solidFill>
              <a:srgbClr val="EC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3" name="Google Shape;908;p40"/>
            <p:cNvSpPr/>
            <p:nvPr/>
          </p:nvSpPr>
          <p:spPr>
            <a:xfrm rot="19182520">
              <a:off x="9686433" y="1772167"/>
              <a:ext cx="279987" cy="236901"/>
            </a:xfrm>
            <a:custGeom>
              <a:avLst/>
              <a:gdLst/>
              <a:ahLst/>
              <a:cxnLst/>
              <a:rect l="l" t="t" r="r" b="b"/>
              <a:pathLst>
                <a:path w="16122" h="13641" extrusionOk="0">
                  <a:moveTo>
                    <a:pt x="3701" y="1"/>
                  </a:moveTo>
                  <a:cubicBezTo>
                    <a:pt x="3608" y="1"/>
                    <a:pt x="3516" y="5"/>
                    <a:pt x="3423" y="15"/>
                  </a:cubicBezTo>
                  <a:cubicBezTo>
                    <a:pt x="686" y="287"/>
                    <a:pt x="0" y="3503"/>
                    <a:pt x="2359" y="7210"/>
                  </a:cubicBezTo>
                  <a:lnTo>
                    <a:pt x="2359" y="7214"/>
                  </a:lnTo>
                  <a:cubicBezTo>
                    <a:pt x="2938" y="8123"/>
                    <a:pt x="3699" y="9059"/>
                    <a:pt x="4660" y="9993"/>
                  </a:cubicBezTo>
                  <a:cubicBezTo>
                    <a:pt x="5727" y="11030"/>
                    <a:pt x="6823" y="11823"/>
                    <a:pt x="7894" y="12397"/>
                  </a:cubicBezTo>
                  <a:cubicBezTo>
                    <a:pt x="9490" y="13258"/>
                    <a:pt x="11031" y="13641"/>
                    <a:pt x="12339" y="13641"/>
                  </a:cubicBezTo>
                  <a:cubicBezTo>
                    <a:pt x="14469" y="13641"/>
                    <a:pt x="15982" y="12625"/>
                    <a:pt x="16108" y="11005"/>
                  </a:cubicBezTo>
                  <a:cubicBezTo>
                    <a:pt x="16122" y="10845"/>
                    <a:pt x="16118" y="10683"/>
                    <a:pt x="16098" y="10524"/>
                  </a:cubicBezTo>
                  <a:cubicBezTo>
                    <a:pt x="15891" y="8546"/>
                    <a:pt x="13480" y="7014"/>
                    <a:pt x="11156" y="6208"/>
                  </a:cubicBezTo>
                  <a:cubicBezTo>
                    <a:pt x="10170" y="5863"/>
                    <a:pt x="9289" y="4783"/>
                    <a:pt x="8380" y="3618"/>
                  </a:cubicBezTo>
                  <a:cubicBezTo>
                    <a:pt x="7908" y="3012"/>
                    <a:pt x="7425" y="2381"/>
                    <a:pt x="6916" y="1819"/>
                  </a:cubicBezTo>
                  <a:cubicBezTo>
                    <a:pt x="6014" y="831"/>
                    <a:pt x="5024" y="53"/>
                    <a:pt x="3840" y="4"/>
                  </a:cubicBezTo>
                  <a:cubicBezTo>
                    <a:pt x="3794" y="2"/>
                    <a:pt x="3747" y="1"/>
                    <a:pt x="3701" y="1"/>
                  </a:cubicBezTo>
                  <a:close/>
                </a:path>
              </a:pathLst>
            </a:custGeom>
            <a:solidFill>
              <a:srgbClr val="401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4" name="Google Shape;909;p40"/>
            <p:cNvSpPr/>
            <p:nvPr/>
          </p:nvSpPr>
          <p:spPr>
            <a:xfrm rot="19182520">
              <a:off x="9687547" y="1830479"/>
              <a:ext cx="76275" cy="62069"/>
            </a:xfrm>
            <a:custGeom>
              <a:avLst/>
              <a:gdLst/>
              <a:ahLst/>
              <a:cxnLst/>
              <a:rect l="l" t="t" r="r" b="b"/>
              <a:pathLst>
                <a:path w="4392" h="3574" extrusionOk="0">
                  <a:moveTo>
                    <a:pt x="1316" y="0"/>
                  </a:moveTo>
                  <a:cubicBezTo>
                    <a:pt x="689" y="542"/>
                    <a:pt x="0" y="1482"/>
                    <a:pt x="744" y="2674"/>
                  </a:cubicBezTo>
                  <a:cubicBezTo>
                    <a:pt x="1139" y="3302"/>
                    <a:pt x="1593" y="3574"/>
                    <a:pt x="2070" y="3574"/>
                  </a:cubicBezTo>
                  <a:cubicBezTo>
                    <a:pt x="2837" y="3574"/>
                    <a:pt x="3663" y="2869"/>
                    <a:pt x="4392" y="1815"/>
                  </a:cubicBezTo>
                  <a:cubicBezTo>
                    <a:pt x="3490" y="827"/>
                    <a:pt x="2500" y="49"/>
                    <a:pt x="1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5" name="Google Shape;910;p40"/>
            <p:cNvSpPr/>
            <p:nvPr/>
          </p:nvSpPr>
          <p:spPr>
            <a:xfrm rot="19182520">
              <a:off x="9798272" y="1794101"/>
              <a:ext cx="159983" cy="130980"/>
            </a:xfrm>
            <a:custGeom>
              <a:avLst/>
              <a:gdLst/>
              <a:ahLst/>
              <a:cxnLst/>
              <a:rect l="l" t="t" r="r" b="b"/>
              <a:pathLst>
                <a:path w="9212" h="7542" extrusionOk="0">
                  <a:moveTo>
                    <a:pt x="1493" y="1"/>
                  </a:moveTo>
                  <a:cubicBezTo>
                    <a:pt x="770" y="948"/>
                    <a:pt x="1" y="2360"/>
                    <a:pt x="1041" y="3207"/>
                  </a:cubicBezTo>
                  <a:cubicBezTo>
                    <a:pt x="3654" y="5340"/>
                    <a:pt x="6038" y="7541"/>
                    <a:pt x="7810" y="7541"/>
                  </a:cubicBezTo>
                  <a:cubicBezTo>
                    <a:pt x="8334" y="7541"/>
                    <a:pt x="8804" y="7349"/>
                    <a:pt x="9211" y="6906"/>
                  </a:cubicBezTo>
                  <a:cubicBezTo>
                    <a:pt x="9004" y="4929"/>
                    <a:pt x="6593" y="3396"/>
                    <a:pt x="4269" y="2591"/>
                  </a:cubicBezTo>
                  <a:cubicBezTo>
                    <a:pt x="3283" y="2246"/>
                    <a:pt x="2402" y="1165"/>
                    <a:pt x="14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6" name="Google Shape;911;p40"/>
            <p:cNvSpPr/>
            <p:nvPr/>
          </p:nvSpPr>
          <p:spPr>
            <a:xfrm rot="19182520">
              <a:off x="9771084" y="1912845"/>
              <a:ext cx="107483" cy="91818"/>
            </a:xfrm>
            <a:custGeom>
              <a:avLst/>
              <a:gdLst/>
              <a:ahLst/>
              <a:cxnLst/>
              <a:rect l="l" t="t" r="r" b="b"/>
              <a:pathLst>
                <a:path w="6189" h="5287" extrusionOk="0">
                  <a:moveTo>
                    <a:pt x="833" y="1"/>
                  </a:moveTo>
                  <a:cubicBezTo>
                    <a:pt x="361" y="1"/>
                    <a:pt x="0" y="100"/>
                    <a:pt x="0" y="100"/>
                  </a:cubicBezTo>
                  <a:lnTo>
                    <a:pt x="0" y="104"/>
                  </a:lnTo>
                  <a:cubicBezTo>
                    <a:pt x="578" y="1013"/>
                    <a:pt x="1340" y="1949"/>
                    <a:pt x="2301" y="2883"/>
                  </a:cubicBezTo>
                  <a:cubicBezTo>
                    <a:pt x="3368" y="3920"/>
                    <a:pt x="4464" y="4713"/>
                    <a:pt x="5535" y="5287"/>
                  </a:cubicBezTo>
                  <a:cubicBezTo>
                    <a:pt x="6189" y="2134"/>
                    <a:pt x="3285" y="2062"/>
                    <a:pt x="3019" y="2062"/>
                  </a:cubicBezTo>
                  <a:cubicBezTo>
                    <a:pt x="3006" y="2062"/>
                    <a:pt x="2999" y="2063"/>
                    <a:pt x="2999" y="2063"/>
                  </a:cubicBezTo>
                  <a:cubicBezTo>
                    <a:pt x="2862" y="315"/>
                    <a:pt x="1672" y="1"/>
                    <a:pt x="833" y="1"/>
                  </a:cubicBezTo>
                  <a:close/>
                </a:path>
              </a:pathLst>
            </a:custGeom>
            <a:solidFill>
              <a:srgbClr val="F98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7" name="Google Shape;912;p40"/>
            <p:cNvSpPr/>
            <p:nvPr/>
          </p:nvSpPr>
          <p:spPr>
            <a:xfrm rot="19182520">
              <a:off x="9338793" y="1481603"/>
              <a:ext cx="443148" cy="396067"/>
            </a:xfrm>
            <a:custGeom>
              <a:avLst/>
              <a:gdLst/>
              <a:ahLst/>
              <a:cxnLst/>
              <a:rect l="l" t="t" r="r" b="b"/>
              <a:pathLst>
                <a:path w="25517" h="22806" extrusionOk="0">
                  <a:moveTo>
                    <a:pt x="12766" y="1032"/>
                  </a:moveTo>
                  <a:cubicBezTo>
                    <a:pt x="15153" y="1032"/>
                    <a:pt x="17550" y="1849"/>
                    <a:pt x="19501" y="3518"/>
                  </a:cubicBezTo>
                  <a:cubicBezTo>
                    <a:pt x="23848" y="7236"/>
                    <a:pt x="24361" y="13797"/>
                    <a:pt x="20643" y="18145"/>
                  </a:cubicBezTo>
                  <a:cubicBezTo>
                    <a:pt x="18842" y="20251"/>
                    <a:pt x="16326" y="21529"/>
                    <a:pt x="13565" y="21745"/>
                  </a:cubicBezTo>
                  <a:cubicBezTo>
                    <a:pt x="13289" y="21767"/>
                    <a:pt x="13013" y="21777"/>
                    <a:pt x="12738" y="21777"/>
                  </a:cubicBezTo>
                  <a:cubicBezTo>
                    <a:pt x="10273" y="21777"/>
                    <a:pt x="7911" y="20907"/>
                    <a:pt x="6017" y="19287"/>
                  </a:cubicBezTo>
                  <a:cubicBezTo>
                    <a:pt x="1668" y="15569"/>
                    <a:pt x="1156" y="9007"/>
                    <a:pt x="4874" y="4660"/>
                  </a:cubicBezTo>
                  <a:cubicBezTo>
                    <a:pt x="6923" y="2264"/>
                    <a:pt x="9836" y="1032"/>
                    <a:pt x="12766" y="1032"/>
                  </a:cubicBezTo>
                  <a:close/>
                  <a:moveTo>
                    <a:pt x="12767" y="0"/>
                  </a:moveTo>
                  <a:cubicBezTo>
                    <a:pt x="9545" y="0"/>
                    <a:pt x="6342" y="1354"/>
                    <a:pt x="4088" y="3989"/>
                  </a:cubicBezTo>
                  <a:cubicBezTo>
                    <a:pt x="1" y="8768"/>
                    <a:pt x="564" y="15984"/>
                    <a:pt x="5344" y="20072"/>
                  </a:cubicBezTo>
                  <a:cubicBezTo>
                    <a:pt x="7491" y="21908"/>
                    <a:pt x="10127" y="22805"/>
                    <a:pt x="12751" y="22805"/>
                  </a:cubicBezTo>
                  <a:cubicBezTo>
                    <a:pt x="15971" y="22805"/>
                    <a:pt x="19176" y="21451"/>
                    <a:pt x="21428" y="18816"/>
                  </a:cubicBezTo>
                  <a:cubicBezTo>
                    <a:pt x="25517" y="14037"/>
                    <a:pt x="24953" y="6821"/>
                    <a:pt x="20173" y="2734"/>
                  </a:cubicBezTo>
                  <a:cubicBezTo>
                    <a:pt x="18027" y="898"/>
                    <a:pt x="15391" y="0"/>
                    <a:pt x="12767" y="0"/>
                  </a:cubicBezTo>
                  <a:close/>
                </a:path>
              </a:pathLst>
            </a:custGeom>
            <a:solidFill>
              <a:srgbClr val="3D15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8" name="Google Shape;913;p40"/>
            <p:cNvSpPr/>
            <p:nvPr/>
          </p:nvSpPr>
          <p:spPr>
            <a:xfrm rot="19182520">
              <a:off x="9889457" y="1477342"/>
              <a:ext cx="423211" cy="396258"/>
            </a:xfrm>
            <a:custGeom>
              <a:avLst/>
              <a:gdLst/>
              <a:ahLst/>
              <a:cxnLst/>
              <a:rect l="l" t="t" r="r" b="b"/>
              <a:pathLst>
                <a:path w="24369" h="22817" extrusionOk="0">
                  <a:moveTo>
                    <a:pt x="11628" y="1033"/>
                  </a:moveTo>
                  <a:cubicBezTo>
                    <a:pt x="14095" y="1033"/>
                    <a:pt x="16457" y="1902"/>
                    <a:pt x="18354" y="3523"/>
                  </a:cubicBezTo>
                  <a:cubicBezTo>
                    <a:pt x="22701" y="7241"/>
                    <a:pt x="23213" y="13803"/>
                    <a:pt x="19495" y="18150"/>
                  </a:cubicBezTo>
                  <a:cubicBezTo>
                    <a:pt x="17695" y="20257"/>
                    <a:pt x="15181" y="21536"/>
                    <a:pt x="12418" y="21751"/>
                  </a:cubicBezTo>
                  <a:cubicBezTo>
                    <a:pt x="12142" y="21772"/>
                    <a:pt x="11867" y="21783"/>
                    <a:pt x="11594" y="21783"/>
                  </a:cubicBezTo>
                  <a:cubicBezTo>
                    <a:pt x="9126" y="21783"/>
                    <a:pt x="6764" y="20914"/>
                    <a:pt x="4868" y="19293"/>
                  </a:cubicBezTo>
                  <a:cubicBezTo>
                    <a:pt x="2762" y="17491"/>
                    <a:pt x="1483" y="14978"/>
                    <a:pt x="1268" y="12216"/>
                  </a:cubicBezTo>
                  <a:cubicBezTo>
                    <a:pt x="1052" y="9453"/>
                    <a:pt x="1926" y="6771"/>
                    <a:pt x="3726" y="4666"/>
                  </a:cubicBezTo>
                  <a:cubicBezTo>
                    <a:pt x="5527" y="2559"/>
                    <a:pt x="8041" y="1281"/>
                    <a:pt x="10804" y="1065"/>
                  </a:cubicBezTo>
                  <a:cubicBezTo>
                    <a:pt x="11080" y="1044"/>
                    <a:pt x="11354" y="1033"/>
                    <a:pt x="11628" y="1033"/>
                  </a:cubicBezTo>
                  <a:close/>
                  <a:moveTo>
                    <a:pt x="11630" y="0"/>
                  </a:moveTo>
                  <a:cubicBezTo>
                    <a:pt x="11329" y="0"/>
                    <a:pt x="11027" y="12"/>
                    <a:pt x="10724" y="35"/>
                  </a:cubicBezTo>
                  <a:cubicBezTo>
                    <a:pt x="7686" y="273"/>
                    <a:pt x="4922" y="1678"/>
                    <a:pt x="2941" y="3995"/>
                  </a:cubicBezTo>
                  <a:cubicBezTo>
                    <a:pt x="960" y="6310"/>
                    <a:pt x="1" y="9258"/>
                    <a:pt x="238" y="12296"/>
                  </a:cubicBezTo>
                  <a:cubicBezTo>
                    <a:pt x="475" y="15334"/>
                    <a:pt x="1881" y="18097"/>
                    <a:pt x="4197" y="20077"/>
                  </a:cubicBezTo>
                  <a:cubicBezTo>
                    <a:pt x="6282" y="21860"/>
                    <a:pt x="8879" y="22817"/>
                    <a:pt x="11593" y="22817"/>
                  </a:cubicBezTo>
                  <a:cubicBezTo>
                    <a:pt x="11893" y="22817"/>
                    <a:pt x="12195" y="22805"/>
                    <a:pt x="12498" y="22780"/>
                  </a:cubicBezTo>
                  <a:cubicBezTo>
                    <a:pt x="15536" y="22543"/>
                    <a:pt x="18301" y="21138"/>
                    <a:pt x="20281" y="18821"/>
                  </a:cubicBezTo>
                  <a:cubicBezTo>
                    <a:pt x="24369" y="14041"/>
                    <a:pt x="23806" y="6826"/>
                    <a:pt x="19025" y="2739"/>
                  </a:cubicBezTo>
                  <a:cubicBezTo>
                    <a:pt x="16941" y="955"/>
                    <a:pt x="14343" y="0"/>
                    <a:pt x="11630" y="0"/>
                  </a:cubicBezTo>
                  <a:close/>
                </a:path>
              </a:pathLst>
            </a:custGeom>
            <a:solidFill>
              <a:srgbClr val="3D15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9" name="Google Shape;914;p40"/>
            <p:cNvSpPr/>
            <p:nvPr/>
          </p:nvSpPr>
          <p:spPr>
            <a:xfrm rot="19182520">
              <a:off x="9763337" y="1590103"/>
              <a:ext cx="129643" cy="114812"/>
            </a:xfrm>
            <a:custGeom>
              <a:avLst/>
              <a:gdLst/>
              <a:ahLst/>
              <a:cxnLst/>
              <a:rect l="l" t="t" r="r" b="b"/>
              <a:pathLst>
                <a:path w="7465" h="6611" extrusionOk="0">
                  <a:moveTo>
                    <a:pt x="15" y="0"/>
                  </a:moveTo>
                  <a:cubicBezTo>
                    <a:pt x="7" y="0"/>
                    <a:pt x="2" y="0"/>
                    <a:pt x="1" y="0"/>
                  </a:cubicBezTo>
                  <a:lnTo>
                    <a:pt x="20" y="1033"/>
                  </a:lnTo>
                  <a:cubicBezTo>
                    <a:pt x="24" y="1033"/>
                    <a:pt x="29" y="1033"/>
                    <a:pt x="37" y="1033"/>
                  </a:cubicBezTo>
                  <a:cubicBezTo>
                    <a:pt x="403" y="1033"/>
                    <a:pt x="4892" y="1144"/>
                    <a:pt x="6472" y="6611"/>
                  </a:cubicBezTo>
                  <a:lnTo>
                    <a:pt x="7465" y="6323"/>
                  </a:lnTo>
                  <a:cubicBezTo>
                    <a:pt x="5671" y="121"/>
                    <a:pt x="326" y="0"/>
                    <a:pt x="15" y="0"/>
                  </a:cubicBezTo>
                  <a:close/>
                </a:path>
              </a:pathLst>
            </a:custGeom>
            <a:solidFill>
              <a:srgbClr val="3D15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0" name="Google Shape;915;p40"/>
            <p:cNvSpPr/>
            <p:nvPr/>
          </p:nvSpPr>
          <p:spPr>
            <a:xfrm rot="19182520">
              <a:off x="10000732" y="1791645"/>
              <a:ext cx="18114" cy="16881"/>
            </a:xfrm>
            <a:custGeom>
              <a:avLst/>
              <a:gdLst/>
              <a:ahLst/>
              <a:cxnLst/>
              <a:rect l="l" t="t" r="r" b="b"/>
              <a:pathLst>
                <a:path w="1043" h="972" extrusionOk="0">
                  <a:moveTo>
                    <a:pt x="500" y="0"/>
                  </a:moveTo>
                  <a:cubicBezTo>
                    <a:pt x="425" y="0"/>
                    <a:pt x="349" y="18"/>
                    <a:pt x="280" y="54"/>
                  </a:cubicBezTo>
                  <a:cubicBezTo>
                    <a:pt x="105" y="142"/>
                    <a:pt x="0" y="329"/>
                    <a:pt x="15" y="524"/>
                  </a:cubicBezTo>
                  <a:cubicBezTo>
                    <a:pt x="31" y="720"/>
                    <a:pt x="163" y="886"/>
                    <a:pt x="349" y="948"/>
                  </a:cubicBezTo>
                  <a:cubicBezTo>
                    <a:pt x="399" y="964"/>
                    <a:pt x="449" y="971"/>
                    <a:pt x="499" y="971"/>
                  </a:cubicBezTo>
                  <a:cubicBezTo>
                    <a:pt x="639" y="971"/>
                    <a:pt x="774" y="912"/>
                    <a:pt x="868" y="801"/>
                  </a:cubicBezTo>
                  <a:cubicBezTo>
                    <a:pt x="1043" y="597"/>
                    <a:pt x="1019" y="291"/>
                    <a:pt x="815" y="117"/>
                  </a:cubicBezTo>
                  <a:cubicBezTo>
                    <a:pt x="725" y="40"/>
                    <a:pt x="613" y="0"/>
                    <a:pt x="500" y="0"/>
                  </a:cubicBezTo>
                  <a:close/>
                </a:path>
              </a:pathLst>
            </a:custGeom>
            <a:solidFill>
              <a:srgbClr val="B22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1" name="Google Shape;916;p40"/>
            <p:cNvSpPr/>
            <p:nvPr/>
          </p:nvSpPr>
          <p:spPr>
            <a:xfrm rot="19182520">
              <a:off x="10045138" y="1825627"/>
              <a:ext cx="18114" cy="16881"/>
            </a:xfrm>
            <a:custGeom>
              <a:avLst/>
              <a:gdLst/>
              <a:ahLst/>
              <a:cxnLst/>
              <a:rect l="l" t="t" r="r" b="b"/>
              <a:pathLst>
                <a:path w="1043" h="972" extrusionOk="0">
                  <a:moveTo>
                    <a:pt x="499" y="1"/>
                  </a:moveTo>
                  <a:cubicBezTo>
                    <a:pt x="424" y="1"/>
                    <a:pt x="349" y="18"/>
                    <a:pt x="280" y="53"/>
                  </a:cubicBezTo>
                  <a:cubicBezTo>
                    <a:pt x="105" y="143"/>
                    <a:pt x="0" y="328"/>
                    <a:pt x="16" y="524"/>
                  </a:cubicBezTo>
                  <a:cubicBezTo>
                    <a:pt x="31" y="719"/>
                    <a:pt x="163" y="887"/>
                    <a:pt x="349" y="948"/>
                  </a:cubicBezTo>
                  <a:cubicBezTo>
                    <a:pt x="398" y="964"/>
                    <a:pt x="449" y="972"/>
                    <a:pt x="499" y="972"/>
                  </a:cubicBezTo>
                  <a:cubicBezTo>
                    <a:pt x="638" y="972"/>
                    <a:pt x="775" y="912"/>
                    <a:pt x="870" y="802"/>
                  </a:cubicBezTo>
                  <a:cubicBezTo>
                    <a:pt x="1043" y="598"/>
                    <a:pt x="1019" y="291"/>
                    <a:pt x="815" y="118"/>
                  </a:cubicBezTo>
                  <a:cubicBezTo>
                    <a:pt x="726" y="40"/>
                    <a:pt x="613" y="1"/>
                    <a:pt x="499" y="1"/>
                  </a:cubicBezTo>
                  <a:close/>
                </a:path>
              </a:pathLst>
            </a:custGeom>
            <a:solidFill>
              <a:srgbClr val="B22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2" name="Google Shape;917;p40"/>
            <p:cNvSpPr/>
            <p:nvPr/>
          </p:nvSpPr>
          <p:spPr>
            <a:xfrm rot="19182520">
              <a:off x="10084161" y="1794926"/>
              <a:ext cx="18131" cy="16881"/>
            </a:xfrm>
            <a:custGeom>
              <a:avLst/>
              <a:gdLst/>
              <a:ahLst/>
              <a:cxnLst/>
              <a:rect l="l" t="t" r="r" b="b"/>
              <a:pathLst>
                <a:path w="1044" h="972" extrusionOk="0">
                  <a:moveTo>
                    <a:pt x="500" y="1"/>
                  </a:moveTo>
                  <a:cubicBezTo>
                    <a:pt x="425" y="1"/>
                    <a:pt x="350" y="18"/>
                    <a:pt x="280" y="53"/>
                  </a:cubicBezTo>
                  <a:cubicBezTo>
                    <a:pt x="105" y="143"/>
                    <a:pt x="1" y="328"/>
                    <a:pt x="16" y="524"/>
                  </a:cubicBezTo>
                  <a:cubicBezTo>
                    <a:pt x="32" y="719"/>
                    <a:pt x="164" y="887"/>
                    <a:pt x="350" y="948"/>
                  </a:cubicBezTo>
                  <a:cubicBezTo>
                    <a:pt x="399" y="964"/>
                    <a:pt x="449" y="972"/>
                    <a:pt x="499" y="972"/>
                  </a:cubicBezTo>
                  <a:cubicBezTo>
                    <a:pt x="639" y="972"/>
                    <a:pt x="775" y="911"/>
                    <a:pt x="869" y="802"/>
                  </a:cubicBezTo>
                  <a:cubicBezTo>
                    <a:pt x="1043" y="598"/>
                    <a:pt x="1020" y="291"/>
                    <a:pt x="816" y="117"/>
                  </a:cubicBezTo>
                  <a:cubicBezTo>
                    <a:pt x="726" y="40"/>
                    <a:pt x="613" y="1"/>
                    <a:pt x="500" y="1"/>
                  </a:cubicBezTo>
                  <a:close/>
                </a:path>
              </a:pathLst>
            </a:custGeom>
            <a:solidFill>
              <a:srgbClr val="B22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3" name="Google Shape;918;p40"/>
            <p:cNvSpPr/>
            <p:nvPr/>
          </p:nvSpPr>
          <p:spPr>
            <a:xfrm rot="19182520">
              <a:off x="10134890" y="1817573"/>
              <a:ext cx="18096" cy="16881"/>
            </a:xfrm>
            <a:custGeom>
              <a:avLst/>
              <a:gdLst/>
              <a:ahLst/>
              <a:cxnLst/>
              <a:rect l="l" t="t" r="r" b="b"/>
              <a:pathLst>
                <a:path w="1042" h="972" extrusionOk="0">
                  <a:moveTo>
                    <a:pt x="499" y="1"/>
                  </a:moveTo>
                  <a:cubicBezTo>
                    <a:pt x="424" y="1"/>
                    <a:pt x="349" y="18"/>
                    <a:pt x="279" y="54"/>
                  </a:cubicBezTo>
                  <a:cubicBezTo>
                    <a:pt x="104" y="142"/>
                    <a:pt x="0" y="328"/>
                    <a:pt x="15" y="524"/>
                  </a:cubicBezTo>
                  <a:cubicBezTo>
                    <a:pt x="30" y="720"/>
                    <a:pt x="162" y="886"/>
                    <a:pt x="348" y="948"/>
                  </a:cubicBezTo>
                  <a:cubicBezTo>
                    <a:pt x="398" y="964"/>
                    <a:pt x="449" y="972"/>
                    <a:pt x="499" y="972"/>
                  </a:cubicBezTo>
                  <a:cubicBezTo>
                    <a:pt x="639" y="972"/>
                    <a:pt x="774" y="911"/>
                    <a:pt x="868" y="801"/>
                  </a:cubicBezTo>
                  <a:cubicBezTo>
                    <a:pt x="1042" y="597"/>
                    <a:pt x="1018" y="292"/>
                    <a:pt x="814" y="117"/>
                  </a:cubicBezTo>
                  <a:cubicBezTo>
                    <a:pt x="725" y="40"/>
                    <a:pt x="612" y="1"/>
                    <a:pt x="499" y="1"/>
                  </a:cubicBezTo>
                  <a:close/>
                </a:path>
              </a:pathLst>
            </a:custGeom>
            <a:solidFill>
              <a:srgbClr val="B22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4" name="Google Shape;919;p40"/>
            <p:cNvSpPr/>
            <p:nvPr/>
          </p:nvSpPr>
          <p:spPr>
            <a:xfrm rot="19182520">
              <a:off x="10180312" y="1779193"/>
              <a:ext cx="18114" cy="16881"/>
            </a:xfrm>
            <a:custGeom>
              <a:avLst/>
              <a:gdLst/>
              <a:ahLst/>
              <a:cxnLst/>
              <a:rect l="l" t="t" r="r" b="b"/>
              <a:pathLst>
                <a:path w="1043" h="972" extrusionOk="0">
                  <a:moveTo>
                    <a:pt x="500" y="1"/>
                  </a:moveTo>
                  <a:cubicBezTo>
                    <a:pt x="425" y="1"/>
                    <a:pt x="349" y="18"/>
                    <a:pt x="280" y="53"/>
                  </a:cubicBezTo>
                  <a:cubicBezTo>
                    <a:pt x="105" y="143"/>
                    <a:pt x="0" y="328"/>
                    <a:pt x="15" y="524"/>
                  </a:cubicBezTo>
                  <a:cubicBezTo>
                    <a:pt x="31" y="720"/>
                    <a:pt x="163" y="887"/>
                    <a:pt x="349" y="947"/>
                  </a:cubicBezTo>
                  <a:cubicBezTo>
                    <a:pt x="399" y="964"/>
                    <a:pt x="450" y="972"/>
                    <a:pt x="500" y="972"/>
                  </a:cubicBezTo>
                  <a:cubicBezTo>
                    <a:pt x="640" y="972"/>
                    <a:pt x="775" y="911"/>
                    <a:pt x="869" y="802"/>
                  </a:cubicBezTo>
                  <a:cubicBezTo>
                    <a:pt x="1043" y="598"/>
                    <a:pt x="1019" y="292"/>
                    <a:pt x="815" y="117"/>
                  </a:cubicBezTo>
                  <a:cubicBezTo>
                    <a:pt x="726" y="40"/>
                    <a:pt x="613" y="1"/>
                    <a:pt x="500" y="1"/>
                  </a:cubicBezTo>
                  <a:close/>
                </a:path>
              </a:pathLst>
            </a:custGeom>
            <a:solidFill>
              <a:srgbClr val="B22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5" name="Google Shape;920;p40"/>
            <p:cNvSpPr/>
            <p:nvPr/>
          </p:nvSpPr>
          <p:spPr>
            <a:xfrm rot="19182520">
              <a:off x="9524468" y="1800964"/>
              <a:ext cx="18114" cy="16881"/>
            </a:xfrm>
            <a:custGeom>
              <a:avLst/>
              <a:gdLst/>
              <a:ahLst/>
              <a:cxnLst/>
              <a:rect l="l" t="t" r="r" b="b"/>
              <a:pathLst>
                <a:path w="1043" h="972" extrusionOk="0">
                  <a:moveTo>
                    <a:pt x="499" y="1"/>
                  </a:moveTo>
                  <a:cubicBezTo>
                    <a:pt x="424" y="1"/>
                    <a:pt x="349" y="18"/>
                    <a:pt x="279" y="53"/>
                  </a:cubicBezTo>
                  <a:cubicBezTo>
                    <a:pt x="104" y="143"/>
                    <a:pt x="0" y="328"/>
                    <a:pt x="16" y="524"/>
                  </a:cubicBezTo>
                  <a:cubicBezTo>
                    <a:pt x="31" y="719"/>
                    <a:pt x="162" y="887"/>
                    <a:pt x="350" y="948"/>
                  </a:cubicBezTo>
                  <a:cubicBezTo>
                    <a:pt x="399" y="964"/>
                    <a:pt x="449" y="972"/>
                    <a:pt x="499" y="972"/>
                  </a:cubicBezTo>
                  <a:cubicBezTo>
                    <a:pt x="638" y="972"/>
                    <a:pt x="775" y="911"/>
                    <a:pt x="868" y="802"/>
                  </a:cubicBezTo>
                  <a:cubicBezTo>
                    <a:pt x="1043" y="598"/>
                    <a:pt x="1018" y="291"/>
                    <a:pt x="815" y="117"/>
                  </a:cubicBezTo>
                  <a:cubicBezTo>
                    <a:pt x="725" y="40"/>
                    <a:pt x="613" y="1"/>
                    <a:pt x="499" y="1"/>
                  </a:cubicBezTo>
                  <a:close/>
                </a:path>
              </a:pathLst>
            </a:custGeom>
            <a:solidFill>
              <a:srgbClr val="B22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6" name="Google Shape;921;p40"/>
            <p:cNvSpPr/>
            <p:nvPr/>
          </p:nvSpPr>
          <p:spPr>
            <a:xfrm rot="19182520">
              <a:off x="9559339" y="1831977"/>
              <a:ext cx="18131" cy="16863"/>
            </a:xfrm>
            <a:custGeom>
              <a:avLst/>
              <a:gdLst/>
              <a:ahLst/>
              <a:cxnLst/>
              <a:rect l="l" t="t" r="r" b="b"/>
              <a:pathLst>
                <a:path w="1044" h="971" extrusionOk="0">
                  <a:moveTo>
                    <a:pt x="500" y="0"/>
                  </a:moveTo>
                  <a:cubicBezTo>
                    <a:pt x="425" y="0"/>
                    <a:pt x="349" y="17"/>
                    <a:pt x="279" y="53"/>
                  </a:cubicBezTo>
                  <a:cubicBezTo>
                    <a:pt x="105" y="142"/>
                    <a:pt x="1" y="327"/>
                    <a:pt x="16" y="523"/>
                  </a:cubicBezTo>
                  <a:cubicBezTo>
                    <a:pt x="30" y="719"/>
                    <a:pt x="162" y="886"/>
                    <a:pt x="349" y="947"/>
                  </a:cubicBezTo>
                  <a:cubicBezTo>
                    <a:pt x="399" y="963"/>
                    <a:pt x="450" y="971"/>
                    <a:pt x="500" y="971"/>
                  </a:cubicBezTo>
                  <a:cubicBezTo>
                    <a:pt x="639" y="971"/>
                    <a:pt x="774" y="911"/>
                    <a:pt x="869" y="801"/>
                  </a:cubicBezTo>
                  <a:cubicBezTo>
                    <a:pt x="1043" y="597"/>
                    <a:pt x="1019" y="291"/>
                    <a:pt x="815" y="116"/>
                  </a:cubicBezTo>
                  <a:cubicBezTo>
                    <a:pt x="725" y="40"/>
                    <a:pt x="613" y="0"/>
                    <a:pt x="500" y="0"/>
                  </a:cubicBezTo>
                  <a:close/>
                </a:path>
              </a:pathLst>
            </a:custGeom>
            <a:solidFill>
              <a:srgbClr val="B22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7" name="Google Shape;922;p40"/>
            <p:cNvSpPr/>
            <p:nvPr/>
          </p:nvSpPr>
          <p:spPr>
            <a:xfrm rot="19182520">
              <a:off x="9605819" y="1798387"/>
              <a:ext cx="18114" cy="16881"/>
            </a:xfrm>
            <a:custGeom>
              <a:avLst/>
              <a:gdLst/>
              <a:ahLst/>
              <a:cxnLst/>
              <a:rect l="l" t="t" r="r" b="b"/>
              <a:pathLst>
                <a:path w="1043" h="972" extrusionOk="0">
                  <a:moveTo>
                    <a:pt x="500" y="0"/>
                  </a:moveTo>
                  <a:cubicBezTo>
                    <a:pt x="425" y="0"/>
                    <a:pt x="349" y="18"/>
                    <a:pt x="279" y="54"/>
                  </a:cubicBezTo>
                  <a:cubicBezTo>
                    <a:pt x="104" y="142"/>
                    <a:pt x="0" y="328"/>
                    <a:pt x="16" y="523"/>
                  </a:cubicBezTo>
                  <a:cubicBezTo>
                    <a:pt x="31" y="719"/>
                    <a:pt x="162" y="886"/>
                    <a:pt x="348" y="947"/>
                  </a:cubicBezTo>
                  <a:cubicBezTo>
                    <a:pt x="398" y="963"/>
                    <a:pt x="449" y="971"/>
                    <a:pt x="499" y="971"/>
                  </a:cubicBezTo>
                  <a:cubicBezTo>
                    <a:pt x="639" y="971"/>
                    <a:pt x="775" y="911"/>
                    <a:pt x="868" y="801"/>
                  </a:cubicBezTo>
                  <a:cubicBezTo>
                    <a:pt x="1043" y="597"/>
                    <a:pt x="1018" y="291"/>
                    <a:pt x="815" y="117"/>
                  </a:cubicBezTo>
                  <a:cubicBezTo>
                    <a:pt x="725" y="40"/>
                    <a:pt x="613" y="0"/>
                    <a:pt x="500" y="0"/>
                  </a:cubicBezTo>
                  <a:close/>
                </a:path>
              </a:pathLst>
            </a:custGeom>
            <a:solidFill>
              <a:srgbClr val="B22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8" name="Google Shape;923;p40"/>
            <p:cNvSpPr/>
            <p:nvPr/>
          </p:nvSpPr>
          <p:spPr>
            <a:xfrm rot="19182520">
              <a:off x="9436944" y="1776012"/>
              <a:ext cx="18114" cy="16881"/>
            </a:xfrm>
            <a:custGeom>
              <a:avLst/>
              <a:gdLst/>
              <a:ahLst/>
              <a:cxnLst/>
              <a:rect l="l" t="t" r="r" b="b"/>
              <a:pathLst>
                <a:path w="1043" h="972" extrusionOk="0">
                  <a:moveTo>
                    <a:pt x="500" y="1"/>
                  </a:moveTo>
                  <a:cubicBezTo>
                    <a:pt x="424" y="1"/>
                    <a:pt x="349" y="18"/>
                    <a:pt x="278" y="54"/>
                  </a:cubicBezTo>
                  <a:cubicBezTo>
                    <a:pt x="104" y="142"/>
                    <a:pt x="0" y="329"/>
                    <a:pt x="15" y="524"/>
                  </a:cubicBezTo>
                  <a:cubicBezTo>
                    <a:pt x="31" y="720"/>
                    <a:pt x="162" y="886"/>
                    <a:pt x="349" y="948"/>
                  </a:cubicBezTo>
                  <a:cubicBezTo>
                    <a:pt x="398" y="964"/>
                    <a:pt x="449" y="971"/>
                    <a:pt x="499" y="971"/>
                  </a:cubicBezTo>
                  <a:cubicBezTo>
                    <a:pt x="639" y="971"/>
                    <a:pt x="774" y="912"/>
                    <a:pt x="868" y="802"/>
                  </a:cubicBezTo>
                  <a:cubicBezTo>
                    <a:pt x="1043" y="598"/>
                    <a:pt x="1018" y="291"/>
                    <a:pt x="814" y="118"/>
                  </a:cubicBezTo>
                  <a:cubicBezTo>
                    <a:pt x="725" y="40"/>
                    <a:pt x="613" y="1"/>
                    <a:pt x="500" y="1"/>
                  </a:cubicBezTo>
                  <a:close/>
                </a:path>
              </a:pathLst>
            </a:custGeom>
            <a:solidFill>
              <a:srgbClr val="B22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9" name="Google Shape;924;p40"/>
            <p:cNvSpPr/>
            <p:nvPr/>
          </p:nvSpPr>
          <p:spPr>
            <a:xfrm rot="19182520">
              <a:off x="9464003" y="1823129"/>
              <a:ext cx="18114" cy="16881"/>
            </a:xfrm>
            <a:custGeom>
              <a:avLst/>
              <a:gdLst/>
              <a:ahLst/>
              <a:cxnLst/>
              <a:rect l="l" t="t" r="r" b="b"/>
              <a:pathLst>
                <a:path w="1043" h="972" extrusionOk="0">
                  <a:moveTo>
                    <a:pt x="499" y="1"/>
                  </a:moveTo>
                  <a:cubicBezTo>
                    <a:pt x="424" y="1"/>
                    <a:pt x="349" y="18"/>
                    <a:pt x="280" y="54"/>
                  </a:cubicBezTo>
                  <a:cubicBezTo>
                    <a:pt x="104" y="142"/>
                    <a:pt x="0" y="329"/>
                    <a:pt x="15" y="524"/>
                  </a:cubicBezTo>
                  <a:cubicBezTo>
                    <a:pt x="31" y="720"/>
                    <a:pt x="163" y="888"/>
                    <a:pt x="349" y="948"/>
                  </a:cubicBezTo>
                  <a:cubicBezTo>
                    <a:pt x="399" y="964"/>
                    <a:pt x="449" y="972"/>
                    <a:pt x="500" y="972"/>
                  </a:cubicBezTo>
                  <a:cubicBezTo>
                    <a:pt x="639" y="972"/>
                    <a:pt x="774" y="911"/>
                    <a:pt x="868" y="801"/>
                  </a:cubicBezTo>
                  <a:cubicBezTo>
                    <a:pt x="1043" y="597"/>
                    <a:pt x="1019" y="292"/>
                    <a:pt x="815" y="117"/>
                  </a:cubicBezTo>
                  <a:cubicBezTo>
                    <a:pt x="725" y="41"/>
                    <a:pt x="612" y="1"/>
                    <a:pt x="499" y="1"/>
                  </a:cubicBezTo>
                  <a:close/>
                </a:path>
              </a:pathLst>
            </a:custGeom>
            <a:solidFill>
              <a:srgbClr val="B22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90" name="iṧ1îḍê"/>
          <p:cNvSpPr txBox="1"/>
          <p:nvPr/>
        </p:nvSpPr>
        <p:spPr>
          <a:xfrm>
            <a:off x="1390334" y="2767328"/>
            <a:ext cx="2143631" cy="807974"/>
          </a:xfrm>
          <a:prstGeom prst="rect">
            <a:avLst/>
          </a:prstGeom>
          <a:noFill/>
        </p:spPr>
        <p:txBody>
          <a:bodyPr wrap="square" lIns="91440" tIns="45720" rIns="91440" bIns="45720" anchor="t" anchorCtr="0">
            <a:normAutofit/>
          </a:bodyPr>
          <a:lstStyle/>
          <a:p>
            <a:pPr algn="ctr">
              <a:lnSpc>
                <a:spcPct val="120000"/>
              </a:lnSpc>
            </a:pPr>
            <a:r>
              <a:rPr lang="zh-CN" altLang="en-US" sz="16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请在此输入正文请在此输入正文</a:t>
            </a:r>
            <a:endParaRPr lang="en-US" altLang="zh-CN" sz="16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algn="ctr">
              <a:lnSpc>
                <a:spcPct val="120000"/>
              </a:lnSpc>
            </a:pPr>
            <a:endParaRPr lang="en-US" altLang="zh-CN" sz="700" dirty="0">
              <a:solidFill>
                <a:srgbClr val="25C56F"/>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391" name="iṧ1îḍê"/>
          <p:cNvSpPr txBox="1"/>
          <p:nvPr/>
        </p:nvSpPr>
        <p:spPr>
          <a:xfrm>
            <a:off x="3904202" y="4952338"/>
            <a:ext cx="1985615" cy="807974"/>
          </a:xfrm>
          <a:prstGeom prst="rect">
            <a:avLst/>
          </a:prstGeom>
          <a:noFill/>
        </p:spPr>
        <p:txBody>
          <a:bodyPr wrap="square" lIns="91440" tIns="45720" rIns="91440" bIns="45720" anchor="t" anchorCtr="0">
            <a:normAutofit/>
          </a:bodyPr>
          <a:lstStyle/>
          <a:p>
            <a:pPr algn="ctr">
              <a:lnSpc>
                <a:spcPct val="120000"/>
              </a:lnSpc>
            </a:pPr>
            <a:r>
              <a:rPr lang="zh-CN" altLang="en-US" sz="16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请在此输入正文请在此输入正文</a:t>
            </a:r>
            <a:endParaRPr lang="en-US" altLang="zh-CN" sz="16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algn="ctr">
              <a:lnSpc>
                <a:spcPct val="120000"/>
              </a:lnSpc>
            </a:pPr>
            <a:endParaRPr lang="en-US" altLang="zh-CN" sz="700" dirty="0">
              <a:solidFill>
                <a:srgbClr val="25C56F"/>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392" name="iṧ1îḍê"/>
          <p:cNvSpPr txBox="1"/>
          <p:nvPr/>
        </p:nvSpPr>
        <p:spPr>
          <a:xfrm>
            <a:off x="8725393" y="4975707"/>
            <a:ext cx="2010440" cy="807974"/>
          </a:xfrm>
          <a:prstGeom prst="rect">
            <a:avLst/>
          </a:prstGeom>
          <a:noFill/>
        </p:spPr>
        <p:txBody>
          <a:bodyPr wrap="square" lIns="91440" tIns="45720" rIns="91440" bIns="45720" anchor="t" anchorCtr="0">
            <a:normAutofit/>
          </a:bodyPr>
          <a:lstStyle/>
          <a:p>
            <a:pPr algn="ctr">
              <a:lnSpc>
                <a:spcPct val="120000"/>
              </a:lnSpc>
            </a:pPr>
            <a:r>
              <a:rPr lang="zh-CN" altLang="en-US" sz="16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请在此输入正文请在此输入正文</a:t>
            </a:r>
            <a:endParaRPr lang="en-US" altLang="zh-CN" sz="16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algn="ctr">
              <a:lnSpc>
                <a:spcPct val="120000"/>
              </a:lnSpc>
            </a:pPr>
            <a:endParaRPr lang="en-US" altLang="zh-CN" sz="700" dirty="0">
              <a:solidFill>
                <a:srgbClr val="25C56F"/>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393" name="iṧ1îḍê"/>
          <p:cNvSpPr txBox="1"/>
          <p:nvPr/>
        </p:nvSpPr>
        <p:spPr>
          <a:xfrm>
            <a:off x="6237339" y="2767328"/>
            <a:ext cx="2045723" cy="807974"/>
          </a:xfrm>
          <a:prstGeom prst="rect">
            <a:avLst/>
          </a:prstGeom>
          <a:noFill/>
        </p:spPr>
        <p:txBody>
          <a:bodyPr wrap="square" lIns="91440" tIns="45720" rIns="91440" bIns="45720" anchor="t" anchorCtr="0">
            <a:normAutofit/>
          </a:bodyPr>
          <a:lstStyle/>
          <a:p>
            <a:pPr algn="ctr">
              <a:lnSpc>
                <a:spcPct val="120000"/>
              </a:lnSpc>
            </a:pPr>
            <a:r>
              <a:rPr lang="zh-CN" altLang="en-US" sz="16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请在此输入正文请在此输入正文</a:t>
            </a:r>
            <a:endParaRPr lang="en-US" altLang="zh-CN" sz="16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algn="ctr">
              <a:lnSpc>
                <a:spcPct val="120000"/>
              </a:lnSpc>
            </a:pPr>
            <a:endParaRPr lang="en-US" altLang="zh-CN" sz="700" dirty="0">
              <a:solidFill>
                <a:srgbClr val="25C56F"/>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Google Shape;494;p33"/>
          <p:cNvSpPr txBox="1"/>
          <p:nvPr/>
        </p:nvSpPr>
        <p:spPr>
          <a:xfrm>
            <a:off x="4524704" y="766595"/>
            <a:ext cx="3142593"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1pPr>
            <a:lvl2pPr marR="0" lvl="1"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2pPr>
            <a:lvl3pPr marR="0" lvl="2"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3pPr>
            <a:lvl4pPr marR="0" lvl="3"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4pPr>
            <a:lvl5pPr marR="0" lvl="4"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5pPr>
            <a:lvl6pPr marR="0" lvl="5"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6pPr>
            <a:lvl7pPr marR="0" lvl="6"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7pPr>
            <a:lvl8pPr marR="0" lvl="7"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8pPr>
            <a:lvl9pPr marR="0" lvl="8"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9pPr>
          </a:lstStyle>
          <a:p>
            <a:pPr marL="0" marR="0" lvl="0" indent="0" algn="ctr" defTabSz="914400" rtl="0" eaLnBrk="1" fontAlgn="auto" latinLnBrk="0" hangingPunct="1">
              <a:lnSpc>
                <a:spcPct val="100000"/>
              </a:lnSpc>
              <a:spcBef>
                <a:spcPts val="0"/>
              </a:spcBef>
              <a:spcAft>
                <a:spcPts val="0"/>
              </a:spcAft>
              <a:buClr>
                <a:srgbClr val="783F04"/>
              </a:buClr>
              <a:buSzPts val="3000"/>
              <a:buFont typeface="Comfortaa"/>
              <a:buNone/>
              <a:defRPr/>
            </a:pPr>
            <a:r>
              <a:rPr lang="zh-CN" altLang="en-US" sz="4400" kern="0" dirty="0">
                <a:solidFill>
                  <a:schemeClr val="accent1"/>
                </a:solidFill>
                <a:latin typeface="站酷快乐体2016修订版" panose="02010600030101010101" pitchFamily="2" charset="-122"/>
                <a:ea typeface="站酷快乐体2016修订版" panose="02010600030101010101" pitchFamily="2" charset="-122"/>
                <a:cs typeface="阿里巴巴普惠体" panose="00020600040101010101" pitchFamily="18" charset="-122"/>
              </a:rPr>
              <a:t>教师总结</a:t>
            </a:r>
            <a:endParaRPr kumimoji="0" lang="en-US" sz="4400" b="1" u="none" strike="noStrike" kern="0" cap="none" spc="0" normalizeH="0" baseline="0" noProof="0" dirty="0">
              <a:ln>
                <a:noFill/>
              </a:ln>
              <a:solidFill>
                <a:schemeClr val="accent1"/>
              </a:solidFill>
              <a:effectLst/>
              <a:uLnTx/>
              <a:uFillTx/>
              <a:latin typeface="站酷快乐体2016修订版" panose="02010600030101010101" pitchFamily="2" charset="-122"/>
              <a:ea typeface="站酷快乐体2016修订版" panose="02010600030101010101" pitchFamily="2" charset="-122"/>
              <a:cs typeface="阿里巴巴普惠体" panose="00020600040101010101" pitchFamily="18" charset="-122"/>
              <a:sym typeface="Comfortaa"/>
            </a:endParaRPr>
          </a:p>
        </p:txBody>
      </p:sp>
      <p:grpSp>
        <p:nvGrpSpPr>
          <p:cNvPr id="6" name="组合 5"/>
          <p:cNvGrpSpPr/>
          <p:nvPr/>
        </p:nvGrpSpPr>
        <p:grpSpPr>
          <a:xfrm>
            <a:off x="1044756" y="2436277"/>
            <a:ext cx="4132675" cy="2825113"/>
            <a:chOff x="7029309" y="2807078"/>
            <a:chExt cx="4132675" cy="2825113"/>
          </a:xfrm>
        </p:grpSpPr>
        <p:grpSp>
          <p:nvGrpSpPr>
            <p:cNvPr id="7" name="组合 6"/>
            <p:cNvGrpSpPr/>
            <p:nvPr/>
          </p:nvGrpSpPr>
          <p:grpSpPr>
            <a:xfrm>
              <a:off x="7029309" y="2807078"/>
              <a:ext cx="4132675" cy="865469"/>
              <a:chOff x="6892677" y="3116941"/>
              <a:chExt cx="3603600" cy="865469"/>
            </a:xfrm>
          </p:grpSpPr>
          <p:sp>
            <p:nvSpPr>
              <p:cNvPr id="14" name="Google Shape;923;p45"/>
              <p:cNvSpPr txBox="1"/>
              <p:nvPr/>
            </p:nvSpPr>
            <p:spPr>
              <a:xfrm>
                <a:off x="6892677" y="3394838"/>
                <a:ext cx="3603600" cy="587572"/>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1000"/>
                  </a:spcAft>
                  <a:buNone/>
                </a:pPr>
                <a:r>
                  <a:rPr lang="zh-CN" altLang="en-US" sz="14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请在此输入文本请在此输入文本请在此输入文本请在此输入文本请在此输入文本</a:t>
                </a:r>
                <a:endParaRPr lang="en-US" altLang="zh-CN" sz="16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15" name="矩形 14"/>
              <p:cNvSpPr/>
              <p:nvPr/>
            </p:nvSpPr>
            <p:spPr>
              <a:xfrm>
                <a:off x="6892677" y="3116941"/>
                <a:ext cx="756480" cy="406650"/>
              </a:xfrm>
              <a:prstGeom prst="rect">
                <a:avLst/>
              </a:prstGeom>
            </p:spPr>
            <p:txBody>
              <a:bodyPr wrap="none">
                <a:spAutoFit/>
              </a:bodyPr>
              <a:lstStyle/>
              <a:p>
                <a:pPr>
                  <a:lnSpc>
                    <a:spcPct val="120000"/>
                  </a:lnSpc>
                </a:pPr>
                <a:r>
                  <a:rPr lang="zh-CN" altLang="en-US" b="1" dirty="0">
                    <a:solidFill>
                      <a:schemeClr val="accent1"/>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Open Sans"/>
                  </a:rPr>
                  <a:t>标题一</a:t>
                </a:r>
                <a:endParaRPr lang="en-US" altLang="zh-CN" b="1" dirty="0">
                  <a:solidFill>
                    <a:schemeClr val="accent1"/>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Open Sans"/>
                </a:endParaRPr>
              </a:p>
            </p:txBody>
          </p:sp>
        </p:grpSp>
        <p:grpSp>
          <p:nvGrpSpPr>
            <p:cNvPr id="8" name="组合 7"/>
            <p:cNvGrpSpPr/>
            <p:nvPr/>
          </p:nvGrpSpPr>
          <p:grpSpPr>
            <a:xfrm>
              <a:off x="7029310" y="3786900"/>
              <a:ext cx="4132674" cy="865469"/>
              <a:chOff x="6892677" y="3116941"/>
              <a:chExt cx="3603600" cy="865469"/>
            </a:xfrm>
          </p:grpSpPr>
          <p:sp>
            <p:nvSpPr>
              <p:cNvPr id="12" name="Google Shape;923;p45"/>
              <p:cNvSpPr txBox="1"/>
              <p:nvPr/>
            </p:nvSpPr>
            <p:spPr>
              <a:xfrm>
                <a:off x="6892677" y="3394838"/>
                <a:ext cx="3603600" cy="587572"/>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1000"/>
                  </a:spcAft>
                  <a:buNone/>
                </a:pPr>
                <a:r>
                  <a:rPr lang="zh-CN" altLang="en-US" sz="14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请在此输入文本请在此输入文本请在此输入文本请在此输入文本请在此输入文本</a:t>
                </a:r>
                <a:endParaRPr lang="en-US" altLang="zh-CN" sz="16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13" name="矩形 12"/>
              <p:cNvSpPr/>
              <p:nvPr/>
            </p:nvSpPr>
            <p:spPr>
              <a:xfrm>
                <a:off x="6892677" y="3116941"/>
                <a:ext cx="756480" cy="406650"/>
              </a:xfrm>
              <a:prstGeom prst="rect">
                <a:avLst/>
              </a:prstGeom>
            </p:spPr>
            <p:txBody>
              <a:bodyPr wrap="none">
                <a:spAutoFit/>
              </a:bodyPr>
              <a:lstStyle/>
              <a:p>
                <a:pPr>
                  <a:lnSpc>
                    <a:spcPct val="120000"/>
                  </a:lnSpc>
                </a:pPr>
                <a:r>
                  <a:rPr lang="zh-CN" altLang="en-US" b="1" dirty="0">
                    <a:solidFill>
                      <a:schemeClr val="accent1"/>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Open Sans"/>
                  </a:rPr>
                  <a:t>标题二</a:t>
                </a:r>
                <a:endParaRPr lang="en-US" altLang="zh-CN" b="1" dirty="0">
                  <a:solidFill>
                    <a:schemeClr val="accent1"/>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Open Sans"/>
                </a:endParaRPr>
              </a:p>
            </p:txBody>
          </p:sp>
        </p:grpSp>
        <p:grpSp>
          <p:nvGrpSpPr>
            <p:cNvPr id="9" name="组合 8"/>
            <p:cNvGrpSpPr/>
            <p:nvPr/>
          </p:nvGrpSpPr>
          <p:grpSpPr>
            <a:xfrm>
              <a:off x="7029309" y="4766722"/>
              <a:ext cx="4132673" cy="865469"/>
              <a:chOff x="6892677" y="3116941"/>
              <a:chExt cx="3603600" cy="865469"/>
            </a:xfrm>
          </p:grpSpPr>
          <p:sp>
            <p:nvSpPr>
              <p:cNvPr id="10" name="Google Shape;923;p45"/>
              <p:cNvSpPr txBox="1"/>
              <p:nvPr/>
            </p:nvSpPr>
            <p:spPr>
              <a:xfrm>
                <a:off x="6892677" y="3394838"/>
                <a:ext cx="3603600" cy="587572"/>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1000"/>
                  </a:spcAft>
                  <a:buNone/>
                </a:pPr>
                <a:r>
                  <a:rPr lang="zh-CN" altLang="en-US" sz="14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请在此输入文本请在此输入文本请在此输入文本请在此输入文本请在此输入文本</a:t>
                </a:r>
                <a:endParaRPr lang="en-US" altLang="zh-CN" sz="16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11" name="矩形 10"/>
              <p:cNvSpPr/>
              <p:nvPr/>
            </p:nvSpPr>
            <p:spPr>
              <a:xfrm>
                <a:off x="6892677" y="3116941"/>
                <a:ext cx="756480" cy="406650"/>
              </a:xfrm>
              <a:prstGeom prst="rect">
                <a:avLst/>
              </a:prstGeom>
            </p:spPr>
            <p:txBody>
              <a:bodyPr wrap="none">
                <a:spAutoFit/>
              </a:bodyPr>
              <a:lstStyle/>
              <a:p>
                <a:pPr>
                  <a:lnSpc>
                    <a:spcPct val="120000"/>
                  </a:lnSpc>
                </a:pPr>
                <a:r>
                  <a:rPr lang="zh-CN" altLang="en-US" b="1" dirty="0">
                    <a:solidFill>
                      <a:schemeClr val="accent1"/>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Open Sans"/>
                  </a:rPr>
                  <a:t>标题三</a:t>
                </a:r>
                <a:endParaRPr lang="en-US" altLang="zh-CN" b="1" dirty="0">
                  <a:solidFill>
                    <a:schemeClr val="accent1"/>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Open Sans"/>
                </a:endParaRPr>
              </a:p>
            </p:txBody>
          </p:sp>
        </p:grpSp>
      </p:grpSp>
      <p:grpSp>
        <p:nvGrpSpPr>
          <p:cNvPr id="16" name="组合 15"/>
          <p:cNvGrpSpPr/>
          <p:nvPr/>
        </p:nvGrpSpPr>
        <p:grpSpPr>
          <a:xfrm>
            <a:off x="6230623" y="2202956"/>
            <a:ext cx="4834252" cy="3681902"/>
            <a:chOff x="7187838" y="2350538"/>
            <a:chExt cx="4021500" cy="3062887"/>
          </a:xfrm>
        </p:grpSpPr>
        <p:grpSp>
          <p:nvGrpSpPr>
            <p:cNvPr id="17" name="Google Shape;1086;p55"/>
            <p:cNvGrpSpPr/>
            <p:nvPr/>
          </p:nvGrpSpPr>
          <p:grpSpPr>
            <a:xfrm>
              <a:off x="7187838" y="2350538"/>
              <a:ext cx="4021500" cy="3062887"/>
              <a:chOff x="720010" y="1419647"/>
              <a:chExt cx="4021500" cy="3062887"/>
            </a:xfrm>
          </p:grpSpPr>
          <p:sp>
            <p:nvSpPr>
              <p:cNvPr id="19" name="Google Shape;1087;p55"/>
              <p:cNvSpPr/>
              <p:nvPr/>
            </p:nvSpPr>
            <p:spPr>
              <a:xfrm>
                <a:off x="720010" y="1419647"/>
                <a:ext cx="4021500" cy="2544300"/>
              </a:xfrm>
              <a:prstGeom prst="roundRect">
                <a:avLst>
                  <a:gd name="adj" fmla="val 3857"/>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 name="Google Shape;1088;p55"/>
              <p:cNvSpPr/>
              <p:nvPr/>
            </p:nvSpPr>
            <p:spPr>
              <a:xfrm>
                <a:off x="747353" y="1447364"/>
                <a:ext cx="3966900" cy="2488800"/>
              </a:xfrm>
              <a:prstGeom prst="roundRect">
                <a:avLst>
                  <a:gd name="adj" fmla="val 3282"/>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1089;p55"/>
              <p:cNvSpPr/>
              <p:nvPr/>
            </p:nvSpPr>
            <p:spPr>
              <a:xfrm>
                <a:off x="858158" y="1548119"/>
                <a:ext cx="3748500" cy="2285700"/>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1090;p55"/>
              <p:cNvSpPr/>
              <p:nvPr/>
            </p:nvSpPr>
            <p:spPr>
              <a:xfrm>
                <a:off x="2042408" y="3963886"/>
                <a:ext cx="1373274" cy="518648"/>
              </a:xfrm>
              <a:custGeom>
                <a:avLst/>
                <a:gdLst/>
                <a:ahLst/>
                <a:cxnLst/>
                <a:rect l="l" t="t" r="r" b="b"/>
                <a:pathLst>
                  <a:path w="65999" h="24926" extrusionOk="0">
                    <a:moveTo>
                      <a:pt x="13372" y="0"/>
                    </a:moveTo>
                    <a:cubicBezTo>
                      <a:pt x="13051" y="1881"/>
                      <a:pt x="12653" y="8225"/>
                      <a:pt x="11445" y="11283"/>
                    </a:cubicBezTo>
                    <a:cubicBezTo>
                      <a:pt x="10237" y="14341"/>
                      <a:pt x="7883" y="16511"/>
                      <a:pt x="6125" y="18346"/>
                    </a:cubicBezTo>
                    <a:cubicBezTo>
                      <a:pt x="4367" y="20181"/>
                      <a:pt x="1875" y="21297"/>
                      <a:pt x="896" y="22291"/>
                    </a:cubicBezTo>
                    <a:cubicBezTo>
                      <a:pt x="-82" y="23285"/>
                      <a:pt x="-174" y="23896"/>
                      <a:pt x="254" y="24309"/>
                    </a:cubicBezTo>
                    <a:cubicBezTo>
                      <a:pt x="682" y="24722"/>
                      <a:pt x="805" y="24692"/>
                      <a:pt x="3465" y="24768"/>
                    </a:cubicBezTo>
                    <a:cubicBezTo>
                      <a:pt x="6125" y="24845"/>
                      <a:pt x="10925" y="24768"/>
                      <a:pt x="16215" y="24768"/>
                    </a:cubicBezTo>
                    <a:cubicBezTo>
                      <a:pt x="21505" y="24768"/>
                      <a:pt x="28630" y="24768"/>
                      <a:pt x="35204" y="24768"/>
                    </a:cubicBezTo>
                    <a:cubicBezTo>
                      <a:pt x="41778" y="24768"/>
                      <a:pt x="50783" y="24768"/>
                      <a:pt x="55660" y="24768"/>
                    </a:cubicBezTo>
                    <a:cubicBezTo>
                      <a:pt x="60537" y="24768"/>
                      <a:pt x="62754" y="25104"/>
                      <a:pt x="64466" y="24768"/>
                    </a:cubicBezTo>
                    <a:cubicBezTo>
                      <a:pt x="66178" y="24432"/>
                      <a:pt x="66056" y="23346"/>
                      <a:pt x="65934" y="22750"/>
                    </a:cubicBezTo>
                    <a:cubicBezTo>
                      <a:pt x="65812" y="22154"/>
                      <a:pt x="65353" y="22765"/>
                      <a:pt x="63732" y="21190"/>
                    </a:cubicBezTo>
                    <a:cubicBezTo>
                      <a:pt x="62111" y="19615"/>
                      <a:pt x="57999" y="16512"/>
                      <a:pt x="56210" y="13301"/>
                    </a:cubicBezTo>
                    <a:cubicBezTo>
                      <a:pt x="54421" y="10091"/>
                      <a:pt x="53505" y="4083"/>
                      <a:pt x="53000" y="1927"/>
                    </a:cubicBezTo>
                    <a:cubicBezTo>
                      <a:pt x="52496" y="-229"/>
                      <a:pt x="53153" y="627"/>
                      <a:pt x="53183" y="367"/>
                    </a:cubicBezTo>
                  </a:path>
                </a:pathLst>
              </a:custGeom>
              <a:noFill/>
              <a:ln w="19050" cap="flat" cmpd="sng">
                <a:solidFill>
                  <a:schemeClr val="accent1"/>
                </a:solidFill>
                <a:prstDash val="solid"/>
                <a:round/>
                <a:headEnd type="none" w="med" len="med"/>
                <a:tailEnd type="none" w="med" len="med"/>
              </a:ln>
            </p:spPr>
          </p:sp>
          <p:cxnSp>
            <p:nvCxnSpPr>
              <p:cNvPr id="23" name="Google Shape;1091;p55"/>
              <p:cNvCxnSpPr/>
              <p:nvPr/>
            </p:nvCxnSpPr>
            <p:spPr>
              <a:xfrm>
                <a:off x="2057250" y="4433452"/>
                <a:ext cx="1353300" cy="0"/>
              </a:xfrm>
              <a:prstGeom prst="straightConnector1">
                <a:avLst/>
              </a:prstGeom>
              <a:noFill/>
              <a:ln w="19050" cap="flat" cmpd="sng">
                <a:solidFill>
                  <a:schemeClr val="accent1"/>
                </a:solidFill>
                <a:prstDash val="solid"/>
                <a:round/>
                <a:headEnd type="none" w="med" len="med"/>
                <a:tailEnd type="none" w="med" len="med"/>
              </a:ln>
            </p:spPr>
          </p:cxnSp>
        </p:grpSp>
        <p:pic>
          <p:nvPicPr>
            <p:cNvPr id="18" name="图片 17"/>
            <p:cNvPicPr>
              <a:picLocks noChangeAspect="1"/>
            </p:cNvPicPr>
            <p:nvPr/>
          </p:nvPicPr>
          <p:blipFill rotWithShape="1">
            <a:blip r:embed="rId1"/>
            <a:srcRect l="4470" r="3318"/>
            <a:stretch>
              <a:fillRect/>
            </a:stretch>
          </p:blipFill>
          <p:spPr>
            <a:xfrm>
              <a:off x="7325986" y="2479010"/>
              <a:ext cx="3748500" cy="2285700"/>
            </a:xfrm>
            <a:prstGeom prst="rect">
              <a:avLst/>
            </a:prstGeom>
            <a:ln>
              <a:solidFill>
                <a:schemeClr val="accent1"/>
              </a:solidFill>
            </a:ln>
          </p:spPr>
        </p:pic>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5FFF3"/>
        </a:solidFill>
        <a:effectLst/>
      </p:bgPr>
    </p:bg>
    <p:spTree>
      <p:nvGrpSpPr>
        <p:cNvPr id="1" name=""/>
        <p:cNvGrpSpPr/>
        <p:nvPr/>
      </p:nvGrpSpPr>
      <p:grpSpPr>
        <a:xfrm>
          <a:off x="0" y="0"/>
          <a:ext cx="0" cy="0"/>
          <a:chOff x="0" y="0"/>
          <a:chExt cx="0" cy="0"/>
        </a:xfrm>
      </p:grpSpPr>
      <p:sp>
        <p:nvSpPr>
          <p:cNvPr id="2" name="Google Shape;493;p33"/>
          <p:cNvSpPr/>
          <p:nvPr/>
        </p:nvSpPr>
        <p:spPr>
          <a:xfrm flipH="1">
            <a:off x="0" y="-217714"/>
            <a:ext cx="12550978" cy="7075714"/>
          </a:xfrm>
          <a:custGeom>
            <a:avLst/>
            <a:gdLst/>
            <a:ahLst/>
            <a:cxnLst/>
            <a:rect l="l" t="t" r="r" b="b"/>
            <a:pathLst>
              <a:path w="46307" h="26227" extrusionOk="0">
                <a:moveTo>
                  <a:pt x="43978" y="0"/>
                </a:moveTo>
                <a:cubicBezTo>
                  <a:pt x="40052" y="0"/>
                  <a:pt x="36587" y="2763"/>
                  <a:pt x="33999" y="6111"/>
                </a:cubicBezTo>
                <a:cubicBezTo>
                  <a:pt x="32570" y="7960"/>
                  <a:pt x="30493" y="9268"/>
                  <a:pt x="28222" y="9800"/>
                </a:cubicBezTo>
                <a:cubicBezTo>
                  <a:pt x="26639" y="10170"/>
                  <a:pt x="24941" y="10367"/>
                  <a:pt x="23604" y="11370"/>
                </a:cubicBezTo>
                <a:cubicBezTo>
                  <a:pt x="22472" y="12217"/>
                  <a:pt x="21784" y="13486"/>
                  <a:pt x="21291" y="14784"/>
                </a:cubicBezTo>
                <a:cubicBezTo>
                  <a:pt x="20506" y="16853"/>
                  <a:pt x="20265" y="20071"/>
                  <a:pt x="18032" y="21173"/>
                </a:cubicBezTo>
                <a:cubicBezTo>
                  <a:pt x="17547" y="21412"/>
                  <a:pt x="17019" y="21512"/>
                  <a:pt x="16450" y="21512"/>
                </a:cubicBezTo>
                <a:cubicBezTo>
                  <a:pt x="13442" y="21512"/>
                  <a:pt x="9289" y="18702"/>
                  <a:pt x="4349" y="18702"/>
                </a:cubicBezTo>
                <a:cubicBezTo>
                  <a:pt x="2959" y="18702"/>
                  <a:pt x="1507" y="18924"/>
                  <a:pt x="1" y="19494"/>
                </a:cubicBezTo>
                <a:lnTo>
                  <a:pt x="1" y="26227"/>
                </a:lnTo>
                <a:lnTo>
                  <a:pt x="46307" y="26227"/>
                </a:lnTo>
                <a:lnTo>
                  <a:pt x="46307" y="327"/>
                </a:lnTo>
                <a:cubicBezTo>
                  <a:pt x="45515" y="104"/>
                  <a:pt x="44738" y="0"/>
                  <a:pt x="43978" y="0"/>
                </a:cubicBezTo>
                <a:close/>
              </a:path>
            </a:pathLst>
          </a:custGeom>
          <a:solidFill>
            <a:srgbClr val="25C5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494;p33"/>
          <p:cNvSpPr txBox="1"/>
          <p:nvPr/>
        </p:nvSpPr>
        <p:spPr>
          <a:xfrm>
            <a:off x="5615896" y="2251330"/>
            <a:ext cx="5315700"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1pPr>
            <a:lvl2pPr marR="0" lvl="1"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2pPr>
            <a:lvl3pPr marR="0" lvl="2"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3pPr>
            <a:lvl4pPr marR="0" lvl="3"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4pPr>
            <a:lvl5pPr marR="0" lvl="4"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5pPr>
            <a:lvl6pPr marR="0" lvl="5"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6pPr>
            <a:lvl7pPr marR="0" lvl="6"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7pPr>
            <a:lvl8pPr marR="0" lvl="7"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8pPr>
            <a:lvl9pPr marR="0" lvl="8"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9pPr>
          </a:lstStyle>
          <a:p>
            <a:pPr marL="0" marR="0" lvl="0" indent="0" algn="r" defTabSz="914400" rtl="0" eaLnBrk="1" fontAlgn="auto" latinLnBrk="0" hangingPunct="1">
              <a:lnSpc>
                <a:spcPct val="100000"/>
              </a:lnSpc>
              <a:spcBef>
                <a:spcPts val="0"/>
              </a:spcBef>
              <a:spcAft>
                <a:spcPts val="0"/>
              </a:spcAft>
              <a:buClr>
                <a:srgbClr val="783F04"/>
              </a:buClr>
              <a:buSzPts val="3000"/>
              <a:buFont typeface="Comfortaa"/>
              <a:buNone/>
              <a:defRPr/>
            </a:pPr>
            <a:r>
              <a:rPr lang="zh-CN" altLang="en-US" sz="6000" kern="0" dirty="0">
                <a:solidFill>
                  <a:schemeClr val="accent1"/>
                </a:solidFill>
                <a:latin typeface="站酷快乐体2016修订版" panose="02010600030101010101" pitchFamily="2" charset="-122"/>
                <a:ea typeface="站酷快乐体2016修订版" panose="02010600030101010101" pitchFamily="2" charset="-122"/>
                <a:cs typeface="阿里巴巴普惠体" panose="00020600040101010101" pitchFamily="18" charset="-122"/>
              </a:rPr>
              <a:t>班会总结</a:t>
            </a:r>
            <a:endParaRPr kumimoji="0" lang="en-US" sz="6000" b="1" u="none" strike="noStrike" kern="0" cap="none" spc="0" normalizeH="0" baseline="0" noProof="0" dirty="0">
              <a:ln>
                <a:noFill/>
              </a:ln>
              <a:solidFill>
                <a:schemeClr val="accent1"/>
              </a:solidFill>
              <a:effectLst/>
              <a:uLnTx/>
              <a:uFillTx/>
              <a:latin typeface="站酷快乐体2016修订版" panose="02010600030101010101" pitchFamily="2" charset="-122"/>
              <a:ea typeface="站酷快乐体2016修订版" panose="02010600030101010101" pitchFamily="2" charset="-122"/>
              <a:cs typeface="阿里巴巴普惠体" panose="00020600040101010101" pitchFamily="18" charset="-122"/>
              <a:sym typeface="Comfortaa"/>
            </a:endParaRPr>
          </a:p>
        </p:txBody>
      </p:sp>
      <p:sp>
        <p:nvSpPr>
          <p:cNvPr id="72" name="Google Shape;495;p33"/>
          <p:cNvSpPr txBox="1"/>
          <p:nvPr/>
        </p:nvSpPr>
        <p:spPr>
          <a:xfrm>
            <a:off x="7810396" y="1512235"/>
            <a:ext cx="3121200" cy="841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4800"/>
              <a:buFont typeface="Comfortaa"/>
              <a:buNone/>
              <a:defRPr sz="4800" b="1" i="0" u="none" strike="noStrike" cap="none">
                <a:solidFill>
                  <a:schemeClr val="accent1"/>
                </a:solidFill>
                <a:latin typeface="Comfortaa"/>
                <a:ea typeface="Comfortaa"/>
                <a:cs typeface="Comfortaa"/>
                <a:sym typeface="Comfortaa"/>
              </a:defRPr>
            </a:lvl1pPr>
            <a:lvl2pPr marR="0" lvl="1" algn="r" rtl="0">
              <a:lnSpc>
                <a:spcPct val="100000"/>
              </a:lnSpc>
              <a:spcBef>
                <a:spcPts val="0"/>
              </a:spcBef>
              <a:spcAft>
                <a:spcPts val="0"/>
              </a:spcAft>
              <a:buClr>
                <a:schemeClr val="accent4"/>
              </a:buClr>
              <a:buSzPts val="7200"/>
              <a:buFont typeface="Comfortaa"/>
              <a:buNone/>
              <a:defRPr sz="7200" b="1" i="0" u="none" strike="noStrike" cap="none">
                <a:solidFill>
                  <a:schemeClr val="accent4"/>
                </a:solidFill>
                <a:latin typeface="Comfortaa"/>
                <a:ea typeface="Comfortaa"/>
                <a:cs typeface="Comfortaa"/>
                <a:sym typeface="Comfortaa"/>
              </a:defRPr>
            </a:lvl2pPr>
            <a:lvl3pPr marR="0" lvl="2" algn="r" rtl="0">
              <a:lnSpc>
                <a:spcPct val="100000"/>
              </a:lnSpc>
              <a:spcBef>
                <a:spcPts val="0"/>
              </a:spcBef>
              <a:spcAft>
                <a:spcPts val="0"/>
              </a:spcAft>
              <a:buClr>
                <a:schemeClr val="accent4"/>
              </a:buClr>
              <a:buSzPts val="7200"/>
              <a:buFont typeface="Comfortaa"/>
              <a:buNone/>
              <a:defRPr sz="7200" b="1" i="0" u="none" strike="noStrike" cap="none">
                <a:solidFill>
                  <a:schemeClr val="accent4"/>
                </a:solidFill>
                <a:latin typeface="Comfortaa"/>
                <a:ea typeface="Comfortaa"/>
                <a:cs typeface="Comfortaa"/>
                <a:sym typeface="Comfortaa"/>
              </a:defRPr>
            </a:lvl3pPr>
            <a:lvl4pPr marR="0" lvl="3" algn="r" rtl="0">
              <a:lnSpc>
                <a:spcPct val="100000"/>
              </a:lnSpc>
              <a:spcBef>
                <a:spcPts val="0"/>
              </a:spcBef>
              <a:spcAft>
                <a:spcPts val="0"/>
              </a:spcAft>
              <a:buClr>
                <a:schemeClr val="accent4"/>
              </a:buClr>
              <a:buSzPts val="7200"/>
              <a:buFont typeface="Comfortaa"/>
              <a:buNone/>
              <a:defRPr sz="7200" b="1" i="0" u="none" strike="noStrike" cap="none">
                <a:solidFill>
                  <a:schemeClr val="accent4"/>
                </a:solidFill>
                <a:latin typeface="Comfortaa"/>
                <a:ea typeface="Comfortaa"/>
                <a:cs typeface="Comfortaa"/>
                <a:sym typeface="Comfortaa"/>
              </a:defRPr>
            </a:lvl4pPr>
            <a:lvl5pPr marR="0" lvl="4" algn="r" rtl="0">
              <a:lnSpc>
                <a:spcPct val="100000"/>
              </a:lnSpc>
              <a:spcBef>
                <a:spcPts val="0"/>
              </a:spcBef>
              <a:spcAft>
                <a:spcPts val="0"/>
              </a:spcAft>
              <a:buClr>
                <a:schemeClr val="accent4"/>
              </a:buClr>
              <a:buSzPts val="7200"/>
              <a:buFont typeface="Comfortaa"/>
              <a:buNone/>
              <a:defRPr sz="7200" b="1" i="0" u="none" strike="noStrike" cap="none">
                <a:solidFill>
                  <a:schemeClr val="accent4"/>
                </a:solidFill>
                <a:latin typeface="Comfortaa"/>
                <a:ea typeface="Comfortaa"/>
                <a:cs typeface="Comfortaa"/>
                <a:sym typeface="Comfortaa"/>
              </a:defRPr>
            </a:lvl5pPr>
            <a:lvl6pPr marR="0" lvl="5" algn="r" rtl="0">
              <a:lnSpc>
                <a:spcPct val="100000"/>
              </a:lnSpc>
              <a:spcBef>
                <a:spcPts val="0"/>
              </a:spcBef>
              <a:spcAft>
                <a:spcPts val="0"/>
              </a:spcAft>
              <a:buClr>
                <a:schemeClr val="accent4"/>
              </a:buClr>
              <a:buSzPts val="7200"/>
              <a:buFont typeface="Comfortaa"/>
              <a:buNone/>
              <a:defRPr sz="7200" b="1" i="0" u="none" strike="noStrike" cap="none">
                <a:solidFill>
                  <a:schemeClr val="accent4"/>
                </a:solidFill>
                <a:latin typeface="Comfortaa"/>
                <a:ea typeface="Comfortaa"/>
                <a:cs typeface="Comfortaa"/>
                <a:sym typeface="Comfortaa"/>
              </a:defRPr>
            </a:lvl6pPr>
            <a:lvl7pPr marR="0" lvl="6" algn="r" rtl="0">
              <a:lnSpc>
                <a:spcPct val="100000"/>
              </a:lnSpc>
              <a:spcBef>
                <a:spcPts val="0"/>
              </a:spcBef>
              <a:spcAft>
                <a:spcPts val="0"/>
              </a:spcAft>
              <a:buClr>
                <a:schemeClr val="accent4"/>
              </a:buClr>
              <a:buSzPts val="7200"/>
              <a:buFont typeface="Comfortaa"/>
              <a:buNone/>
              <a:defRPr sz="7200" b="1" i="0" u="none" strike="noStrike" cap="none">
                <a:solidFill>
                  <a:schemeClr val="accent4"/>
                </a:solidFill>
                <a:latin typeface="Comfortaa"/>
                <a:ea typeface="Comfortaa"/>
                <a:cs typeface="Comfortaa"/>
                <a:sym typeface="Comfortaa"/>
              </a:defRPr>
            </a:lvl7pPr>
            <a:lvl8pPr marR="0" lvl="7" algn="r" rtl="0">
              <a:lnSpc>
                <a:spcPct val="100000"/>
              </a:lnSpc>
              <a:spcBef>
                <a:spcPts val="0"/>
              </a:spcBef>
              <a:spcAft>
                <a:spcPts val="0"/>
              </a:spcAft>
              <a:buClr>
                <a:schemeClr val="accent4"/>
              </a:buClr>
              <a:buSzPts val="7200"/>
              <a:buFont typeface="Comfortaa"/>
              <a:buNone/>
              <a:defRPr sz="7200" b="1" i="0" u="none" strike="noStrike" cap="none">
                <a:solidFill>
                  <a:schemeClr val="accent4"/>
                </a:solidFill>
                <a:latin typeface="Comfortaa"/>
                <a:ea typeface="Comfortaa"/>
                <a:cs typeface="Comfortaa"/>
                <a:sym typeface="Comfortaa"/>
              </a:defRPr>
            </a:lvl8pPr>
            <a:lvl9pPr marR="0" lvl="8" algn="r" rtl="0">
              <a:lnSpc>
                <a:spcPct val="100000"/>
              </a:lnSpc>
              <a:spcBef>
                <a:spcPts val="0"/>
              </a:spcBef>
              <a:spcAft>
                <a:spcPts val="0"/>
              </a:spcAft>
              <a:buClr>
                <a:schemeClr val="accent4"/>
              </a:buClr>
              <a:buSzPts val="7200"/>
              <a:buFont typeface="Comfortaa"/>
              <a:buNone/>
              <a:defRPr sz="7200" b="1" i="0" u="none" strike="noStrike" cap="none">
                <a:solidFill>
                  <a:schemeClr val="accent4"/>
                </a:solidFill>
                <a:latin typeface="Comfortaa"/>
                <a:ea typeface="Comfortaa"/>
                <a:cs typeface="Comfortaa"/>
                <a:sym typeface="Comfortaa"/>
              </a:defRPr>
            </a:lvl9pPr>
          </a:lstStyle>
          <a:p>
            <a:pPr marL="0" marR="0" lvl="0" indent="0" algn="r" defTabSz="914400" rtl="0" eaLnBrk="1" fontAlgn="auto" latinLnBrk="0" hangingPunct="1">
              <a:lnSpc>
                <a:spcPct val="100000"/>
              </a:lnSpc>
              <a:spcBef>
                <a:spcPts val="0"/>
              </a:spcBef>
              <a:spcAft>
                <a:spcPts val="0"/>
              </a:spcAft>
              <a:buClr>
                <a:srgbClr val="FFAB40"/>
              </a:buClr>
              <a:buSzPts val="4800"/>
              <a:buFont typeface="Comfortaa"/>
              <a:buNone/>
              <a:defRPr/>
            </a:pPr>
            <a:r>
              <a:rPr kumimoji="0" lang="en-GB" sz="5400" b="1" i="0" u="none" strike="noStrike" kern="0" cap="none" spc="0" normalizeH="0" baseline="0" noProof="0" dirty="0">
                <a:ln>
                  <a:noFill/>
                </a:ln>
                <a:solidFill>
                  <a:schemeClr val="accent2"/>
                </a:solidFill>
                <a:effectLst/>
                <a:uLnTx/>
                <a:uFillTx/>
                <a:latin typeface="阿里巴巴普惠体" panose="00020600040101010101" pitchFamily="18" charset="-122"/>
                <a:ea typeface="阿里巴巴普惠体" panose="00020600040101010101" pitchFamily="18" charset="-122"/>
                <a:cs typeface="阿里巴巴普惠体" panose="00020600040101010101" pitchFamily="18" charset="-122"/>
                <a:sym typeface="Comfortaa"/>
              </a:rPr>
              <a:t>0</a:t>
            </a:r>
            <a:r>
              <a:rPr lang="en-US" altLang="zh-CN" sz="5400" kern="0" dirty="0">
                <a:solidFill>
                  <a:schemeClr val="accent2"/>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4</a:t>
            </a:r>
            <a:r>
              <a:rPr kumimoji="0" lang="en-GB" sz="5400" b="1" i="0" u="none" strike="noStrike" kern="0" cap="none" spc="0" normalizeH="0" baseline="0" noProof="0" dirty="0">
                <a:ln>
                  <a:noFill/>
                </a:ln>
                <a:solidFill>
                  <a:schemeClr val="accent2"/>
                </a:solidFill>
                <a:effectLst/>
                <a:uLnTx/>
                <a:uFillTx/>
                <a:latin typeface="阿里巴巴普惠体" panose="00020600040101010101" pitchFamily="18" charset="-122"/>
                <a:ea typeface="阿里巴巴普惠体" panose="00020600040101010101" pitchFamily="18" charset="-122"/>
                <a:cs typeface="阿里巴巴普惠体" panose="00020600040101010101" pitchFamily="18" charset="-122"/>
                <a:sym typeface="Comfortaa"/>
              </a:rPr>
              <a:t>.</a:t>
            </a:r>
            <a:endParaRPr kumimoji="0" lang="en-GB" sz="5400" b="1" i="0" u="none" strike="noStrike" kern="0" cap="none" spc="0" normalizeH="0" baseline="0" noProof="0" dirty="0">
              <a:ln>
                <a:noFill/>
              </a:ln>
              <a:solidFill>
                <a:schemeClr val="accent2"/>
              </a:solidFill>
              <a:effectLst/>
              <a:uLnTx/>
              <a:uFillTx/>
              <a:latin typeface="阿里巴巴普惠体" panose="00020600040101010101" pitchFamily="18" charset="-122"/>
              <a:ea typeface="阿里巴巴普惠体" panose="00020600040101010101" pitchFamily="18" charset="-122"/>
              <a:cs typeface="阿里巴巴普惠体" panose="00020600040101010101" pitchFamily="18" charset="-122"/>
              <a:sym typeface="Comfortaa"/>
            </a:endParaRPr>
          </a:p>
        </p:txBody>
      </p:sp>
      <p:grpSp>
        <p:nvGrpSpPr>
          <p:cNvPr id="220" name="组合 219"/>
          <p:cNvGrpSpPr/>
          <p:nvPr/>
        </p:nvGrpSpPr>
        <p:grpSpPr>
          <a:xfrm>
            <a:off x="1326988" y="2354035"/>
            <a:ext cx="3727702" cy="4024290"/>
            <a:chOff x="4101940" y="430704"/>
            <a:chExt cx="3966535" cy="4282125"/>
          </a:xfrm>
        </p:grpSpPr>
        <p:grpSp>
          <p:nvGrpSpPr>
            <p:cNvPr id="221" name="Google Shape;1547;p42"/>
            <p:cNvGrpSpPr/>
            <p:nvPr/>
          </p:nvGrpSpPr>
          <p:grpSpPr>
            <a:xfrm>
              <a:off x="5601113" y="680161"/>
              <a:ext cx="1926350" cy="3138592"/>
              <a:chOff x="3815175" y="2743200"/>
              <a:chExt cx="1677275" cy="2732775"/>
            </a:xfrm>
          </p:grpSpPr>
          <p:sp>
            <p:nvSpPr>
              <p:cNvPr id="274" name="Google Shape;1548;p42"/>
              <p:cNvSpPr/>
              <p:nvPr/>
            </p:nvSpPr>
            <p:spPr>
              <a:xfrm>
                <a:off x="4577075" y="4923950"/>
                <a:ext cx="199175" cy="552025"/>
              </a:xfrm>
              <a:custGeom>
                <a:avLst/>
                <a:gdLst/>
                <a:ahLst/>
                <a:cxnLst/>
                <a:rect l="l" t="t" r="r" b="b"/>
                <a:pathLst>
                  <a:path w="7967" h="22081" extrusionOk="0">
                    <a:moveTo>
                      <a:pt x="1" y="0"/>
                    </a:moveTo>
                    <a:lnTo>
                      <a:pt x="1" y="22080"/>
                    </a:lnTo>
                    <a:lnTo>
                      <a:pt x="7966" y="22080"/>
                    </a:lnTo>
                    <a:lnTo>
                      <a:pt x="7966" y="0"/>
                    </a:lnTo>
                    <a:close/>
                  </a:path>
                </a:pathLst>
              </a:custGeom>
              <a:solidFill>
                <a:srgbClr val="4324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5" name="Google Shape;1549;p42"/>
              <p:cNvSpPr/>
              <p:nvPr/>
            </p:nvSpPr>
            <p:spPr>
              <a:xfrm>
                <a:off x="3815175" y="2743200"/>
                <a:ext cx="1677275" cy="2198525"/>
              </a:xfrm>
              <a:custGeom>
                <a:avLst/>
                <a:gdLst/>
                <a:ahLst/>
                <a:cxnLst/>
                <a:rect l="l" t="t" r="r" b="b"/>
                <a:pathLst>
                  <a:path w="67091" h="87941" extrusionOk="0">
                    <a:moveTo>
                      <a:pt x="33215" y="1"/>
                    </a:moveTo>
                    <a:cubicBezTo>
                      <a:pt x="14686" y="1"/>
                      <a:pt x="0" y="33448"/>
                      <a:pt x="0" y="53429"/>
                    </a:cubicBezTo>
                    <a:cubicBezTo>
                      <a:pt x="0" y="73413"/>
                      <a:pt x="15350" y="87940"/>
                      <a:pt x="33876" y="87940"/>
                    </a:cubicBezTo>
                    <a:cubicBezTo>
                      <a:pt x="52406" y="87940"/>
                      <a:pt x="67091" y="73414"/>
                      <a:pt x="67091" y="53429"/>
                    </a:cubicBezTo>
                    <a:cubicBezTo>
                      <a:pt x="67091" y="33450"/>
                      <a:pt x="51745" y="1"/>
                      <a:pt x="33215" y="1"/>
                    </a:cubicBezTo>
                    <a:close/>
                  </a:path>
                </a:pathLst>
              </a:custGeom>
              <a:solidFill>
                <a:srgbClr val="ADC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22" name="Google Shape;1550;p42"/>
            <p:cNvGrpSpPr/>
            <p:nvPr/>
          </p:nvGrpSpPr>
          <p:grpSpPr>
            <a:xfrm>
              <a:off x="6230198" y="1804328"/>
              <a:ext cx="1496939" cy="2014529"/>
              <a:chOff x="3454975" y="280850"/>
              <a:chExt cx="1546425" cy="2081125"/>
            </a:xfrm>
          </p:grpSpPr>
          <p:sp>
            <p:nvSpPr>
              <p:cNvPr id="272" name="Google Shape;1551;p42"/>
              <p:cNvSpPr/>
              <p:nvPr/>
            </p:nvSpPr>
            <p:spPr>
              <a:xfrm>
                <a:off x="3762750" y="1089725"/>
                <a:ext cx="903200" cy="1272250"/>
              </a:xfrm>
              <a:custGeom>
                <a:avLst/>
                <a:gdLst/>
                <a:ahLst/>
                <a:cxnLst/>
                <a:rect l="l" t="t" r="r" b="b"/>
                <a:pathLst>
                  <a:path w="36128" h="50890" extrusionOk="0">
                    <a:moveTo>
                      <a:pt x="30474" y="0"/>
                    </a:moveTo>
                    <a:cubicBezTo>
                      <a:pt x="30468" y="27"/>
                      <a:pt x="29907" y="2746"/>
                      <a:pt x="27741" y="5726"/>
                    </a:cubicBezTo>
                    <a:cubicBezTo>
                      <a:pt x="26950" y="6813"/>
                      <a:pt x="25686" y="8012"/>
                      <a:pt x="24069" y="9019"/>
                    </a:cubicBezTo>
                    <a:cubicBezTo>
                      <a:pt x="21871" y="6610"/>
                      <a:pt x="22297" y="3132"/>
                      <a:pt x="22324" y="2933"/>
                    </a:cubicBezTo>
                    <a:lnTo>
                      <a:pt x="21247" y="2786"/>
                    </a:lnTo>
                    <a:lnTo>
                      <a:pt x="21247" y="2786"/>
                    </a:lnTo>
                    <a:cubicBezTo>
                      <a:pt x="21240" y="2841"/>
                      <a:pt x="20746" y="6754"/>
                      <a:pt x="23111" y="9569"/>
                    </a:cubicBezTo>
                    <a:cubicBezTo>
                      <a:pt x="21200" y="10577"/>
                      <a:pt x="18891" y="11283"/>
                      <a:pt x="16337" y="11283"/>
                    </a:cubicBezTo>
                    <a:cubicBezTo>
                      <a:pt x="15276" y="11283"/>
                      <a:pt x="14172" y="11161"/>
                      <a:pt x="13038" y="10888"/>
                    </a:cubicBezTo>
                    <a:cubicBezTo>
                      <a:pt x="11090" y="10421"/>
                      <a:pt x="9645" y="9508"/>
                      <a:pt x="8570" y="8446"/>
                    </a:cubicBezTo>
                    <a:cubicBezTo>
                      <a:pt x="9483" y="8170"/>
                      <a:pt x="10239" y="7681"/>
                      <a:pt x="10817" y="6975"/>
                    </a:cubicBezTo>
                    <a:cubicBezTo>
                      <a:pt x="12397" y="5051"/>
                      <a:pt x="12089" y="2261"/>
                      <a:pt x="12075" y="2143"/>
                    </a:cubicBezTo>
                    <a:lnTo>
                      <a:pt x="12075" y="2143"/>
                    </a:lnTo>
                    <a:lnTo>
                      <a:pt x="10997" y="2269"/>
                    </a:lnTo>
                    <a:cubicBezTo>
                      <a:pt x="10999" y="2293"/>
                      <a:pt x="11260" y="4728"/>
                      <a:pt x="9974" y="6289"/>
                    </a:cubicBezTo>
                    <a:cubicBezTo>
                      <a:pt x="9437" y="6940"/>
                      <a:pt x="8690" y="7354"/>
                      <a:pt x="7752" y="7529"/>
                    </a:cubicBezTo>
                    <a:cubicBezTo>
                      <a:pt x="5899" y="5155"/>
                      <a:pt x="5555" y="2483"/>
                      <a:pt x="5533" y="2305"/>
                    </a:cubicBezTo>
                    <a:lnTo>
                      <a:pt x="4455" y="2430"/>
                    </a:lnTo>
                    <a:cubicBezTo>
                      <a:pt x="4460" y="2475"/>
                      <a:pt x="4793" y="5095"/>
                      <a:pt x="6519" y="7624"/>
                    </a:cubicBezTo>
                    <a:cubicBezTo>
                      <a:pt x="2534" y="7586"/>
                      <a:pt x="1066" y="4236"/>
                      <a:pt x="1003" y="4086"/>
                    </a:cubicBezTo>
                    <a:lnTo>
                      <a:pt x="1" y="4504"/>
                    </a:lnTo>
                    <a:cubicBezTo>
                      <a:pt x="19" y="4549"/>
                      <a:pt x="1808" y="8716"/>
                      <a:pt x="6591" y="8716"/>
                    </a:cubicBezTo>
                    <a:cubicBezTo>
                      <a:pt x="6811" y="8716"/>
                      <a:pt x="7038" y="8707"/>
                      <a:pt x="7269" y="8688"/>
                    </a:cubicBezTo>
                    <a:cubicBezTo>
                      <a:pt x="7292" y="8687"/>
                      <a:pt x="7313" y="8683"/>
                      <a:pt x="7336" y="8682"/>
                    </a:cubicBezTo>
                    <a:cubicBezTo>
                      <a:pt x="8570" y="10093"/>
                      <a:pt x="10317" y="11352"/>
                      <a:pt x="12784" y="11945"/>
                    </a:cubicBezTo>
                    <a:cubicBezTo>
                      <a:pt x="13805" y="12190"/>
                      <a:pt x="14850" y="12327"/>
                      <a:pt x="15901" y="12355"/>
                    </a:cubicBezTo>
                    <a:lnTo>
                      <a:pt x="15997" y="50890"/>
                    </a:lnTo>
                    <a:lnTo>
                      <a:pt x="18078" y="50768"/>
                    </a:lnTo>
                    <a:lnTo>
                      <a:pt x="17711" y="12232"/>
                    </a:lnTo>
                    <a:cubicBezTo>
                      <a:pt x="20320" y="12115"/>
                      <a:pt x="21955" y="11443"/>
                      <a:pt x="23903" y="10365"/>
                    </a:cubicBezTo>
                    <a:cubicBezTo>
                      <a:pt x="24772" y="11112"/>
                      <a:pt x="25908" y="11723"/>
                      <a:pt x="27406" y="12071"/>
                    </a:cubicBezTo>
                    <a:cubicBezTo>
                      <a:pt x="28211" y="12258"/>
                      <a:pt x="28948" y="12340"/>
                      <a:pt x="29626" y="12340"/>
                    </a:cubicBezTo>
                    <a:cubicBezTo>
                      <a:pt x="34393" y="12340"/>
                      <a:pt x="36109" y="8270"/>
                      <a:pt x="36128" y="8221"/>
                    </a:cubicBezTo>
                    <a:lnTo>
                      <a:pt x="35122" y="7813"/>
                    </a:lnTo>
                    <a:cubicBezTo>
                      <a:pt x="35057" y="7974"/>
                      <a:pt x="33673" y="11257"/>
                      <a:pt x="29647" y="11257"/>
                    </a:cubicBezTo>
                    <a:cubicBezTo>
                      <a:pt x="29043" y="11257"/>
                      <a:pt x="28380" y="11183"/>
                      <a:pt x="27653" y="11014"/>
                    </a:cubicBezTo>
                    <a:cubicBezTo>
                      <a:pt x="26507" y="10747"/>
                      <a:pt x="25604" y="10308"/>
                      <a:pt x="24889" y="9770"/>
                    </a:cubicBezTo>
                    <a:cubicBezTo>
                      <a:pt x="26521" y="8715"/>
                      <a:pt x="27803" y="7484"/>
                      <a:pt x="28618" y="6364"/>
                    </a:cubicBezTo>
                    <a:cubicBezTo>
                      <a:pt x="30924" y="3194"/>
                      <a:pt x="31514" y="334"/>
                      <a:pt x="31538" y="213"/>
                    </a:cubicBezTo>
                    <a:lnTo>
                      <a:pt x="30474" y="0"/>
                    </a:lnTo>
                    <a:close/>
                  </a:path>
                </a:pathLst>
              </a:custGeom>
              <a:solidFill>
                <a:srgbClr val="4324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 name="Google Shape;1552;p42"/>
              <p:cNvSpPr/>
              <p:nvPr/>
            </p:nvSpPr>
            <p:spPr>
              <a:xfrm>
                <a:off x="3454975" y="280850"/>
                <a:ext cx="1546425" cy="1238350"/>
              </a:xfrm>
              <a:custGeom>
                <a:avLst/>
                <a:gdLst/>
                <a:ahLst/>
                <a:cxnLst/>
                <a:rect l="l" t="t" r="r" b="b"/>
                <a:pathLst>
                  <a:path w="61857" h="49534" extrusionOk="0">
                    <a:moveTo>
                      <a:pt x="34005" y="1"/>
                    </a:moveTo>
                    <a:cubicBezTo>
                      <a:pt x="33711" y="1"/>
                      <a:pt x="33415" y="6"/>
                      <a:pt x="33120" y="17"/>
                    </a:cubicBezTo>
                    <a:cubicBezTo>
                      <a:pt x="21719" y="1103"/>
                      <a:pt x="10860" y="8162"/>
                      <a:pt x="5430" y="18478"/>
                    </a:cubicBezTo>
                    <a:cubicBezTo>
                      <a:pt x="1" y="28794"/>
                      <a:pt x="8687" y="42911"/>
                      <a:pt x="19005" y="47254"/>
                    </a:cubicBezTo>
                    <a:cubicBezTo>
                      <a:pt x="22629" y="48788"/>
                      <a:pt x="26682" y="49534"/>
                      <a:pt x="30791" y="49534"/>
                    </a:cubicBezTo>
                    <a:cubicBezTo>
                      <a:pt x="42687" y="49534"/>
                      <a:pt x="55048" y="43281"/>
                      <a:pt x="58798" y="31778"/>
                    </a:cubicBezTo>
                    <a:cubicBezTo>
                      <a:pt x="59365" y="30150"/>
                      <a:pt x="59717" y="28565"/>
                      <a:pt x="59891" y="26987"/>
                    </a:cubicBezTo>
                    <a:cubicBezTo>
                      <a:pt x="61857" y="12797"/>
                      <a:pt x="48343" y="1"/>
                      <a:pt x="34005" y="1"/>
                    </a:cubicBezTo>
                    <a:close/>
                  </a:path>
                </a:pathLst>
              </a:custGeom>
              <a:solidFill>
                <a:srgbClr val="F8DB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23" name="Google Shape;1553;p42"/>
            <p:cNvSpPr/>
            <p:nvPr/>
          </p:nvSpPr>
          <p:spPr>
            <a:xfrm rot="-2360889">
              <a:off x="4419892" y="430704"/>
              <a:ext cx="2141063" cy="4282125"/>
            </a:xfrm>
            <a:prstGeom prst="moon">
              <a:avLst>
                <a:gd name="adj" fmla="val 50000"/>
              </a:avLst>
            </a:prstGeom>
            <a:solidFill>
              <a:srgbClr val="F8DB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24" name="Google Shape;1556;p42"/>
            <p:cNvGrpSpPr/>
            <p:nvPr/>
          </p:nvGrpSpPr>
          <p:grpSpPr>
            <a:xfrm rot="-1044215">
              <a:off x="4101940" y="1348055"/>
              <a:ext cx="2679065" cy="3031579"/>
              <a:chOff x="2882050" y="1842950"/>
              <a:chExt cx="3210375" cy="3632800"/>
            </a:xfrm>
          </p:grpSpPr>
          <p:sp>
            <p:nvSpPr>
              <p:cNvPr id="231" name="Google Shape;1557;p42"/>
              <p:cNvSpPr/>
              <p:nvPr/>
            </p:nvSpPr>
            <p:spPr>
              <a:xfrm>
                <a:off x="4028200" y="2602025"/>
                <a:ext cx="498900" cy="760450"/>
              </a:xfrm>
              <a:custGeom>
                <a:avLst/>
                <a:gdLst/>
                <a:ahLst/>
                <a:cxnLst/>
                <a:rect l="l" t="t" r="r" b="b"/>
                <a:pathLst>
                  <a:path w="19956" h="30418" extrusionOk="0">
                    <a:moveTo>
                      <a:pt x="13945" y="1164"/>
                    </a:moveTo>
                    <a:cubicBezTo>
                      <a:pt x="14382" y="1164"/>
                      <a:pt x="14815" y="1244"/>
                      <a:pt x="15224" y="1398"/>
                    </a:cubicBezTo>
                    <a:cubicBezTo>
                      <a:pt x="16966" y="2060"/>
                      <a:pt x="18107" y="4080"/>
                      <a:pt x="18435" y="7090"/>
                    </a:cubicBezTo>
                    <a:cubicBezTo>
                      <a:pt x="18780" y="10236"/>
                      <a:pt x="18184" y="14034"/>
                      <a:pt x="16760" y="17784"/>
                    </a:cubicBezTo>
                    <a:cubicBezTo>
                      <a:pt x="15335" y="21535"/>
                      <a:pt x="13258" y="24770"/>
                      <a:pt x="10911" y="26895"/>
                    </a:cubicBezTo>
                    <a:cubicBezTo>
                      <a:pt x="9198" y="28446"/>
                      <a:pt x="7513" y="29253"/>
                      <a:pt x="6037" y="29253"/>
                    </a:cubicBezTo>
                    <a:cubicBezTo>
                      <a:pt x="5580" y="29253"/>
                      <a:pt x="5143" y="29176"/>
                      <a:pt x="4732" y="29020"/>
                    </a:cubicBezTo>
                    <a:cubicBezTo>
                      <a:pt x="2990" y="28357"/>
                      <a:pt x="1849" y="26336"/>
                      <a:pt x="1521" y="23328"/>
                    </a:cubicBezTo>
                    <a:cubicBezTo>
                      <a:pt x="1176" y="20180"/>
                      <a:pt x="1772" y="16383"/>
                      <a:pt x="3196" y="12632"/>
                    </a:cubicBezTo>
                    <a:cubicBezTo>
                      <a:pt x="4621" y="8881"/>
                      <a:pt x="6698" y="5648"/>
                      <a:pt x="9045" y="3521"/>
                    </a:cubicBezTo>
                    <a:cubicBezTo>
                      <a:pt x="10759" y="1971"/>
                      <a:pt x="12442" y="1165"/>
                      <a:pt x="13919" y="1165"/>
                    </a:cubicBezTo>
                    <a:cubicBezTo>
                      <a:pt x="13927" y="1164"/>
                      <a:pt x="13936" y="1164"/>
                      <a:pt x="13945" y="1164"/>
                    </a:cubicBezTo>
                    <a:close/>
                    <a:moveTo>
                      <a:pt x="13922" y="0"/>
                    </a:moveTo>
                    <a:cubicBezTo>
                      <a:pt x="12152" y="0"/>
                      <a:pt x="10198" y="908"/>
                      <a:pt x="8264" y="2660"/>
                    </a:cubicBezTo>
                    <a:cubicBezTo>
                      <a:pt x="5783" y="4906"/>
                      <a:pt x="3598" y="8301"/>
                      <a:pt x="2110" y="12219"/>
                    </a:cubicBezTo>
                    <a:cubicBezTo>
                      <a:pt x="620" y="16137"/>
                      <a:pt x="1" y="20128"/>
                      <a:pt x="365" y="23453"/>
                    </a:cubicBezTo>
                    <a:cubicBezTo>
                      <a:pt x="743" y="26919"/>
                      <a:pt x="2146" y="29282"/>
                      <a:pt x="4319" y="30106"/>
                    </a:cubicBezTo>
                    <a:cubicBezTo>
                      <a:pt x="4863" y="30312"/>
                      <a:pt x="5439" y="30417"/>
                      <a:pt x="6021" y="30417"/>
                    </a:cubicBezTo>
                    <a:cubicBezTo>
                      <a:pt x="6025" y="30417"/>
                      <a:pt x="6030" y="30417"/>
                      <a:pt x="6034" y="30417"/>
                    </a:cubicBezTo>
                    <a:cubicBezTo>
                      <a:pt x="7805" y="30417"/>
                      <a:pt x="9758" y="29509"/>
                      <a:pt x="11692" y="27757"/>
                    </a:cubicBezTo>
                    <a:cubicBezTo>
                      <a:pt x="14173" y="25512"/>
                      <a:pt x="16358" y="22116"/>
                      <a:pt x="17848" y="18197"/>
                    </a:cubicBezTo>
                    <a:cubicBezTo>
                      <a:pt x="19336" y="14279"/>
                      <a:pt x="19955" y="10290"/>
                      <a:pt x="19593" y="6963"/>
                    </a:cubicBezTo>
                    <a:cubicBezTo>
                      <a:pt x="19214" y="3497"/>
                      <a:pt x="17808" y="1136"/>
                      <a:pt x="15637" y="310"/>
                    </a:cubicBezTo>
                    <a:cubicBezTo>
                      <a:pt x="15091" y="103"/>
                      <a:pt x="14517" y="0"/>
                      <a:pt x="13922" y="0"/>
                    </a:cubicBezTo>
                    <a:close/>
                  </a:path>
                </a:pathLst>
              </a:custGeom>
              <a:solidFill>
                <a:srgbClr val="3D15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 name="Google Shape;1558;p42"/>
              <p:cNvSpPr/>
              <p:nvPr/>
            </p:nvSpPr>
            <p:spPr>
              <a:xfrm>
                <a:off x="2882100" y="3587025"/>
                <a:ext cx="793025" cy="621825"/>
              </a:xfrm>
              <a:custGeom>
                <a:avLst/>
                <a:gdLst/>
                <a:ahLst/>
                <a:cxnLst/>
                <a:rect l="l" t="t" r="r" b="b"/>
                <a:pathLst>
                  <a:path w="31721" h="24873" extrusionOk="0">
                    <a:moveTo>
                      <a:pt x="26929" y="1"/>
                    </a:moveTo>
                    <a:cubicBezTo>
                      <a:pt x="26929" y="1"/>
                      <a:pt x="6951" y="10938"/>
                      <a:pt x="4480" y="12491"/>
                    </a:cubicBezTo>
                    <a:cubicBezTo>
                      <a:pt x="2011" y="14046"/>
                      <a:pt x="0" y="15464"/>
                      <a:pt x="0" y="17009"/>
                    </a:cubicBezTo>
                    <a:lnTo>
                      <a:pt x="1121" y="22460"/>
                    </a:lnTo>
                    <a:cubicBezTo>
                      <a:pt x="1121" y="22460"/>
                      <a:pt x="2247" y="24873"/>
                      <a:pt x="5955" y="24873"/>
                    </a:cubicBezTo>
                    <a:cubicBezTo>
                      <a:pt x="6698" y="24873"/>
                      <a:pt x="7544" y="24776"/>
                      <a:pt x="8506" y="24543"/>
                    </a:cubicBezTo>
                    <a:cubicBezTo>
                      <a:pt x="12818" y="23503"/>
                      <a:pt x="31720" y="17008"/>
                      <a:pt x="31720" y="17008"/>
                    </a:cubicBezTo>
                    <a:lnTo>
                      <a:pt x="26929" y="1"/>
                    </a:ln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 name="Google Shape;1559;p42"/>
              <p:cNvSpPr/>
              <p:nvPr/>
            </p:nvSpPr>
            <p:spPr>
              <a:xfrm>
                <a:off x="2882100" y="3678675"/>
                <a:ext cx="793025" cy="530175"/>
              </a:xfrm>
              <a:custGeom>
                <a:avLst/>
                <a:gdLst/>
                <a:ahLst/>
                <a:cxnLst/>
                <a:rect l="l" t="t" r="r" b="b"/>
                <a:pathLst>
                  <a:path w="31721" h="21207" extrusionOk="0">
                    <a:moveTo>
                      <a:pt x="25651" y="0"/>
                    </a:moveTo>
                    <a:lnTo>
                      <a:pt x="2184" y="12784"/>
                    </a:lnTo>
                    <a:cubicBezTo>
                      <a:pt x="1612" y="12613"/>
                      <a:pt x="1210" y="11820"/>
                      <a:pt x="1112" y="11282"/>
                    </a:cubicBezTo>
                    <a:cubicBezTo>
                      <a:pt x="421" y="11959"/>
                      <a:pt x="0" y="12638"/>
                      <a:pt x="0" y="13343"/>
                    </a:cubicBezTo>
                    <a:lnTo>
                      <a:pt x="1123" y="18794"/>
                    </a:lnTo>
                    <a:cubicBezTo>
                      <a:pt x="1123" y="18794"/>
                      <a:pt x="2247" y="21207"/>
                      <a:pt x="5956" y="21207"/>
                    </a:cubicBezTo>
                    <a:cubicBezTo>
                      <a:pt x="6699" y="21207"/>
                      <a:pt x="7545" y="21110"/>
                      <a:pt x="8507" y="20877"/>
                    </a:cubicBezTo>
                    <a:cubicBezTo>
                      <a:pt x="12818" y="19837"/>
                      <a:pt x="31720" y="13342"/>
                      <a:pt x="31720" y="13342"/>
                    </a:cubicBezTo>
                    <a:lnTo>
                      <a:pt x="28284" y="1144"/>
                    </a:lnTo>
                    <a:cubicBezTo>
                      <a:pt x="26585" y="979"/>
                      <a:pt x="25651" y="0"/>
                      <a:pt x="25651" y="0"/>
                    </a:cubicBezTo>
                    <a:close/>
                  </a:path>
                </a:pathLst>
              </a:custGeom>
              <a:solidFill>
                <a:srgbClr val="2E00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 name="Google Shape;1560;p42"/>
              <p:cNvSpPr/>
              <p:nvPr/>
            </p:nvSpPr>
            <p:spPr>
              <a:xfrm>
                <a:off x="2895825" y="3699150"/>
                <a:ext cx="687300" cy="381600"/>
              </a:xfrm>
              <a:custGeom>
                <a:avLst/>
                <a:gdLst/>
                <a:ahLst/>
                <a:cxnLst/>
                <a:rect l="l" t="t" r="r" b="b"/>
                <a:pathLst>
                  <a:path w="27492" h="15264" extrusionOk="0">
                    <a:moveTo>
                      <a:pt x="24746" y="1"/>
                    </a:moveTo>
                    <a:lnTo>
                      <a:pt x="1" y="13906"/>
                    </a:lnTo>
                    <a:cubicBezTo>
                      <a:pt x="387" y="14640"/>
                      <a:pt x="1492" y="15264"/>
                      <a:pt x="1492" y="15264"/>
                    </a:cubicBezTo>
                    <a:cubicBezTo>
                      <a:pt x="12502" y="14195"/>
                      <a:pt x="27492" y="1008"/>
                      <a:pt x="27492" y="1008"/>
                    </a:cubicBezTo>
                    <a:cubicBezTo>
                      <a:pt x="25570" y="733"/>
                      <a:pt x="24746" y="1"/>
                      <a:pt x="24746" y="1"/>
                    </a:cubicBezTo>
                    <a:close/>
                  </a:path>
                </a:pathLst>
              </a:custGeom>
              <a:solidFill>
                <a:srgbClr val="FBF4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 name="Google Shape;1561;p42"/>
              <p:cNvSpPr/>
              <p:nvPr/>
            </p:nvSpPr>
            <p:spPr>
              <a:xfrm>
                <a:off x="2933100" y="3724325"/>
                <a:ext cx="742025" cy="539850"/>
              </a:xfrm>
              <a:custGeom>
                <a:avLst/>
                <a:gdLst/>
                <a:ahLst/>
                <a:cxnLst/>
                <a:rect l="l" t="t" r="r" b="b"/>
                <a:pathLst>
                  <a:path w="29681" h="21594" extrusionOk="0">
                    <a:moveTo>
                      <a:pt x="26001" y="1"/>
                    </a:moveTo>
                    <a:cubicBezTo>
                      <a:pt x="26001" y="1"/>
                      <a:pt x="18966" y="6231"/>
                      <a:pt x="11408" y="10210"/>
                    </a:cubicBezTo>
                    <a:cubicBezTo>
                      <a:pt x="3722" y="14257"/>
                      <a:pt x="1" y="14257"/>
                      <a:pt x="1" y="14257"/>
                    </a:cubicBezTo>
                    <a:lnTo>
                      <a:pt x="1983" y="21594"/>
                    </a:lnTo>
                    <a:lnTo>
                      <a:pt x="29680" y="13039"/>
                    </a:lnTo>
                    <a:lnTo>
                      <a:pt x="2600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 name="Google Shape;1562;p42"/>
              <p:cNvSpPr/>
              <p:nvPr/>
            </p:nvSpPr>
            <p:spPr>
              <a:xfrm>
                <a:off x="2933100" y="3724325"/>
                <a:ext cx="650025" cy="356425"/>
              </a:xfrm>
              <a:custGeom>
                <a:avLst/>
                <a:gdLst/>
                <a:ahLst/>
                <a:cxnLst/>
                <a:rect l="l" t="t" r="r" b="b"/>
                <a:pathLst>
                  <a:path w="26001" h="14257" extrusionOk="0">
                    <a:moveTo>
                      <a:pt x="26001" y="1"/>
                    </a:moveTo>
                    <a:cubicBezTo>
                      <a:pt x="25529" y="412"/>
                      <a:pt x="25050" y="814"/>
                      <a:pt x="24567" y="1212"/>
                    </a:cubicBezTo>
                    <a:cubicBezTo>
                      <a:pt x="24084" y="1609"/>
                      <a:pt x="23598" y="2002"/>
                      <a:pt x="23107" y="2389"/>
                    </a:cubicBezTo>
                    <a:cubicBezTo>
                      <a:pt x="22126" y="3167"/>
                      <a:pt x="21130" y="3925"/>
                      <a:pt x="20122" y="4662"/>
                    </a:cubicBezTo>
                    <a:cubicBezTo>
                      <a:pt x="19112" y="5400"/>
                      <a:pt x="18087" y="6118"/>
                      <a:pt x="17047" y="6813"/>
                    </a:cubicBezTo>
                    <a:cubicBezTo>
                      <a:pt x="16007" y="7511"/>
                      <a:pt x="14949" y="8178"/>
                      <a:pt x="13874" y="8816"/>
                    </a:cubicBezTo>
                    <a:cubicBezTo>
                      <a:pt x="13739" y="8895"/>
                      <a:pt x="13606" y="8975"/>
                      <a:pt x="13471" y="9054"/>
                    </a:cubicBezTo>
                    <a:lnTo>
                      <a:pt x="13064" y="9289"/>
                    </a:lnTo>
                    <a:cubicBezTo>
                      <a:pt x="12794" y="9447"/>
                      <a:pt x="12520" y="9596"/>
                      <a:pt x="12247" y="9748"/>
                    </a:cubicBezTo>
                    <a:cubicBezTo>
                      <a:pt x="12110" y="9826"/>
                      <a:pt x="11972" y="9899"/>
                      <a:pt x="11835" y="9972"/>
                    </a:cubicBezTo>
                    <a:lnTo>
                      <a:pt x="11421" y="10195"/>
                    </a:lnTo>
                    <a:lnTo>
                      <a:pt x="10587" y="10622"/>
                    </a:lnTo>
                    <a:lnTo>
                      <a:pt x="10169" y="10836"/>
                    </a:lnTo>
                    <a:lnTo>
                      <a:pt x="10064" y="10889"/>
                    </a:lnTo>
                    <a:lnTo>
                      <a:pt x="10014" y="10915"/>
                    </a:lnTo>
                    <a:lnTo>
                      <a:pt x="9960" y="10941"/>
                    </a:lnTo>
                    <a:lnTo>
                      <a:pt x="9748" y="11043"/>
                    </a:lnTo>
                    <a:lnTo>
                      <a:pt x="8902" y="11448"/>
                    </a:lnTo>
                    <a:cubicBezTo>
                      <a:pt x="8832" y="11481"/>
                      <a:pt x="8762" y="11516"/>
                      <a:pt x="8691" y="11549"/>
                    </a:cubicBezTo>
                    <a:lnTo>
                      <a:pt x="8476" y="11644"/>
                    </a:lnTo>
                    <a:lnTo>
                      <a:pt x="8049" y="11837"/>
                    </a:lnTo>
                    <a:lnTo>
                      <a:pt x="7620" y="12027"/>
                    </a:lnTo>
                    <a:lnTo>
                      <a:pt x="7514" y="12075"/>
                    </a:lnTo>
                    <a:cubicBezTo>
                      <a:pt x="7478" y="12091"/>
                      <a:pt x="7441" y="12105"/>
                      <a:pt x="7406" y="12121"/>
                    </a:cubicBezTo>
                    <a:lnTo>
                      <a:pt x="7188" y="12210"/>
                    </a:lnTo>
                    <a:lnTo>
                      <a:pt x="6755" y="12391"/>
                    </a:lnTo>
                    <a:lnTo>
                      <a:pt x="6539" y="12480"/>
                    </a:lnTo>
                    <a:cubicBezTo>
                      <a:pt x="6466" y="12508"/>
                      <a:pt x="6394" y="12542"/>
                      <a:pt x="6321" y="12569"/>
                    </a:cubicBezTo>
                    <a:lnTo>
                      <a:pt x="5446" y="12904"/>
                    </a:lnTo>
                    <a:cubicBezTo>
                      <a:pt x="5410" y="12916"/>
                      <a:pt x="5373" y="12932"/>
                      <a:pt x="5335" y="12945"/>
                    </a:cubicBezTo>
                    <a:lnTo>
                      <a:pt x="5226" y="12983"/>
                    </a:lnTo>
                    <a:lnTo>
                      <a:pt x="5003" y="13061"/>
                    </a:lnTo>
                    <a:lnTo>
                      <a:pt x="4562" y="13217"/>
                    </a:lnTo>
                    <a:cubicBezTo>
                      <a:pt x="4414" y="13269"/>
                      <a:pt x="4265" y="13314"/>
                      <a:pt x="4116" y="13363"/>
                    </a:cubicBezTo>
                    <a:lnTo>
                      <a:pt x="3669" y="13504"/>
                    </a:lnTo>
                    <a:cubicBezTo>
                      <a:pt x="3631" y="13515"/>
                      <a:pt x="3595" y="13528"/>
                      <a:pt x="3557" y="13539"/>
                    </a:cubicBezTo>
                    <a:lnTo>
                      <a:pt x="3444" y="13571"/>
                    </a:lnTo>
                    <a:lnTo>
                      <a:pt x="3218" y="13636"/>
                    </a:lnTo>
                    <a:lnTo>
                      <a:pt x="2993" y="13699"/>
                    </a:lnTo>
                    <a:lnTo>
                      <a:pt x="2880" y="13733"/>
                    </a:lnTo>
                    <a:lnTo>
                      <a:pt x="2824" y="13749"/>
                    </a:lnTo>
                    <a:lnTo>
                      <a:pt x="2767" y="13763"/>
                    </a:lnTo>
                    <a:cubicBezTo>
                      <a:pt x="2464" y="13838"/>
                      <a:pt x="2162" y="13920"/>
                      <a:pt x="1856" y="13984"/>
                    </a:cubicBezTo>
                    <a:lnTo>
                      <a:pt x="1625" y="14033"/>
                    </a:lnTo>
                    <a:cubicBezTo>
                      <a:pt x="1587" y="14042"/>
                      <a:pt x="1549" y="14049"/>
                      <a:pt x="1511" y="14057"/>
                    </a:cubicBezTo>
                    <a:lnTo>
                      <a:pt x="1395" y="14077"/>
                    </a:lnTo>
                    <a:cubicBezTo>
                      <a:pt x="1257" y="14103"/>
                      <a:pt x="1117" y="14131"/>
                      <a:pt x="978" y="14152"/>
                    </a:cubicBezTo>
                    <a:lnTo>
                      <a:pt x="978" y="14152"/>
                    </a:lnTo>
                    <a:cubicBezTo>
                      <a:pt x="1117" y="14132"/>
                      <a:pt x="1255" y="14105"/>
                      <a:pt x="1394" y="14079"/>
                    </a:cubicBezTo>
                    <a:lnTo>
                      <a:pt x="1509" y="14058"/>
                    </a:lnTo>
                    <a:cubicBezTo>
                      <a:pt x="1548" y="14050"/>
                      <a:pt x="1586" y="14044"/>
                      <a:pt x="1624" y="14036"/>
                    </a:cubicBezTo>
                    <a:lnTo>
                      <a:pt x="1854" y="13985"/>
                    </a:lnTo>
                    <a:cubicBezTo>
                      <a:pt x="2161" y="13923"/>
                      <a:pt x="2462" y="13842"/>
                      <a:pt x="2767" y="13768"/>
                    </a:cubicBezTo>
                    <a:lnTo>
                      <a:pt x="2823" y="13753"/>
                    </a:lnTo>
                    <a:lnTo>
                      <a:pt x="2880" y="13738"/>
                    </a:lnTo>
                    <a:lnTo>
                      <a:pt x="2993" y="13706"/>
                    </a:lnTo>
                    <a:lnTo>
                      <a:pt x="3218" y="13641"/>
                    </a:lnTo>
                    <a:lnTo>
                      <a:pt x="3444" y="13577"/>
                    </a:lnTo>
                    <a:lnTo>
                      <a:pt x="3557" y="13545"/>
                    </a:lnTo>
                    <a:cubicBezTo>
                      <a:pt x="3595" y="13534"/>
                      <a:pt x="3631" y="13522"/>
                      <a:pt x="3669" y="13510"/>
                    </a:cubicBezTo>
                    <a:lnTo>
                      <a:pt x="4116" y="13369"/>
                    </a:lnTo>
                    <a:cubicBezTo>
                      <a:pt x="4265" y="13321"/>
                      <a:pt x="4416" y="13277"/>
                      <a:pt x="4562" y="13223"/>
                    </a:cubicBezTo>
                    <a:lnTo>
                      <a:pt x="5005" y="13069"/>
                    </a:lnTo>
                    <a:lnTo>
                      <a:pt x="5227" y="12991"/>
                    </a:lnTo>
                    <a:lnTo>
                      <a:pt x="5337" y="12953"/>
                    </a:lnTo>
                    <a:cubicBezTo>
                      <a:pt x="5375" y="12940"/>
                      <a:pt x="5410" y="12924"/>
                      <a:pt x="5448" y="12912"/>
                    </a:cubicBezTo>
                    <a:lnTo>
                      <a:pt x="6323" y="12577"/>
                    </a:lnTo>
                    <a:cubicBezTo>
                      <a:pt x="6398" y="12550"/>
                      <a:pt x="6469" y="12518"/>
                      <a:pt x="6542" y="12488"/>
                    </a:cubicBezTo>
                    <a:lnTo>
                      <a:pt x="6758" y="12399"/>
                    </a:lnTo>
                    <a:lnTo>
                      <a:pt x="7192" y="12219"/>
                    </a:lnTo>
                    <a:lnTo>
                      <a:pt x="7409" y="12130"/>
                    </a:lnTo>
                    <a:cubicBezTo>
                      <a:pt x="7444" y="12115"/>
                      <a:pt x="7481" y="12100"/>
                      <a:pt x="7517" y="12084"/>
                    </a:cubicBezTo>
                    <a:lnTo>
                      <a:pt x="7624" y="12037"/>
                    </a:lnTo>
                    <a:lnTo>
                      <a:pt x="8052" y="11846"/>
                    </a:lnTo>
                    <a:lnTo>
                      <a:pt x="8481" y="11656"/>
                    </a:lnTo>
                    <a:lnTo>
                      <a:pt x="8696" y="11559"/>
                    </a:lnTo>
                    <a:cubicBezTo>
                      <a:pt x="8765" y="11527"/>
                      <a:pt x="8837" y="11492"/>
                      <a:pt x="8907" y="11459"/>
                    </a:cubicBezTo>
                    <a:lnTo>
                      <a:pt x="9753" y="11054"/>
                    </a:lnTo>
                    <a:lnTo>
                      <a:pt x="9964" y="10952"/>
                    </a:lnTo>
                    <a:lnTo>
                      <a:pt x="10018" y="10927"/>
                    </a:lnTo>
                    <a:lnTo>
                      <a:pt x="10071" y="10900"/>
                    </a:lnTo>
                    <a:lnTo>
                      <a:pt x="10174" y="10847"/>
                    </a:lnTo>
                    <a:lnTo>
                      <a:pt x="10593" y="10634"/>
                    </a:lnTo>
                    <a:lnTo>
                      <a:pt x="11427" y="10207"/>
                    </a:lnTo>
                    <a:lnTo>
                      <a:pt x="11842" y="9985"/>
                    </a:lnTo>
                    <a:cubicBezTo>
                      <a:pt x="11978" y="9910"/>
                      <a:pt x="12118" y="9837"/>
                      <a:pt x="12253" y="9761"/>
                    </a:cubicBezTo>
                    <a:cubicBezTo>
                      <a:pt x="12526" y="9609"/>
                      <a:pt x="12801" y="9459"/>
                      <a:pt x="13071" y="9302"/>
                    </a:cubicBezTo>
                    <a:lnTo>
                      <a:pt x="13477" y="9067"/>
                    </a:lnTo>
                    <a:cubicBezTo>
                      <a:pt x="13614" y="8989"/>
                      <a:pt x="13747" y="8908"/>
                      <a:pt x="13882" y="8829"/>
                    </a:cubicBezTo>
                    <a:cubicBezTo>
                      <a:pt x="14957" y="8189"/>
                      <a:pt x="16015" y="7520"/>
                      <a:pt x="17054" y="6825"/>
                    </a:cubicBezTo>
                    <a:cubicBezTo>
                      <a:pt x="18094" y="6129"/>
                      <a:pt x="19118" y="5411"/>
                      <a:pt x="20127" y="4671"/>
                    </a:cubicBezTo>
                    <a:cubicBezTo>
                      <a:pt x="21137" y="3931"/>
                      <a:pt x="22132" y="3174"/>
                      <a:pt x="23112" y="2397"/>
                    </a:cubicBezTo>
                    <a:cubicBezTo>
                      <a:pt x="23601" y="2008"/>
                      <a:pt x="24087" y="1614"/>
                      <a:pt x="24570" y="1215"/>
                    </a:cubicBezTo>
                    <a:cubicBezTo>
                      <a:pt x="25051" y="817"/>
                      <a:pt x="25531" y="413"/>
                      <a:pt x="26001" y="1"/>
                    </a:cubicBezTo>
                    <a:close/>
                    <a:moveTo>
                      <a:pt x="978" y="14152"/>
                    </a:moveTo>
                    <a:cubicBezTo>
                      <a:pt x="962" y="14154"/>
                      <a:pt x="947" y="14156"/>
                      <a:pt x="931" y="14158"/>
                    </a:cubicBezTo>
                    <a:lnTo>
                      <a:pt x="700" y="14193"/>
                    </a:lnTo>
                    <a:lnTo>
                      <a:pt x="466" y="14222"/>
                    </a:lnTo>
                    <a:cubicBezTo>
                      <a:pt x="390" y="14231"/>
                      <a:pt x="312" y="14236"/>
                      <a:pt x="233" y="14244"/>
                    </a:cubicBezTo>
                    <a:lnTo>
                      <a:pt x="176" y="14249"/>
                    </a:lnTo>
                    <a:lnTo>
                      <a:pt x="115" y="14252"/>
                    </a:lnTo>
                    <a:cubicBezTo>
                      <a:pt x="79" y="14255"/>
                      <a:pt x="41" y="14257"/>
                      <a:pt x="1" y="14257"/>
                    </a:cubicBezTo>
                    <a:cubicBezTo>
                      <a:pt x="41" y="14257"/>
                      <a:pt x="79" y="14255"/>
                      <a:pt x="118" y="14252"/>
                    </a:cubicBezTo>
                    <a:lnTo>
                      <a:pt x="177" y="14249"/>
                    </a:lnTo>
                    <a:lnTo>
                      <a:pt x="236" y="14244"/>
                    </a:lnTo>
                    <a:cubicBezTo>
                      <a:pt x="314" y="14238"/>
                      <a:pt x="391" y="14231"/>
                      <a:pt x="469" y="14222"/>
                    </a:cubicBezTo>
                    <a:lnTo>
                      <a:pt x="703" y="14193"/>
                    </a:lnTo>
                    <a:lnTo>
                      <a:pt x="935" y="14158"/>
                    </a:lnTo>
                    <a:cubicBezTo>
                      <a:pt x="949" y="14156"/>
                      <a:pt x="963" y="14154"/>
                      <a:pt x="978" y="14152"/>
                    </a:cubicBezTo>
                    <a:close/>
                  </a:path>
                </a:pathLst>
              </a:custGeom>
              <a:solidFill>
                <a:srgbClr val="EDD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 name="Google Shape;1563;p42"/>
              <p:cNvSpPr/>
              <p:nvPr/>
            </p:nvSpPr>
            <p:spPr>
              <a:xfrm>
                <a:off x="3005125" y="3739800"/>
                <a:ext cx="481250" cy="272475"/>
              </a:xfrm>
              <a:custGeom>
                <a:avLst/>
                <a:gdLst/>
                <a:ahLst/>
                <a:cxnLst/>
                <a:rect l="l" t="t" r="r" b="b"/>
                <a:pathLst>
                  <a:path w="19250" h="10899" extrusionOk="0">
                    <a:moveTo>
                      <a:pt x="19250" y="1"/>
                    </a:moveTo>
                    <a:lnTo>
                      <a:pt x="9623" y="5445"/>
                    </a:lnTo>
                    <a:lnTo>
                      <a:pt x="1" y="10898"/>
                    </a:lnTo>
                    <a:lnTo>
                      <a:pt x="1" y="10898"/>
                    </a:lnTo>
                    <a:lnTo>
                      <a:pt x="9628" y="5456"/>
                    </a:lnTo>
                    <a:lnTo>
                      <a:pt x="19250" y="1"/>
                    </a:lnTo>
                    <a:close/>
                  </a:path>
                </a:pathLst>
              </a:custGeom>
              <a:solidFill>
                <a:srgbClr val="EDD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 name="Google Shape;1564;p42"/>
              <p:cNvSpPr/>
              <p:nvPr/>
            </p:nvSpPr>
            <p:spPr>
              <a:xfrm>
                <a:off x="3179375" y="3814875"/>
                <a:ext cx="233600" cy="136225"/>
              </a:xfrm>
              <a:custGeom>
                <a:avLst/>
                <a:gdLst/>
                <a:ahLst/>
                <a:cxnLst/>
                <a:rect l="l" t="t" r="r" b="b"/>
                <a:pathLst>
                  <a:path w="9344" h="5449" extrusionOk="0">
                    <a:moveTo>
                      <a:pt x="9343" y="1"/>
                    </a:moveTo>
                    <a:lnTo>
                      <a:pt x="7006" y="1359"/>
                    </a:lnTo>
                    <a:lnTo>
                      <a:pt x="4668" y="2720"/>
                    </a:lnTo>
                    <a:lnTo>
                      <a:pt x="1" y="5448"/>
                    </a:lnTo>
                    <a:lnTo>
                      <a:pt x="4674" y="2729"/>
                    </a:lnTo>
                    <a:lnTo>
                      <a:pt x="7009" y="1365"/>
                    </a:lnTo>
                    <a:lnTo>
                      <a:pt x="9343" y="1"/>
                    </a:lnTo>
                    <a:close/>
                  </a:path>
                </a:pathLst>
              </a:custGeom>
              <a:solidFill>
                <a:srgbClr val="EDD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 name="Google Shape;1565;p42"/>
              <p:cNvSpPr/>
              <p:nvPr/>
            </p:nvSpPr>
            <p:spPr>
              <a:xfrm>
                <a:off x="3241700" y="5171625"/>
                <a:ext cx="607350" cy="304125"/>
              </a:xfrm>
              <a:custGeom>
                <a:avLst/>
                <a:gdLst/>
                <a:ahLst/>
                <a:cxnLst/>
                <a:rect l="l" t="t" r="r" b="b"/>
                <a:pathLst>
                  <a:path w="24294" h="12165" extrusionOk="0">
                    <a:moveTo>
                      <a:pt x="24294" y="1"/>
                    </a:moveTo>
                    <a:lnTo>
                      <a:pt x="1" y="2608"/>
                    </a:lnTo>
                    <a:lnTo>
                      <a:pt x="374" y="11333"/>
                    </a:lnTo>
                    <a:cubicBezTo>
                      <a:pt x="4647" y="11955"/>
                      <a:pt x="8670" y="12165"/>
                      <a:pt x="12153" y="12165"/>
                    </a:cubicBezTo>
                    <a:cubicBezTo>
                      <a:pt x="19385" y="12165"/>
                      <a:pt x="24292" y="11260"/>
                      <a:pt x="24292" y="11260"/>
                    </a:cubicBezTo>
                    <a:lnTo>
                      <a:pt x="24294" y="1"/>
                    </a:lnTo>
                    <a:close/>
                  </a:path>
                </a:pathLst>
              </a:custGeom>
              <a:solidFill>
                <a:srgbClr val="F1C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 name="Google Shape;1566;p42"/>
              <p:cNvSpPr/>
              <p:nvPr/>
            </p:nvSpPr>
            <p:spPr>
              <a:xfrm>
                <a:off x="3241700" y="5171625"/>
                <a:ext cx="607325" cy="65250"/>
              </a:xfrm>
              <a:custGeom>
                <a:avLst/>
                <a:gdLst/>
                <a:ahLst/>
                <a:cxnLst/>
                <a:rect l="l" t="t" r="r" b="b"/>
                <a:pathLst>
                  <a:path w="24293" h="2610" extrusionOk="0">
                    <a:moveTo>
                      <a:pt x="24292" y="1"/>
                    </a:moveTo>
                    <a:lnTo>
                      <a:pt x="1" y="2608"/>
                    </a:lnTo>
                    <a:lnTo>
                      <a:pt x="1" y="2610"/>
                    </a:lnTo>
                    <a:lnTo>
                      <a:pt x="3037" y="2292"/>
                    </a:lnTo>
                    <a:lnTo>
                      <a:pt x="6075" y="1970"/>
                    </a:lnTo>
                    <a:lnTo>
                      <a:pt x="12148" y="1324"/>
                    </a:lnTo>
                    <a:lnTo>
                      <a:pt x="18221" y="666"/>
                    </a:lnTo>
                    <a:lnTo>
                      <a:pt x="21257" y="336"/>
                    </a:lnTo>
                    <a:lnTo>
                      <a:pt x="24292" y="2"/>
                    </a:lnTo>
                    <a:lnTo>
                      <a:pt x="24292" y="1"/>
                    </a:lnTo>
                    <a:close/>
                  </a:path>
                </a:pathLst>
              </a:custGeom>
              <a:solidFill>
                <a:srgbClr val="F9E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 name="Google Shape;1567;p42"/>
              <p:cNvSpPr/>
              <p:nvPr/>
            </p:nvSpPr>
            <p:spPr>
              <a:xfrm>
                <a:off x="3104575" y="4896825"/>
                <a:ext cx="211175" cy="578475"/>
              </a:xfrm>
              <a:custGeom>
                <a:avLst/>
                <a:gdLst/>
                <a:ahLst/>
                <a:cxnLst/>
                <a:rect l="l" t="t" r="r" b="b"/>
                <a:pathLst>
                  <a:path w="8447" h="23139" extrusionOk="0">
                    <a:moveTo>
                      <a:pt x="1628" y="0"/>
                    </a:moveTo>
                    <a:cubicBezTo>
                      <a:pt x="805" y="0"/>
                      <a:pt x="68" y="389"/>
                      <a:pt x="67" y="851"/>
                    </a:cubicBezTo>
                    <a:cubicBezTo>
                      <a:pt x="64" y="1675"/>
                      <a:pt x="1" y="22810"/>
                      <a:pt x="1" y="22810"/>
                    </a:cubicBezTo>
                    <a:cubicBezTo>
                      <a:pt x="1" y="22810"/>
                      <a:pt x="1373" y="23134"/>
                      <a:pt x="2928" y="23138"/>
                    </a:cubicBezTo>
                    <a:cubicBezTo>
                      <a:pt x="2935" y="23139"/>
                      <a:pt x="2942" y="23139"/>
                      <a:pt x="2949" y="23139"/>
                    </a:cubicBezTo>
                    <a:cubicBezTo>
                      <a:pt x="4766" y="23139"/>
                      <a:pt x="5858" y="22325"/>
                      <a:pt x="5858" y="22325"/>
                    </a:cubicBezTo>
                    <a:cubicBezTo>
                      <a:pt x="5875" y="16653"/>
                      <a:pt x="8446" y="13367"/>
                      <a:pt x="8446" y="13367"/>
                    </a:cubicBezTo>
                    <a:cubicBezTo>
                      <a:pt x="8446" y="13367"/>
                      <a:pt x="7430" y="11279"/>
                      <a:pt x="6221" y="8144"/>
                    </a:cubicBezTo>
                    <a:cubicBezTo>
                      <a:pt x="5019" y="5026"/>
                      <a:pt x="4409" y="2282"/>
                      <a:pt x="3407" y="861"/>
                    </a:cubicBezTo>
                    <a:cubicBezTo>
                      <a:pt x="2968" y="237"/>
                      <a:pt x="2271" y="0"/>
                      <a:pt x="1628" y="0"/>
                    </a:cubicBezTo>
                    <a:close/>
                  </a:path>
                </a:pathLst>
              </a:custGeom>
              <a:solidFill>
                <a:srgbClr val="F088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 name="Google Shape;1568;p42"/>
              <p:cNvSpPr/>
              <p:nvPr/>
            </p:nvSpPr>
            <p:spPr>
              <a:xfrm>
                <a:off x="3567675" y="4933175"/>
                <a:ext cx="1347825" cy="542550"/>
              </a:xfrm>
              <a:custGeom>
                <a:avLst/>
                <a:gdLst/>
                <a:ahLst/>
                <a:cxnLst/>
                <a:rect l="l" t="t" r="r" b="b"/>
                <a:pathLst>
                  <a:path w="53913" h="21702" extrusionOk="0">
                    <a:moveTo>
                      <a:pt x="53912" y="1"/>
                    </a:moveTo>
                    <a:lnTo>
                      <a:pt x="823" y="9196"/>
                    </a:lnTo>
                    <a:cubicBezTo>
                      <a:pt x="823" y="9196"/>
                      <a:pt x="0" y="15543"/>
                      <a:pt x="823" y="21702"/>
                    </a:cubicBezTo>
                    <a:lnTo>
                      <a:pt x="53912" y="21702"/>
                    </a:lnTo>
                    <a:lnTo>
                      <a:pt x="53912" y="1"/>
                    </a:lnTo>
                    <a:close/>
                  </a:path>
                </a:pathLst>
              </a:custGeom>
              <a:solidFill>
                <a:srgbClr val="94A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3" name="Google Shape;1569;p42"/>
              <p:cNvSpPr/>
              <p:nvPr/>
            </p:nvSpPr>
            <p:spPr>
              <a:xfrm>
                <a:off x="4031900" y="2046000"/>
                <a:ext cx="2037500" cy="2137000"/>
              </a:xfrm>
              <a:custGeom>
                <a:avLst/>
                <a:gdLst/>
                <a:ahLst/>
                <a:cxnLst/>
                <a:rect l="l" t="t" r="r" b="b"/>
                <a:pathLst>
                  <a:path w="81500" h="85480" extrusionOk="0">
                    <a:moveTo>
                      <a:pt x="38132" y="1"/>
                    </a:moveTo>
                    <a:cubicBezTo>
                      <a:pt x="26999" y="1"/>
                      <a:pt x="16546" y="6873"/>
                      <a:pt x="12518" y="17942"/>
                    </a:cubicBezTo>
                    <a:cubicBezTo>
                      <a:pt x="12518" y="17942"/>
                      <a:pt x="4411" y="40228"/>
                      <a:pt x="4342" y="40428"/>
                    </a:cubicBezTo>
                    <a:lnTo>
                      <a:pt x="4334" y="40425"/>
                    </a:lnTo>
                    <a:cubicBezTo>
                      <a:pt x="2497" y="42116"/>
                      <a:pt x="807" y="42305"/>
                      <a:pt x="494" y="43165"/>
                    </a:cubicBezTo>
                    <a:cubicBezTo>
                      <a:pt x="1" y="44519"/>
                      <a:pt x="1741" y="47024"/>
                      <a:pt x="2951" y="47486"/>
                    </a:cubicBezTo>
                    <a:lnTo>
                      <a:pt x="2953" y="47486"/>
                    </a:lnTo>
                    <a:cubicBezTo>
                      <a:pt x="2924" y="47954"/>
                      <a:pt x="2907" y="48421"/>
                      <a:pt x="2902" y="48888"/>
                    </a:cubicBezTo>
                    <a:cubicBezTo>
                      <a:pt x="2885" y="50586"/>
                      <a:pt x="3941" y="52110"/>
                      <a:pt x="5535" y="52691"/>
                    </a:cubicBezTo>
                    <a:lnTo>
                      <a:pt x="14030" y="55785"/>
                    </a:lnTo>
                    <a:cubicBezTo>
                      <a:pt x="14030" y="55785"/>
                      <a:pt x="11332" y="59444"/>
                      <a:pt x="6626" y="59520"/>
                    </a:cubicBezTo>
                    <a:cubicBezTo>
                      <a:pt x="5824" y="59533"/>
                      <a:pt x="5316" y="60384"/>
                      <a:pt x="5668" y="61105"/>
                    </a:cubicBezTo>
                    <a:cubicBezTo>
                      <a:pt x="8656" y="67230"/>
                      <a:pt x="13931" y="72250"/>
                      <a:pt x="20841" y="74766"/>
                    </a:cubicBezTo>
                    <a:lnTo>
                      <a:pt x="29699" y="77990"/>
                    </a:lnTo>
                    <a:cubicBezTo>
                      <a:pt x="29699" y="77990"/>
                      <a:pt x="30770" y="82887"/>
                      <a:pt x="30770" y="85479"/>
                    </a:cubicBezTo>
                    <a:lnTo>
                      <a:pt x="41199" y="85479"/>
                    </a:lnTo>
                    <a:lnTo>
                      <a:pt x="40386" y="80901"/>
                    </a:lnTo>
                    <a:lnTo>
                      <a:pt x="40386" y="80901"/>
                    </a:lnTo>
                    <a:cubicBezTo>
                      <a:pt x="41183" y="80971"/>
                      <a:pt x="41978" y="81006"/>
                      <a:pt x="42771" y="81006"/>
                    </a:cubicBezTo>
                    <a:cubicBezTo>
                      <a:pt x="53904" y="81006"/>
                      <a:pt x="64357" y="74132"/>
                      <a:pt x="68385" y="63065"/>
                    </a:cubicBezTo>
                    <a:lnTo>
                      <a:pt x="76351" y="41176"/>
                    </a:lnTo>
                    <a:cubicBezTo>
                      <a:pt x="81499" y="27031"/>
                      <a:pt x="74207" y="11390"/>
                      <a:pt x="60060" y="6241"/>
                    </a:cubicBezTo>
                    <a:lnTo>
                      <a:pt x="47452" y="1652"/>
                    </a:lnTo>
                    <a:cubicBezTo>
                      <a:pt x="44375" y="532"/>
                      <a:pt x="41227" y="1"/>
                      <a:pt x="38132" y="1"/>
                    </a:cubicBezTo>
                    <a:close/>
                  </a:path>
                </a:pathLst>
              </a:custGeom>
              <a:solidFill>
                <a:srgbClr val="F8B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4" name="Google Shape;1570;p42"/>
              <p:cNvSpPr/>
              <p:nvPr/>
            </p:nvSpPr>
            <p:spPr>
              <a:xfrm>
                <a:off x="4044200" y="2494500"/>
                <a:ext cx="300675" cy="630650"/>
              </a:xfrm>
              <a:custGeom>
                <a:avLst/>
                <a:gdLst/>
                <a:ahLst/>
                <a:cxnLst/>
                <a:rect l="l" t="t" r="r" b="b"/>
                <a:pathLst>
                  <a:path w="12027" h="25226" extrusionOk="0">
                    <a:moveTo>
                      <a:pt x="12025" y="0"/>
                    </a:moveTo>
                    <a:cubicBezTo>
                      <a:pt x="12025" y="0"/>
                      <a:pt x="12024" y="0"/>
                      <a:pt x="12024" y="1"/>
                    </a:cubicBezTo>
                    <a:lnTo>
                      <a:pt x="3851" y="22485"/>
                    </a:lnTo>
                    <a:lnTo>
                      <a:pt x="3844" y="22482"/>
                    </a:lnTo>
                    <a:lnTo>
                      <a:pt x="3842" y="22482"/>
                    </a:lnTo>
                    <a:cubicBezTo>
                      <a:pt x="3695" y="22615"/>
                      <a:pt x="3547" y="22747"/>
                      <a:pt x="3391" y="22871"/>
                    </a:cubicBezTo>
                    <a:lnTo>
                      <a:pt x="3333" y="22919"/>
                    </a:lnTo>
                    <a:lnTo>
                      <a:pt x="3274" y="22965"/>
                    </a:lnTo>
                    <a:lnTo>
                      <a:pt x="3156" y="23055"/>
                    </a:lnTo>
                    <a:cubicBezTo>
                      <a:pt x="3075" y="23114"/>
                      <a:pt x="2996" y="23173"/>
                      <a:pt x="2915" y="23231"/>
                    </a:cubicBezTo>
                    <a:cubicBezTo>
                      <a:pt x="2836" y="23289"/>
                      <a:pt x="2753" y="23346"/>
                      <a:pt x="2670" y="23400"/>
                    </a:cubicBezTo>
                    <a:cubicBezTo>
                      <a:pt x="2586" y="23454"/>
                      <a:pt x="2504" y="23509"/>
                      <a:pt x="2420" y="23560"/>
                    </a:cubicBezTo>
                    <a:cubicBezTo>
                      <a:pt x="2251" y="23665"/>
                      <a:pt x="2080" y="23767"/>
                      <a:pt x="1907" y="23864"/>
                    </a:cubicBezTo>
                    <a:cubicBezTo>
                      <a:pt x="1733" y="23960"/>
                      <a:pt x="1559" y="24054"/>
                      <a:pt x="1383" y="24148"/>
                    </a:cubicBezTo>
                    <a:cubicBezTo>
                      <a:pt x="1208" y="24240"/>
                      <a:pt x="1032" y="24332"/>
                      <a:pt x="858" y="24430"/>
                    </a:cubicBezTo>
                    <a:cubicBezTo>
                      <a:pt x="773" y="24480"/>
                      <a:pt x="687" y="24529"/>
                      <a:pt x="603" y="24585"/>
                    </a:cubicBezTo>
                    <a:cubicBezTo>
                      <a:pt x="561" y="24610"/>
                      <a:pt x="520" y="24639"/>
                      <a:pt x="479" y="24667"/>
                    </a:cubicBezTo>
                    <a:lnTo>
                      <a:pt x="420" y="24712"/>
                    </a:lnTo>
                    <a:lnTo>
                      <a:pt x="390" y="24734"/>
                    </a:lnTo>
                    <a:lnTo>
                      <a:pt x="361" y="24758"/>
                    </a:lnTo>
                    <a:cubicBezTo>
                      <a:pt x="342" y="24774"/>
                      <a:pt x="322" y="24788"/>
                      <a:pt x="304" y="24805"/>
                    </a:cubicBezTo>
                    <a:lnTo>
                      <a:pt x="250" y="24856"/>
                    </a:lnTo>
                    <a:cubicBezTo>
                      <a:pt x="214" y="24891"/>
                      <a:pt x="180" y="24928"/>
                      <a:pt x="150" y="24967"/>
                    </a:cubicBezTo>
                    <a:cubicBezTo>
                      <a:pt x="87" y="25043"/>
                      <a:pt x="37" y="25131"/>
                      <a:pt x="2" y="25223"/>
                    </a:cubicBezTo>
                    <a:cubicBezTo>
                      <a:pt x="1" y="25225"/>
                      <a:pt x="1" y="25225"/>
                      <a:pt x="2" y="25225"/>
                    </a:cubicBezTo>
                    <a:cubicBezTo>
                      <a:pt x="2" y="25225"/>
                      <a:pt x="2" y="25226"/>
                      <a:pt x="3" y="25226"/>
                    </a:cubicBezTo>
                    <a:cubicBezTo>
                      <a:pt x="3" y="25226"/>
                      <a:pt x="3" y="25225"/>
                      <a:pt x="4" y="25225"/>
                    </a:cubicBezTo>
                    <a:cubicBezTo>
                      <a:pt x="39" y="25132"/>
                      <a:pt x="90" y="25047"/>
                      <a:pt x="152" y="24969"/>
                    </a:cubicBezTo>
                    <a:cubicBezTo>
                      <a:pt x="184" y="24931"/>
                      <a:pt x="217" y="24894"/>
                      <a:pt x="252" y="24859"/>
                    </a:cubicBezTo>
                    <a:lnTo>
                      <a:pt x="306" y="24808"/>
                    </a:lnTo>
                    <a:cubicBezTo>
                      <a:pt x="323" y="24793"/>
                      <a:pt x="344" y="24777"/>
                      <a:pt x="363" y="24761"/>
                    </a:cubicBezTo>
                    <a:lnTo>
                      <a:pt x="392" y="24739"/>
                    </a:lnTo>
                    <a:lnTo>
                      <a:pt x="422" y="24716"/>
                    </a:lnTo>
                    <a:lnTo>
                      <a:pt x="482" y="24672"/>
                    </a:lnTo>
                    <a:cubicBezTo>
                      <a:pt x="522" y="24643"/>
                      <a:pt x="563" y="24615"/>
                      <a:pt x="604" y="24589"/>
                    </a:cubicBezTo>
                    <a:cubicBezTo>
                      <a:pt x="689" y="24535"/>
                      <a:pt x="774" y="24486"/>
                      <a:pt x="860" y="24437"/>
                    </a:cubicBezTo>
                    <a:cubicBezTo>
                      <a:pt x="1033" y="24338"/>
                      <a:pt x="1209" y="24248"/>
                      <a:pt x="1386" y="24156"/>
                    </a:cubicBezTo>
                    <a:cubicBezTo>
                      <a:pt x="1562" y="24062"/>
                      <a:pt x="1737" y="23970"/>
                      <a:pt x="1910" y="23873"/>
                    </a:cubicBezTo>
                    <a:cubicBezTo>
                      <a:pt x="2084" y="23776"/>
                      <a:pt x="2256" y="23676"/>
                      <a:pt x="2424" y="23571"/>
                    </a:cubicBezTo>
                    <a:cubicBezTo>
                      <a:pt x="2510" y="23519"/>
                      <a:pt x="2594" y="23467"/>
                      <a:pt x="2677" y="23411"/>
                    </a:cubicBezTo>
                    <a:cubicBezTo>
                      <a:pt x="2758" y="23355"/>
                      <a:pt x="2840" y="23298"/>
                      <a:pt x="2923" y="23243"/>
                    </a:cubicBezTo>
                    <a:cubicBezTo>
                      <a:pt x="3004" y="23185"/>
                      <a:pt x="3083" y="23127"/>
                      <a:pt x="3163" y="23066"/>
                    </a:cubicBezTo>
                    <a:lnTo>
                      <a:pt x="3282" y="22976"/>
                    </a:lnTo>
                    <a:lnTo>
                      <a:pt x="3341" y="22930"/>
                    </a:lnTo>
                    <a:lnTo>
                      <a:pt x="3399" y="22884"/>
                    </a:lnTo>
                    <a:cubicBezTo>
                      <a:pt x="3553" y="22761"/>
                      <a:pt x="3700" y="22631"/>
                      <a:pt x="3846" y="22499"/>
                    </a:cubicBezTo>
                    <a:lnTo>
                      <a:pt x="3846" y="22499"/>
                    </a:lnTo>
                    <a:lnTo>
                      <a:pt x="3847" y="22499"/>
                    </a:lnTo>
                    <a:cubicBezTo>
                      <a:pt x="3849" y="22500"/>
                      <a:pt x="3851" y="22501"/>
                      <a:pt x="3852" y="22501"/>
                    </a:cubicBezTo>
                    <a:cubicBezTo>
                      <a:pt x="3857" y="22501"/>
                      <a:pt x="3861" y="22497"/>
                      <a:pt x="3863" y="22491"/>
                    </a:cubicBezTo>
                    <a:lnTo>
                      <a:pt x="5912" y="16873"/>
                    </a:lnTo>
                    <a:lnTo>
                      <a:pt x="6936" y="14063"/>
                    </a:lnTo>
                    <a:lnTo>
                      <a:pt x="7957" y="11251"/>
                    </a:lnTo>
                    <a:lnTo>
                      <a:pt x="9995" y="5629"/>
                    </a:lnTo>
                    <a:lnTo>
                      <a:pt x="11013" y="2817"/>
                    </a:lnTo>
                    <a:lnTo>
                      <a:pt x="12026" y="2"/>
                    </a:lnTo>
                    <a:cubicBezTo>
                      <a:pt x="12027" y="1"/>
                      <a:pt x="12026" y="0"/>
                      <a:pt x="12025" y="0"/>
                    </a:cubicBezTo>
                    <a:close/>
                  </a:path>
                </a:pathLst>
              </a:custGeom>
              <a:solidFill>
                <a:srgbClr val="F9E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5" name="Google Shape;1571;p42"/>
              <p:cNvSpPr/>
              <p:nvPr/>
            </p:nvSpPr>
            <p:spPr>
              <a:xfrm>
                <a:off x="4121500" y="1842950"/>
                <a:ext cx="1970925" cy="2362725"/>
              </a:xfrm>
              <a:custGeom>
                <a:avLst/>
                <a:gdLst/>
                <a:ahLst/>
                <a:cxnLst/>
                <a:rect l="l" t="t" r="r" b="b"/>
                <a:pathLst>
                  <a:path w="78837" h="94509" extrusionOk="0">
                    <a:moveTo>
                      <a:pt x="27037" y="1"/>
                    </a:moveTo>
                    <a:cubicBezTo>
                      <a:pt x="23940" y="1"/>
                      <a:pt x="19931" y="2015"/>
                      <a:pt x="18234" y="6861"/>
                    </a:cubicBezTo>
                    <a:cubicBezTo>
                      <a:pt x="18234" y="6861"/>
                      <a:pt x="17745" y="3957"/>
                      <a:pt x="14370" y="3312"/>
                    </a:cubicBezTo>
                    <a:cubicBezTo>
                      <a:pt x="14133" y="3267"/>
                      <a:pt x="13898" y="3245"/>
                      <a:pt x="13664" y="3245"/>
                    </a:cubicBezTo>
                    <a:cubicBezTo>
                      <a:pt x="10566" y="3245"/>
                      <a:pt x="7782" y="7065"/>
                      <a:pt x="6954" y="10836"/>
                    </a:cubicBezTo>
                    <a:cubicBezTo>
                      <a:pt x="6061" y="14892"/>
                      <a:pt x="7412" y="18404"/>
                      <a:pt x="7412" y="18404"/>
                    </a:cubicBezTo>
                    <a:cubicBezTo>
                      <a:pt x="7412" y="18404"/>
                      <a:pt x="6887" y="18317"/>
                      <a:pt x="6112" y="18317"/>
                    </a:cubicBezTo>
                    <a:cubicBezTo>
                      <a:pt x="5053" y="18317"/>
                      <a:pt x="3528" y="18479"/>
                      <a:pt x="2237" y="19245"/>
                    </a:cubicBezTo>
                    <a:cubicBezTo>
                      <a:pt x="1" y="20574"/>
                      <a:pt x="336" y="24202"/>
                      <a:pt x="3712" y="24554"/>
                    </a:cubicBezTo>
                    <a:cubicBezTo>
                      <a:pt x="4180" y="24603"/>
                      <a:pt x="4608" y="24624"/>
                      <a:pt x="4997" y="24624"/>
                    </a:cubicBezTo>
                    <a:cubicBezTo>
                      <a:pt x="7418" y="24624"/>
                      <a:pt x="8362" y="23811"/>
                      <a:pt x="8362" y="23811"/>
                    </a:cubicBezTo>
                    <a:lnTo>
                      <a:pt x="8362" y="23811"/>
                    </a:lnTo>
                    <a:cubicBezTo>
                      <a:pt x="8362" y="23811"/>
                      <a:pt x="7637" y="27151"/>
                      <a:pt x="10114" y="28636"/>
                    </a:cubicBezTo>
                    <a:cubicBezTo>
                      <a:pt x="10658" y="28962"/>
                      <a:pt x="11287" y="29107"/>
                      <a:pt x="11958" y="29107"/>
                    </a:cubicBezTo>
                    <a:cubicBezTo>
                      <a:pt x="14340" y="29107"/>
                      <a:pt x="17250" y="27271"/>
                      <a:pt x="18775" y="25167"/>
                    </a:cubicBezTo>
                    <a:lnTo>
                      <a:pt x="18775" y="25167"/>
                    </a:lnTo>
                    <a:cubicBezTo>
                      <a:pt x="18775" y="25167"/>
                      <a:pt x="18494" y="27013"/>
                      <a:pt x="20143" y="28099"/>
                    </a:cubicBezTo>
                    <a:cubicBezTo>
                      <a:pt x="20482" y="28323"/>
                      <a:pt x="20962" y="28412"/>
                      <a:pt x="21511" y="28412"/>
                    </a:cubicBezTo>
                    <a:cubicBezTo>
                      <a:pt x="23621" y="28412"/>
                      <a:pt x="26741" y="27092"/>
                      <a:pt x="26741" y="27092"/>
                    </a:cubicBezTo>
                    <a:lnTo>
                      <a:pt x="26741" y="27092"/>
                    </a:lnTo>
                    <a:cubicBezTo>
                      <a:pt x="26741" y="27092"/>
                      <a:pt x="24551" y="30969"/>
                      <a:pt x="26441" y="33800"/>
                    </a:cubicBezTo>
                    <a:cubicBezTo>
                      <a:pt x="27160" y="34876"/>
                      <a:pt x="28653" y="35333"/>
                      <a:pt x="30379" y="35333"/>
                    </a:cubicBezTo>
                    <a:cubicBezTo>
                      <a:pt x="33195" y="35333"/>
                      <a:pt x="36631" y="34118"/>
                      <a:pt x="38347" y="32388"/>
                    </a:cubicBezTo>
                    <a:cubicBezTo>
                      <a:pt x="38347" y="32388"/>
                      <a:pt x="44177" y="38307"/>
                      <a:pt x="41891" y="44583"/>
                    </a:cubicBezTo>
                    <a:cubicBezTo>
                      <a:pt x="39608" y="50859"/>
                      <a:pt x="33043" y="49638"/>
                      <a:pt x="30961" y="54820"/>
                    </a:cubicBezTo>
                    <a:cubicBezTo>
                      <a:pt x="29382" y="58753"/>
                      <a:pt x="32231" y="60750"/>
                      <a:pt x="34063" y="60750"/>
                    </a:cubicBezTo>
                    <a:cubicBezTo>
                      <a:pt x="34129" y="60750"/>
                      <a:pt x="34194" y="60747"/>
                      <a:pt x="34257" y="60742"/>
                    </a:cubicBezTo>
                    <a:cubicBezTo>
                      <a:pt x="36767" y="60536"/>
                      <a:pt x="36979" y="57010"/>
                      <a:pt x="36979" y="57010"/>
                    </a:cubicBezTo>
                    <a:cubicBezTo>
                      <a:pt x="36979" y="57010"/>
                      <a:pt x="39618" y="52614"/>
                      <a:pt x="43910" y="52614"/>
                    </a:cubicBezTo>
                    <a:cubicBezTo>
                      <a:pt x="45346" y="52614"/>
                      <a:pt x="46967" y="53106"/>
                      <a:pt x="48736" y="54420"/>
                    </a:cubicBezTo>
                    <a:cubicBezTo>
                      <a:pt x="54094" y="58398"/>
                      <a:pt x="49686" y="68646"/>
                      <a:pt x="42393" y="69691"/>
                    </a:cubicBezTo>
                    <a:cubicBezTo>
                      <a:pt x="41962" y="69753"/>
                      <a:pt x="41549" y="69781"/>
                      <a:pt x="41154" y="69781"/>
                    </a:cubicBezTo>
                    <a:cubicBezTo>
                      <a:pt x="37347" y="69781"/>
                      <a:pt x="35226" y="67180"/>
                      <a:pt x="35226" y="67180"/>
                    </a:cubicBezTo>
                    <a:lnTo>
                      <a:pt x="35226" y="67180"/>
                    </a:lnTo>
                    <a:cubicBezTo>
                      <a:pt x="35226" y="67180"/>
                      <a:pt x="32801" y="72237"/>
                      <a:pt x="36028" y="78084"/>
                    </a:cubicBezTo>
                    <a:cubicBezTo>
                      <a:pt x="36028" y="78084"/>
                      <a:pt x="32042" y="84330"/>
                      <a:pt x="36800" y="89023"/>
                    </a:cubicBezTo>
                    <a:cubicBezTo>
                      <a:pt x="37608" y="91284"/>
                      <a:pt x="41206" y="94509"/>
                      <a:pt x="44480" y="94509"/>
                    </a:cubicBezTo>
                    <a:cubicBezTo>
                      <a:pt x="44712" y="94509"/>
                      <a:pt x="44943" y="94493"/>
                      <a:pt x="45171" y="94459"/>
                    </a:cubicBezTo>
                    <a:cubicBezTo>
                      <a:pt x="48135" y="94016"/>
                      <a:pt x="47156" y="89590"/>
                      <a:pt x="47156" y="89590"/>
                    </a:cubicBezTo>
                    <a:lnTo>
                      <a:pt x="47156" y="89590"/>
                    </a:lnTo>
                    <a:cubicBezTo>
                      <a:pt x="47156" y="89590"/>
                      <a:pt x="48344" y="91763"/>
                      <a:pt x="50124" y="91763"/>
                    </a:cubicBezTo>
                    <a:cubicBezTo>
                      <a:pt x="50464" y="91763"/>
                      <a:pt x="50825" y="91684"/>
                      <a:pt x="51204" y="91495"/>
                    </a:cubicBezTo>
                    <a:cubicBezTo>
                      <a:pt x="53464" y="90371"/>
                      <a:pt x="50537" y="87657"/>
                      <a:pt x="50537" y="87657"/>
                    </a:cubicBezTo>
                    <a:lnTo>
                      <a:pt x="50591" y="87509"/>
                    </a:lnTo>
                    <a:cubicBezTo>
                      <a:pt x="57313" y="84519"/>
                      <a:pt x="62864" y="78913"/>
                      <a:pt x="65574" y="71470"/>
                    </a:cubicBezTo>
                    <a:lnTo>
                      <a:pt x="73540" y="49581"/>
                    </a:lnTo>
                    <a:cubicBezTo>
                      <a:pt x="78836" y="35029"/>
                      <a:pt x="71309" y="18885"/>
                      <a:pt x="56759" y="13588"/>
                    </a:cubicBezTo>
                    <a:lnTo>
                      <a:pt x="44150" y="9000"/>
                    </a:lnTo>
                    <a:cubicBezTo>
                      <a:pt x="40991" y="7851"/>
                      <a:pt x="37757" y="7306"/>
                      <a:pt x="34575" y="7306"/>
                    </a:cubicBezTo>
                    <a:cubicBezTo>
                      <a:pt x="33084" y="7306"/>
                      <a:pt x="31605" y="7425"/>
                      <a:pt x="30151" y="7659"/>
                    </a:cubicBezTo>
                    <a:cubicBezTo>
                      <a:pt x="30151" y="7659"/>
                      <a:pt x="32720" y="3175"/>
                      <a:pt x="30205" y="993"/>
                    </a:cubicBezTo>
                    <a:cubicBezTo>
                      <a:pt x="29464" y="351"/>
                      <a:pt x="28330" y="1"/>
                      <a:pt x="27037" y="1"/>
                    </a:cubicBezTo>
                    <a:close/>
                  </a:path>
                </a:pathLst>
              </a:custGeom>
              <a:solidFill>
                <a:srgbClr val="D15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6" name="Google Shape;1572;p42"/>
              <p:cNvSpPr/>
              <p:nvPr/>
            </p:nvSpPr>
            <p:spPr>
              <a:xfrm>
                <a:off x="5045975" y="3158275"/>
                <a:ext cx="293975" cy="109975"/>
              </a:xfrm>
              <a:custGeom>
                <a:avLst/>
                <a:gdLst/>
                <a:ahLst/>
                <a:cxnLst/>
                <a:rect l="l" t="t" r="r" b="b"/>
                <a:pathLst>
                  <a:path w="11759" h="4399" extrusionOk="0">
                    <a:moveTo>
                      <a:pt x="6932" y="1"/>
                    </a:moveTo>
                    <a:cubicBezTo>
                      <a:pt x="6669" y="1"/>
                      <a:pt x="6405" y="17"/>
                      <a:pt x="6143" y="49"/>
                    </a:cubicBezTo>
                    <a:cubicBezTo>
                      <a:pt x="5857" y="85"/>
                      <a:pt x="5576" y="143"/>
                      <a:pt x="5298" y="216"/>
                    </a:cubicBezTo>
                    <a:cubicBezTo>
                      <a:pt x="5020" y="290"/>
                      <a:pt x="4747" y="381"/>
                      <a:pt x="4480" y="489"/>
                    </a:cubicBezTo>
                    <a:cubicBezTo>
                      <a:pt x="4215" y="598"/>
                      <a:pt x="3955" y="722"/>
                      <a:pt x="3702" y="860"/>
                    </a:cubicBezTo>
                    <a:cubicBezTo>
                      <a:pt x="3199" y="1137"/>
                      <a:pt x="2722" y="1462"/>
                      <a:pt x="2281" y="1829"/>
                    </a:cubicBezTo>
                    <a:cubicBezTo>
                      <a:pt x="1838" y="2196"/>
                      <a:pt x="1423" y="2596"/>
                      <a:pt x="1042" y="3026"/>
                    </a:cubicBezTo>
                    <a:cubicBezTo>
                      <a:pt x="852" y="3242"/>
                      <a:pt x="669" y="3463"/>
                      <a:pt x="494" y="3692"/>
                    </a:cubicBezTo>
                    <a:cubicBezTo>
                      <a:pt x="320" y="3921"/>
                      <a:pt x="151" y="4154"/>
                      <a:pt x="0" y="4399"/>
                    </a:cubicBezTo>
                    <a:lnTo>
                      <a:pt x="2" y="4399"/>
                    </a:lnTo>
                    <a:cubicBezTo>
                      <a:pt x="154" y="4156"/>
                      <a:pt x="324" y="3924"/>
                      <a:pt x="501" y="3695"/>
                    </a:cubicBezTo>
                    <a:cubicBezTo>
                      <a:pt x="677" y="3470"/>
                      <a:pt x="861" y="3249"/>
                      <a:pt x="1052" y="3036"/>
                    </a:cubicBezTo>
                    <a:cubicBezTo>
                      <a:pt x="1434" y="2606"/>
                      <a:pt x="1849" y="2207"/>
                      <a:pt x="2290" y="1842"/>
                    </a:cubicBezTo>
                    <a:cubicBezTo>
                      <a:pt x="2733" y="1476"/>
                      <a:pt x="3210" y="1153"/>
                      <a:pt x="3713" y="878"/>
                    </a:cubicBezTo>
                    <a:cubicBezTo>
                      <a:pt x="3964" y="741"/>
                      <a:pt x="4223" y="617"/>
                      <a:pt x="4488" y="509"/>
                    </a:cubicBezTo>
                    <a:cubicBezTo>
                      <a:pt x="4755" y="403"/>
                      <a:pt x="5027" y="312"/>
                      <a:pt x="5305" y="239"/>
                    </a:cubicBezTo>
                    <a:cubicBezTo>
                      <a:pt x="5840" y="93"/>
                      <a:pt x="6394" y="20"/>
                      <a:pt x="6950" y="20"/>
                    </a:cubicBezTo>
                    <a:cubicBezTo>
                      <a:pt x="6967" y="20"/>
                      <a:pt x="6985" y="20"/>
                      <a:pt x="7002" y="20"/>
                    </a:cubicBezTo>
                    <a:lnTo>
                      <a:pt x="7218" y="25"/>
                    </a:lnTo>
                    <a:lnTo>
                      <a:pt x="7433" y="39"/>
                    </a:lnTo>
                    <a:lnTo>
                      <a:pt x="7485" y="42"/>
                    </a:lnTo>
                    <a:lnTo>
                      <a:pt x="7539" y="49"/>
                    </a:lnTo>
                    <a:lnTo>
                      <a:pt x="7645" y="60"/>
                    </a:lnTo>
                    <a:lnTo>
                      <a:pt x="7753" y="71"/>
                    </a:lnTo>
                    <a:cubicBezTo>
                      <a:pt x="7788" y="76"/>
                      <a:pt x="7823" y="82"/>
                      <a:pt x="7858" y="87"/>
                    </a:cubicBezTo>
                    <a:cubicBezTo>
                      <a:pt x="8142" y="128"/>
                      <a:pt x="8424" y="187"/>
                      <a:pt x="8700" y="263"/>
                    </a:cubicBezTo>
                    <a:lnTo>
                      <a:pt x="8906" y="324"/>
                    </a:lnTo>
                    <a:cubicBezTo>
                      <a:pt x="8975" y="344"/>
                      <a:pt x="9043" y="368"/>
                      <a:pt x="9111" y="390"/>
                    </a:cubicBezTo>
                    <a:lnTo>
                      <a:pt x="9213" y="424"/>
                    </a:lnTo>
                    <a:cubicBezTo>
                      <a:pt x="9246" y="436"/>
                      <a:pt x="9280" y="449"/>
                      <a:pt x="9313" y="462"/>
                    </a:cubicBezTo>
                    <a:lnTo>
                      <a:pt x="9515" y="538"/>
                    </a:lnTo>
                    <a:cubicBezTo>
                      <a:pt x="9780" y="648"/>
                      <a:pt x="10042" y="763"/>
                      <a:pt x="10296" y="898"/>
                    </a:cubicBezTo>
                    <a:cubicBezTo>
                      <a:pt x="10806" y="1164"/>
                      <a:pt x="11295" y="1467"/>
                      <a:pt x="11757" y="1808"/>
                    </a:cubicBezTo>
                    <a:lnTo>
                      <a:pt x="11759" y="1808"/>
                    </a:lnTo>
                    <a:cubicBezTo>
                      <a:pt x="11759" y="1807"/>
                      <a:pt x="11759" y="1807"/>
                      <a:pt x="11759" y="1807"/>
                    </a:cubicBezTo>
                    <a:cubicBezTo>
                      <a:pt x="11298" y="1462"/>
                      <a:pt x="10810" y="1156"/>
                      <a:pt x="10302" y="887"/>
                    </a:cubicBezTo>
                    <a:cubicBezTo>
                      <a:pt x="10048" y="752"/>
                      <a:pt x="9786" y="635"/>
                      <a:pt x="9521" y="524"/>
                    </a:cubicBezTo>
                    <a:lnTo>
                      <a:pt x="9319" y="447"/>
                    </a:lnTo>
                    <a:cubicBezTo>
                      <a:pt x="9286" y="435"/>
                      <a:pt x="9253" y="422"/>
                      <a:pt x="9219" y="409"/>
                    </a:cubicBezTo>
                    <a:lnTo>
                      <a:pt x="9116" y="376"/>
                    </a:lnTo>
                    <a:cubicBezTo>
                      <a:pt x="9048" y="352"/>
                      <a:pt x="8981" y="328"/>
                      <a:pt x="8911" y="308"/>
                    </a:cubicBezTo>
                    <a:lnTo>
                      <a:pt x="8705" y="247"/>
                    </a:lnTo>
                    <a:cubicBezTo>
                      <a:pt x="8428" y="171"/>
                      <a:pt x="8146" y="111"/>
                      <a:pt x="7861" y="69"/>
                    </a:cubicBezTo>
                    <a:cubicBezTo>
                      <a:pt x="7826" y="65"/>
                      <a:pt x="7792" y="58"/>
                      <a:pt x="7755" y="54"/>
                    </a:cubicBezTo>
                    <a:lnTo>
                      <a:pt x="7649" y="42"/>
                    </a:lnTo>
                    <a:lnTo>
                      <a:pt x="7541" y="30"/>
                    </a:lnTo>
                    <a:lnTo>
                      <a:pt x="7488" y="23"/>
                    </a:lnTo>
                    <a:lnTo>
                      <a:pt x="7434" y="20"/>
                    </a:lnTo>
                    <a:lnTo>
                      <a:pt x="7218" y="6"/>
                    </a:lnTo>
                    <a:lnTo>
                      <a:pt x="7004" y="1"/>
                    </a:lnTo>
                    <a:cubicBezTo>
                      <a:pt x="6980" y="1"/>
                      <a:pt x="6956" y="1"/>
                      <a:pt x="6932" y="1"/>
                    </a:cubicBezTo>
                    <a:close/>
                  </a:path>
                </a:pathLst>
              </a:custGeom>
              <a:solidFill>
                <a:srgbClr val="F9E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7" name="Google Shape;1573;p42"/>
              <p:cNvSpPr/>
              <p:nvPr/>
            </p:nvSpPr>
            <p:spPr>
              <a:xfrm>
                <a:off x="4604400" y="4100575"/>
                <a:ext cx="725100" cy="990475"/>
              </a:xfrm>
              <a:custGeom>
                <a:avLst/>
                <a:gdLst/>
                <a:ahLst/>
                <a:cxnLst/>
                <a:rect l="l" t="t" r="r" b="b"/>
                <a:pathLst>
                  <a:path w="29004" h="39619" extrusionOk="0">
                    <a:moveTo>
                      <a:pt x="18710" y="1"/>
                    </a:moveTo>
                    <a:cubicBezTo>
                      <a:pt x="18710" y="1"/>
                      <a:pt x="12809" y="2319"/>
                      <a:pt x="6771" y="2319"/>
                    </a:cubicBezTo>
                    <a:cubicBezTo>
                      <a:pt x="6771" y="2319"/>
                      <a:pt x="3684" y="10111"/>
                      <a:pt x="2173" y="19444"/>
                    </a:cubicBezTo>
                    <a:cubicBezTo>
                      <a:pt x="663" y="28777"/>
                      <a:pt x="1" y="38245"/>
                      <a:pt x="1" y="38245"/>
                    </a:cubicBezTo>
                    <a:cubicBezTo>
                      <a:pt x="1" y="38245"/>
                      <a:pt x="7182" y="39619"/>
                      <a:pt x="14730" y="39619"/>
                    </a:cubicBezTo>
                    <a:cubicBezTo>
                      <a:pt x="22278" y="39619"/>
                      <a:pt x="29004" y="38245"/>
                      <a:pt x="29004" y="38245"/>
                    </a:cubicBezTo>
                    <a:cubicBezTo>
                      <a:pt x="29004" y="38245"/>
                      <a:pt x="28094" y="28226"/>
                      <a:pt x="26258" y="19680"/>
                    </a:cubicBezTo>
                    <a:cubicBezTo>
                      <a:pt x="23606" y="7320"/>
                      <a:pt x="18710" y="1"/>
                      <a:pt x="18710" y="1"/>
                    </a:cubicBezTo>
                    <a:close/>
                  </a:path>
                </a:pathLst>
              </a:custGeom>
              <a:solidFill>
                <a:srgbClr val="F088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8" name="Google Shape;1574;p42"/>
              <p:cNvSpPr/>
              <p:nvPr/>
            </p:nvSpPr>
            <p:spPr>
              <a:xfrm>
                <a:off x="3726075" y="4786800"/>
                <a:ext cx="635900" cy="542125"/>
              </a:xfrm>
              <a:custGeom>
                <a:avLst/>
                <a:gdLst/>
                <a:ahLst/>
                <a:cxnLst/>
                <a:rect l="l" t="t" r="r" b="b"/>
                <a:pathLst>
                  <a:path w="25436" h="21685" extrusionOk="0">
                    <a:moveTo>
                      <a:pt x="14730" y="0"/>
                    </a:moveTo>
                    <a:lnTo>
                      <a:pt x="1" y="21684"/>
                    </a:lnTo>
                    <a:lnTo>
                      <a:pt x="10706" y="21684"/>
                    </a:lnTo>
                    <a:cubicBezTo>
                      <a:pt x="17751" y="17843"/>
                      <a:pt x="25435" y="7412"/>
                      <a:pt x="25435" y="7412"/>
                    </a:cubicBezTo>
                    <a:lnTo>
                      <a:pt x="14730" y="0"/>
                    </a:lnTo>
                    <a:close/>
                  </a:path>
                </a:pathLst>
              </a:custGeom>
              <a:solidFill>
                <a:srgbClr val="F1C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9" name="Google Shape;1575;p42"/>
              <p:cNvSpPr/>
              <p:nvPr/>
            </p:nvSpPr>
            <p:spPr>
              <a:xfrm>
                <a:off x="3726050" y="4786800"/>
                <a:ext cx="368325" cy="542150"/>
              </a:xfrm>
              <a:custGeom>
                <a:avLst/>
                <a:gdLst/>
                <a:ahLst/>
                <a:cxnLst/>
                <a:rect l="l" t="t" r="r" b="b"/>
                <a:pathLst>
                  <a:path w="14733" h="21686" extrusionOk="0">
                    <a:moveTo>
                      <a:pt x="14729" y="0"/>
                    </a:moveTo>
                    <a:lnTo>
                      <a:pt x="0" y="21684"/>
                    </a:lnTo>
                    <a:lnTo>
                      <a:pt x="2" y="21686"/>
                    </a:lnTo>
                    <a:lnTo>
                      <a:pt x="1849" y="18980"/>
                    </a:lnTo>
                    <a:lnTo>
                      <a:pt x="3694" y="16270"/>
                    </a:lnTo>
                    <a:lnTo>
                      <a:pt x="7380" y="10853"/>
                    </a:lnTo>
                    <a:lnTo>
                      <a:pt x="11058" y="5429"/>
                    </a:lnTo>
                    <a:lnTo>
                      <a:pt x="12897" y="2716"/>
                    </a:lnTo>
                    <a:lnTo>
                      <a:pt x="14733" y="2"/>
                    </a:lnTo>
                    <a:lnTo>
                      <a:pt x="14729" y="0"/>
                    </a:lnTo>
                    <a:close/>
                  </a:path>
                </a:pathLst>
              </a:custGeom>
              <a:solidFill>
                <a:srgbClr val="F9E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0" name="Google Shape;1576;p42"/>
              <p:cNvSpPr/>
              <p:nvPr/>
            </p:nvSpPr>
            <p:spPr>
              <a:xfrm>
                <a:off x="3421850" y="5264900"/>
                <a:ext cx="592400" cy="210400"/>
              </a:xfrm>
              <a:custGeom>
                <a:avLst/>
                <a:gdLst/>
                <a:ahLst/>
                <a:cxnLst/>
                <a:rect l="l" t="t" r="r" b="b"/>
                <a:pathLst>
                  <a:path w="23696" h="8416" extrusionOk="0">
                    <a:moveTo>
                      <a:pt x="13909" y="0"/>
                    </a:moveTo>
                    <a:cubicBezTo>
                      <a:pt x="13909" y="0"/>
                      <a:pt x="11823" y="1023"/>
                      <a:pt x="8692" y="2241"/>
                    </a:cubicBezTo>
                    <a:cubicBezTo>
                      <a:pt x="5579" y="3451"/>
                      <a:pt x="2836" y="4070"/>
                      <a:pt x="1418" y="5077"/>
                    </a:cubicBezTo>
                    <a:cubicBezTo>
                      <a:pt x="0" y="6083"/>
                      <a:pt x="594" y="8415"/>
                      <a:pt x="1418" y="8415"/>
                    </a:cubicBezTo>
                    <a:lnTo>
                      <a:pt x="23377" y="8415"/>
                    </a:lnTo>
                    <a:cubicBezTo>
                      <a:pt x="23377" y="8415"/>
                      <a:pt x="23696" y="7043"/>
                      <a:pt x="23696" y="5489"/>
                    </a:cubicBezTo>
                    <a:cubicBezTo>
                      <a:pt x="23696" y="3659"/>
                      <a:pt x="22873" y="2560"/>
                      <a:pt x="22873" y="2560"/>
                    </a:cubicBezTo>
                    <a:cubicBezTo>
                      <a:pt x="17201" y="2560"/>
                      <a:pt x="13909" y="0"/>
                      <a:pt x="13909" y="0"/>
                    </a:cubicBezTo>
                    <a:close/>
                  </a:path>
                </a:pathLst>
              </a:custGeom>
              <a:solidFill>
                <a:srgbClr val="F088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1" name="Google Shape;1577;p42"/>
              <p:cNvSpPr/>
              <p:nvPr/>
            </p:nvSpPr>
            <p:spPr>
              <a:xfrm>
                <a:off x="2882100" y="3879600"/>
                <a:ext cx="1091025" cy="1176250"/>
              </a:xfrm>
              <a:custGeom>
                <a:avLst/>
                <a:gdLst/>
                <a:ahLst/>
                <a:cxnLst/>
                <a:rect l="l" t="t" r="r" b="b"/>
                <a:pathLst>
                  <a:path w="43641" h="47050" extrusionOk="0">
                    <a:moveTo>
                      <a:pt x="0" y="5306"/>
                    </a:moveTo>
                    <a:lnTo>
                      <a:pt x="0" y="5306"/>
                    </a:lnTo>
                    <a:cubicBezTo>
                      <a:pt x="1" y="5310"/>
                      <a:pt x="2" y="5314"/>
                      <a:pt x="2" y="5317"/>
                    </a:cubicBezTo>
                    <a:lnTo>
                      <a:pt x="2" y="5317"/>
                    </a:lnTo>
                    <a:lnTo>
                      <a:pt x="0" y="5306"/>
                    </a:lnTo>
                    <a:close/>
                    <a:moveTo>
                      <a:pt x="35772" y="1"/>
                    </a:moveTo>
                    <a:cubicBezTo>
                      <a:pt x="35772" y="1"/>
                      <a:pt x="14423" y="7269"/>
                      <a:pt x="10686" y="8186"/>
                    </a:cubicBezTo>
                    <a:cubicBezTo>
                      <a:pt x="8955" y="8609"/>
                      <a:pt x="7318" y="8840"/>
                      <a:pt x="5866" y="8840"/>
                    </a:cubicBezTo>
                    <a:cubicBezTo>
                      <a:pt x="2767" y="8840"/>
                      <a:pt x="514" y="7788"/>
                      <a:pt x="2" y="5317"/>
                    </a:cubicBezTo>
                    <a:lnTo>
                      <a:pt x="2" y="5317"/>
                    </a:lnTo>
                    <a:lnTo>
                      <a:pt x="7867" y="43516"/>
                    </a:lnTo>
                    <a:cubicBezTo>
                      <a:pt x="8376" y="45995"/>
                      <a:pt x="10631" y="47049"/>
                      <a:pt x="13734" y="47049"/>
                    </a:cubicBezTo>
                    <a:cubicBezTo>
                      <a:pt x="15186" y="47049"/>
                      <a:pt x="16823" y="46819"/>
                      <a:pt x="18554" y="46395"/>
                    </a:cubicBezTo>
                    <a:cubicBezTo>
                      <a:pt x="22292" y="45479"/>
                      <a:pt x="43641" y="38210"/>
                      <a:pt x="43641" y="38210"/>
                    </a:cubicBezTo>
                    <a:lnTo>
                      <a:pt x="35772" y="1"/>
                    </a:ln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2" name="Google Shape;1578;p42"/>
              <p:cNvSpPr/>
              <p:nvPr/>
            </p:nvSpPr>
            <p:spPr>
              <a:xfrm>
                <a:off x="2929575" y="3879600"/>
                <a:ext cx="846825" cy="221325"/>
              </a:xfrm>
              <a:custGeom>
                <a:avLst/>
                <a:gdLst/>
                <a:ahLst/>
                <a:cxnLst/>
                <a:rect l="l" t="t" r="r" b="b"/>
                <a:pathLst>
                  <a:path w="33873" h="8853" extrusionOk="0">
                    <a:moveTo>
                      <a:pt x="33873" y="1"/>
                    </a:moveTo>
                    <a:cubicBezTo>
                      <a:pt x="31081" y="949"/>
                      <a:pt x="28289" y="1890"/>
                      <a:pt x="25492" y="2826"/>
                    </a:cubicBezTo>
                    <a:cubicBezTo>
                      <a:pt x="22699" y="3764"/>
                      <a:pt x="19901" y="4692"/>
                      <a:pt x="17099" y="5607"/>
                    </a:cubicBezTo>
                    <a:cubicBezTo>
                      <a:pt x="15699" y="6065"/>
                      <a:pt x="14295" y="6518"/>
                      <a:pt x="12891" y="6963"/>
                    </a:cubicBezTo>
                    <a:cubicBezTo>
                      <a:pt x="12187" y="7185"/>
                      <a:pt x="11484" y="7404"/>
                      <a:pt x="10779" y="7617"/>
                    </a:cubicBezTo>
                    <a:lnTo>
                      <a:pt x="10250" y="7776"/>
                    </a:lnTo>
                    <a:lnTo>
                      <a:pt x="9720" y="7931"/>
                    </a:lnTo>
                    <a:lnTo>
                      <a:pt x="9188" y="8081"/>
                    </a:lnTo>
                    <a:lnTo>
                      <a:pt x="8919" y="8149"/>
                    </a:lnTo>
                    <a:lnTo>
                      <a:pt x="8786" y="8184"/>
                    </a:lnTo>
                    <a:lnTo>
                      <a:pt x="8652" y="8217"/>
                    </a:lnTo>
                    <a:cubicBezTo>
                      <a:pt x="8473" y="8262"/>
                      <a:pt x="8293" y="8302"/>
                      <a:pt x="8112" y="8341"/>
                    </a:cubicBezTo>
                    <a:cubicBezTo>
                      <a:pt x="7933" y="8379"/>
                      <a:pt x="7753" y="8417"/>
                      <a:pt x="7572" y="8452"/>
                    </a:cubicBezTo>
                    <a:cubicBezTo>
                      <a:pt x="7210" y="8524"/>
                      <a:pt x="6847" y="8587"/>
                      <a:pt x="6483" y="8641"/>
                    </a:cubicBezTo>
                    <a:cubicBezTo>
                      <a:pt x="5754" y="8751"/>
                      <a:pt x="5019" y="8816"/>
                      <a:pt x="4282" y="8835"/>
                    </a:cubicBezTo>
                    <a:cubicBezTo>
                      <a:pt x="4171" y="8838"/>
                      <a:pt x="4061" y="8839"/>
                      <a:pt x="3950" y="8839"/>
                    </a:cubicBezTo>
                    <a:cubicBezTo>
                      <a:pt x="3324" y="8839"/>
                      <a:pt x="2697" y="8795"/>
                      <a:pt x="2081" y="8687"/>
                    </a:cubicBezTo>
                    <a:cubicBezTo>
                      <a:pt x="1717" y="8624"/>
                      <a:pt x="1358" y="8535"/>
                      <a:pt x="1009" y="8421"/>
                    </a:cubicBezTo>
                    <a:cubicBezTo>
                      <a:pt x="660" y="8303"/>
                      <a:pt x="321" y="8152"/>
                      <a:pt x="2" y="7970"/>
                    </a:cubicBezTo>
                    <a:lnTo>
                      <a:pt x="0" y="7971"/>
                    </a:lnTo>
                    <a:cubicBezTo>
                      <a:pt x="320" y="8155"/>
                      <a:pt x="656" y="8308"/>
                      <a:pt x="1006" y="8425"/>
                    </a:cubicBezTo>
                    <a:cubicBezTo>
                      <a:pt x="1357" y="8541"/>
                      <a:pt x="1714" y="8632"/>
                      <a:pt x="2078" y="8695"/>
                    </a:cubicBezTo>
                    <a:cubicBezTo>
                      <a:pt x="2713" y="8808"/>
                      <a:pt x="3357" y="8852"/>
                      <a:pt x="4001" y="8852"/>
                    </a:cubicBezTo>
                    <a:cubicBezTo>
                      <a:pt x="4095" y="8852"/>
                      <a:pt x="4188" y="8851"/>
                      <a:pt x="4282" y="8849"/>
                    </a:cubicBezTo>
                    <a:cubicBezTo>
                      <a:pt x="5019" y="8830"/>
                      <a:pt x="5754" y="8765"/>
                      <a:pt x="6485" y="8656"/>
                    </a:cubicBezTo>
                    <a:cubicBezTo>
                      <a:pt x="6848" y="8602"/>
                      <a:pt x="7212" y="8540"/>
                      <a:pt x="7574" y="8468"/>
                    </a:cubicBezTo>
                    <a:cubicBezTo>
                      <a:pt x="7755" y="8433"/>
                      <a:pt x="7936" y="8398"/>
                      <a:pt x="8116" y="8357"/>
                    </a:cubicBezTo>
                    <a:cubicBezTo>
                      <a:pt x="8295" y="8317"/>
                      <a:pt x="8476" y="8278"/>
                      <a:pt x="8654" y="8233"/>
                    </a:cubicBezTo>
                    <a:lnTo>
                      <a:pt x="8789" y="8201"/>
                    </a:lnTo>
                    <a:lnTo>
                      <a:pt x="8922" y="8167"/>
                    </a:lnTo>
                    <a:lnTo>
                      <a:pt x="9191" y="8098"/>
                    </a:lnTo>
                    <a:lnTo>
                      <a:pt x="9723" y="7949"/>
                    </a:lnTo>
                    <a:lnTo>
                      <a:pt x="10255" y="7795"/>
                    </a:lnTo>
                    <a:lnTo>
                      <a:pt x="10784" y="7636"/>
                    </a:lnTo>
                    <a:cubicBezTo>
                      <a:pt x="11489" y="7422"/>
                      <a:pt x="12194" y="7204"/>
                      <a:pt x="12896" y="6982"/>
                    </a:cubicBezTo>
                    <a:cubicBezTo>
                      <a:pt x="14301" y="6537"/>
                      <a:pt x="15705" y="6086"/>
                      <a:pt x="17106" y="5630"/>
                    </a:cubicBezTo>
                    <a:cubicBezTo>
                      <a:pt x="19906" y="4709"/>
                      <a:pt x="22704" y="3780"/>
                      <a:pt x="25499" y="2843"/>
                    </a:cubicBezTo>
                    <a:lnTo>
                      <a:pt x="29688" y="1431"/>
                    </a:lnTo>
                    <a:lnTo>
                      <a:pt x="33873" y="2"/>
                    </a:lnTo>
                    <a:lnTo>
                      <a:pt x="33873" y="1"/>
                    </a:lnTo>
                    <a:close/>
                  </a:path>
                </a:pathLst>
              </a:custGeom>
              <a:solidFill>
                <a:srgbClr val="A02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3" name="Google Shape;1579;p42"/>
              <p:cNvSpPr/>
              <p:nvPr/>
            </p:nvSpPr>
            <p:spPr>
              <a:xfrm>
                <a:off x="2882050" y="4012250"/>
                <a:ext cx="169150" cy="821175"/>
              </a:xfrm>
              <a:custGeom>
                <a:avLst/>
                <a:gdLst/>
                <a:ahLst/>
                <a:cxnLst/>
                <a:rect l="l" t="t" r="r" b="b"/>
                <a:pathLst>
                  <a:path w="6766" h="32847" extrusionOk="0">
                    <a:moveTo>
                      <a:pt x="2" y="0"/>
                    </a:moveTo>
                    <a:lnTo>
                      <a:pt x="1" y="2"/>
                    </a:lnTo>
                    <a:lnTo>
                      <a:pt x="6764" y="32847"/>
                    </a:lnTo>
                    <a:lnTo>
                      <a:pt x="6766" y="32845"/>
                    </a:lnTo>
                    <a:lnTo>
                      <a:pt x="5930" y="28738"/>
                    </a:lnTo>
                    <a:lnTo>
                      <a:pt x="5089" y="24632"/>
                    </a:lnTo>
                    <a:lnTo>
                      <a:pt x="3405" y="16418"/>
                    </a:lnTo>
                    <a:lnTo>
                      <a:pt x="1708" y="8209"/>
                    </a:lnTo>
                    <a:lnTo>
                      <a:pt x="858" y="4104"/>
                    </a:lnTo>
                    <a:lnTo>
                      <a:pt x="2" y="0"/>
                    </a:lnTo>
                    <a:close/>
                  </a:path>
                </a:pathLst>
              </a:custGeom>
              <a:solidFill>
                <a:srgbClr val="A02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4" name="Google Shape;1580;p42"/>
              <p:cNvSpPr/>
              <p:nvPr/>
            </p:nvSpPr>
            <p:spPr>
              <a:xfrm>
                <a:off x="3432175" y="4070900"/>
                <a:ext cx="1613700" cy="654175"/>
              </a:xfrm>
              <a:custGeom>
                <a:avLst/>
                <a:gdLst/>
                <a:ahLst/>
                <a:cxnLst/>
                <a:rect l="l" t="t" r="r" b="b"/>
                <a:pathLst>
                  <a:path w="64548" h="26167" extrusionOk="0">
                    <a:moveTo>
                      <a:pt x="16039" y="1"/>
                    </a:moveTo>
                    <a:cubicBezTo>
                      <a:pt x="15616" y="1"/>
                      <a:pt x="15352" y="40"/>
                      <a:pt x="15352" y="40"/>
                    </a:cubicBezTo>
                    <a:lnTo>
                      <a:pt x="16454" y="5392"/>
                    </a:lnTo>
                    <a:cubicBezTo>
                      <a:pt x="16454" y="5392"/>
                      <a:pt x="16194" y="7273"/>
                      <a:pt x="13449" y="8188"/>
                    </a:cubicBezTo>
                    <a:cubicBezTo>
                      <a:pt x="12357" y="8552"/>
                      <a:pt x="11317" y="8688"/>
                      <a:pt x="10403" y="8688"/>
                    </a:cubicBezTo>
                    <a:cubicBezTo>
                      <a:pt x="9021" y="8688"/>
                      <a:pt x="7927" y="8377"/>
                      <a:pt x="7377" y="8074"/>
                    </a:cubicBezTo>
                    <a:cubicBezTo>
                      <a:pt x="6855" y="7787"/>
                      <a:pt x="6059" y="7438"/>
                      <a:pt x="5289" y="7438"/>
                    </a:cubicBezTo>
                    <a:cubicBezTo>
                      <a:pt x="4706" y="7438"/>
                      <a:pt x="4138" y="7637"/>
                      <a:pt x="3715" y="8215"/>
                    </a:cubicBezTo>
                    <a:cubicBezTo>
                      <a:pt x="2781" y="9486"/>
                      <a:pt x="4253" y="10921"/>
                      <a:pt x="4253" y="10921"/>
                    </a:cubicBezTo>
                    <a:cubicBezTo>
                      <a:pt x="4253" y="10921"/>
                      <a:pt x="3245" y="10271"/>
                      <a:pt x="2188" y="10271"/>
                    </a:cubicBezTo>
                    <a:cubicBezTo>
                      <a:pt x="1831" y="10271"/>
                      <a:pt x="1467" y="10345"/>
                      <a:pt x="1136" y="10545"/>
                    </a:cubicBezTo>
                    <a:cubicBezTo>
                      <a:pt x="152" y="11136"/>
                      <a:pt x="0" y="12671"/>
                      <a:pt x="1418" y="14182"/>
                    </a:cubicBezTo>
                    <a:cubicBezTo>
                      <a:pt x="1418" y="14182"/>
                      <a:pt x="651" y="14903"/>
                      <a:pt x="1097" y="16240"/>
                    </a:cubicBezTo>
                    <a:cubicBezTo>
                      <a:pt x="1513" y="17488"/>
                      <a:pt x="2698" y="18025"/>
                      <a:pt x="2698" y="18025"/>
                    </a:cubicBezTo>
                    <a:cubicBezTo>
                      <a:pt x="2698" y="18025"/>
                      <a:pt x="2327" y="20213"/>
                      <a:pt x="5249" y="22074"/>
                    </a:cubicBezTo>
                    <a:cubicBezTo>
                      <a:pt x="6946" y="23154"/>
                      <a:pt x="9192" y="23601"/>
                      <a:pt x="11371" y="23601"/>
                    </a:cubicBezTo>
                    <a:cubicBezTo>
                      <a:pt x="13713" y="23601"/>
                      <a:pt x="15977" y="23084"/>
                      <a:pt x="17394" y="22279"/>
                    </a:cubicBezTo>
                    <a:cubicBezTo>
                      <a:pt x="21984" y="19672"/>
                      <a:pt x="22460" y="16373"/>
                      <a:pt x="22460" y="16373"/>
                    </a:cubicBezTo>
                    <a:cubicBezTo>
                      <a:pt x="22460" y="16373"/>
                      <a:pt x="28208" y="26167"/>
                      <a:pt x="40668" y="26167"/>
                    </a:cubicBezTo>
                    <a:cubicBezTo>
                      <a:pt x="53202" y="26167"/>
                      <a:pt x="62351" y="16742"/>
                      <a:pt x="63541" y="12279"/>
                    </a:cubicBezTo>
                    <a:cubicBezTo>
                      <a:pt x="64548" y="8500"/>
                      <a:pt x="62211" y="6580"/>
                      <a:pt x="59361" y="6580"/>
                    </a:cubicBezTo>
                    <a:cubicBezTo>
                      <a:pt x="58844" y="6580"/>
                      <a:pt x="58311" y="6644"/>
                      <a:pt x="57778" y="6770"/>
                    </a:cubicBezTo>
                    <a:cubicBezTo>
                      <a:pt x="54300" y="7593"/>
                      <a:pt x="49909" y="11161"/>
                      <a:pt x="41033" y="12533"/>
                    </a:cubicBezTo>
                    <a:cubicBezTo>
                      <a:pt x="39923" y="12705"/>
                      <a:pt x="38820" y="12781"/>
                      <a:pt x="37737" y="12781"/>
                    </a:cubicBezTo>
                    <a:cubicBezTo>
                      <a:pt x="29520" y="12781"/>
                      <a:pt x="22460" y="8417"/>
                      <a:pt x="22460" y="8417"/>
                    </a:cubicBezTo>
                    <a:cubicBezTo>
                      <a:pt x="22460" y="8417"/>
                      <a:pt x="22575" y="4664"/>
                      <a:pt x="20655" y="2104"/>
                    </a:cubicBezTo>
                    <a:cubicBezTo>
                      <a:pt x="19270" y="259"/>
                      <a:pt x="17129" y="1"/>
                      <a:pt x="16039" y="1"/>
                    </a:cubicBezTo>
                    <a:close/>
                  </a:path>
                </a:pathLst>
              </a:custGeom>
              <a:solidFill>
                <a:srgbClr val="F1C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5" name="Google Shape;1581;p42"/>
              <p:cNvSpPr/>
              <p:nvPr/>
            </p:nvSpPr>
            <p:spPr>
              <a:xfrm>
                <a:off x="3816000" y="4070825"/>
                <a:ext cx="642100" cy="319850"/>
              </a:xfrm>
              <a:custGeom>
                <a:avLst/>
                <a:gdLst/>
                <a:ahLst/>
                <a:cxnLst/>
                <a:rect l="l" t="t" r="r" b="b"/>
                <a:pathLst>
                  <a:path w="25684" h="12794" extrusionOk="0">
                    <a:moveTo>
                      <a:pt x="695" y="1"/>
                    </a:moveTo>
                    <a:cubicBezTo>
                      <a:pt x="594" y="1"/>
                      <a:pt x="494" y="3"/>
                      <a:pt x="394" y="8"/>
                    </a:cubicBezTo>
                    <a:cubicBezTo>
                      <a:pt x="263" y="14"/>
                      <a:pt x="131" y="22"/>
                      <a:pt x="1" y="40"/>
                    </a:cubicBezTo>
                    <a:lnTo>
                      <a:pt x="1" y="43"/>
                    </a:lnTo>
                    <a:cubicBezTo>
                      <a:pt x="131" y="25"/>
                      <a:pt x="263" y="16"/>
                      <a:pt x="393" y="11"/>
                    </a:cubicBezTo>
                    <a:cubicBezTo>
                      <a:pt x="488" y="8"/>
                      <a:pt x="583" y="5"/>
                      <a:pt x="678" y="5"/>
                    </a:cubicBezTo>
                    <a:cubicBezTo>
                      <a:pt x="715" y="5"/>
                      <a:pt x="751" y="5"/>
                      <a:pt x="788" y="6"/>
                    </a:cubicBezTo>
                    <a:cubicBezTo>
                      <a:pt x="1050" y="11"/>
                      <a:pt x="1314" y="30"/>
                      <a:pt x="1574" y="63"/>
                    </a:cubicBezTo>
                    <a:cubicBezTo>
                      <a:pt x="1835" y="97"/>
                      <a:pt x="2094" y="146"/>
                      <a:pt x="2348" y="209"/>
                    </a:cubicBezTo>
                    <a:cubicBezTo>
                      <a:pt x="2603" y="275"/>
                      <a:pt x="2853" y="356"/>
                      <a:pt x="3097" y="452"/>
                    </a:cubicBezTo>
                    <a:cubicBezTo>
                      <a:pt x="3158" y="476"/>
                      <a:pt x="3220" y="502"/>
                      <a:pt x="3278" y="529"/>
                    </a:cubicBezTo>
                    <a:cubicBezTo>
                      <a:pt x="3339" y="556"/>
                      <a:pt x="3398" y="581"/>
                      <a:pt x="3458" y="610"/>
                    </a:cubicBezTo>
                    <a:lnTo>
                      <a:pt x="3633" y="699"/>
                    </a:lnTo>
                    <a:cubicBezTo>
                      <a:pt x="3663" y="713"/>
                      <a:pt x="3690" y="730"/>
                      <a:pt x="3718" y="746"/>
                    </a:cubicBezTo>
                    <a:lnTo>
                      <a:pt x="3804" y="795"/>
                    </a:lnTo>
                    <a:cubicBezTo>
                      <a:pt x="3833" y="811"/>
                      <a:pt x="3861" y="827"/>
                      <a:pt x="3890" y="845"/>
                    </a:cubicBezTo>
                    <a:lnTo>
                      <a:pt x="3972" y="897"/>
                    </a:lnTo>
                    <a:lnTo>
                      <a:pt x="4055" y="951"/>
                    </a:lnTo>
                    <a:cubicBezTo>
                      <a:pt x="4069" y="959"/>
                      <a:pt x="4084" y="969"/>
                      <a:pt x="4096" y="976"/>
                    </a:cubicBezTo>
                    <a:lnTo>
                      <a:pt x="4136" y="1005"/>
                    </a:lnTo>
                    <a:lnTo>
                      <a:pt x="4296" y="1119"/>
                    </a:lnTo>
                    <a:cubicBezTo>
                      <a:pt x="4349" y="1159"/>
                      <a:pt x="4400" y="1202"/>
                      <a:pt x="4452" y="1242"/>
                    </a:cubicBezTo>
                    <a:cubicBezTo>
                      <a:pt x="4477" y="1262"/>
                      <a:pt x="4503" y="1281"/>
                      <a:pt x="4528" y="1304"/>
                    </a:cubicBezTo>
                    <a:lnTo>
                      <a:pt x="4601" y="1369"/>
                    </a:lnTo>
                    <a:lnTo>
                      <a:pt x="4674" y="1434"/>
                    </a:lnTo>
                    <a:lnTo>
                      <a:pt x="4711" y="1467"/>
                    </a:lnTo>
                    <a:cubicBezTo>
                      <a:pt x="4724" y="1478"/>
                      <a:pt x="4735" y="1489"/>
                      <a:pt x="4747" y="1501"/>
                    </a:cubicBezTo>
                    <a:lnTo>
                      <a:pt x="4886" y="1640"/>
                    </a:lnTo>
                    <a:cubicBezTo>
                      <a:pt x="4897" y="1651"/>
                      <a:pt x="4909" y="1663"/>
                      <a:pt x="4920" y="1675"/>
                    </a:cubicBezTo>
                    <a:lnTo>
                      <a:pt x="4952" y="1712"/>
                    </a:lnTo>
                    <a:lnTo>
                      <a:pt x="5019" y="1785"/>
                    </a:lnTo>
                    <a:cubicBezTo>
                      <a:pt x="5108" y="1880"/>
                      <a:pt x="5187" y="1987"/>
                      <a:pt x="5270" y="2088"/>
                    </a:cubicBezTo>
                    <a:cubicBezTo>
                      <a:pt x="5291" y="2114"/>
                      <a:pt x="5308" y="2141"/>
                      <a:pt x="5327" y="2168"/>
                    </a:cubicBezTo>
                    <a:lnTo>
                      <a:pt x="5384" y="2247"/>
                    </a:lnTo>
                    <a:cubicBezTo>
                      <a:pt x="5422" y="2301"/>
                      <a:pt x="5462" y="2353"/>
                      <a:pt x="5497" y="2409"/>
                    </a:cubicBezTo>
                    <a:lnTo>
                      <a:pt x="5605" y="2574"/>
                    </a:lnTo>
                    <a:cubicBezTo>
                      <a:pt x="5622" y="2601"/>
                      <a:pt x="5640" y="2630"/>
                      <a:pt x="5656" y="2658"/>
                    </a:cubicBezTo>
                    <a:lnTo>
                      <a:pt x="5707" y="2742"/>
                    </a:lnTo>
                    <a:cubicBezTo>
                      <a:pt x="5775" y="2854"/>
                      <a:pt x="5835" y="2971"/>
                      <a:pt x="5899" y="3085"/>
                    </a:cubicBezTo>
                    <a:cubicBezTo>
                      <a:pt x="6019" y="3321"/>
                      <a:pt x="6132" y="3557"/>
                      <a:pt x="6231" y="3800"/>
                    </a:cubicBezTo>
                    <a:cubicBezTo>
                      <a:pt x="6283" y="3921"/>
                      <a:pt x="6328" y="4045"/>
                      <a:pt x="6374" y="4167"/>
                    </a:cubicBezTo>
                    <a:lnTo>
                      <a:pt x="6439" y="4353"/>
                    </a:lnTo>
                    <a:lnTo>
                      <a:pt x="6472" y="4446"/>
                    </a:lnTo>
                    <a:lnTo>
                      <a:pt x="6501" y="4540"/>
                    </a:lnTo>
                    <a:cubicBezTo>
                      <a:pt x="6583" y="4789"/>
                      <a:pt x="6651" y="5044"/>
                      <a:pt x="6717" y="5298"/>
                    </a:cubicBezTo>
                    <a:lnTo>
                      <a:pt x="6761" y="5490"/>
                    </a:lnTo>
                    <a:lnTo>
                      <a:pt x="6804" y="5682"/>
                    </a:lnTo>
                    <a:cubicBezTo>
                      <a:pt x="6818" y="5746"/>
                      <a:pt x="6831" y="5811"/>
                      <a:pt x="6844" y="5874"/>
                    </a:cubicBezTo>
                    <a:cubicBezTo>
                      <a:pt x="6856" y="5939"/>
                      <a:pt x="6869" y="6004"/>
                      <a:pt x="6880" y="6068"/>
                    </a:cubicBezTo>
                    <a:cubicBezTo>
                      <a:pt x="6926" y="6327"/>
                      <a:pt x="6964" y="6587"/>
                      <a:pt x="6996" y="6848"/>
                    </a:cubicBezTo>
                    <a:cubicBezTo>
                      <a:pt x="7028" y="7108"/>
                      <a:pt x="7053" y="7370"/>
                      <a:pt x="7068" y="7632"/>
                    </a:cubicBezTo>
                    <a:cubicBezTo>
                      <a:pt x="7082" y="7894"/>
                      <a:pt x="7093" y="8158"/>
                      <a:pt x="7088" y="8420"/>
                    </a:cubicBezTo>
                    <a:lnTo>
                      <a:pt x="7088" y="8429"/>
                    </a:lnTo>
                    <a:lnTo>
                      <a:pt x="7098" y="8434"/>
                    </a:lnTo>
                    <a:cubicBezTo>
                      <a:pt x="7444" y="8644"/>
                      <a:pt x="7796" y="8838"/>
                      <a:pt x="8154" y="9027"/>
                    </a:cubicBezTo>
                    <a:cubicBezTo>
                      <a:pt x="8513" y="9216"/>
                      <a:pt x="8873" y="9397"/>
                      <a:pt x="9237" y="9571"/>
                    </a:cubicBezTo>
                    <a:cubicBezTo>
                      <a:pt x="9966" y="9919"/>
                      <a:pt x="10704" y="10241"/>
                      <a:pt x="11455" y="10540"/>
                    </a:cubicBezTo>
                    <a:cubicBezTo>
                      <a:pt x="12207" y="10840"/>
                      <a:pt x="12967" y="11112"/>
                      <a:pt x="13736" y="11358"/>
                    </a:cubicBezTo>
                    <a:cubicBezTo>
                      <a:pt x="14120" y="11482"/>
                      <a:pt x="14508" y="11598"/>
                      <a:pt x="14897" y="11706"/>
                    </a:cubicBezTo>
                    <a:cubicBezTo>
                      <a:pt x="15286" y="11814"/>
                      <a:pt x="15677" y="11915"/>
                      <a:pt x="16069" y="12011"/>
                    </a:cubicBezTo>
                    <a:cubicBezTo>
                      <a:pt x="17639" y="12387"/>
                      <a:pt x="19240" y="12646"/>
                      <a:pt x="20851" y="12747"/>
                    </a:cubicBezTo>
                    <a:cubicBezTo>
                      <a:pt x="21340" y="12778"/>
                      <a:pt x="21831" y="12793"/>
                      <a:pt x="22321" y="12793"/>
                    </a:cubicBezTo>
                    <a:cubicBezTo>
                      <a:pt x="23446" y="12793"/>
                      <a:pt x="24570" y="12711"/>
                      <a:pt x="25681" y="12538"/>
                    </a:cubicBezTo>
                    <a:lnTo>
                      <a:pt x="25683" y="12535"/>
                    </a:lnTo>
                    <a:lnTo>
                      <a:pt x="25683" y="12535"/>
                    </a:lnTo>
                    <a:cubicBezTo>
                      <a:pt x="24591" y="12702"/>
                      <a:pt x="23487" y="12782"/>
                      <a:pt x="22382" y="12782"/>
                    </a:cubicBezTo>
                    <a:cubicBezTo>
                      <a:pt x="21872" y="12782"/>
                      <a:pt x="21363" y="12765"/>
                      <a:pt x="20854" y="12732"/>
                    </a:cubicBezTo>
                    <a:cubicBezTo>
                      <a:pt x="19243" y="12627"/>
                      <a:pt x="17644" y="12368"/>
                      <a:pt x="16075" y="11991"/>
                    </a:cubicBezTo>
                    <a:cubicBezTo>
                      <a:pt x="15683" y="11898"/>
                      <a:pt x="15292" y="11795"/>
                      <a:pt x="14905" y="11685"/>
                    </a:cubicBezTo>
                    <a:cubicBezTo>
                      <a:pt x="14516" y="11575"/>
                      <a:pt x="14130" y="11459"/>
                      <a:pt x="13745" y="11336"/>
                    </a:cubicBezTo>
                    <a:cubicBezTo>
                      <a:pt x="12977" y="11089"/>
                      <a:pt x="12218" y="10816"/>
                      <a:pt x="11467" y="10518"/>
                    </a:cubicBezTo>
                    <a:cubicBezTo>
                      <a:pt x="10717" y="10221"/>
                      <a:pt x="9977" y="9897"/>
                      <a:pt x="9250" y="9549"/>
                    </a:cubicBezTo>
                    <a:cubicBezTo>
                      <a:pt x="8886" y="9374"/>
                      <a:pt x="8524" y="9195"/>
                      <a:pt x="8167" y="9006"/>
                    </a:cubicBezTo>
                    <a:cubicBezTo>
                      <a:pt x="7811" y="8819"/>
                      <a:pt x="7458" y="8625"/>
                      <a:pt x="7112" y="8418"/>
                    </a:cubicBezTo>
                    <a:lnTo>
                      <a:pt x="7112" y="8418"/>
                    </a:lnTo>
                    <a:cubicBezTo>
                      <a:pt x="7117" y="8154"/>
                      <a:pt x="7106" y="7891"/>
                      <a:pt x="7090" y="7629"/>
                    </a:cubicBezTo>
                    <a:cubicBezTo>
                      <a:pt x="7074" y="7367"/>
                      <a:pt x="7049" y="7105"/>
                      <a:pt x="7018" y="6843"/>
                    </a:cubicBezTo>
                    <a:cubicBezTo>
                      <a:pt x="6987" y="6582"/>
                      <a:pt x="6948" y="6322"/>
                      <a:pt x="6901" y="6063"/>
                    </a:cubicBezTo>
                    <a:cubicBezTo>
                      <a:pt x="6890" y="5998"/>
                      <a:pt x="6877" y="5935"/>
                      <a:pt x="6864" y="5869"/>
                    </a:cubicBezTo>
                    <a:cubicBezTo>
                      <a:pt x="6850" y="5806"/>
                      <a:pt x="6839" y="5741"/>
                      <a:pt x="6825" y="5676"/>
                    </a:cubicBezTo>
                    <a:lnTo>
                      <a:pt x="6782" y="5483"/>
                    </a:lnTo>
                    <a:lnTo>
                      <a:pt x="6736" y="5291"/>
                    </a:lnTo>
                    <a:cubicBezTo>
                      <a:pt x="6672" y="5037"/>
                      <a:pt x="6602" y="4783"/>
                      <a:pt x="6520" y="4532"/>
                    </a:cubicBezTo>
                    <a:lnTo>
                      <a:pt x="6491" y="4439"/>
                    </a:lnTo>
                    <a:lnTo>
                      <a:pt x="6458" y="4346"/>
                    </a:lnTo>
                    <a:lnTo>
                      <a:pt x="6393" y="4159"/>
                    </a:lnTo>
                    <a:cubicBezTo>
                      <a:pt x="6345" y="4037"/>
                      <a:pt x="6301" y="3913"/>
                      <a:pt x="6248" y="3792"/>
                    </a:cubicBezTo>
                    <a:cubicBezTo>
                      <a:pt x="6150" y="3549"/>
                      <a:pt x="6035" y="3311"/>
                      <a:pt x="5915" y="3078"/>
                    </a:cubicBezTo>
                    <a:cubicBezTo>
                      <a:pt x="5853" y="2962"/>
                      <a:pt x="5791" y="2846"/>
                      <a:pt x="5722" y="2733"/>
                    </a:cubicBezTo>
                    <a:lnTo>
                      <a:pt x="5672" y="2649"/>
                    </a:lnTo>
                    <a:cubicBezTo>
                      <a:pt x="5654" y="2620"/>
                      <a:pt x="5638" y="2592"/>
                      <a:pt x="5619" y="2565"/>
                    </a:cubicBezTo>
                    <a:lnTo>
                      <a:pt x="5511" y="2399"/>
                    </a:lnTo>
                    <a:cubicBezTo>
                      <a:pt x="5478" y="2344"/>
                      <a:pt x="5437" y="2291"/>
                      <a:pt x="5400" y="2237"/>
                    </a:cubicBezTo>
                    <a:lnTo>
                      <a:pt x="5341" y="2158"/>
                    </a:lnTo>
                    <a:cubicBezTo>
                      <a:pt x="5322" y="2131"/>
                      <a:pt x="5303" y="2104"/>
                      <a:pt x="5283" y="2079"/>
                    </a:cubicBezTo>
                    <a:cubicBezTo>
                      <a:pt x="5200" y="1977"/>
                      <a:pt x="5121" y="1871"/>
                      <a:pt x="5030" y="1775"/>
                    </a:cubicBezTo>
                    <a:lnTo>
                      <a:pt x="4965" y="1702"/>
                    </a:lnTo>
                    <a:lnTo>
                      <a:pt x="4932" y="1666"/>
                    </a:lnTo>
                    <a:cubicBezTo>
                      <a:pt x="4920" y="1653"/>
                      <a:pt x="4909" y="1642"/>
                      <a:pt x="4897" y="1629"/>
                    </a:cubicBezTo>
                    <a:lnTo>
                      <a:pt x="4757" y="1491"/>
                    </a:lnTo>
                    <a:cubicBezTo>
                      <a:pt x="4746" y="1480"/>
                      <a:pt x="4735" y="1467"/>
                      <a:pt x="4722" y="1456"/>
                    </a:cubicBezTo>
                    <a:lnTo>
                      <a:pt x="4685" y="1424"/>
                    </a:lnTo>
                    <a:lnTo>
                      <a:pt x="4611" y="1358"/>
                    </a:lnTo>
                    <a:lnTo>
                      <a:pt x="4538" y="1293"/>
                    </a:lnTo>
                    <a:cubicBezTo>
                      <a:pt x="4512" y="1270"/>
                      <a:pt x="4487" y="1251"/>
                      <a:pt x="4462" y="1231"/>
                    </a:cubicBezTo>
                    <a:cubicBezTo>
                      <a:pt x="4409" y="1189"/>
                      <a:pt x="4358" y="1148"/>
                      <a:pt x="4306" y="1108"/>
                    </a:cubicBezTo>
                    <a:lnTo>
                      <a:pt x="4145" y="994"/>
                    </a:lnTo>
                    <a:lnTo>
                      <a:pt x="4106" y="965"/>
                    </a:lnTo>
                    <a:cubicBezTo>
                      <a:pt x="4092" y="956"/>
                      <a:pt x="4077" y="948"/>
                      <a:pt x="4063" y="940"/>
                    </a:cubicBezTo>
                    <a:lnTo>
                      <a:pt x="3980" y="886"/>
                    </a:lnTo>
                    <a:lnTo>
                      <a:pt x="3898" y="834"/>
                    </a:lnTo>
                    <a:cubicBezTo>
                      <a:pt x="3869" y="816"/>
                      <a:pt x="3841" y="800"/>
                      <a:pt x="3812" y="784"/>
                    </a:cubicBezTo>
                    <a:lnTo>
                      <a:pt x="3726" y="735"/>
                    </a:lnTo>
                    <a:cubicBezTo>
                      <a:pt x="3698" y="719"/>
                      <a:pt x="3669" y="703"/>
                      <a:pt x="3639" y="689"/>
                    </a:cubicBezTo>
                    <a:lnTo>
                      <a:pt x="3463" y="600"/>
                    </a:lnTo>
                    <a:cubicBezTo>
                      <a:pt x="3404" y="572"/>
                      <a:pt x="3344" y="546"/>
                      <a:pt x="3283" y="518"/>
                    </a:cubicBezTo>
                    <a:cubicBezTo>
                      <a:pt x="3224" y="491"/>
                      <a:pt x="3162" y="467"/>
                      <a:pt x="3101" y="443"/>
                    </a:cubicBezTo>
                    <a:cubicBezTo>
                      <a:pt x="2856" y="346"/>
                      <a:pt x="2605" y="265"/>
                      <a:pt x="2351" y="202"/>
                    </a:cubicBezTo>
                    <a:cubicBezTo>
                      <a:pt x="2095" y="138"/>
                      <a:pt x="1836" y="90"/>
                      <a:pt x="1574" y="57"/>
                    </a:cubicBezTo>
                    <a:cubicBezTo>
                      <a:pt x="1314" y="24"/>
                      <a:pt x="1052" y="6"/>
                      <a:pt x="788" y="1"/>
                    </a:cubicBezTo>
                    <a:cubicBezTo>
                      <a:pt x="757" y="1"/>
                      <a:pt x="726" y="1"/>
                      <a:pt x="695" y="1"/>
                    </a:cubicBezTo>
                    <a:close/>
                  </a:path>
                </a:pathLst>
              </a:custGeom>
              <a:solidFill>
                <a:srgbClr val="F9E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6" name="Google Shape;1582;p42"/>
              <p:cNvSpPr/>
              <p:nvPr/>
            </p:nvSpPr>
            <p:spPr>
              <a:xfrm>
                <a:off x="4526625" y="4200625"/>
                <a:ext cx="649625" cy="524450"/>
              </a:xfrm>
              <a:custGeom>
                <a:avLst/>
                <a:gdLst/>
                <a:ahLst/>
                <a:cxnLst/>
                <a:rect l="l" t="t" r="r" b="b"/>
                <a:pathLst>
                  <a:path w="25985" h="20978" extrusionOk="0">
                    <a:moveTo>
                      <a:pt x="15266" y="1"/>
                    </a:moveTo>
                    <a:cubicBezTo>
                      <a:pt x="8732" y="1"/>
                      <a:pt x="1" y="4692"/>
                      <a:pt x="1" y="4692"/>
                    </a:cubicBezTo>
                    <a:lnTo>
                      <a:pt x="8327" y="20978"/>
                    </a:lnTo>
                    <a:cubicBezTo>
                      <a:pt x="8327" y="20978"/>
                      <a:pt x="25985" y="11279"/>
                      <a:pt x="21410" y="2953"/>
                    </a:cubicBezTo>
                    <a:cubicBezTo>
                      <a:pt x="20213" y="775"/>
                      <a:pt x="17921" y="1"/>
                      <a:pt x="15266" y="1"/>
                    </a:cubicBezTo>
                    <a:close/>
                  </a:path>
                </a:pathLst>
              </a:custGeom>
              <a:solidFill>
                <a:srgbClr val="F088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7" name="Google Shape;1583;p42"/>
              <p:cNvSpPr/>
              <p:nvPr/>
            </p:nvSpPr>
            <p:spPr>
              <a:xfrm>
                <a:off x="3904450" y="4528325"/>
                <a:ext cx="1404450" cy="947025"/>
              </a:xfrm>
              <a:custGeom>
                <a:avLst/>
                <a:gdLst/>
                <a:ahLst/>
                <a:cxnLst/>
                <a:rect l="l" t="t" r="r" b="b"/>
                <a:pathLst>
                  <a:path w="56178" h="37881" extrusionOk="0">
                    <a:moveTo>
                      <a:pt x="19306" y="1"/>
                    </a:moveTo>
                    <a:cubicBezTo>
                      <a:pt x="9207" y="1"/>
                      <a:pt x="1" y="14915"/>
                      <a:pt x="1" y="14915"/>
                    </a:cubicBezTo>
                    <a:cubicBezTo>
                      <a:pt x="7228" y="23789"/>
                      <a:pt x="15555" y="25711"/>
                      <a:pt x="15555" y="25711"/>
                    </a:cubicBezTo>
                    <a:cubicBezTo>
                      <a:pt x="16927" y="24246"/>
                      <a:pt x="19306" y="21135"/>
                      <a:pt x="19306" y="21135"/>
                    </a:cubicBezTo>
                    <a:cubicBezTo>
                      <a:pt x="19306" y="21135"/>
                      <a:pt x="25161" y="37880"/>
                      <a:pt x="40716" y="37880"/>
                    </a:cubicBezTo>
                    <a:cubicBezTo>
                      <a:pt x="56178" y="37880"/>
                      <a:pt x="54898" y="21506"/>
                      <a:pt x="54898" y="21505"/>
                    </a:cubicBezTo>
                    <a:lnTo>
                      <a:pt x="54898" y="21505"/>
                    </a:lnTo>
                    <a:cubicBezTo>
                      <a:pt x="52330" y="21912"/>
                      <a:pt x="47708" y="22509"/>
                      <a:pt x="42728" y="22509"/>
                    </a:cubicBezTo>
                    <a:cubicBezTo>
                      <a:pt x="42728" y="22509"/>
                      <a:pt x="30378" y="1"/>
                      <a:pt x="19306" y="1"/>
                    </a:cubicBezTo>
                    <a:close/>
                  </a:path>
                </a:pathLst>
              </a:custGeom>
              <a:solidFill>
                <a:srgbClr val="ADC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8" name="Google Shape;1584;p42"/>
              <p:cNvSpPr/>
              <p:nvPr/>
            </p:nvSpPr>
            <p:spPr>
              <a:xfrm>
                <a:off x="4046025" y="3159950"/>
                <a:ext cx="99400" cy="73200"/>
              </a:xfrm>
              <a:custGeom>
                <a:avLst/>
                <a:gdLst/>
                <a:ahLst/>
                <a:cxnLst/>
                <a:rect l="l" t="t" r="r" b="b"/>
                <a:pathLst>
                  <a:path w="3976" h="2928" extrusionOk="0">
                    <a:moveTo>
                      <a:pt x="1" y="1"/>
                    </a:moveTo>
                    <a:lnTo>
                      <a:pt x="1" y="1"/>
                    </a:lnTo>
                    <a:cubicBezTo>
                      <a:pt x="406" y="1246"/>
                      <a:pt x="1527" y="2602"/>
                      <a:pt x="2386" y="2928"/>
                    </a:cubicBezTo>
                    <a:lnTo>
                      <a:pt x="2388" y="2928"/>
                    </a:lnTo>
                    <a:cubicBezTo>
                      <a:pt x="2856" y="2694"/>
                      <a:pt x="3976" y="1646"/>
                      <a:pt x="2605" y="1451"/>
                    </a:cubicBezTo>
                    <a:cubicBezTo>
                      <a:pt x="1237" y="1254"/>
                      <a:pt x="1" y="1"/>
                      <a:pt x="1" y="1"/>
                    </a:cubicBezTo>
                    <a:close/>
                  </a:path>
                </a:pathLst>
              </a:custGeom>
              <a:solidFill>
                <a:srgbClr val="E2A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9" name="Google Shape;1585;p42"/>
              <p:cNvSpPr/>
              <p:nvPr/>
            </p:nvSpPr>
            <p:spPr>
              <a:xfrm>
                <a:off x="5342350" y="3465275"/>
                <a:ext cx="14075" cy="19950"/>
              </a:xfrm>
              <a:custGeom>
                <a:avLst/>
                <a:gdLst/>
                <a:ahLst/>
                <a:cxnLst/>
                <a:rect l="l" t="t" r="r" b="b"/>
                <a:pathLst>
                  <a:path w="563" h="798" extrusionOk="0">
                    <a:moveTo>
                      <a:pt x="563" y="0"/>
                    </a:moveTo>
                    <a:cubicBezTo>
                      <a:pt x="374" y="272"/>
                      <a:pt x="186" y="535"/>
                      <a:pt x="0" y="797"/>
                    </a:cubicBezTo>
                    <a:cubicBezTo>
                      <a:pt x="199" y="537"/>
                      <a:pt x="388" y="273"/>
                      <a:pt x="563" y="0"/>
                    </a:cubicBezTo>
                    <a:close/>
                  </a:path>
                </a:pathLst>
              </a:custGeom>
              <a:solidFill>
                <a:srgbClr val="1628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0" name="Google Shape;1586;p42"/>
              <p:cNvSpPr/>
              <p:nvPr/>
            </p:nvSpPr>
            <p:spPr>
              <a:xfrm>
                <a:off x="4801100" y="4145650"/>
                <a:ext cx="248475" cy="55000"/>
              </a:xfrm>
              <a:custGeom>
                <a:avLst/>
                <a:gdLst/>
                <a:ahLst/>
                <a:cxnLst/>
                <a:rect l="l" t="t" r="r" b="b"/>
                <a:pathLst>
                  <a:path w="9939" h="2200" extrusionOk="0">
                    <a:moveTo>
                      <a:pt x="9938" y="0"/>
                    </a:moveTo>
                    <a:cubicBezTo>
                      <a:pt x="9562" y="202"/>
                      <a:pt x="9173" y="378"/>
                      <a:pt x="8774" y="531"/>
                    </a:cubicBezTo>
                    <a:cubicBezTo>
                      <a:pt x="8576" y="609"/>
                      <a:pt x="8374" y="678"/>
                      <a:pt x="8172" y="750"/>
                    </a:cubicBezTo>
                    <a:lnTo>
                      <a:pt x="7869" y="848"/>
                    </a:lnTo>
                    <a:cubicBezTo>
                      <a:pt x="7818" y="866"/>
                      <a:pt x="7767" y="880"/>
                      <a:pt x="7717" y="896"/>
                    </a:cubicBezTo>
                    <a:lnTo>
                      <a:pt x="7563" y="942"/>
                    </a:lnTo>
                    <a:cubicBezTo>
                      <a:pt x="7153" y="1061"/>
                      <a:pt x="6740" y="1171"/>
                      <a:pt x="6325" y="1271"/>
                    </a:cubicBezTo>
                    <a:cubicBezTo>
                      <a:pt x="5911" y="1369"/>
                      <a:pt x="5495" y="1458"/>
                      <a:pt x="5076" y="1538"/>
                    </a:cubicBezTo>
                    <a:cubicBezTo>
                      <a:pt x="4237" y="1701"/>
                      <a:pt x="3394" y="1833"/>
                      <a:pt x="2547" y="1943"/>
                    </a:cubicBezTo>
                    <a:cubicBezTo>
                      <a:pt x="2125" y="1997"/>
                      <a:pt x="1701" y="2044"/>
                      <a:pt x="1275" y="2089"/>
                    </a:cubicBezTo>
                    <a:cubicBezTo>
                      <a:pt x="851" y="2132"/>
                      <a:pt x="426" y="2171"/>
                      <a:pt x="0" y="2200"/>
                    </a:cubicBezTo>
                    <a:cubicBezTo>
                      <a:pt x="853" y="2146"/>
                      <a:pt x="1701" y="2060"/>
                      <a:pt x="2547" y="1952"/>
                    </a:cubicBezTo>
                    <a:cubicBezTo>
                      <a:pt x="3395" y="1844"/>
                      <a:pt x="4239" y="1714"/>
                      <a:pt x="5077" y="1552"/>
                    </a:cubicBezTo>
                    <a:cubicBezTo>
                      <a:pt x="5496" y="1473"/>
                      <a:pt x="5914" y="1382"/>
                      <a:pt x="6329" y="1282"/>
                    </a:cubicBezTo>
                    <a:cubicBezTo>
                      <a:pt x="6745" y="1185"/>
                      <a:pt x="7156" y="1074"/>
                      <a:pt x="7566" y="952"/>
                    </a:cubicBezTo>
                    <a:lnTo>
                      <a:pt x="7718" y="906"/>
                    </a:lnTo>
                    <a:cubicBezTo>
                      <a:pt x="7771" y="890"/>
                      <a:pt x="7821" y="874"/>
                      <a:pt x="7872" y="858"/>
                    </a:cubicBezTo>
                    <a:lnTo>
                      <a:pt x="8176" y="758"/>
                    </a:lnTo>
                    <a:cubicBezTo>
                      <a:pt x="8377" y="686"/>
                      <a:pt x="8579" y="617"/>
                      <a:pt x="8777" y="537"/>
                    </a:cubicBezTo>
                    <a:cubicBezTo>
                      <a:pt x="9174" y="383"/>
                      <a:pt x="9564" y="204"/>
                      <a:pt x="9938" y="0"/>
                    </a:cubicBezTo>
                    <a:close/>
                  </a:path>
                </a:pathLst>
              </a:custGeom>
              <a:solidFill>
                <a:srgbClr val="F0C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1" name="Google Shape;1587;p42"/>
              <p:cNvSpPr/>
              <p:nvPr/>
            </p:nvSpPr>
            <p:spPr>
              <a:xfrm>
                <a:off x="3525025" y="4205625"/>
                <a:ext cx="318550" cy="82900"/>
              </a:xfrm>
              <a:custGeom>
                <a:avLst/>
                <a:gdLst/>
                <a:ahLst/>
                <a:cxnLst/>
                <a:rect l="l" t="t" r="r" b="b"/>
                <a:pathLst>
                  <a:path w="12742" h="3316" extrusionOk="0">
                    <a:moveTo>
                      <a:pt x="12742" y="1"/>
                    </a:moveTo>
                    <a:cubicBezTo>
                      <a:pt x="12729" y="76"/>
                      <a:pt x="12712" y="149"/>
                      <a:pt x="12688" y="220"/>
                    </a:cubicBezTo>
                    <a:cubicBezTo>
                      <a:pt x="12666" y="293"/>
                      <a:pt x="12640" y="365"/>
                      <a:pt x="12610" y="435"/>
                    </a:cubicBezTo>
                    <a:cubicBezTo>
                      <a:pt x="12553" y="574"/>
                      <a:pt x="12484" y="711"/>
                      <a:pt x="12408" y="839"/>
                    </a:cubicBezTo>
                    <a:cubicBezTo>
                      <a:pt x="12330" y="970"/>
                      <a:pt x="12245" y="1095"/>
                      <a:pt x="12151" y="1214"/>
                    </a:cubicBezTo>
                    <a:cubicBezTo>
                      <a:pt x="12105" y="1275"/>
                      <a:pt x="12054" y="1332"/>
                      <a:pt x="12005" y="1389"/>
                    </a:cubicBezTo>
                    <a:lnTo>
                      <a:pt x="11929" y="1472"/>
                    </a:lnTo>
                    <a:cubicBezTo>
                      <a:pt x="11914" y="1486"/>
                      <a:pt x="11902" y="1500"/>
                      <a:pt x="11889" y="1514"/>
                    </a:cubicBezTo>
                    <a:lnTo>
                      <a:pt x="11849" y="1554"/>
                    </a:lnTo>
                    <a:cubicBezTo>
                      <a:pt x="11741" y="1661"/>
                      <a:pt x="11628" y="1762"/>
                      <a:pt x="11511" y="1857"/>
                    </a:cubicBezTo>
                    <a:lnTo>
                      <a:pt x="11422" y="1927"/>
                    </a:lnTo>
                    <a:cubicBezTo>
                      <a:pt x="11392" y="1951"/>
                      <a:pt x="11362" y="1975"/>
                      <a:pt x="11332" y="1996"/>
                    </a:cubicBezTo>
                    <a:cubicBezTo>
                      <a:pt x="11270" y="2038"/>
                      <a:pt x="11209" y="2085"/>
                      <a:pt x="11144" y="2124"/>
                    </a:cubicBezTo>
                    <a:cubicBezTo>
                      <a:pt x="10892" y="2291"/>
                      <a:pt x="10625" y="2436"/>
                      <a:pt x="10347" y="2558"/>
                    </a:cubicBezTo>
                    <a:cubicBezTo>
                      <a:pt x="10071" y="2680"/>
                      <a:pt x="9785" y="2785"/>
                      <a:pt x="9496" y="2872"/>
                    </a:cubicBezTo>
                    <a:cubicBezTo>
                      <a:pt x="9205" y="2960"/>
                      <a:pt x="8911" y="3034"/>
                      <a:pt x="8616" y="3096"/>
                    </a:cubicBezTo>
                    <a:cubicBezTo>
                      <a:pt x="8022" y="3220"/>
                      <a:pt x="7418" y="3287"/>
                      <a:pt x="6812" y="3295"/>
                    </a:cubicBezTo>
                    <a:cubicBezTo>
                      <a:pt x="6770" y="3295"/>
                      <a:pt x="6728" y="3296"/>
                      <a:pt x="6685" y="3296"/>
                    </a:cubicBezTo>
                    <a:cubicBezTo>
                      <a:pt x="6425" y="3296"/>
                      <a:pt x="6165" y="3283"/>
                      <a:pt x="5905" y="3261"/>
                    </a:cubicBezTo>
                    <a:cubicBezTo>
                      <a:pt x="5603" y="3236"/>
                      <a:pt x="5303" y="3193"/>
                      <a:pt x="5006" y="3133"/>
                    </a:cubicBezTo>
                    <a:cubicBezTo>
                      <a:pt x="4857" y="3103"/>
                      <a:pt x="4709" y="3066"/>
                      <a:pt x="4563" y="3026"/>
                    </a:cubicBezTo>
                    <a:cubicBezTo>
                      <a:pt x="4417" y="2987"/>
                      <a:pt x="4272" y="2942"/>
                      <a:pt x="4131" y="2890"/>
                    </a:cubicBezTo>
                    <a:cubicBezTo>
                      <a:pt x="3988" y="2837"/>
                      <a:pt x="3850" y="2777"/>
                      <a:pt x="3713" y="2709"/>
                    </a:cubicBezTo>
                    <a:cubicBezTo>
                      <a:pt x="3647" y="2674"/>
                      <a:pt x="3582" y="2637"/>
                      <a:pt x="3513" y="2602"/>
                    </a:cubicBezTo>
                    <a:cubicBezTo>
                      <a:pt x="3447" y="2567"/>
                      <a:pt x="3378" y="2534"/>
                      <a:pt x="3310" y="2501"/>
                    </a:cubicBezTo>
                    <a:cubicBezTo>
                      <a:pt x="3037" y="2370"/>
                      <a:pt x="2753" y="2262"/>
                      <a:pt x="2462" y="2178"/>
                    </a:cubicBezTo>
                    <a:cubicBezTo>
                      <a:pt x="2170" y="2094"/>
                      <a:pt x="1868" y="2050"/>
                      <a:pt x="1565" y="2046"/>
                    </a:cubicBezTo>
                    <a:cubicBezTo>
                      <a:pt x="1414" y="2046"/>
                      <a:pt x="1261" y="2062"/>
                      <a:pt x="1114" y="2092"/>
                    </a:cubicBezTo>
                    <a:cubicBezTo>
                      <a:pt x="966" y="2124"/>
                      <a:pt x="822" y="2173"/>
                      <a:pt x="685" y="2240"/>
                    </a:cubicBezTo>
                    <a:cubicBezTo>
                      <a:pt x="548" y="2307"/>
                      <a:pt x="421" y="2391"/>
                      <a:pt x="307" y="2490"/>
                    </a:cubicBezTo>
                    <a:cubicBezTo>
                      <a:pt x="193" y="2591"/>
                      <a:pt x="91" y="2702"/>
                      <a:pt x="1" y="2825"/>
                    </a:cubicBezTo>
                    <a:lnTo>
                      <a:pt x="2" y="2825"/>
                    </a:lnTo>
                    <a:cubicBezTo>
                      <a:pt x="93" y="2704"/>
                      <a:pt x="196" y="2593"/>
                      <a:pt x="310" y="2493"/>
                    </a:cubicBezTo>
                    <a:cubicBezTo>
                      <a:pt x="425" y="2394"/>
                      <a:pt x="552" y="2312"/>
                      <a:pt x="687" y="2245"/>
                    </a:cubicBezTo>
                    <a:cubicBezTo>
                      <a:pt x="823" y="2180"/>
                      <a:pt x="966" y="2132"/>
                      <a:pt x="1115" y="2100"/>
                    </a:cubicBezTo>
                    <a:cubicBezTo>
                      <a:pt x="1256" y="2072"/>
                      <a:pt x="1399" y="2057"/>
                      <a:pt x="1542" y="2057"/>
                    </a:cubicBezTo>
                    <a:cubicBezTo>
                      <a:pt x="1550" y="2057"/>
                      <a:pt x="1557" y="2057"/>
                      <a:pt x="1565" y="2058"/>
                    </a:cubicBezTo>
                    <a:cubicBezTo>
                      <a:pt x="1867" y="2061"/>
                      <a:pt x="2167" y="2105"/>
                      <a:pt x="2457" y="2191"/>
                    </a:cubicBezTo>
                    <a:cubicBezTo>
                      <a:pt x="2748" y="2274"/>
                      <a:pt x="3031" y="2382"/>
                      <a:pt x="3304" y="2513"/>
                    </a:cubicBezTo>
                    <a:cubicBezTo>
                      <a:pt x="3372" y="2547"/>
                      <a:pt x="3439" y="2580"/>
                      <a:pt x="3507" y="2615"/>
                    </a:cubicBezTo>
                    <a:cubicBezTo>
                      <a:pt x="3574" y="2648"/>
                      <a:pt x="3639" y="2686"/>
                      <a:pt x="3707" y="2721"/>
                    </a:cubicBezTo>
                    <a:cubicBezTo>
                      <a:pt x="3842" y="2791"/>
                      <a:pt x="3982" y="2852"/>
                      <a:pt x="4123" y="2904"/>
                    </a:cubicBezTo>
                    <a:cubicBezTo>
                      <a:pt x="4266" y="2956"/>
                      <a:pt x="4411" y="3002"/>
                      <a:pt x="4557" y="3042"/>
                    </a:cubicBezTo>
                    <a:cubicBezTo>
                      <a:pt x="4704" y="3083"/>
                      <a:pt x="4851" y="3118"/>
                      <a:pt x="5000" y="3149"/>
                    </a:cubicBezTo>
                    <a:cubicBezTo>
                      <a:pt x="5298" y="3209"/>
                      <a:pt x="5599" y="3253"/>
                      <a:pt x="5900" y="3279"/>
                    </a:cubicBezTo>
                    <a:cubicBezTo>
                      <a:pt x="6173" y="3303"/>
                      <a:pt x="6446" y="3316"/>
                      <a:pt x="6719" y="3316"/>
                    </a:cubicBezTo>
                    <a:cubicBezTo>
                      <a:pt x="6749" y="3316"/>
                      <a:pt x="6780" y="3316"/>
                      <a:pt x="6810" y="3315"/>
                    </a:cubicBezTo>
                    <a:cubicBezTo>
                      <a:pt x="7417" y="3306"/>
                      <a:pt x="8022" y="3237"/>
                      <a:pt x="8616" y="3114"/>
                    </a:cubicBezTo>
                    <a:cubicBezTo>
                      <a:pt x="8914" y="3052"/>
                      <a:pt x="9207" y="2975"/>
                      <a:pt x="9497" y="2888"/>
                    </a:cubicBezTo>
                    <a:cubicBezTo>
                      <a:pt x="9788" y="2801"/>
                      <a:pt x="10074" y="2694"/>
                      <a:pt x="10352" y="2572"/>
                    </a:cubicBezTo>
                    <a:cubicBezTo>
                      <a:pt x="10630" y="2448"/>
                      <a:pt x="10896" y="2302"/>
                      <a:pt x="11149" y="2135"/>
                    </a:cubicBezTo>
                    <a:cubicBezTo>
                      <a:pt x="11214" y="2096"/>
                      <a:pt x="11274" y="2050"/>
                      <a:pt x="11336" y="2007"/>
                    </a:cubicBezTo>
                    <a:cubicBezTo>
                      <a:pt x="11368" y="1984"/>
                      <a:pt x="11398" y="1961"/>
                      <a:pt x="11427" y="1937"/>
                    </a:cubicBezTo>
                    <a:lnTo>
                      <a:pt x="11517" y="1867"/>
                    </a:lnTo>
                    <a:cubicBezTo>
                      <a:pt x="11635" y="1772"/>
                      <a:pt x="11748" y="1670"/>
                      <a:pt x="11854" y="1562"/>
                    </a:cubicBezTo>
                    <a:lnTo>
                      <a:pt x="11894" y="1522"/>
                    </a:lnTo>
                    <a:cubicBezTo>
                      <a:pt x="11908" y="1508"/>
                      <a:pt x="11921" y="1494"/>
                      <a:pt x="11933" y="1479"/>
                    </a:cubicBezTo>
                    <a:lnTo>
                      <a:pt x="12010" y="1397"/>
                    </a:lnTo>
                    <a:cubicBezTo>
                      <a:pt x="12059" y="1338"/>
                      <a:pt x="12108" y="1281"/>
                      <a:pt x="12154" y="1221"/>
                    </a:cubicBezTo>
                    <a:cubicBezTo>
                      <a:pt x="12248" y="1100"/>
                      <a:pt x="12334" y="974"/>
                      <a:pt x="12410" y="844"/>
                    </a:cubicBezTo>
                    <a:cubicBezTo>
                      <a:pt x="12488" y="714"/>
                      <a:pt x="12554" y="577"/>
                      <a:pt x="12612" y="438"/>
                    </a:cubicBezTo>
                    <a:cubicBezTo>
                      <a:pt x="12640" y="368"/>
                      <a:pt x="12666" y="295"/>
                      <a:pt x="12688" y="223"/>
                    </a:cubicBezTo>
                    <a:cubicBezTo>
                      <a:pt x="12712" y="150"/>
                      <a:pt x="12729" y="77"/>
                      <a:pt x="12742" y="3"/>
                    </a:cubicBezTo>
                    <a:lnTo>
                      <a:pt x="12742" y="1"/>
                    </a:lnTo>
                    <a:close/>
                  </a:path>
                </a:pathLst>
              </a:custGeom>
              <a:solidFill>
                <a:srgbClr val="F9E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2" name="Google Shape;1588;p42"/>
              <p:cNvSpPr/>
              <p:nvPr/>
            </p:nvSpPr>
            <p:spPr>
              <a:xfrm>
                <a:off x="4046350" y="3019825"/>
                <a:ext cx="135800" cy="66275"/>
              </a:xfrm>
              <a:custGeom>
                <a:avLst/>
                <a:gdLst/>
                <a:ahLst/>
                <a:cxnLst/>
                <a:rect l="l" t="t" r="r" b="b"/>
                <a:pathLst>
                  <a:path w="5432" h="2651" extrusionOk="0">
                    <a:moveTo>
                      <a:pt x="2281" y="0"/>
                    </a:moveTo>
                    <a:cubicBezTo>
                      <a:pt x="1014" y="0"/>
                      <a:pt x="48" y="720"/>
                      <a:pt x="1" y="754"/>
                    </a:cubicBezTo>
                    <a:lnTo>
                      <a:pt x="768" y="1764"/>
                    </a:lnTo>
                    <a:cubicBezTo>
                      <a:pt x="775" y="1759"/>
                      <a:pt x="1448" y="1269"/>
                      <a:pt x="2276" y="1269"/>
                    </a:cubicBezTo>
                    <a:cubicBezTo>
                      <a:pt x="2390" y="1269"/>
                      <a:pt x="2506" y="1278"/>
                      <a:pt x="2624" y="1299"/>
                    </a:cubicBezTo>
                    <a:cubicBezTo>
                      <a:pt x="3275" y="1413"/>
                      <a:pt x="3861" y="1868"/>
                      <a:pt x="4366" y="2650"/>
                    </a:cubicBezTo>
                    <a:lnTo>
                      <a:pt x="5432" y="1961"/>
                    </a:lnTo>
                    <a:cubicBezTo>
                      <a:pt x="4728" y="872"/>
                      <a:pt x="3858" y="229"/>
                      <a:pt x="2845" y="49"/>
                    </a:cubicBezTo>
                    <a:cubicBezTo>
                      <a:pt x="2652" y="15"/>
                      <a:pt x="2463" y="0"/>
                      <a:pt x="2281" y="0"/>
                    </a:cubicBezTo>
                    <a:close/>
                  </a:path>
                </a:pathLst>
              </a:custGeom>
              <a:solidFill>
                <a:srgbClr val="3D15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3" name="Google Shape;1589;p42"/>
              <p:cNvSpPr/>
              <p:nvPr/>
            </p:nvSpPr>
            <p:spPr>
              <a:xfrm>
                <a:off x="4194050" y="2888725"/>
                <a:ext cx="487000" cy="418600"/>
              </a:xfrm>
              <a:custGeom>
                <a:avLst/>
                <a:gdLst/>
                <a:ahLst/>
                <a:cxnLst/>
                <a:rect l="l" t="t" r="r" b="b"/>
                <a:pathLst>
                  <a:path w="19480" h="16744" fill="none" extrusionOk="0">
                    <a:moveTo>
                      <a:pt x="0" y="11941"/>
                    </a:moveTo>
                    <a:cubicBezTo>
                      <a:pt x="0" y="11941"/>
                      <a:pt x="1995" y="0"/>
                      <a:pt x="10930" y="3568"/>
                    </a:cubicBezTo>
                    <a:cubicBezTo>
                      <a:pt x="19480" y="6986"/>
                      <a:pt x="13126" y="16743"/>
                      <a:pt x="13126" y="16743"/>
                    </a:cubicBezTo>
                  </a:path>
                </a:pathLst>
              </a:custGeom>
              <a:noFill/>
              <a:ln w="1825" cap="rnd" cmpd="sng">
                <a:solidFill>
                  <a:srgbClr val="5B260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 name="Google Shape;1590;p42"/>
              <p:cNvSpPr/>
              <p:nvPr/>
            </p:nvSpPr>
            <p:spPr>
              <a:xfrm>
                <a:off x="4418925" y="3239925"/>
                <a:ext cx="320100" cy="320100"/>
              </a:xfrm>
              <a:custGeom>
                <a:avLst/>
                <a:gdLst/>
                <a:ahLst/>
                <a:cxnLst/>
                <a:rect l="l" t="t" r="r" b="b"/>
                <a:pathLst>
                  <a:path w="12804" h="12804" extrusionOk="0">
                    <a:moveTo>
                      <a:pt x="6402" y="0"/>
                    </a:moveTo>
                    <a:cubicBezTo>
                      <a:pt x="4704" y="0"/>
                      <a:pt x="3075" y="675"/>
                      <a:pt x="1876" y="1876"/>
                    </a:cubicBezTo>
                    <a:cubicBezTo>
                      <a:pt x="675" y="3076"/>
                      <a:pt x="0" y="4704"/>
                      <a:pt x="0" y="6402"/>
                    </a:cubicBezTo>
                    <a:cubicBezTo>
                      <a:pt x="0" y="8100"/>
                      <a:pt x="675" y="9727"/>
                      <a:pt x="1876" y="10928"/>
                    </a:cubicBezTo>
                    <a:cubicBezTo>
                      <a:pt x="3075" y="12129"/>
                      <a:pt x="4704" y="12803"/>
                      <a:pt x="6402" y="12803"/>
                    </a:cubicBezTo>
                    <a:cubicBezTo>
                      <a:pt x="8099" y="12803"/>
                      <a:pt x="9727" y="12129"/>
                      <a:pt x="10928" y="10928"/>
                    </a:cubicBezTo>
                    <a:cubicBezTo>
                      <a:pt x="12128" y="9727"/>
                      <a:pt x="12803" y="8100"/>
                      <a:pt x="12803" y="6402"/>
                    </a:cubicBezTo>
                    <a:cubicBezTo>
                      <a:pt x="12803" y="4704"/>
                      <a:pt x="12128" y="3076"/>
                      <a:pt x="10928" y="1876"/>
                    </a:cubicBezTo>
                    <a:cubicBezTo>
                      <a:pt x="9727" y="675"/>
                      <a:pt x="8099" y="0"/>
                      <a:pt x="6402" y="0"/>
                    </a:cubicBezTo>
                    <a:close/>
                  </a:path>
                </a:pathLst>
              </a:custGeom>
              <a:solidFill>
                <a:srgbClr val="EF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 name="Google Shape;1591;p42"/>
              <p:cNvSpPr/>
              <p:nvPr/>
            </p:nvSpPr>
            <p:spPr>
              <a:xfrm>
                <a:off x="4133175" y="2668650"/>
                <a:ext cx="498900" cy="760425"/>
              </a:xfrm>
              <a:custGeom>
                <a:avLst/>
                <a:gdLst/>
                <a:ahLst/>
                <a:cxnLst/>
                <a:rect l="l" t="t" r="r" b="b"/>
                <a:pathLst>
                  <a:path w="19956" h="30417" extrusionOk="0">
                    <a:moveTo>
                      <a:pt x="13932" y="1164"/>
                    </a:moveTo>
                    <a:cubicBezTo>
                      <a:pt x="14374" y="1164"/>
                      <a:pt x="14812" y="1242"/>
                      <a:pt x="15226" y="1398"/>
                    </a:cubicBezTo>
                    <a:cubicBezTo>
                      <a:pt x="16968" y="2060"/>
                      <a:pt x="18108" y="4082"/>
                      <a:pt x="18437" y="7089"/>
                    </a:cubicBezTo>
                    <a:cubicBezTo>
                      <a:pt x="18780" y="10237"/>
                      <a:pt x="18184" y="14034"/>
                      <a:pt x="16760" y="17785"/>
                    </a:cubicBezTo>
                    <a:cubicBezTo>
                      <a:pt x="15335" y="21535"/>
                      <a:pt x="13258" y="24771"/>
                      <a:pt x="10913" y="26895"/>
                    </a:cubicBezTo>
                    <a:cubicBezTo>
                      <a:pt x="9199" y="28447"/>
                      <a:pt x="7515" y="29253"/>
                      <a:pt x="6038" y="29253"/>
                    </a:cubicBezTo>
                    <a:cubicBezTo>
                      <a:pt x="5581" y="29253"/>
                      <a:pt x="5144" y="29176"/>
                      <a:pt x="4732" y="29019"/>
                    </a:cubicBezTo>
                    <a:cubicBezTo>
                      <a:pt x="2990" y="28357"/>
                      <a:pt x="1849" y="26336"/>
                      <a:pt x="1521" y="23328"/>
                    </a:cubicBezTo>
                    <a:cubicBezTo>
                      <a:pt x="1178" y="20180"/>
                      <a:pt x="1773" y="16383"/>
                      <a:pt x="3198" y="12632"/>
                    </a:cubicBezTo>
                    <a:cubicBezTo>
                      <a:pt x="4622" y="8882"/>
                      <a:pt x="6699" y="5646"/>
                      <a:pt x="9045" y="3523"/>
                    </a:cubicBezTo>
                    <a:cubicBezTo>
                      <a:pt x="10758" y="1971"/>
                      <a:pt x="12443" y="1164"/>
                      <a:pt x="13919" y="1164"/>
                    </a:cubicBezTo>
                    <a:cubicBezTo>
                      <a:pt x="13923" y="1164"/>
                      <a:pt x="13928" y="1164"/>
                      <a:pt x="13932" y="1164"/>
                    </a:cubicBezTo>
                    <a:close/>
                    <a:moveTo>
                      <a:pt x="13920" y="1"/>
                    </a:moveTo>
                    <a:cubicBezTo>
                      <a:pt x="12150" y="1"/>
                      <a:pt x="10197" y="909"/>
                      <a:pt x="8264" y="2660"/>
                    </a:cubicBezTo>
                    <a:cubicBezTo>
                      <a:pt x="5785" y="4906"/>
                      <a:pt x="3598" y="8301"/>
                      <a:pt x="2110" y="12219"/>
                    </a:cubicBezTo>
                    <a:cubicBezTo>
                      <a:pt x="622" y="16138"/>
                      <a:pt x="1" y="20128"/>
                      <a:pt x="364" y="23455"/>
                    </a:cubicBezTo>
                    <a:cubicBezTo>
                      <a:pt x="744" y="26920"/>
                      <a:pt x="2148" y="29281"/>
                      <a:pt x="4319" y="30107"/>
                    </a:cubicBezTo>
                    <a:cubicBezTo>
                      <a:pt x="4863" y="30312"/>
                      <a:pt x="5439" y="30417"/>
                      <a:pt x="6022" y="30417"/>
                    </a:cubicBezTo>
                    <a:cubicBezTo>
                      <a:pt x="6027" y="30417"/>
                      <a:pt x="6031" y="30417"/>
                      <a:pt x="6036" y="30417"/>
                    </a:cubicBezTo>
                    <a:cubicBezTo>
                      <a:pt x="7806" y="30417"/>
                      <a:pt x="9760" y="29509"/>
                      <a:pt x="11692" y="27757"/>
                    </a:cubicBezTo>
                    <a:cubicBezTo>
                      <a:pt x="14173" y="25511"/>
                      <a:pt x="16358" y="22116"/>
                      <a:pt x="17846" y="18198"/>
                    </a:cubicBezTo>
                    <a:cubicBezTo>
                      <a:pt x="19336" y="14280"/>
                      <a:pt x="19955" y="10289"/>
                      <a:pt x="19591" y="6964"/>
                    </a:cubicBezTo>
                    <a:cubicBezTo>
                      <a:pt x="19213" y="3499"/>
                      <a:pt x="17808" y="1136"/>
                      <a:pt x="15637" y="312"/>
                    </a:cubicBezTo>
                    <a:cubicBezTo>
                      <a:pt x="15091" y="104"/>
                      <a:pt x="14516" y="1"/>
                      <a:pt x="13920" y="1"/>
                    </a:cubicBezTo>
                    <a:close/>
                  </a:path>
                </a:pathLst>
              </a:custGeom>
              <a:solidFill>
                <a:srgbClr val="3D15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 name="Google Shape;1592;p42"/>
              <p:cNvSpPr/>
              <p:nvPr/>
            </p:nvSpPr>
            <p:spPr>
              <a:xfrm>
                <a:off x="4378850" y="3282200"/>
                <a:ext cx="38775" cy="35600"/>
              </a:xfrm>
              <a:custGeom>
                <a:avLst/>
                <a:gdLst/>
                <a:ahLst/>
                <a:cxnLst/>
                <a:rect l="l" t="t" r="r" b="b"/>
                <a:pathLst>
                  <a:path w="1551" h="1424" extrusionOk="0">
                    <a:moveTo>
                      <a:pt x="760" y="0"/>
                    </a:moveTo>
                    <a:cubicBezTo>
                      <a:pt x="542" y="0"/>
                      <a:pt x="332" y="100"/>
                      <a:pt x="196" y="279"/>
                    </a:cubicBezTo>
                    <a:cubicBezTo>
                      <a:pt x="21" y="507"/>
                      <a:pt x="1" y="818"/>
                      <a:pt x="145" y="1068"/>
                    </a:cubicBezTo>
                    <a:cubicBezTo>
                      <a:pt x="274" y="1290"/>
                      <a:pt x="509" y="1423"/>
                      <a:pt x="761" y="1423"/>
                    </a:cubicBezTo>
                    <a:cubicBezTo>
                      <a:pt x="792" y="1423"/>
                      <a:pt x="824" y="1421"/>
                      <a:pt x="855" y="1417"/>
                    </a:cubicBezTo>
                    <a:cubicBezTo>
                      <a:pt x="1140" y="1379"/>
                      <a:pt x="1375" y="1174"/>
                      <a:pt x="1449" y="895"/>
                    </a:cubicBezTo>
                    <a:cubicBezTo>
                      <a:pt x="1551" y="515"/>
                      <a:pt x="1325" y="126"/>
                      <a:pt x="946" y="24"/>
                    </a:cubicBezTo>
                    <a:cubicBezTo>
                      <a:pt x="884" y="8"/>
                      <a:pt x="822" y="0"/>
                      <a:pt x="760" y="0"/>
                    </a:cubicBezTo>
                    <a:close/>
                  </a:path>
                </a:pathLst>
              </a:custGeom>
              <a:solidFill>
                <a:srgbClr val="EC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 name="Google Shape;1593;p42"/>
              <p:cNvSpPr/>
              <p:nvPr/>
            </p:nvSpPr>
            <p:spPr>
              <a:xfrm>
                <a:off x="4451325" y="3375375"/>
                <a:ext cx="38725" cy="35600"/>
              </a:xfrm>
              <a:custGeom>
                <a:avLst/>
                <a:gdLst/>
                <a:ahLst/>
                <a:cxnLst/>
                <a:rect l="l" t="t" r="r" b="b"/>
                <a:pathLst>
                  <a:path w="1549" h="1424" extrusionOk="0">
                    <a:moveTo>
                      <a:pt x="759" y="0"/>
                    </a:moveTo>
                    <a:cubicBezTo>
                      <a:pt x="541" y="0"/>
                      <a:pt x="332" y="100"/>
                      <a:pt x="195" y="279"/>
                    </a:cubicBezTo>
                    <a:cubicBezTo>
                      <a:pt x="19" y="507"/>
                      <a:pt x="0" y="819"/>
                      <a:pt x="143" y="1068"/>
                    </a:cubicBezTo>
                    <a:cubicBezTo>
                      <a:pt x="272" y="1291"/>
                      <a:pt x="508" y="1423"/>
                      <a:pt x="761" y="1423"/>
                    </a:cubicBezTo>
                    <a:cubicBezTo>
                      <a:pt x="792" y="1423"/>
                      <a:pt x="822" y="1421"/>
                      <a:pt x="853" y="1417"/>
                    </a:cubicBezTo>
                    <a:cubicBezTo>
                      <a:pt x="1139" y="1379"/>
                      <a:pt x="1372" y="1173"/>
                      <a:pt x="1447" y="895"/>
                    </a:cubicBezTo>
                    <a:cubicBezTo>
                      <a:pt x="1548" y="515"/>
                      <a:pt x="1323" y="126"/>
                      <a:pt x="943" y="25"/>
                    </a:cubicBezTo>
                    <a:cubicBezTo>
                      <a:pt x="882" y="8"/>
                      <a:pt x="820" y="0"/>
                      <a:pt x="759" y="0"/>
                    </a:cubicBezTo>
                    <a:close/>
                  </a:path>
                </a:pathLst>
              </a:custGeom>
              <a:solidFill>
                <a:srgbClr val="EC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 name="Google Shape;1594;p42"/>
              <p:cNvSpPr/>
              <p:nvPr/>
            </p:nvSpPr>
            <p:spPr>
              <a:xfrm>
                <a:off x="4547400" y="3333650"/>
                <a:ext cx="38775" cy="35600"/>
              </a:xfrm>
              <a:custGeom>
                <a:avLst/>
                <a:gdLst/>
                <a:ahLst/>
                <a:cxnLst/>
                <a:rect l="l" t="t" r="r" b="b"/>
                <a:pathLst>
                  <a:path w="1551" h="1424" extrusionOk="0">
                    <a:moveTo>
                      <a:pt x="761" y="0"/>
                    </a:moveTo>
                    <a:cubicBezTo>
                      <a:pt x="543" y="0"/>
                      <a:pt x="333" y="100"/>
                      <a:pt x="196" y="279"/>
                    </a:cubicBezTo>
                    <a:cubicBezTo>
                      <a:pt x="21" y="507"/>
                      <a:pt x="0" y="819"/>
                      <a:pt x="145" y="1068"/>
                    </a:cubicBezTo>
                    <a:cubicBezTo>
                      <a:pt x="273" y="1290"/>
                      <a:pt x="509" y="1424"/>
                      <a:pt x="760" y="1424"/>
                    </a:cubicBezTo>
                    <a:cubicBezTo>
                      <a:pt x="792" y="1424"/>
                      <a:pt x="823" y="1422"/>
                      <a:pt x="855" y="1417"/>
                    </a:cubicBezTo>
                    <a:cubicBezTo>
                      <a:pt x="1141" y="1379"/>
                      <a:pt x="1374" y="1174"/>
                      <a:pt x="1449" y="896"/>
                    </a:cubicBezTo>
                    <a:cubicBezTo>
                      <a:pt x="1550" y="515"/>
                      <a:pt x="1325" y="126"/>
                      <a:pt x="945" y="25"/>
                    </a:cubicBezTo>
                    <a:cubicBezTo>
                      <a:pt x="884" y="8"/>
                      <a:pt x="822" y="0"/>
                      <a:pt x="761" y="0"/>
                    </a:cubicBezTo>
                    <a:close/>
                  </a:path>
                </a:pathLst>
              </a:custGeom>
              <a:solidFill>
                <a:srgbClr val="EC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 name="Google Shape;1595;p42"/>
              <p:cNvSpPr/>
              <p:nvPr/>
            </p:nvSpPr>
            <p:spPr>
              <a:xfrm>
                <a:off x="4638750" y="3407050"/>
                <a:ext cx="38775" cy="35650"/>
              </a:xfrm>
              <a:custGeom>
                <a:avLst/>
                <a:gdLst/>
                <a:ahLst/>
                <a:cxnLst/>
                <a:rect l="l" t="t" r="r" b="b"/>
                <a:pathLst>
                  <a:path w="1551" h="1426" extrusionOk="0">
                    <a:moveTo>
                      <a:pt x="762" y="1"/>
                    </a:moveTo>
                    <a:cubicBezTo>
                      <a:pt x="544" y="1"/>
                      <a:pt x="334" y="102"/>
                      <a:pt x="196" y="281"/>
                    </a:cubicBezTo>
                    <a:cubicBezTo>
                      <a:pt x="21" y="508"/>
                      <a:pt x="0" y="821"/>
                      <a:pt x="145" y="1070"/>
                    </a:cubicBezTo>
                    <a:cubicBezTo>
                      <a:pt x="274" y="1292"/>
                      <a:pt x="510" y="1425"/>
                      <a:pt x="763" y="1425"/>
                    </a:cubicBezTo>
                    <a:cubicBezTo>
                      <a:pt x="793" y="1425"/>
                      <a:pt x="824" y="1423"/>
                      <a:pt x="855" y="1419"/>
                    </a:cubicBezTo>
                    <a:cubicBezTo>
                      <a:pt x="1141" y="1381"/>
                      <a:pt x="1374" y="1175"/>
                      <a:pt x="1449" y="897"/>
                    </a:cubicBezTo>
                    <a:cubicBezTo>
                      <a:pt x="1550" y="517"/>
                      <a:pt x="1325" y="127"/>
                      <a:pt x="945" y="25"/>
                    </a:cubicBezTo>
                    <a:cubicBezTo>
                      <a:pt x="885" y="9"/>
                      <a:pt x="823" y="1"/>
                      <a:pt x="762" y="1"/>
                    </a:cubicBezTo>
                    <a:close/>
                  </a:path>
                </a:pathLst>
              </a:custGeom>
              <a:solidFill>
                <a:srgbClr val="EC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 name="Google Shape;1596;p42"/>
              <p:cNvSpPr/>
              <p:nvPr/>
            </p:nvSpPr>
            <p:spPr>
              <a:xfrm>
                <a:off x="4752050" y="3353125"/>
                <a:ext cx="38775" cy="35625"/>
              </a:xfrm>
              <a:custGeom>
                <a:avLst/>
                <a:gdLst/>
                <a:ahLst/>
                <a:cxnLst/>
                <a:rect l="l" t="t" r="r" b="b"/>
                <a:pathLst>
                  <a:path w="1551" h="1425" extrusionOk="0">
                    <a:moveTo>
                      <a:pt x="761" y="1"/>
                    </a:moveTo>
                    <a:cubicBezTo>
                      <a:pt x="544" y="1"/>
                      <a:pt x="334" y="101"/>
                      <a:pt x="196" y="279"/>
                    </a:cubicBezTo>
                    <a:cubicBezTo>
                      <a:pt x="21" y="508"/>
                      <a:pt x="1" y="819"/>
                      <a:pt x="145" y="1069"/>
                    </a:cubicBezTo>
                    <a:cubicBezTo>
                      <a:pt x="274" y="1291"/>
                      <a:pt x="509" y="1424"/>
                      <a:pt x="761" y="1424"/>
                    </a:cubicBezTo>
                    <a:cubicBezTo>
                      <a:pt x="792" y="1424"/>
                      <a:pt x="824" y="1422"/>
                      <a:pt x="855" y="1418"/>
                    </a:cubicBezTo>
                    <a:cubicBezTo>
                      <a:pt x="1141" y="1380"/>
                      <a:pt x="1375" y="1175"/>
                      <a:pt x="1449" y="896"/>
                    </a:cubicBezTo>
                    <a:cubicBezTo>
                      <a:pt x="1551" y="516"/>
                      <a:pt x="1325" y="125"/>
                      <a:pt x="946" y="25"/>
                    </a:cubicBezTo>
                    <a:cubicBezTo>
                      <a:pt x="885" y="9"/>
                      <a:pt x="823" y="1"/>
                      <a:pt x="761" y="1"/>
                    </a:cubicBezTo>
                    <a:close/>
                  </a:path>
                </a:pathLst>
              </a:custGeom>
              <a:solidFill>
                <a:srgbClr val="EC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 name="Google Shape;1597;p42"/>
              <p:cNvSpPr/>
              <p:nvPr/>
            </p:nvSpPr>
            <p:spPr>
              <a:xfrm>
                <a:off x="5106675" y="3303775"/>
                <a:ext cx="185375" cy="169900"/>
              </a:xfrm>
              <a:custGeom>
                <a:avLst/>
                <a:gdLst/>
                <a:ahLst/>
                <a:cxnLst/>
                <a:rect l="l" t="t" r="r" b="b"/>
                <a:pathLst>
                  <a:path w="7415" h="6796" extrusionOk="0">
                    <a:moveTo>
                      <a:pt x="3387" y="1"/>
                    </a:moveTo>
                    <a:cubicBezTo>
                      <a:pt x="2270" y="1"/>
                      <a:pt x="1304" y="233"/>
                      <a:pt x="1304" y="233"/>
                    </a:cubicBezTo>
                    <a:cubicBezTo>
                      <a:pt x="1304" y="233"/>
                      <a:pt x="1" y="2312"/>
                      <a:pt x="191" y="4483"/>
                    </a:cubicBezTo>
                    <a:cubicBezTo>
                      <a:pt x="295" y="5669"/>
                      <a:pt x="1784" y="6795"/>
                      <a:pt x="3327" y="6795"/>
                    </a:cubicBezTo>
                    <a:cubicBezTo>
                      <a:pt x="4612" y="6795"/>
                      <a:pt x="5935" y="6015"/>
                      <a:pt x="6531" y="3842"/>
                    </a:cubicBezTo>
                    <a:cubicBezTo>
                      <a:pt x="7415" y="615"/>
                      <a:pt x="5202" y="1"/>
                      <a:pt x="3387" y="1"/>
                    </a:cubicBezTo>
                    <a:close/>
                  </a:path>
                </a:pathLst>
              </a:custGeom>
              <a:solidFill>
                <a:srgbClr val="EC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25" name="Google Shape;1599;p42"/>
            <p:cNvGrpSpPr/>
            <p:nvPr/>
          </p:nvGrpSpPr>
          <p:grpSpPr>
            <a:xfrm rot="1528390">
              <a:off x="4645614" y="1211657"/>
              <a:ext cx="2453588" cy="897980"/>
              <a:chOff x="1929475" y="238125"/>
              <a:chExt cx="3760725" cy="1376375"/>
            </a:xfrm>
          </p:grpSpPr>
          <p:sp>
            <p:nvSpPr>
              <p:cNvPr id="228" name="Google Shape;1600;p42"/>
              <p:cNvSpPr/>
              <p:nvPr/>
            </p:nvSpPr>
            <p:spPr>
              <a:xfrm>
                <a:off x="2602875" y="238125"/>
                <a:ext cx="2413975" cy="947350"/>
              </a:xfrm>
              <a:custGeom>
                <a:avLst/>
                <a:gdLst/>
                <a:ahLst/>
                <a:cxnLst/>
                <a:rect l="l" t="t" r="r" b="b"/>
                <a:pathLst>
                  <a:path w="96559" h="37894" extrusionOk="0">
                    <a:moveTo>
                      <a:pt x="48279" y="0"/>
                    </a:moveTo>
                    <a:cubicBezTo>
                      <a:pt x="24900" y="0"/>
                      <a:pt x="5303" y="16146"/>
                      <a:pt x="1" y="37893"/>
                    </a:cubicBezTo>
                    <a:cubicBezTo>
                      <a:pt x="249" y="37792"/>
                      <a:pt x="13830" y="32349"/>
                      <a:pt x="48278" y="32349"/>
                    </a:cubicBezTo>
                    <a:cubicBezTo>
                      <a:pt x="82758" y="32349"/>
                      <a:pt x="96333" y="37802"/>
                      <a:pt x="96558" y="37893"/>
                    </a:cubicBezTo>
                    <a:cubicBezTo>
                      <a:pt x="91256" y="16146"/>
                      <a:pt x="71658" y="0"/>
                      <a:pt x="48279" y="0"/>
                    </a:cubicBez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 name="Google Shape;1601;p42"/>
              <p:cNvSpPr/>
              <p:nvPr/>
            </p:nvSpPr>
            <p:spPr>
              <a:xfrm>
                <a:off x="2567300" y="709650"/>
                <a:ext cx="2485150" cy="549525"/>
              </a:xfrm>
              <a:custGeom>
                <a:avLst/>
                <a:gdLst/>
                <a:ahLst/>
                <a:cxnLst/>
                <a:rect l="l" t="t" r="r" b="b"/>
                <a:pathLst>
                  <a:path w="99406" h="21981" extrusionOk="0">
                    <a:moveTo>
                      <a:pt x="9788" y="0"/>
                    </a:moveTo>
                    <a:cubicBezTo>
                      <a:pt x="9788" y="0"/>
                      <a:pt x="1716" y="9053"/>
                      <a:pt x="0" y="21981"/>
                    </a:cubicBezTo>
                    <a:lnTo>
                      <a:pt x="99406" y="21981"/>
                    </a:lnTo>
                    <a:cubicBezTo>
                      <a:pt x="97690" y="9052"/>
                      <a:pt x="89618" y="0"/>
                      <a:pt x="89618" y="0"/>
                    </a:cubicBezTo>
                    <a:cubicBezTo>
                      <a:pt x="68482" y="0"/>
                      <a:pt x="49703" y="10296"/>
                      <a:pt x="49703" y="10296"/>
                    </a:cubicBezTo>
                    <a:cubicBezTo>
                      <a:pt x="49703" y="10296"/>
                      <a:pt x="30924" y="0"/>
                      <a:pt x="9788" y="0"/>
                    </a:cubicBezTo>
                    <a:close/>
                  </a:path>
                </a:pathLst>
              </a:custGeom>
              <a:solidFill>
                <a:srgbClr val="F088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 name="Google Shape;1602;p42"/>
              <p:cNvSpPr/>
              <p:nvPr/>
            </p:nvSpPr>
            <p:spPr>
              <a:xfrm>
                <a:off x="1929475" y="1046825"/>
                <a:ext cx="3760725" cy="567675"/>
              </a:xfrm>
              <a:custGeom>
                <a:avLst/>
                <a:gdLst/>
                <a:ahLst/>
                <a:cxnLst/>
                <a:rect l="l" t="t" r="r" b="b"/>
                <a:pathLst>
                  <a:path w="150429" h="22707" extrusionOk="0">
                    <a:moveTo>
                      <a:pt x="75214" y="1"/>
                    </a:moveTo>
                    <a:cubicBezTo>
                      <a:pt x="40445" y="1"/>
                      <a:pt x="26925" y="5550"/>
                      <a:pt x="26925" y="5550"/>
                    </a:cubicBezTo>
                    <a:cubicBezTo>
                      <a:pt x="26925" y="5550"/>
                      <a:pt x="0" y="12774"/>
                      <a:pt x="0" y="22707"/>
                    </a:cubicBezTo>
                    <a:cubicBezTo>
                      <a:pt x="9756" y="15256"/>
                      <a:pt x="44347" y="12418"/>
                      <a:pt x="75214" y="12418"/>
                    </a:cubicBezTo>
                    <a:cubicBezTo>
                      <a:pt x="106078" y="12418"/>
                      <a:pt x="140670" y="15256"/>
                      <a:pt x="150429" y="22705"/>
                    </a:cubicBezTo>
                    <a:cubicBezTo>
                      <a:pt x="150425" y="12771"/>
                      <a:pt x="123504" y="5549"/>
                      <a:pt x="123504" y="5549"/>
                    </a:cubicBezTo>
                    <a:cubicBezTo>
                      <a:pt x="123504" y="5549"/>
                      <a:pt x="109984" y="1"/>
                      <a:pt x="75214" y="1"/>
                    </a:cubicBez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26" name="Google Shape;1604;p42"/>
            <p:cNvSpPr/>
            <p:nvPr/>
          </p:nvSpPr>
          <p:spPr>
            <a:xfrm>
              <a:off x="7675775" y="1076400"/>
              <a:ext cx="392700" cy="373200"/>
            </a:xfrm>
            <a:prstGeom prst="star5">
              <a:avLst>
                <a:gd name="adj" fmla="val 19098"/>
                <a:gd name="hf" fmla="val 105146"/>
                <a:gd name="vf" fmla="val 110557"/>
              </a:avLst>
            </a:prstGeom>
            <a:solidFill>
              <a:srgbClr val="F8DB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 name="Google Shape;1605;p42"/>
            <p:cNvSpPr/>
            <p:nvPr/>
          </p:nvSpPr>
          <p:spPr>
            <a:xfrm>
              <a:off x="5462461" y="607800"/>
              <a:ext cx="224400" cy="213300"/>
            </a:xfrm>
            <a:prstGeom prst="star5">
              <a:avLst>
                <a:gd name="adj" fmla="val 19098"/>
                <a:gd name="hf" fmla="val 105146"/>
                <a:gd name="vf" fmla="val 110557"/>
              </a:avLst>
            </a:prstGeom>
            <a:solidFill>
              <a:srgbClr val="F8DB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5FFF3"/>
        </a:solidFill>
        <a:effectLst/>
      </p:bgPr>
    </p:bg>
    <p:spTree>
      <p:nvGrpSpPr>
        <p:cNvPr id="1" name=""/>
        <p:cNvGrpSpPr/>
        <p:nvPr/>
      </p:nvGrpSpPr>
      <p:grpSpPr>
        <a:xfrm>
          <a:off x="0" y="0"/>
          <a:ext cx="0" cy="0"/>
          <a:chOff x="0" y="0"/>
          <a:chExt cx="0" cy="0"/>
        </a:xfrm>
      </p:grpSpPr>
      <p:sp>
        <p:nvSpPr>
          <p:cNvPr id="41" name="Google Shape;494;p33"/>
          <p:cNvSpPr txBox="1"/>
          <p:nvPr/>
        </p:nvSpPr>
        <p:spPr>
          <a:xfrm>
            <a:off x="3622198" y="766595"/>
            <a:ext cx="4947604"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1pPr>
            <a:lvl2pPr marR="0" lvl="1"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2pPr>
            <a:lvl3pPr marR="0" lvl="2"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3pPr>
            <a:lvl4pPr marR="0" lvl="3"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4pPr>
            <a:lvl5pPr marR="0" lvl="4"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5pPr>
            <a:lvl6pPr marR="0" lvl="5"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6pPr>
            <a:lvl7pPr marR="0" lvl="6"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7pPr>
            <a:lvl8pPr marR="0" lvl="7"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8pPr>
            <a:lvl9pPr marR="0" lvl="8"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9pPr>
          </a:lstStyle>
          <a:p>
            <a:pPr marL="0" marR="0" lvl="0" indent="0" algn="ctr" defTabSz="914400" rtl="0" eaLnBrk="1" fontAlgn="auto" latinLnBrk="0" hangingPunct="1">
              <a:lnSpc>
                <a:spcPct val="100000"/>
              </a:lnSpc>
              <a:spcBef>
                <a:spcPts val="0"/>
              </a:spcBef>
              <a:spcAft>
                <a:spcPts val="0"/>
              </a:spcAft>
              <a:buClr>
                <a:srgbClr val="783F04"/>
              </a:buClr>
              <a:buSzPts val="3000"/>
              <a:buFont typeface="Comfortaa"/>
              <a:buNone/>
              <a:defRPr/>
            </a:pPr>
            <a:r>
              <a:rPr kumimoji="0" lang="zh-CN" altLang="en-US" sz="4400" b="1" u="none" strike="noStrike" kern="0" cap="none" spc="0" normalizeH="0" baseline="0" noProof="0" dirty="0">
                <a:ln>
                  <a:noFill/>
                </a:ln>
                <a:solidFill>
                  <a:schemeClr val="accent1"/>
                </a:solidFill>
                <a:effectLst/>
                <a:uLnTx/>
                <a:uFillTx/>
                <a:latin typeface="站酷快乐体2016修订版" panose="02010600030101010101" pitchFamily="2" charset="-122"/>
                <a:ea typeface="站酷快乐体2016修订版" panose="02010600030101010101" pitchFamily="2" charset="-122"/>
                <a:cs typeface="阿里巴巴普惠体" panose="00020600040101010101" pitchFamily="18" charset="-122"/>
                <a:sym typeface="Comfortaa"/>
              </a:rPr>
              <a:t>图表页</a:t>
            </a:r>
            <a:endParaRPr kumimoji="0" lang="en-US" sz="4400" b="1" u="none" strike="noStrike" kern="0" cap="none" spc="0" normalizeH="0" baseline="0" noProof="0" dirty="0">
              <a:ln>
                <a:noFill/>
              </a:ln>
              <a:solidFill>
                <a:schemeClr val="accent1"/>
              </a:solidFill>
              <a:effectLst/>
              <a:uLnTx/>
              <a:uFillTx/>
              <a:latin typeface="站酷快乐体2016修订版" panose="02010600030101010101" pitchFamily="2" charset="-122"/>
              <a:ea typeface="站酷快乐体2016修订版" panose="02010600030101010101" pitchFamily="2" charset="-122"/>
              <a:cs typeface="阿里巴巴普惠体" panose="00020600040101010101" pitchFamily="18" charset="-122"/>
              <a:sym typeface="Comfortaa"/>
            </a:endParaRPr>
          </a:p>
        </p:txBody>
      </p:sp>
      <p:grpSp>
        <p:nvGrpSpPr>
          <p:cNvPr id="2" name="组合 1"/>
          <p:cNvGrpSpPr/>
          <p:nvPr/>
        </p:nvGrpSpPr>
        <p:grpSpPr>
          <a:xfrm>
            <a:off x="1048917" y="2515302"/>
            <a:ext cx="4132675" cy="2825113"/>
            <a:chOff x="7029309" y="2807078"/>
            <a:chExt cx="4132675" cy="2825113"/>
          </a:xfrm>
        </p:grpSpPr>
        <p:grpSp>
          <p:nvGrpSpPr>
            <p:cNvPr id="24" name="组合 23"/>
            <p:cNvGrpSpPr/>
            <p:nvPr/>
          </p:nvGrpSpPr>
          <p:grpSpPr>
            <a:xfrm>
              <a:off x="7029309" y="2807078"/>
              <a:ext cx="4132675" cy="865469"/>
              <a:chOff x="6892677" y="3116941"/>
              <a:chExt cx="3603600" cy="865469"/>
            </a:xfrm>
          </p:grpSpPr>
          <p:sp>
            <p:nvSpPr>
              <p:cNvPr id="82" name="Google Shape;923;p45"/>
              <p:cNvSpPr txBox="1"/>
              <p:nvPr/>
            </p:nvSpPr>
            <p:spPr>
              <a:xfrm>
                <a:off x="6892677" y="3394838"/>
                <a:ext cx="3603600" cy="587572"/>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1000"/>
                  </a:spcAft>
                  <a:buNone/>
                </a:pPr>
                <a:r>
                  <a:rPr lang="zh-CN" altLang="en-US" sz="14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请在此输入文本请在此输入文本请在此输入文本请在此输入文本请在此输入文本</a:t>
                </a:r>
                <a:endParaRPr lang="en-US" altLang="zh-CN" sz="16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20" name="矩形 19"/>
              <p:cNvSpPr/>
              <p:nvPr/>
            </p:nvSpPr>
            <p:spPr>
              <a:xfrm>
                <a:off x="6892677" y="3116941"/>
                <a:ext cx="756480" cy="406650"/>
              </a:xfrm>
              <a:prstGeom prst="rect">
                <a:avLst/>
              </a:prstGeom>
            </p:spPr>
            <p:txBody>
              <a:bodyPr wrap="none">
                <a:spAutoFit/>
              </a:bodyPr>
              <a:lstStyle/>
              <a:p>
                <a:pPr>
                  <a:lnSpc>
                    <a:spcPct val="120000"/>
                  </a:lnSpc>
                </a:pPr>
                <a:r>
                  <a:rPr lang="zh-CN" altLang="en-US" b="1" dirty="0">
                    <a:solidFill>
                      <a:schemeClr val="accent1"/>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Open Sans"/>
                  </a:rPr>
                  <a:t>标题一</a:t>
                </a:r>
                <a:endParaRPr lang="en-US" altLang="zh-CN" b="1" dirty="0">
                  <a:solidFill>
                    <a:schemeClr val="accent1"/>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Open Sans"/>
                </a:endParaRPr>
              </a:p>
            </p:txBody>
          </p:sp>
        </p:grpSp>
        <p:grpSp>
          <p:nvGrpSpPr>
            <p:cNvPr id="91" name="组合 90"/>
            <p:cNvGrpSpPr/>
            <p:nvPr/>
          </p:nvGrpSpPr>
          <p:grpSpPr>
            <a:xfrm>
              <a:off x="7029310" y="3786900"/>
              <a:ext cx="4132674" cy="865469"/>
              <a:chOff x="6892677" y="3116941"/>
              <a:chExt cx="3603600" cy="865469"/>
            </a:xfrm>
          </p:grpSpPr>
          <p:sp>
            <p:nvSpPr>
              <p:cNvPr id="92" name="Google Shape;923;p45"/>
              <p:cNvSpPr txBox="1"/>
              <p:nvPr/>
            </p:nvSpPr>
            <p:spPr>
              <a:xfrm>
                <a:off x="6892677" y="3394838"/>
                <a:ext cx="3603600" cy="587572"/>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1000"/>
                  </a:spcAft>
                  <a:buNone/>
                </a:pPr>
                <a:r>
                  <a:rPr lang="zh-CN" altLang="en-US" sz="14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请在此输入文本请在此输入文本请在此输入文本请在此输入文本请在此输入文本</a:t>
                </a:r>
                <a:endParaRPr lang="en-US" altLang="zh-CN" sz="16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93" name="矩形 92"/>
              <p:cNvSpPr/>
              <p:nvPr/>
            </p:nvSpPr>
            <p:spPr>
              <a:xfrm>
                <a:off x="6892677" y="3116941"/>
                <a:ext cx="756480" cy="406650"/>
              </a:xfrm>
              <a:prstGeom prst="rect">
                <a:avLst/>
              </a:prstGeom>
            </p:spPr>
            <p:txBody>
              <a:bodyPr wrap="none">
                <a:spAutoFit/>
              </a:bodyPr>
              <a:lstStyle/>
              <a:p>
                <a:pPr>
                  <a:lnSpc>
                    <a:spcPct val="120000"/>
                  </a:lnSpc>
                </a:pPr>
                <a:r>
                  <a:rPr lang="zh-CN" altLang="en-US" b="1" dirty="0">
                    <a:solidFill>
                      <a:schemeClr val="accent1"/>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Open Sans"/>
                  </a:rPr>
                  <a:t>标题二</a:t>
                </a:r>
                <a:endParaRPr lang="en-US" altLang="zh-CN" b="1" dirty="0">
                  <a:solidFill>
                    <a:schemeClr val="accent1"/>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Open Sans"/>
                </a:endParaRPr>
              </a:p>
            </p:txBody>
          </p:sp>
        </p:grpSp>
        <p:grpSp>
          <p:nvGrpSpPr>
            <p:cNvPr id="94" name="组合 93"/>
            <p:cNvGrpSpPr/>
            <p:nvPr/>
          </p:nvGrpSpPr>
          <p:grpSpPr>
            <a:xfrm>
              <a:off x="7029309" y="4766722"/>
              <a:ext cx="4132673" cy="865469"/>
              <a:chOff x="6892677" y="3116941"/>
              <a:chExt cx="3603600" cy="865469"/>
            </a:xfrm>
          </p:grpSpPr>
          <p:sp>
            <p:nvSpPr>
              <p:cNvPr id="95" name="Google Shape;923;p45"/>
              <p:cNvSpPr txBox="1"/>
              <p:nvPr/>
            </p:nvSpPr>
            <p:spPr>
              <a:xfrm>
                <a:off x="6892677" y="3394838"/>
                <a:ext cx="3603600" cy="587572"/>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1000"/>
                  </a:spcAft>
                  <a:buNone/>
                </a:pPr>
                <a:r>
                  <a:rPr lang="zh-CN" altLang="en-US" sz="14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请在此输入文本请在此输入文本请在此输入文本请在此输入文本请在此输入文本</a:t>
                </a:r>
                <a:endParaRPr lang="en-US" altLang="zh-CN" sz="16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96" name="矩形 95"/>
              <p:cNvSpPr/>
              <p:nvPr/>
            </p:nvSpPr>
            <p:spPr>
              <a:xfrm>
                <a:off x="6892677" y="3116941"/>
                <a:ext cx="756480" cy="406650"/>
              </a:xfrm>
              <a:prstGeom prst="rect">
                <a:avLst/>
              </a:prstGeom>
            </p:spPr>
            <p:txBody>
              <a:bodyPr wrap="none">
                <a:spAutoFit/>
              </a:bodyPr>
              <a:lstStyle/>
              <a:p>
                <a:pPr>
                  <a:lnSpc>
                    <a:spcPct val="120000"/>
                  </a:lnSpc>
                </a:pPr>
                <a:r>
                  <a:rPr lang="zh-CN" altLang="en-US" b="1" dirty="0">
                    <a:solidFill>
                      <a:schemeClr val="accent1"/>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Open Sans"/>
                  </a:rPr>
                  <a:t>标题三</a:t>
                </a:r>
                <a:endParaRPr lang="en-US" altLang="zh-CN" b="1" dirty="0">
                  <a:solidFill>
                    <a:schemeClr val="accent1"/>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Open Sans"/>
                </a:endParaRPr>
              </a:p>
            </p:txBody>
          </p:sp>
        </p:grpSp>
      </p:grpSp>
      <p:grpSp>
        <p:nvGrpSpPr>
          <p:cNvPr id="88" name="Google Shape;2442;p49"/>
          <p:cNvGrpSpPr/>
          <p:nvPr/>
        </p:nvGrpSpPr>
        <p:grpSpPr>
          <a:xfrm>
            <a:off x="460969" y="5646814"/>
            <a:ext cx="626819" cy="971815"/>
            <a:chOff x="2117025" y="238125"/>
            <a:chExt cx="3366375" cy="5219200"/>
          </a:xfrm>
        </p:grpSpPr>
        <p:sp>
          <p:nvSpPr>
            <p:cNvPr id="89" name="Google Shape;2443;p49"/>
            <p:cNvSpPr/>
            <p:nvPr/>
          </p:nvSpPr>
          <p:spPr>
            <a:xfrm>
              <a:off x="3789600" y="238125"/>
              <a:ext cx="420825" cy="5127050"/>
            </a:xfrm>
            <a:custGeom>
              <a:avLst/>
              <a:gdLst/>
              <a:ahLst/>
              <a:cxnLst/>
              <a:rect l="l" t="t" r="r" b="b"/>
              <a:pathLst>
                <a:path w="16833" h="205082" extrusionOk="0">
                  <a:moveTo>
                    <a:pt x="1" y="0"/>
                  </a:moveTo>
                  <a:lnTo>
                    <a:pt x="1" y="205081"/>
                  </a:lnTo>
                  <a:lnTo>
                    <a:pt x="16832" y="205081"/>
                  </a:lnTo>
                  <a:lnTo>
                    <a:pt x="1683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2444;p49"/>
            <p:cNvSpPr/>
            <p:nvPr/>
          </p:nvSpPr>
          <p:spPr>
            <a:xfrm>
              <a:off x="3789600" y="3340250"/>
              <a:ext cx="178625" cy="2024925"/>
            </a:xfrm>
            <a:custGeom>
              <a:avLst/>
              <a:gdLst/>
              <a:ahLst/>
              <a:cxnLst/>
              <a:rect l="l" t="t" r="r" b="b"/>
              <a:pathLst>
                <a:path w="7145" h="80997" extrusionOk="0">
                  <a:moveTo>
                    <a:pt x="1" y="1"/>
                  </a:moveTo>
                  <a:lnTo>
                    <a:pt x="1" y="80996"/>
                  </a:lnTo>
                  <a:lnTo>
                    <a:pt x="7144" y="80996"/>
                  </a:lnTo>
                  <a:lnTo>
                    <a:pt x="7144" y="1"/>
                  </a:lnTo>
                  <a:close/>
                </a:path>
              </a:pathLst>
            </a:custGeom>
            <a:solidFill>
              <a:srgbClr val="D15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2445;p49"/>
            <p:cNvSpPr/>
            <p:nvPr/>
          </p:nvSpPr>
          <p:spPr>
            <a:xfrm>
              <a:off x="3789600" y="3070325"/>
              <a:ext cx="420825" cy="729900"/>
            </a:xfrm>
            <a:custGeom>
              <a:avLst/>
              <a:gdLst/>
              <a:ahLst/>
              <a:cxnLst/>
              <a:rect l="l" t="t" r="r" b="b"/>
              <a:pathLst>
                <a:path w="16833" h="29196" extrusionOk="0">
                  <a:moveTo>
                    <a:pt x="1" y="1"/>
                  </a:moveTo>
                  <a:lnTo>
                    <a:pt x="1" y="29196"/>
                  </a:lnTo>
                  <a:lnTo>
                    <a:pt x="16832" y="29196"/>
                  </a:lnTo>
                  <a:lnTo>
                    <a:pt x="16832" y="1"/>
                  </a:lnTo>
                  <a:close/>
                </a:path>
              </a:pathLst>
            </a:custGeom>
            <a:solidFill>
              <a:srgbClr val="D15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 name="Google Shape;2446;p49"/>
            <p:cNvSpPr/>
            <p:nvPr/>
          </p:nvSpPr>
          <p:spPr>
            <a:xfrm>
              <a:off x="3789600" y="238125"/>
              <a:ext cx="420825" cy="341700"/>
            </a:xfrm>
            <a:custGeom>
              <a:avLst/>
              <a:gdLst/>
              <a:ahLst/>
              <a:cxnLst/>
              <a:rect l="l" t="t" r="r" b="b"/>
              <a:pathLst>
                <a:path w="16833" h="13668" extrusionOk="0">
                  <a:moveTo>
                    <a:pt x="1" y="0"/>
                  </a:moveTo>
                  <a:lnTo>
                    <a:pt x="1" y="13668"/>
                  </a:lnTo>
                  <a:lnTo>
                    <a:pt x="16832" y="13668"/>
                  </a:lnTo>
                  <a:lnTo>
                    <a:pt x="16832" y="0"/>
                  </a:lnTo>
                  <a:close/>
                </a:path>
              </a:pathLst>
            </a:custGeom>
            <a:solidFill>
              <a:srgbClr val="D15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 name="Google Shape;2447;p49"/>
            <p:cNvSpPr/>
            <p:nvPr/>
          </p:nvSpPr>
          <p:spPr>
            <a:xfrm>
              <a:off x="3789600" y="1359425"/>
              <a:ext cx="420825" cy="1201250"/>
            </a:xfrm>
            <a:custGeom>
              <a:avLst/>
              <a:gdLst/>
              <a:ahLst/>
              <a:cxnLst/>
              <a:rect l="l" t="t" r="r" b="b"/>
              <a:pathLst>
                <a:path w="16833" h="48050" extrusionOk="0">
                  <a:moveTo>
                    <a:pt x="1" y="0"/>
                  </a:moveTo>
                  <a:lnTo>
                    <a:pt x="1" y="48049"/>
                  </a:lnTo>
                  <a:lnTo>
                    <a:pt x="16832" y="48049"/>
                  </a:lnTo>
                  <a:lnTo>
                    <a:pt x="16832" y="0"/>
                  </a:lnTo>
                  <a:close/>
                </a:path>
              </a:pathLst>
            </a:custGeom>
            <a:solidFill>
              <a:srgbClr val="D15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 name="Google Shape;2448;p49"/>
            <p:cNvSpPr/>
            <p:nvPr/>
          </p:nvSpPr>
          <p:spPr>
            <a:xfrm>
              <a:off x="2718850" y="401200"/>
              <a:ext cx="2764550" cy="1390450"/>
            </a:xfrm>
            <a:custGeom>
              <a:avLst/>
              <a:gdLst/>
              <a:ahLst/>
              <a:cxnLst/>
              <a:rect l="l" t="t" r="r" b="b"/>
              <a:pathLst>
                <a:path w="110582" h="55618" extrusionOk="0">
                  <a:moveTo>
                    <a:pt x="5970" y="1"/>
                  </a:moveTo>
                  <a:lnTo>
                    <a:pt x="1" y="43744"/>
                  </a:lnTo>
                  <a:lnTo>
                    <a:pt x="47593" y="50268"/>
                  </a:lnTo>
                  <a:lnTo>
                    <a:pt x="64262" y="52552"/>
                  </a:lnTo>
                  <a:lnTo>
                    <a:pt x="86769" y="55618"/>
                  </a:lnTo>
                  <a:lnTo>
                    <a:pt x="110582" y="36600"/>
                  </a:lnTo>
                  <a:lnTo>
                    <a:pt x="92739" y="11875"/>
                  </a:lnTo>
                  <a:lnTo>
                    <a:pt x="70264" y="8776"/>
                  </a:lnTo>
                  <a:lnTo>
                    <a:pt x="53595" y="6492"/>
                  </a:lnTo>
                  <a:lnTo>
                    <a:pt x="35556" y="4046"/>
                  </a:lnTo>
                  <a:lnTo>
                    <a:pt x="22671" y="2284"/>
                  </a:lnTo>
                  <a:lnTo>
                    <a:pt x="5970" y="1"/>
                  </a:lnTo>
                  <a:close/>
                </a:path>
              </a:pathLst>
            </a:custGeom>
            <a:solidFill>
              <a:srgbClr val="F8DB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 name="Google Shape;2449;p49"/>
            <p:cNvSpPr/>
            <p:nvPr/>
          </p:nvSpPr>
          <p:spPr>
            <a:xfrm>
              <a:off x="2117025" y="2092550"/>
              <a:ext cx="3147025" cy="1342325"/>
            </a:xfrm>
            <a:custGeom>
              <a:avLst/>
              <a:gdLst/>
              <a:ahLst/>
              <a:cxnLst/>
              <a:rect l="l" t="t" r="r" b="b"/>
              <a:pathLst>
                <a:path w="125881" h="53693" extrusionOk="0">
                  <a:moveTo>
                    <a:pt x="121738" y="1"/>
                  </a:moveTo>
                  <a:lnTo>
                    <a:pt x="81550" y="3784"/>
                  </a:lnTo>
                  <a:lnTo>
                    <a:pt x="64816" y="5383"/>
                  </a:lnTo>
                  <a:lnTo>
                    <a:pt x="18854" y="9721"/>
                  </a:lnTo>
                  <a:lnTo>
                    <a:pt x="0" y="33697"/>
                  </a:lnTo>
                  <a:lnTo>
                    <a:pt x="22997" y="53693"/>
                  </a:lnTo>
                  <a:lnTo>
                    <a:pt x="68959" y="49354"/>
                  </a:lnTo>
                  <a:lnTo>
                    <a:pt x="85693" y="47789"/>
                  </a:lnTo>
                  <a:lnTo>
                    <a:pt x="125880" y="43972"/>
                  </a:lnTo>
                  <a:lnTo>
                    <a:pt x="123532" y="18985"/>
                  </a:lnTo>
                  <a:lnTo>
                    <a:pt x="122455" y="7503"/>
                  </a:lnTo>
                  <a:lnTo>
                    <a:pt x="121738" y="1"/>
                  </a:lnTo>
                  <a:close/>
                </a:path>
              </a:pathLst>
            </a:custGeom>
            <a:solidFill>
              <a:srgbClr val="F8DB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 name="Google Shape;2450;p49"/>
            <p:cNvSpPr/>
            <p:nvPr/>
          </p:nvSpPr>
          <p:spPr>
            <a:xfrm>
              <a:off x="2737600" y="5273000"/>
              <a:ext cx="2524000" cy="184325"/>
            </a:xfrm>
            <a:custGeom>
              <a:avLst/>
              <a:gdLst/>
              <a:ahLst/>
              <a:cxnLst/>
              <a:rect l="l" t="t" r="r" b="b"/>
              <a:pathLst>
                <a:path w="100960" h="7373" extrusionOk="0">
                  <a:moveTo>
                    <a:pt x="3687" y="0"/>
                  </a:moveTo>
                  <a:cubicBezTo>
                    <a:pt x="1664" y="0"/>
                    <a:pt x="1" y="1664"/>
                    <a:pt x="1" y="3686"/>
                  </a:cubicBezTo>
                  <a:cubicBezTo>
                    <a:pt x="1" y="5709"/>
                    <a:pt x="1664" y="7372"/>
                    <a:pt x="3687" y="7372"/>
                  </a:cubicBezTo>
                  <a:lnTo>
                    <a:pt x="97306" y="7372"/>
                  </a:lnTo>
                  <a:cubicBezTo>
                    <a:pt x="99328" y="7372"/>
                    <a:pt x="100959" y="5709"/>
                    <a:pt x="100959" y="3686"/>
                  </a:cubicBezTo>
                  <a:cubicBezTo>
                    <a:pt x="100959" y="1664"/>
                    <a:pt x="99328" y="0"/>
                    <a:pt x="97306" y="0"/>
                  </a:cubicBezTo>
                  <a:close/>
                </a:path>
              </a:pathLst>
            </a:custGeom>
            <a:solidFill>
              <a:srgbClr val="ADC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03" name="Google Shape;2431;p49"/>
          <p:cNvGrpSpPr/>
          <p:nvPr/>
        </p:nvGrpSpPr>
        <p:grpSpPr>
          <a:xfrm>
            <a:off x="10856520" y="5700316"/>
            <a:ext cx="1126156" cy="965127"/>
            <a:chOff x="1183275" y="604275"/>
            <a:chExt cx="5235500" cy="4486875"/>
          </a:xfrm>
        </p:grpSpPr>
        <p:sp>
          <p:nvSpPr>
            <p:cNvPr id="104" name="Google Shape;2432;p49"/>
            <p:cNvSpPr/>
            <p:nvPr/>
          </p:nvSpPr>
          <p:spPr>
            <a:xfrm>
              <a:off x="2099075" y="3218750"/>
              <a:ext cx="1157225" cy="1653850"/>
            </a:xfrm>
            <a:custGeom>
              <a:avLst/>
              <a:gdLst/>
              <a:ahLst/>
              <a:cxnLst/>
              <a:rect l="l" t="t" r="r" b="b"/>
              <a:pathLst>
                <a:path w="46289" h="66154" extrusionOk="0">
                  <a:moveTo>
                    <a:pt x="6427" y="1"/>
                  </a:moveTo>
                  <a:lnTo>
                    <a:pt x="6427" y="10178"/>
                  </a:lnTo>
                  <a:cubicBezTo>
                    <a:pt x="6427" y="10798"/>
                    <a:pt x="6427" y="11418"/>
                    <a:pt x="6394" y="12037"/>
                  </a:cubicBezTo>
                  <a:cubicBezTo>
                    <a:pt x="6361" y="16343"/>
                    <a:pt x="6068" y="20649"/>
                    <a:pt x="5611" y="24890"/>
                  </a:cubicBezTo>
                  <a:cubicBezTo>
                    <a:pt x="5057" y="29783"/>
                    <a:pt x="4208" y="34643"/>
                    <a:pt x="3132" y="39438"/>
                  </a:cubicBezTo>
                  <a:cubicBezTo>
                    <a:pt x="1" y="53106"/>
                    <a:pt x="10374" y="66154"/>
                    <a:pt x="24433" y="66154"/>
                  </a:cubicBezTo>
                  <a:cubicBezTo>
                    <a:pt x="36763" y="66154"/>
                    <a:pt x="46288" y="56074"/>
                    <a:pt x="46288" y="44364"/>
                  </a:cubicBezTo>
                  <a:cubicBezTo>
                    <a:pt x="46288" y="42733"/>
                    <a:pt x="46092" y="41102"/>
                    <a:pt x="45701" y="39438"/>
                  </a:cubicBezTo>
                  <a:cubicBezTo>
                    <a:pt x="43646" y="30435"/>
                    <a:pt x="42569" y="21269"/>
                    <a:pt x="42439" y="12037"/>
                  </a:cubicBezTo>
                  <a:cubicBezTo>
                    <a:pt x="42406" y="11418"/>
                    <a:pt x="42406" y="10798"/>
                    <a:pt x="42406" y="10178"/>
                  </a:cubicBezTo>
                  <a:lnTo>
                    <a:pt x="42406" y="1"/>
                  </a:lnTo>
                  <a:close/>
                </a:path>
              </a:pathLst>
            </a:custGeom>
            <a:solidFill>
              <a:srgbClr val="D15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 name="Google Shape;2433;p49"/>
            <p:cNvSpPr/>
            <p:nvPr/>
          </p:nvSpPr>
          <p:spPr>
            <a:xfrm>
              <a:off x="2099075" y="3218750"/>
              <a:ext cx="750275" cy="1653850"/>
            </a:xfrm>
            <a:custGeom>
              <a:avLst/>
              <a:gdLst/>
              <a:ahLst/>
              <a:cxnLst/>
              <a:rect l="l" t="t" r="r" b="b"/>
              <a:pathLst>
                <a:path w="30011" h="66154" extrusionOk="0">
                  <a:moveTo>
                    <a:pt x="6427" y="1"/>
                  </a:moveTo>
                  <a:lnTo>
                    <a:pt x="6427" y="262"/>
                  </a:lnTo>
                  <a:lnTo>
                    <a:pt x="6427" y="10178"/>
                  </a:lnTo>
                  <a:cubicBezTo>
                    <a:pt x="6427" y="15104"/>
                    <a:pt x="6166" y="20029"/>
                    <a:pt x="5611" y="24890"/>
                  </a:cubicBezTo>
                  <a:cubicBezTo>
                    <a:pt x="5057" y="29783"/>
                    <a:pt x="4208" y="34643"/>
                    <a:pt x="3132" y="39438"/>
                  </a:cubicBezTo>
                  <a:cubicBezTo>
                    <a:pt x="1" y="53106"/>
                    <a:pt x="10374" y="66154"/>
                    <a:pt x="24433" y="66154"/>
                  </a:cubicBezTo>
                  <a:cubicBezTo>
                    <a:pt x="26357" y="66154"/>
                    <a:pt x="28217" y="65893"/>
                    <a:pt x="30011" y="65436"/>
                  </a:cubicBezTo>
                  <a:cubicBezTo>
                    <a:pt x="18920" y="62533"/>
                    <a:pt x="11548" y="51246"/>
                    <a:pt x="14255" y="39438"/>
                  </a:cubicBezTo>
                  <a:cubicBezTo>
                    <a:pt x="15332" y="34643"/>
                    <a:pt x="16180" y="29783"/>
                    <a:pt x="16735" y="24890"/>
                  </a:cubicBezTo>
                  <a:cubicBezTo>
                    <a:pt x="17256" y="20029"/>
                    <a:pt x="17550" y="15104"/>
                    <a:pt x="17550" y="10178"/>
                  </a:cubicBezTo>
                  <a:lnTo>
                    <a:pt x="17550" y="262"/>
                  </a:lnTo>
                  <a:lnTo>
                    <a:pt x="17550" y="1"/>
                  </a:lnTo>
                  <a:close/>
                </a:path>
              </a:pathLst>
            </a:custGeom>
            <a:solidFill>
              <a:srgbClr val="F088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 name="Google Shape;2434;p49"/>
            <p:cNvSpPr/>
            <p:nvPr/>
          </p:nvSpPr>
          <p:spPr>
            <a:xfrm>
              <a:off x="2258925" y="3010800"/>
              <a:ext cx="901125" cy="508900"/>
            </a:xfrm>
            <a:custGeom>
              <a:avLst/>
              <a:gdLst/>
              <a:ahLst/>
              <a:cxnLst/>
              <a:rect l="l" t="t" r="r" b="b"/>
              <a:pathLst>
                <a:path w="36045" h="20356" extrusionOk="0">
                  <a:moveTo>
                    <a:pt x="16310" y="1"/>
                  </a:moveTo>
                  <a:lnTo>
                    <a:pt x="33" y="8319"/>
                  </a:lnTo>
                  <a:lnTo>
                    <a:pt x="33" y="18496"/>
                  </a:lnTo>
                  <a:cubicBezTo>
                    <a:pt x="33" y="19116"/>
                    <a:pt x="33" y="19736"/>
                    <a:pt x="0" y="20355"/>
                  </a:cubicBezTo>
                  <a:lnTo>
                    <a:pt x="36045" y="20355"/>
                  </a:lnTo>
                  <a:cubicBezTo>
                    <a:pt x="36012" y="19736"/>
                    <a:pt x="36012" y="19116"/>
                    <a:pt x="36012" y="18496"/>
                  </a:cubicBezTo>
                  <a:lnTo>
                    <a:pt x="36012" y="8319"/>
                  </a:lnTo>
                  <a:lnTo>
                    <a:pt x="16310" y="1"/>
                  </a:lnTo>
                  <a:close/>
                </a:path>
              </a:pathLst>
            </a:custGeom>
            <a:solidFill>
              <a:srgbClr val="F088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 name="Google Shape;2435;p49"/>
            <p:cNvSpPr/>
            <p:nvPr/>
          </p:nvSpPr>
          <p:spPr>
            <a:xfrm>
              <a:off x="1183275" y="1692950"/>
              <a:ext cx="3052425" cy="1525825"/>
            </a:xfrm>
            <a:custGeom>
              <a:avLst/>
              <a:gdLst/>
              <a:ahLst/>
              <a:cxnLst/>
              <a:rect l="l" t="t" r="r" b="b"/>
              <a:pathLst>
                <a:path w="122097" h="61033" extrusionOk="0">
                  <a:moveTo>
                    <a:pt x="61065" y="1"/>
                  </a:moveTo>
                  <a:cubicBezTo>
                    <a:pt x="59075" y="1"/>
                    <a:pt x="57150" y="99"/>
                    <a:pt x="55258" y="262"/>
                  </a:cubicBezTo>
                  <a:cubicBezTo>
                    <a:pt x="33305" y="2349"/>
                    <a:pt x="14745" y="16017"/>
                    <a:pt x="5774" y="35100"/>
                  </a:cubicBezTo>
                  <a:cubicBezTo>
                    <a:pt x="2904" y="41200"/>
                    <a:pt x="1012" y="47887"/>
                    <a:pt x="327" y="54867"/>
                  </a:cubicBezTo>
                  <a:cubicBezTo>
                    <a:pt x="0" y="58162"/>
                    <a:pt x="2610" y="61033"/>
                    <a:pt x="5905" y="61033"/>
                  </a:cubicBezTo>
                  <a:lnTo>
                    <a:pt x="116192" y="61033"/>
                  </a:lnTo>
                  <a:cubicBezTo>
                    <a:pt x="119487" y="61033"/>
                    <a:pt x="122097" y="58162"/>
                    <a:pt x="121770" y="54867"/>
                  </a:cubicBezTo>
                  <a:cubicBezTo>
                    <a:pt x="118704" y="24042"/>
                    <a:pt x="92673" y="1"/>
                    <a:pt x="61065" y="1"/>
                  </a:cubicBezTo>
                  <a:close/>
                </a:path>
              </a:pathLst>
            </a:custGeom>
            <a:solidFill>
              <a:srgbClr val="ADC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 name="Google Shape;2436;p49"/>
            <p:cNvSpPr/>
            <p:nvPr/>
          </p:nvSpPr>
          <p:spPr>
            <a:xfrm>
              <a:off x="3733325" y="2522325"/>
              <a:ext cx="1454050" cy="2568025"/>
            </a:xfrm>
            <a:custGeom>
              <a:avLst/>
              <a:gdLst/>
              <a:ahLst/>
              <a:cxnLst/>
              <a:rect l="l" t="t" r="r" b="b"/>
              <a:pathLst>
                <a:path w="58162" h="102721" extrusionOk="0">
                  <a:moveTo>
                    <a:pt x="8090" y="0"/>
                  </a:moveTo>
                  <a:lnTo>
                    <a:pt x="8090" y="32424"/>
                  </a:lnTo>
                  <a:cubicBezTo>
                    <a:pt x="8090" y="38622"/>
                    <a:pt x="7732" y="44787"/>
                    <a:pt x="7047" y="50887"/>
                  </a:cubicBezTo>
                  <a:cubicBezTo>
                    <a:pt x="6362" y="57052"/>
                    <a:pt x="5318" y="63120"/>
                    <a:pt x="3948" y="69154"/>
                  </a:cubicBezTo>
                  <a:cubicBezTo>
                    <a:pt x="1" y="86345"/>
                    <a:pt x="13081" y="102720"/>
                    <a:pt x="30696" y="102720"/>
                  </a:cubicBezTo>
                  <a:cubicBezTo>
                    <a:pt x="46190" y="102720"/>
                    <a:pt x="58162" y="90096"/>
                    <a:pt x="58162" y="75352"/>
                  </a:cubicBezTo>
                  <a:cubicBezTo>
                    <a:pt x="58162" y="73297"/>
                    <a:pt x="57934" y="71242"/>
                    <a:pt x="57477" y="69154"/>
                  </a:cubicBezTo>
                  <a:cubicBezTo>
                    <a:pt x="54704" y="57118"/>
                    <a:pt x="53334" y="44787"/>
                    <a:pt x="53334" y="32424"/>
                  </a:cubicBezTo>
                  <a:lnTo>
                    <a:pt x="53334" y="0"/>
                  </a:lnTo>
                  <a:close/>
                </a:path>
              </a:pathLst>
            </a:custGeom>
            <a:solidFill>
              <a:srgbClr val="D15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 name="Google Shape;2437;p49"/>
            <p:cNvSpPr/>
            <p:nvPr/>
          </p:nvSpPr>
          <p:spPr>
            <a:xfrm>
              <a:off x="3733325" y="2522325"/>
              <a:ext cx="942750" cy="2568825"/>
            </a:xfrm>
            <a:custGeom>
              <a:avLst/>
              <a:gdLst/>
              <a:ahLst/>
              <a:cxnLst/>
              <a:rect l="l" t="t" r="r" b="b"/>
              <a:pathLst>
                <a:path w="37710" h="102753" extrusionOk="0">
                  <a:moveTo>
                    <a:pt x="8090" y="0"/>
                  </a:moveTo>
                  <a:lnTo>
                    <a:pt x="8090" y="326"/>
                  </a:lnTo>
                  <a:lnTo>
                    <a:pt x="8090" y="32424"/>
                  </a:lnTo>
                  <a:cubicBezTo>
                    <a:pt x="8090" y="38590"/>
                    <a:pt x="7732" y="44787"/>
                    <a:pt x="7047" y="50887"/>
                  </a:cubicBezTo>
                  <a:cubicBezTo>
                    <a:pt x="6362" y="57052"/>
                    <a:pt x="5318" y="63120"/>
                    <a:pt x="3948" y="69154"/>
                  </a:cubicBezTo>
                  <a:cubicBezTo>
                    <a:pt x="1" y="86345"/>
                    <a:pt x="13081" y="102753"/>
                    <a:pt x="30696" y="102753"/>
                  </a:cubicBezTo>
                  <a:cubicBezTo>
                    <a:pt x="33143" y="102753"/>
                    <a:pt x="35491" y="102427"/>
                    <a:pt x="37709" y="101839"/>
                  </a:cubicBezTo>
                  <a:cubicBezTo>
                    <a:pt x="23781" y="98219"/>
                    <a:pt x="14517" y="83996"/>
                    <a:pt x="17909" y="69154"/>
                  </a:cubicBezTo>
                  <a:cubicBezTo>
                    <a:pt x="19312" y="63120"/>
                    <a:pt x="20323" y="57052"/>
                    <a:pt x="21041" y="50887"/>
                  </a:cubicBezTo>
                  <a:cubicBezTo>
                    <a:pt x="21726" y="44787"/>
                    <a:pt x="22052" y="38590"/>
                    <a:pt x="22052" y="32424"/>
                  </a:cubicBezTo>
                  <a:lnTo>
                    <a:pt x="22052" y="326"/>
                  </a:lnTo>
                  <a:lnTo>
                    <a:pt x="22052" y="0"/>
                  </a:lnTo>
                  <a:close/>
                </a:path>
              </a:pathLst>
            </a:custGeom>
            <a:solidFill>
              <a:srgbClr val="F088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 name="Google Shape;2438;p49"/>
            <p:cNvSpPr/>
            <p:nvPr/>
          </p:nvSpPr>
          <p:spPr>
            <a:xfrm>
              <a:off x="3935575" y="2358400"/>
              <a:ext cx="1131125" cy="576575"/>
            </a:xfrm>
            <a:custGeom>
              <a:avLst/>
              <a:gdLst/>
              <a:ahLst/>
              <a:cxnLst/>
              <a:rect l="l" t="t" r="r" b="b"/>
              <a:pathLst>
                <a:path w="45245" h="23063" extrusionOk="0">
                  <a:moveTo>
                    <a:pt x="25738" y="1"/>
                  </a:moveTo>
                  <a:lnTo>
                    <a:pt x="0" y="6557"/>
                  </a:lnTo>
                  <a:lnTo>
                    <a:pt x="0" y="23063"/>
                  </a:lnTo>
                  <a:lnTo>
                    <a:pt x="45244" y="23063"/>
                  </a:lnTo>
                  <a:lnTo>
                    <a:pt x="45244" y="6557"/>
                  </a:lnTo>
                  <a:lnTo>
                    <a:pt x="25738" y="1"/>
                  </a:lnTo>
                  <a:close/>
                </a:path>
              </a:pathLst>
            </a:custGeom>
            <a:solidFill>
              <a:srgbClr val="F088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 name="Google Shape;2439;p49"/>
            <p:cNvSpPr/>
            <p:nvPr/>
          </p:nvSpPr>
          <p:spPr>
            <a:xfrm>
              <a:off x="1183275" y="1692950"/>
              <a:ext cx="1815325" cy="1525825"/>
            </a:xfrm>
            <a:custGeom>
              <a:avLst/>
              <a:gdLst/>
              <a:ahLst/>
              <a:cxnLst/>
              <a:rect l="l" t="t" r="r" b="b"/>
              <a:pathLst>
                <a:path w="72613" h="61033" extrusionOk="0">
                  <a:moveTo>
                    <a:pt x="61065" y="1"/>
                  </a:moveTo>
                  <a:cubicBezTo>
                    <a:pt x="59075" y="1"/>
                    <a:pt x="57150" y="99"/>
                    <a:pt x="55226" y="262"/>
                  </a:cubicBezTo>
                  <a:cubicBezTo>
                    <a:pt x="33305" y="2349"/>
                    <a:pt x="14745" y="16017"/>
                    <a:pt x="5774" y="35100"/>
                  </a:cubicBezTo>
                  <a:cubicBezTo>
                    <a:pt x="2904" y="41200"/>
                    <a:pt x="1012" y="47887"/>
                    <a:pt x="327" y="54867"/>
                  </a:cubicBezTo>
                  <a:cubicBezTo>
                    <a:pt x="0" y="58162"/>
                    <a:pt x="2610" y="61033"/>
                    <a:pt x="5905" y="61033"/>
                  </a:cubicBezTo>
                  <a:lnTo>
                    <a:pt x="29032" y="61033"/>
                  </a:lnTo>
                  <a:cubicBezTo>
                    <a:pt x="25705" y="61033"/>
                    <a:pt x="23095" y="58162"/>
                    <a:pt x="23421" y="54867"/>
                  </a:cubicBezTo>
                  <a:cubicBezTo>
                    <a:pt x="24139" y="47887"/>
                    <a:pt x="25998" y="41200"/>
                    <a:pt x="28869" y="35100"/>
                  </a:cubicBezTo>
                  <a:cubicBezTo>
                    <a:pt x="37057" y="17713"/>
                    <a:pt x="53203" y="4796"/>
                    <a:pt x="72612" y="1077"/>
                  </a:cubicBezTo>
                  <a:cubicBezTo>
                    <a:pt x="68861" y="360"/>
                    <a:pt x="65012" y="1"/>
                    <a:pt x="61065" y="1"/>
                  </a:cubicBezTo>
                  <a:close/>
                </a:path>
              </a:pathLst>
            </a:custGeom>
            <a:solidFill>
              <a:srgbClr val="8798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 name="Google Shape;2440;p49"/>
            <p:cNvSpPr/>
            <p:nvPr/>
          </p:nvSpPr>
          <p:spPr>
            <a:xfrm>
              <a:off x="2582675" y="605075"/>
              <a:ext cx="3836100" cy="1917275"/>
            </a:xfrm>
            <a:custGeom>
              <a:avLst/>
              <a:gdLst/>
              <a:ahLst/>
              <a:cxnLst/>
              <a:rect l="l" t="t" r="r" b="b"/>
              <a:pathLst>
                <a:path w="153444" h="76691" extrusionOk="0">
                  <a:moveTo>
                    <a:pt x="76722" y="1"/>
                  </a:moveTo>
                  <a:cubicBezTo>
                    <a:pt x="74276" y="1"/>
                    <a:pt x="71829" y="99"/>
                    <a:pt x="69415" y="327"/>
                  </a:cubicBezTo>
                  <a:cubicBezTo>
                    <a:pt x="41851" y="2937"/>
                    <a:pt x="18528" y="20127"/>
                    <a:pt x="7274" y="44136"/>
                  </a:cubicBezTo>
                  <a:cubicBezTo>
                    <a:pt x="3654" y="51801"/>
                    <a:pt x="1305" y="60152"/>
                    <a:pt x="424" y="68959"/>
                  </a:cubicBezTo>
                  <a:cubicBezTo>
                    <a:pt x="0" y="73102"/>
                    <a:pt x="3295" y="76690"/>
                    <a:pt x="7437" y="76690"/>
                  </a:cubicBezTo>
                  <a:lnTo>
                    <a:pt x="146007" y="76690"/>
                  </a:lnTo>
                  <a:cubicBezTo>
                    <a:pt x="150182" y="76690"/>
                    <a:pt x="153444" y="73102"/>
                    <a:pt x="153053" y="68959"/>
                  </a:cubicBezTo>
                  <a:cubicBezTo>
                    <a:pt x="149171" y="30240"/>
                    <a:pt x="116486" y="1"/>
                    <a:pt x="76722" y="1"/>
                  </a:cubicBezTo>
                  <a:close/>
                </a:path>
              </a:pathLst>
            </a:custGeom>
            <a:solidFill>
              <a:srgbClr val="F8DB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 name="Google Shape;2441;p49"/>
            <p:cNvSpPr/>
            <p:nvPr/>
          </p:nvSpPr>
          <p:spPr>
            <a:xfrm>
              <a:off x="2582675" y="604275"/>
              <a:ext cx="2281775" cy="1918075"/>
            </a:xfrm>
            <a:custGeom>
              <a:avLst/>
              <a:gdLst/>
              <a:ahLst/>
              <a:cxnLst/>
              <a:rect l="l" t="t" r="r" b="b"/>
              <a:pathLst>
                <a:path w="91271" h="76723" extrusionOk="0">
                  <a:moveTo>
                    <a:pt x="76722" y="0"/>
                  </a:moveTo>
                  <a:cubicBezTo>
                    <a:pt x="74276" y="0"/>
                    <a:pt x="71829" y="131"/>
                    <a:pt x="69415" y="359"/>
                  </a:cubicBezTo>
                  <a:cubicBezTo>
                    <a:pt x="41851" y="2969"/>
                    <a:pt x="18528" y="20159"/>
                    <a:pt x="7274" y="44168"/>
                  </a:cubicBezTo>
                  <a:cubicBezTo>
                    <a:pt x="3654" y="51833"/>
                    <a:pt x="1305" y="60184"/>
                    <a:pt x="424" y="68991"/>
                  </a:cubicBezTo>
                  <a:cubicBezTo>
                    <a:pt x="0" y="73134"/>
                    <a:pt x="3295" y="76722"/>
                    <a:pt x="7437" y="76722"/>
                  </a:cubicBezTo>
                  <a:lnTo>
                    <a:pt x="36469" y="76722"/>
                  </a:lnTo>
                  <a:cubicBezTo>
                    <a:pt x="32326" y="76722"/>
                    <a:pt x="29032" y="73134"/>
                    <a:pt x="29456" y="68991"/>
                  </a:cubicBezTo>
                  <a:cubicBezTo>
                    <a:pt x="30337" y="60184"/>
                    <a:pt x="32685" y="51833"/>
                    <a:pt x="36306" y="44168"/>
                  </a:cubicBezTo>
                  <a:cubicBezTo>
                    <a:pt x="46581" y="22280"/>
                    <a:pt x="66871" y="6068"/>
                    <a:pt x="91270" y="1403"/>
                  </a:cubicBezTo>
                  <a:cubicBezTo>
                    <a:pt x="86573" y="490"/>
                    <a:pt x="81713" y="0"/>
                    <a:pt x="76722" y="0"/>
                  </a:cubicBezTo>
                  <a:close/>
                </a:path>
              </a:pathLst>
            </a:custGeom>
            <a:solidFill>
              <a:srgbClr val="CFB8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aphicFrame>
        <p:nvGraphicFramePr>
          <p:cNvPr id="87" name="Chart 12"/>
          <p:cNvGraphicFramePr/>
          <p:nvPr/>
        </p:nvGraphicFramePr>
        <p:xfrm>
          <a:off x="5447544" y="2091737"/>
          <a:ext cx="6033884" cy="3608493"/>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5FFF3"/>
        </a:solidFill>
        <a:effectLst/>
      </p:bgPr>
    </p:bg>
    <p:spTree>
      <p:nvGrpSpPr>
        <p:cNvPr id="1" name=""/>
        <p:cNvGrpSpPr/>
        <p:nvPr/>
      </p:nvGrpSpPr>
      <p:grpSpPr>
        <a:xfrm>
          <a:off x="0" y="0"/>
          <a:ext cx="0" cy="0"/>
          <a:chOff x="0" y="0"/>
          <a:chExt cx="0" cy="0"/>
        </a:xfrm>
      </p:grpSpPr>
      <p:sp>
        <p:nvSpPr>
          <p:cNvPr id="41" name="Google Shape;494;p33"/>
          <p:cNvSpPr txBox="1"/>
          <p:nvPr/>
        </p:nvSpPr>
        <p:spPr>
          <a:xfrm>
            <a:off x="3938752" y="766595"/>
            <a:ext cx="4314497"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1pPr>
            <a:lvl2pPr marR="0" lvl="1"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2pPr>
            <a:lvl3pPr marR="0" lvl="2"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3pPr>
            <a:lvl4pPr marR="0" lvl="3"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4pPr>
            <a:lvl5pPr marR="0" lvl="4"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5pPr>
            <a:lvl6pPr marR="0" lvl="5"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6pPr>
            <a:lvl7pPr marR="0" lvl="6"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7pPr>
            <a:lvl8pPr marR="0" lvl="7"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8pPr>
            <a:lvl9pPr marR="0" lvl="8"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9pPr>
          </a:lstStyle>
          <a:p>
            <a:pPr marL="0" marR="0" lvl="0" indent="0" algn="ctr" defTabSz="914400" rtl="0" eaLnBrk="1" fontAlgn="auto" latinLnBrk="0" hangingPunct="1">
              <a:lnSpc>
                <a:spcPct val="100000"/>
              </a:lnSpc>
              <a:spcBef>
                <a:spcPts val="0"/>
              </a:spcBef>
              <a:spcAft>
                <a:spcPts val="0"/>
              </a:spcAft>
              <a:buClr>
                <a:srgbClr val="783F04"/>
              </a:buClr>
              <a:buSzPts val="3000"/>
              <a:buFont typeface="Comfortaa"/>
              <a:buNone/>
              <a:defRPr/>
            </a:pPr>
            <a:r>
              <a:rPr lang="zh-CN" altLang="en-US" sz="4400" kern="0" dirty="0">
                <a:solidFill>
                  <a:schemeClr val="accent1"/>
                </a:solidFill>
                <a:latin typeface="站酷快乐体2016修订版" panose="02010600030101010101" pitchFamily="2" charset="-122"/>
                <a:ea typeface="站酷快乐体2016修订版" panose="02010600030101010101" pitchFamily="2" charset="-122"/>
                <a:cs typeface="阿里巴巴普惠体" panose="00020600040101010101" pitchFamily="18" charset="-122"/>
              </a:rPr>
              <a:t>图表页</a:t>
            </a:r>
            <a:endParaRPr kumimoji="0" lang="en-US" sz="4400" b="1" u="none" strike="noStrike" kern="0" cap="none" spc="0" normalizeH="0" baseline="0" noProof="0" dirty="0">
              <a:ln>
                <a:noFill/>
              </a:ln>
              <a:solidFill>
                <a:schemeClr val="accent1"/>
              </a:solidFill>
              <a:effectLst/>
              <a:uLnTx/>
              <a:uFillTx/>
              <a:latin typeface="站酷快乐体2016修订版" panose="02010600030101010101" pitchFamily="2" charset="-122"/>
              <a:ea typeface="站酷快乐体2016修订版" panose="02010600030101010101" pitchFamily="2" charset="-122"/>
              <a:cs typeface="阿里巴巴普惠体" panose="00020600040101010101" pitchFamily="18" charset="-122"/>
              <a:sym typeface="Comfortaa"/>
            </a:endParaRPr>
          </a:p>
        </p:txBody>
      </p:sp>
      <p:grpSp>
        <p:nvGrpSpPr>
          <p:cNvPr id="78" name="Google Shape;2442;p49"/>
          <p:cNvGrpSpPr/>
          <p:nvPr/>
        </p:nvGrpSpPr>
        <p:grpSpPr>
          <a:xfrm>
            <a:off x="460969" y="5646814"/>
            <a:ext cx="626819" cy="971815"/>
            <a:chOff x="2117025" y="238125"/>
            <a:chExt cx="3366375" cy="5219200"/>
          </a:xfrm>
        </p:grpSpPr>
        <p:sp>
          <p:nvSpPr>
            <p:cNvPr id="79" name="Google Shape;2443;p49"/>
            <p:cNvSpPr/>
            <p:nvPr/>
          </p:nvSpPr>
          <p:spPr>
            <a:xfrm>
              <a:off x="3789600" y="238125"/>
              <a:ext cx="420825" cy="5127050"/>
            </a:xfrm>
            <a:custGeom>
              <a:avLst/>
              <a:gdLst/>
              <a:ahLst/>
              <a:cxnLst/>
              <a:rect l="l" t="t" r="r" b="b"/>
              <a:pathLst>
                <a:path w="16833" h="205082" extrusionOk="0">
                  <a:moveTo>
                    <a:pt x="1" y="0"/>
                  </a:moveTo>
                  <a:lnTo>
                    <a:pt x="1" y="205081"/>
                  </a:lnTo>
                  <a:lnTo>
                    <a:pt x="16832" y="205081"/>
                  </a:lnTo>
                  <a:lnTo>
                    <a:pt x="1683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2444;p49"/>
            <p:cNvSpPr/>
            <p:nvPr/>
          </p:nvSpPr>
          <p:spPr>
            <a:xfrm>
              <a:off x="3789600" y="3340250"/>
              <a:ext cx="178625" cy="2024925"/>
            </a:xfrm>
            <a:custGeom>
              <a:avLst/>
              <a:gdLst/>
              <a:ahLst/>
              <a:cxnLst/>
              <a:rect l="l" t="t" r="r" b="b"/>
              <a:pathLst>
                <a:path w="7145" h="80997" extrusionOk="0">
                  <a:moveTo>
                    <a:pt x="1" y="1"/>
                  </a:moveTo>
                  <a:lnTo>
                    <a:pt x="1" y="80996"/>
                  </a:lnTo>
                  <a:lnTo>
                    <a:pt x="7144" y="80996"/>
                  </a:lnTo>
                  <a:lnTo>
                    <a:pt x="7144" y="1"/>
                  </a:lnTo>
                  <a:close/>
                </a:path>
              </a:pathLst>
            </a:custGeom>
            <a:solidFill>
              <a:srgbClr val="D15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2445;p49"/>
            <p:cNvSpPr/>
            <p:nvPr/>
          </p:nvSpPr>
          <p:spPr>
            <a:xfrm>
              <a:off x="3789600" y="3070325"/>
              <a:ext cx="420825" cy="729900"/>
            </a:xfrm>
            <a:custGeom>
              <a:avLst/>
              <a:gdLst/>
              <a:ahLst/>
              <a:cxnLst/>
              <a:rect l="l" t="t" r="r" b="b"/>
              <a:pathLst>
                <a:path w="16833" h="29196" extrusionOk="0">
                  <a:moveTo>
                    <a:pt x="1" y="1"/>
                  </a:moveTo>
                  <a:lnTo>
                    <a:pt x="1" y="29196"/>
                  </a:lnTo>
                  <a:lnTo>
                    <a:pt x="16832" y="29196"/>
                  </a:lnTo>
                  <a:lnTo>
                    <a:pt x="16832" y="1"/>
                  </a:lnTo>
                  <a:close/>
                </a:path>
              </a:pathLst>
            </a:custGeom>
            <a:solidFill>
              <a:srgbClr val="D15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2446;p49"/>
            <p:cNvSpPr/>
            <p:nvPr/>
          </p:nvSpPr>
          <p:spPr>
            <a:xfrm>
              <a:off x="3789600" y="238125"/>
              <a:ext cx="420825" cy="341700"/>
            </a:xfrm>
            <a:custGeom>
              <a:avLst/>
              <a:gdLst/>
              <a:ahLst/>
              <a:cxnLst/>
              <a:rect l="l" t="t" r="r" b="b"/>
              <a:pathLst>
                <a:path w="16833" h="13668" extrusionOk="0">
                  <a:moveTo>
                    <a:pt x="1" y="0"/>
                  </a:moveTo>
                  <a:lnTo>
                    <a:pt x="1" y="13668"/>
                  </a:lnTo>
                  <a:lnTo>
                    <a:pt x="16832" y="13668"/>
                  </a:lnTo>
                  <a:lnTo>
                    <a:pt x="16832" y="0"/>
                  </a:lnTo>
                  <a:close/>
                </a:path>
              </a:pathLst>
            </a:custGeom>
            <a:solidFill>
              <a:srgbClr val="D15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2447;p49"/>
            <p:cNvSpPr/>
            <p:nvPr/>
          </p:nvSpPr>
          <p:spPr>
            <a:xfrm>
              <a:off x="3789600" y="1359425"/>
              <a:ext cx="420825" cy="1201250"/>
            </a:xfrm>
            <a:custGeom>
              <a:avLst/>
              <a:gdLst/>
              <a:ahLst/>
              <a:cxnLst/>
              <a:rect l="l" t="t" r="r" b="b"/>
              <a:pathLst>
                <a:path w="16833" h="48050" extrusionOk="0">
                  <a:moveTo>
                    <a:pt x="1" y="0"/>
                  </a:moveTo>
                  <a:lnTo>
                    <a:pt x="1" y="48049"/>
                  </a:lnTo>
                  <a:lnTo>
                    <a:pt x="16832" y="48049"/>
                  </a:lnTo>
                  <a:lnTo>
                    <a:pt x="16832" y="0"/>
                  </a:lnTo>
                  <a:close/>
                </a:path>
              </a:pathLst>
            </a:custGeom>
            <a:solidFill>
              <a:srgbClr val="D15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2448;p49"/>
            <p:cNvSpPr/>
            <p:nvPr/>
          </p:nvSpPr>
          <p:spPr>
            <a:xfrm>
              <a:off x="2718850" y="401200"/>
              <a:ext cx="2764550" cy="1390450"/>
            </a:xfrm>
            <a:custGeom>
              <a:avLst/>
              <a:gdLst/>
              <a:ahLst/>
              <a:cxnLst/>
              <a:rect l="l" t="t" r="r" b="b"/>
              <a:pathLst>
                <a:path w="110582" h="55618" extrusionOk="0">
                  <a:moveTo>
                    <a:pt x="5970" y="1"/>
                  </a:moveTo>
                  <a:lnTo>
                    <a:pt x="1" y="43744"/>
                  </a:lnTo>
                  <a:lnTo>
                    <a:pt x="47593" y="50268"/>
                  </a:lnTo>
                  <a:lnTo>
                    <a:pt x="64262" y="52552"/>
                  </a:lnTo>
                  <a:lnTo>
                    <a:pt x="86769" y="55618"/>
                  </a:lnTo>
                  <a:lnTo>
                    <a:pt x="110582" y="36600"/>
                  </a:lnTo>
                  <a:lnTo>
                    <a:pt x="92739" y="11875"/>
                  </a:lnTo>
                  <a:lnTo>
                    <a:pt x="70264" y="8776"/>
                  </a:lnTo>
                  <a:lnTo>
                    <a:pt x="53595" y="6492"/>
                  </a:lnTo>
                  <a:lnTo>
                    <a:pt x="35556" y="4046"/>
                  </a:lnTo>
                  <a:lnTo>
                    <a:pt x="22671" y="2284"/>
                  </a:lnTo>
                  <a:lnTo>
                    <a:pt x="5970" y="1"/>
                  </a:lnTo>
                  <a:close/>
                </a:path>
              </a:pathLst>
            </a:custGeom>
            <a:solidFill>
              <a:srgbClr val="F8DB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2449;p49"/>
            <p:cNvSpPr/>
            <p:nvPr/>
          </p:nvSpPr>
          <p:spPr>
            <a:xfrm>
              <a:off x="2117025" y="2092550"/>
              <a:ext cx="3147025" cy="1342325"/>
            </a:xfrm>
            <a:custGeom>
              <a:avLst/>
              <a:gdLst/>
              <a:ahLst/>
              <a:cxnLst/>
              <a:rect l="l" t="t" r="r" b="b"/>
              <a:pathLst>
                <a:path w="125881" h="53693" extrusionOk="0">
                  <a:moveTo>
                    <a:pt x="121738" y="1"/>
                  </a:moveTo>
                  <a:lnTo>
                    <a:pt x="81550" y="3784"/>
                  </a:lnTo>
                  <a:lnTo>
                    <a:pt x="64816" y="5383"/>
                  </a:lnTo>
                  <a:lnTo>
                    <a:pt x="18854" y="9721"/>
                  </a:lnTo>
                  <a:lnTo>
                    <a:pt x="0" y="33697"/>
                  </a:lnTo>
                  <a:lnTo>
                    <a:pt x="22997" y="53693"/>
                  </a:lnTo>
                  <a:lnTo>
                    <a:pt x="68959" y="49354"/>
                  </a:lnTo>
                  <a:lnTo>
                    <a:pt x="85693" y="47789"/>
                  </a:lnTo>
                  <a:lnTo>
                    <a:pt x="125880" y="43972"/>
                  </a:lnTo>
                  <a:lnTo>
                    <a:pt x="123532" y="18985"/>
                  </a:lnTo>
                  <a:lnTo>
                    <a:pt x="122455" y="7503"/>
                  </a:lnTo>
                  <a:lnTo>
                    <a:pt x="121738" y="1"/>
                  </a:lnTo>
                  <a:close/>
                </a:path>
              </a:pathLst>
            </a:custGeom>
            <a:solidFill>
              <a:srgbClr val="F8DB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2450;p49"/>
            <p:cNvSpPr/>
            <p:nvPr/>
          </p:nvSpPr>
          <p:spPr>
            <a:xfrm>
              <a:off x="2737600" y="5273000"/>
              <a:ext cx="2524000" cy="184325"/>
            </a:xfrm>
            <a:custGeom>
              <a:avLst/>
              <a:gdLst/>
              <a:ahLst/>
              <a:cxnLst/>
              <a:rect l="l" t="t" r="r" b="b"/>
              <a:pathLst>
                <a:path w="100960" h="7373" extrusionOk="0">
                  <a:moveTo>
                    <a:pt x="3687" y="0"/>
                  </a:moveTo>
                  <a:cubicBezTo>
                    <a:pt x="1664" y="0"/>
                    <a:pt x="1" y="1664"/>
                    <a:pt x="1" y="3686"/>
                  </a:cubicBezTo>
                  <a:cubicBezTo>
                    <a:pt x="1" y="5709"/>
                    <a:pt x="1664" y="7372"/>
                    <a:pt x="3687" y="7372"/>
                  </a:cubicBezTo>
                  <a:lnTo>
                    <a:pt x="97306" y="7372"/>
                  </a:lnTo>
                  <a:cubicBezTo>
                    <a:pt x="99328" y="7372"/>
                    <a:pt x="100959" y="5709"/>
                    <a:pt x="100959" y="3686"/>
                  </a:cubicBezTo>
                  <a:cubicBezTo>
                    <a:pt x="100959" y="1664"/>
                    <a:pt x="99328" y="0"/>
                    <a:pt x="97306" y="0"/>
                  </a:cubicBezTo>
                  <a:close/>
                </a:path>
              </a:pathLst>
            </a:custGeom>
            <a:solidFill>
              <a:srgbClr val="ADC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88" name="Google Shape;2431;p49"/>
          <p:cNvGrpSpPr/>
          <p:nvPr/>
        </p:nvGrpSpPr>
        <p:grpSpPr>
          <a:xfrm>
            <a:off x="10856520" y="5700316"/>
            <a:ext cx="1126156" cy="965127"/>
            <a:chOff x="1183275" y="604275"/>
            <a:chExt cx="5235500" cy="4486875"/>
          </a:xfrm>
        </p:grpSpPr>
        <p:sp>
          <p:nvSpPr>
            <p:cNvPr id="89" name="Google Shape;2432;p49"/>
            <p:cNvSpPr/>
            <p:nvPr/>
          </p:nvSpPr>
          <p:spPr>
            <a:xfrm>
              <a:off x="2099075" y="3218750"/>
              <a:ext cx="1157225" cy="1653850"/>
            </a:xfrm>
            <a:custGeom>
              <a:avLst/>
              <a:gdLst/>
              <a:ahLst/>
              <a:cxnLst/>
              <a:rect l="l" t="t" r="r" b="b"/>
              <a:pathLst>
                <a:path w="46289" h="66154" extrusionOk="0">
                  <a:moveTo>
                    <a:pt x="6427" y="1"/>
                  </a:moveTo>
                  <a:lnTo>
                    <a:pt x="6427" y="10178"/>
                  </a:lnTo>
                  <a:cubicBezTo>
                    <a:pt x="6427" y="10798"/>
                    <a:pt x="6427" y="11418"/>
                    <a:pt x="6394" y="12037"/>
                  </a:cubicBezTo>
                  <a:cubicBezTo>
                    <a:pt x="6361" y="16343"/>
                    <a:pt x="6068" y="20649"/>
                    <a:pt x="5611" y="24890"/>
                  </a:cubicBezTo>
                  <a:cubicBezTo>
                    <a:pt x="5057" y="29783"/>
                    <a:pt x="4208" y="34643"/>
                    <a:pt x="3132" y="39438"/>
                  </a:cubicBezTo>
                  <a:cubicBezTo>
                    <a:pt x="1" y="53106"/>
                    <a:pt x="10374" y="66154"/>
                    <a:pt x="24433" y="66154"/>
                  </a:cubicBezTo>
                  <a:cubicBezTo>
                    <a:pt x="36763" y="66154"/>
                    <a:pt x="46288" y="56074"/>
                    <a:pt x="46288" y="44364"/>
                  </a:cubicBezTo>
                  <a:cubicBezTo>
                    <a:pt x="46288" y="42733"/>
                    <a:pt x="46092" y="41102"/>
                    <a:pt x="45701" y="39438"/>
                  </a:cubicBezTo>
                  <a:cubicBezTo>
                    <a:pt x="43646" y="30435"/>
                    <a:pt x="42569" y="21269"/>
                    <a:pt x="42439" y="12037"/>
                  </a:cubicBezTo>
                  <a:cubicBezTo>
                    <a:pt x="42406" y="11418"/>
                    <a:pt x="42406" y="10798"/>
                    <a:pt x="42406" y="10178"/>
                  </a:cubicBezTo>
                  <a:lnTo>
                    <a:pt x="42406" y="1"/>
                  </a:lnTo>
                  <a:close/>
                </a:path>
              </a:pathLst>
            </a:custGeom>
            <a:solidFill>
              <a:srgbClr val="D15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2433;p49"/>
            <p:cNvSpPr/>
            <p:nvPr/>
          </p:nvSpPr>
          <p:spPr>
            <a:xfrm>
              <a:off x="2099075" y="3218750"/>
              <a:ext cx="750275" cy="1653850"/>
            </a:xfrm>
            <a:custGeom>
              <a:avLst/>
              <a:gdLst/>
              <a:ahLst/>
              <a:cxnLst/>
              <a:rect l="l" t="t" r="r" b="b"/>
              <a:pathLst>
                <a:path w="30011" h="66154" extrusionOk="0">
                  <a:moveTo>
                    <a:pt x="6427" y="1"/>
                  </a:moveTo>
                  <a:lnTo>
                    <a:pt x="6427" y="262"/>
                  </a:lnTo>
                  <a:lnTo>
                    <a:pt x="6427" y="10178"/>
                  </a:lnTo>
                  <a:cubicBezTo>
                    <a:pt x="6427" y="15104"/>
                    <a:pt x="6166" y="20029"/>
                    <a:pt x="5611" y="24890"/>
                  </a:cubicBezTo>
                  <a:cubicBezTo>
                    <a:pt x="5057" y="29783"/>
                    <a:pt x="4208" y="34643"/>
                    <a:pt x="3132" y="39438"/>
                  </a:cubicBezTo>
                  <a:cubicBezTo>
                    <a:pt x="1" y="53106"/>
                    <a:pt x="10374" y="66154"/>
                    <a:pt x="24433" y="66154"/>
                  </a:cubicBezTo>
                  <a:cubicBezTo>
                    <a:pt x="26357" y="66154"/>
                    <a:pt x="28217" y="65893"/>
                    <a:pt x="30011" y="65436"/>
                  </a:cubicBezTo>
                  <a:cubicBezTo>
                    <a:pt x="18920" y="62533"/>
                    <a:pt x="11548" y="51246"/>
                    <a:pt x="14255" y="39438"/>
                  </a:cubicBezTo>
                  <a:cubicBezTo>
                    <a:pt x="15332" y="34643"/>
                    <a:pt x="16180" y="29783"/>
                    <a:pt x="16735" y="24890"/>
                  </a:cubicBezTo>
                  <a:cubicBezTo>
                    <a:pt x="17256" y="20029"/>
                    <a:pt x="17550" y="15104"/>
                    <a:pt x="17550" y="10178"/>
                  </a:cubicBezTo>
                  <a:lnTo>
                    <a:pt x="17550" y="262"/>
                  </a:lnTo>
                  <a:lnTo>
                    <a:pt x="17550" y="1"/>
                  </a:lnTo>
                  <a:close/>
                </a:path>
              </a:pathLst>
            </a:custGeom>
            <a:solidFill>
              <a:srgbClr val="F088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2434;p49"/>
            <p:cNvSpPr/>
            <p:nvPr/>
          </p:nvSpPr>
          <p:spPr>
            <a:xfrm>
              <a:off x="2258925" y="3010800"/>
              <a:ext cx="901125" cy="508900"/>
            </a:xfrm>
            <a:custGeom>
              <a:avLst/>
              <a:gdLst/>
              <a:ahLst/>
              <a:cxnLst/>
              <a:rect l="l" t="t" r="r" b="b"/>
              <a:pathLst>
                <a:path w="36045" h="20356" extrusionOk="0">
                  <a:moveTo>
                    <a:pt x="16310" y="1"/>
                  </a:moveTo>
                  <a:lnTo>
                    <a:pt x="33" y="8319"/>
                  </a:lnTo>
                  <a:lnTo>
                    <a:pt x="33" y="18496"/>
                  </a:lnTo>
                  <a:cubicBezTo>
                    <a:pt x="33" y="19116"/>
                    <a:pt x="33" y="19736"/>
                    <a:pt x="0" y="20355"/>
                  </a:cubicBezTo>
                  <a:lnTo>
                    <a:pt x="36045" y="20355"/>
                  </a:lnTo>
                  <a:cubicBezTo>
                    <a:pt x="36012" y="19736"/>
                    <a:pt x="36012" y="19116"/>
                    <a:pt x="36012" y="18496"/>
                  </a:cubicBezTo>
                  <a:lnTo>
                    <a:pt x="36012" y="8319"/>
                  </a:lnTo>
                  <a:lnTo>
                    <a:pt x="16310" y="1"/>
                  </a:lnTo>
                  <a:close/>
                </a:path>
              </a:pathLst>
            </a:custGeom>
            <a:solidFill>
              <a:srgbClr val="F088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 name="Google Shape;2435;p49"/>
            <p:cNvSpPr/>
            <p:nvPr/>
          </p:nvSpPr>
          <p:spPr>
            <a:xfrm>
              <a:off x="1183275" y="1692950"/>
              <a:ext cx="3052425" cy="1525825"/>
            </a:xfrm>
            <a:custGeom>
              <a:avLst/>
              <a:gdLst/>
              <a:ahLst/>
              <a:cxnLst/>
              <a:rect l="l" t="t" r="r" b="b"/>
              <a:pathLst>
                <a:path w="122097" h="61033" extrusionOk="0">
                  <a:moveTo>
                    <a:pt x="61065" y="1"/>
                  </a:moveTo>
                  <a:cubicBezTo>
                    <a:pt x="59075" y="1"/>
                    <a:pt x="57150" y="99"/>
                    <a:pt x="55258" y="262"/>
                  </a:cubicBezTo>
                  <a:cubicBezTo>
                    <a:pt x="33305" y="2349"/>
                    <a:pt x="14745" y="16017"/>
                    <a:pt x="5774" y="35100"/>
                  </a:cubicBezTo>
                  <a:cubicBezTo>
                    <a:pt x="2904" y="41200"/>
                    <a:pt x="1012" y="47887"/>
                    <a:pt x="327" y="54867"/>
                  </a:cubicBezTo>
                  <a:cubicBezTo>
                    <a:pt x="0" y="58162"/>
                    <a:pt x="2610" y="61033"/>
                    <a:pt x="5905" y="61033"/>
                  </a:cubicBezTo>
                  <a:lnTo>
                    <a:pt x="116192" y="61033"/>
                  </a:lnTo>
                  <a:cubicBezTo>
                    <a:pt x="119487" y="61033"/>
                    <a:pt x="122097" y="58162"/>
                    <a:pt x="121770" y="54867"/>
                  </a:cubicBezTo>
                  <a:cubicBezTo>
                    <a:pt x="118704" y="24042"/>
                    <a:pt x="92673" y="1"/>
                    <a:pt x="61065" y="1"/>
                  </a:cubicBezTo>
                  <a:close/>
                </a:path>
              </a:pathLst>
            </a:custGeom>
            <a:solidFill>
              <a:srgbClr val="ADC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 name="Google Shape;2436;p49"/>
            <p:cNvSpPr/>
            <p:nvPr/>
          </p:nvSpPr>
          <p:spPr>
            <a:xfrm>
              <a:off x="3733325" y="2522325"/>
              <a:ext cx="1454050" cy="2568025"/>
            </a:xfrm>
            <a:custGeom>
              <a:avLst/>
              <a:gdLst/>
              <a:ahLst/>
              <a:cxnLst/>
              <a:rect l="l" t="t" r="r" b="b"/>
              <a:pathLst>
                <a:path w="58162" h="102721" extrusionOk="0">
                  <a:moveTo>
                    <a:pt x="8090" y="0"/>
                  </a:moveTo>
                  <a:lnTo>
                    <a:pt x="8090" y="32424"/>
                  </a:lnTo>
                  <a:cubicBezTo>
                    <a:pt x="8090" y="38622"/>
                    <a:pt x="7732" y="44787"/>
                    <a:pt x="7047" y="50887"/>
                  </a:cubicBezTo>
                  <a:cubicBezTo>
                    <a:pt x="6362" y="57052"/>
                    <a:pt x="5318" y="63120"/>
                    <a:pt x="3948" y="69154"/>
                  </a:cubicBezTo>
                  <a:cubicBezTo>
                    <a:pt x="1" y="86345"/>
                    <a:pt x="13081" y="102720"/>
                    <a:pt x="30696" y="102720"/>
                  </a:cubicBezTo>
                  <a:cubicBezTo>
                    <a:pt x="46190" y="102720"/>
                    <a:pt x="58162" y="90096"/>
                    <a:pt x="58162" y="75352"/>
                  </a:cubicBezTo>
                  <a:cubicBezTo>
                    <a:pt x="58162" y="73297"/>
                    <a:pt x="57934" y="71242"/>
                    <a:pt x="57477" y="69154"/>
                  </a:cubicBezTo>
                  <a:cubicBezTo>
                    <a:pt x="54704" y="57118"/>
                    <a:pt x="53334" y="44787"/>
                    <a:pt x="53334" y="32424"/>
                  </a:cubicBezTo>
                  <a:lnTo>
                    <a:pt x="53334" y="0"/>
                  </a:lnTo>
                  <a:close/>
                </a:path>
              </a:pathLst>
            </a:custGeom>
            <a:solidFill>
              <a:srgbClr val="D15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 name="Google Shape;2437;p49"/>
            <p:cNvSpPr/>
            <p:nvPr/>
          </p:nvSpPr>
          <p:spPr>
            <a:xfrm>
              <a:off x="3733325" y="2522325"/>
              <a:ext cx="942750" cy="2568825"/>
            </a:xfrm>
            <a:custGeom>
              <a:avLst/>
              <a:gdLst/>
              <a:ahLst/>
              <a:cxnLst/>
              <a:rect l="l" t="t" r="r" b="b"/>
              <a:pathLst>
                <a:path w="37710" h="102753" extrusionOk="0">
                  <a:moveTo>
                    <a:pt x="8090" y="0"/>
                  </a:moveTo>
                  <a:lnTo>
                    <a:pt x="8090" y="326"/>
                  </a:lnTo>
                  <a:lnTo>
                    <a:pt x="8090" y="32424"/>
                  </a:lnTo>
                  <a:cubicBezTo>
                    <a:pt x="8090" y="38590"/>
                    <a:pt x="7732" y="44787"/>
                    <a:pt x="7047" y="50887"/>
                  </a:cubicBezTo>
                  <a:cubicBezTo>
                    <a:pt x="6362" y="57052"/>
                    <a:pt x="5318" y="63120"/>
                    <a:pt x="3948" y="69154"/>
                  </a:cubicBezTo>
                  <a:cubicBezTo>
                    <a:pt x="1" y="86345"/>
                    <a:pt x="13081" y="102753"/>
                    <a:pt x="30696" y="102753"/>
                  </a:cubicBezTo>
                  <a:cubicBezTo>
                    <a:pt x="33143" y="102753"/>
                    <a:pt x="35491" y="102427"/>
                    <a:pt x="37709" y="101839"/>
                  </a:cubicBezTo>
                  <a:cubicBezTo>
                    <a:pt x="23781" y="98219"/>
                    <a:pt x="14517" y="83996"/>
                    <a:pt x="17909" y="69154"/>
                  </a:cubicBezTo>
                  <a:cubicBezTo>
                    <a:pt x="19312" y="63120"/>
                    <a:pt x="20323" y="57052"/>
                    <a:pt x="21041" y="50887"/>
                  </a:cubicBezTo>
                  <a:cubicBezTo>
                    <a:pt x="21726" y="44787"/>
                    <a:pt x="22052" y="38590"/>
                    <a:pt x="22052" y="32424"/>
                  </a:cubicBezTo>
                  <a:lnTo>
                    <a:pt x="22052" y="326"/>
                  </a:lnTo>
                  <a:lnTo>
                    <a:pt x="22052" y="0"/>
                  </a:lnTo>
                  <a:close/>
                </a:path>
              </a:pathLst>
            </a:custGeom>
            <a:solidFill>
              <a:srgbClr val="F088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 name="Google Shape;2438;p49"/>
            <p:cNvSpPr/>
            <p:nvPr/>
          </p:nvSpPr>
          <p:spPr>
            <a:xfrm>
              <a:off x="3935575" y="2358400"/>
              <a:ext cx="1131125" cy="576575"/>
            </a:xfrm>
            <a:custGeom>
              <a:avLst/>
              <a:gdLst/>
              <a:ahLst/>
              <a:cxnLst/>
              <a:rect l="l" t="t" r="r" b="b"/>
              <a:pathLst>
                <a:path w="45245" h="23063" extrusionOk="0">
                  <a:moveTo>
                    <a:pt x="25738" y="1"/>
                  </a:moveTo>
                  <a:lnTo>
                    <a:pt x="0" y="6557"/>
                  </a:lnTo>
                  <a:lnTo>
                    <a:pt x="0" y="23063"/>
                  </a:lnTo>
                  <a:lnTo>
                    <a:pt x="45244" y="23063"/>
                  </a:lnTo>
                  <a:lnTo>
                    <a:pt x="45244" y="6557"/>
                  </a:lnTo>
                  <a:lnTo>
                    <a:pt x="25738" y="1"/>
                  </a:lnTo>
                  <a:close/>
                </a:path>
              </a:pathLst>
            </a:custGeom>
            <a:solidFill>
              <a:srgbClr val="F088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 name="Google Shape;2439;p49"/>
            <p:cNvSpPr/>
            <p:nvPr/>
          </p:nvSpPr>
          <p:spPr>
            <a:xfrm>
              <a:off x="1183275" y="1692950"/>
              <a:ext cx="1815325" cy="1525825"/>
            </a:xfrm>
            <a:custGeom>
              <a:avLst/>
              <a:gdLst/>
              <a:ahLst/>
              <a:cxnLst/>
              <a:rect l="l" t="t" r="r" b="b"/>
              <a:pathLst>
                <a:path w="72613" h="61033" extrusionOk="0">
                  <a:moveTo>
                    <a:pt x="61065" y="1"/>
                  </a:moveTo>
                  <a:cubicBezTo>
                    <a:pt x="59075" y="1"/>
                    <a:pt x="57150" y="99"/>
                    <a:pt x="55226" y="262"/>
                  </a:cubicBezTo>
                  <a:cubicBezTo>
                    <a:pt x="33305" y="2349"/>
                    <a:pt x="14745" y="16017"/>
                    <a:pt x="5774" y="35100"/>
                  </a:cubicBezTo>
                  <a:cubicBezTo>
                    <a:pt x="2904" y="41200"/>
                    <a:pt x="1012" y="47887"/>
                    <a:pt x="327" y="54867"/>
                  </a:cubicBezTo>
                  <a:cubicBezTo>
                    <a:pt x="0" y="58162"/>
                    <a:pt x="2610" y="61033"/>
                    <a:pt x="5905" y="61033"/>
                  </a:cubicBezTo>
                  <a:lnTo>
                    <a:pt x="29032" y="61033"/>
                  </a:lnTo>
                  <a:cubicBezTo>
                    <a:pt x="25705" y="61033"/>
                    <a:pt x="23095" y="58162"/>
                    <a:pt x="23421" y="54867"/>
                  </a:cubicBezTo>
                  <a:cubicBezTo>
                    <a:pt x="24139" y="47887"/>
                    <a:pt x="25998" y="41200"/>
                    <a:pt x="28869" y="35100"/>
                  </a:cubicBezTo>
                  <a:cubicBezTo>
                    <a:pt x="37057" y="17713"/>
                    <a:pt x="53203" y="4796"/>
                    <a:pt x="72612" y="1077"/>
                  </a:cubicBezTo>
                  <a:cubicBezTo>
                    <a:pt x="68861" y="360"/>
                    <a:pt x="65012" y="1"/>
                    <a:pt x="61065" y="1"/>
                  </a:cubicBezTo>
                  <a:close/>
                </a:path>
              </a:pathLst>
            </a:custGeom>
            <a:solidFill>
              <a:srgbClr val="8798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 name="Google Shape;2440;p49"/>
            <p:cNvSpPr/>
            <p:nvPr/>
          </p:nvSpPr>
          <p:spPr>
            <a:xfrm>
              <a:off x="2582675" y="605075"/>
              <a:ext cx="3836100" cy="1917275"/>
            </a:xfrm>
            <a:custGeom>
              <a:avLst/>
              <a:gdLst/>
              <a:ahLst/>
              <a:cxnLst/>
              <a:rect l="l" t="t" r="r" b="b"/>
              <a:pathLst>
                <a:path w="153444" h="76691" extrusionOk="0">
                  <a:moveTo>
                    <a:pt x="76722" y="1"/>
                  </a:moveTo>
                  <a:cubicBezTo>
                    <a:pt x="74276" y="1"/>
                    <a:pt x="71829" y="99"/>
                    <a:pt x="69415" y="327"/>
                  </a:cubicBezTo>
                  <a:cubicBezTo>
                    <a:pt x="41851" y="2937"/>
                    <a:pt x="18528" y="20127"/>
                    <a:pt x="7274" y="44136"/>
                  </a:cubicBezTo>
                  <a:cubicBezTo>
                    <a:pt x="3654" y="51801"/>
                    <a:pt x="1305" y="60152"/>
                    <a:pt x="424" y="68959"/>
                  </a:cubicBezTo>
                  <a:cubicBezTo>
                    <a:pt x="0" y="73102"/>
                    <a:pt x="3295" y="76690"/>
                    <a:pt x="7437" y="76690"/>
                  </a:cubicBezTo>
                  <a:lnTo>
                    <a:pt x="146007" y="76690"/>
                  </a:lnTo>
                  <a:cubicBezTo>
                    <a:pt x="150182" y="76690"/>
                    <a:pt x="153444" y="73102"/>
                    <a:pt x="153053" y="68959"/>
                  </a:cubicBezTo>
                  <a:cubicBezTo>
                    <a:pt x="149171" y="30240"/>
                    <a:pt x="116486" y="1"/>
                    <a:pt x="76722" y="1"/>
                  </a:cubicBezTo>
                  <a:close/>
                </a:path>
              </a:pathLst>
            </a:custGeom>
            <a:solidFill>
              <a:srgbClr val="F8DB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 name="Google Shape;2441;p49"/>
            <p:cNvSpPr/>
            <p:nvPr/>
          </p:nvSpPr>
          <p:spPr>
            <a:xfrm>
              <a:off x="2582675" y="604275"/>
              <a:ext cx="2281775" cy="1918075"/>
            </a:xfrm>
            <a:custGeom>
              <a:avLst/>
              <a:gdLst/>
              <a:ahLst/>
              <a:cxnLst/>
              <a:rect l="l" t="t" r="r" b="b"/>
              <a:pathLst>
                <a:path w="91271" h="76723" extrusionOk="0">
                  <a:moveTo>
                    <a:pt x="76722" y="0"/>
                  </a:moveTo>
                  <a:cubicBezTo>
                    <a:pt x="74276" y="0"/>
                    <a:pt x="71829" y="131"/>
                    <a:pt x="69415" y="359"/>
                  </a:cubicBezTo>
                  <a:cubicBezTo>
                    <a:pt x="41851" y="2969"/>
                    <a:pt x="18528" y="20159"/>
                    <a:pt x="7274" y="44168"/>
                  </a:cubicBezTo>
                  <a:cubicBezTo>
                    <a:pt x="3654" y="51833"/>
                    <a:pt x="1305" y="60184"/>
                    <a:pt x="424" y="68991"/>
                  </a:cubicBezTo>
                  <a:cubicBezTo>
                    <a:pt x="0" y="73134"/>
                    <a:pt x="3295" y="76722"/>
                    <a:pt x="7437" y="76722"/>
                  </a:cubicBezTo>
                  <a:lnTo>
                    <a:pt x="36469" y="76722"/>
                  </a:lnTo>
                  <a:cubicBezTo>
                    <a:pt x="32326" y="76722"/>
                    <a:pt x="29032" y="73134"/>
                    <a:pt x="29456" y="68991"/>
                  </a:cubicBezTo>
                  <a:cubicBezTo>
                    <a:pt x="30337" y="60184"/>
                    <a:pt x="32685" y="51833"/>
                    <a:pt x="36306" y="44168"/>
                  </a:cubicBezTo>
                  <a:cubicBezTo>
                    <a:pt x="46581" y="22280"/>
                    <a:pt x="66871" y="6068"/>
                    <a:pt x="91270" y="1403"/>
                  </a:cubicBezTo>
                  <a:cubicBezTo>
                    <a:pt x="86573" y="490"/>
                    <a:pt x="81713" y="0"/>
                    <a:pt x="76722" y="0"/>
                  </a:cubicBezTo>
                  <a:close/>
                </a:path>
              </a:pathLst>
            </a:custGeom>
            <a:solidFill>
              <a:srgbClr val="CFB8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05" name="组合 104"/>
          <p:cNvGrpSpPr/>
          <p:nvPr/>
        </p:nvGrpSpPr>
        <p:grpSpPr>
          <a:xfrm>
            <a:off x="1048918" y="2515302"/>
            <a:ext cx="3842190" cy="2825113"/>
            <a:chOff x="7029309" y="2807078"/>
            <a:chExt cx="4132675" cy="2825113"/>
          </a:xfrm>
        </p:grpSpPr>
        <p:grpSp>
          <p:nvGrpSpPr>
            <p:cNvPr id="106" name="组合 105"/>
            <p:cNvGrpSpPr/>
            <p:nvPr/>
          </p:nvGrpSpPr>
          <p:grpSpPr>
            <a:xfrm>
              <a:off x="7029309" y="2807078"/>
              <a:ext cx="4132675" cy="865469"/>
              <a:chOff x="6892677" y="3116941"/>
              <a:chExt cx="3603600" cy="865469"/>
            </a:xfrm>
          </p:grpSpPr>
          <p:sp>
            <p:nvSpPr>
              <p:cNvPr id="113" name="Google Shape;923;p45"/>
              <p:cNvSpPr txBox="1"/>
              <p:nvPr/>
            </p:nvSpPr>
            <p:spPr>
              <a:xfrm>
                <a:off x="6892677" y="3394838"/>
                <a:ext cx="3603600" cy="587572"/>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1000"/>
                  </a:spcAft>
                  <a:buNone/>
                </a:pPr>
                <a:r>
                  <a:rPr lang="zh-CN" altLang="en-US" sz="14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请在此输入文本请在此输入文本请在此输入文本请在此输入文本请在此输入文本</a:t>
                </a:r>
                <a:endParaRPr lang="en-US" altLang="zh-CN" sz="16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114" name="矩形 113"/>
              <p:cNvSpPr/>
              <p:nvPr/>
            </p:nvSpPr>
            <p:spPr>
              <a:xfrm>
                <a:off x="6892677" y="3116941"/>
                <a:ext cx="813673" cy="406650"/>
              </a:xfrm>
              <a:prstGeom prst="rect">
                <a:avLst/>
              </a:prstGeom>
            </p:spPr>
            <p:txBody>
              <a:bodyPr wrap="none">
                <a:spAutoFit/>
              </a:bodyPr>
              <a:lstStyle/>
              <a:p>
                <a:pPr>
                  <a:lnSpc>
                    <a:spcPct val="120000"/>
                  </a:lnSpc>
                </a:pPr>
                <a:r>
                  <a:rPr lang="zh-CN" altLang="en-US" b="1" dirty="0">
                    <a:solidFill>
                      <a:schemeClr val="accent1"/>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Open Sans"/>
                  </a:rPr>
                  <a:t>标题一</a:t>
                </a:r>
                <a:endParaRPr lang="en-US" altLang="zh-CN" b="1" dirty="0">
                  <a:solidFill>
                    <a:schemeClr val="accent1"/>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Open Sans"/>
                </a:endParaRPr>
              </a:p>
            </p:txBody>
          </p:sp>
        </p:grpSp>
        <p:grpSp>
          <p:nvGrpSpPr>
            <p:cNvPr id="107" name="组合 106"/>
            <p:cNvGrpSpPr/>
            <p:nvPr/>
          </p:nvGrpSpPr>
          <p:grpSpPr>
            <a:xfrm>
              <a:off x="7029310" y="3786900"/>
              <a:ext cx="4132674" cy="865469"/>
              <a:chOff x="6892677" y="3116941"/>
              <a:chExt cx="3603600" cy="865469"/>
            </a:xfrm>
          </p:grpSpPr>
          <p:sp>
            <p:nvSpPr>
              <p:cNvPr id="111" name="Google Shape;923;p45"/>
              <p:cNvSpPr txBox="1"/>
              <p:nvPr/>
            </p:nvSpPr>
            <p:spPr>
              <a:xfrm>
                <a:off x="6892677" y="3394838"/>
                <a:ext cx="3603600" cy="587572"/>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1000"/>
                  </a:spcAft>
                  <a:buNone/>
                </a:pPr>
                <a:r>
                  <a:rPr lang="zh-CN" altLang="en-US" sz="14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请在此输入文本请在此输入文本请在此输入文本请在此输入文本请在此输入文本</a:t>
                </a:r>
                <a:endParaRPr lang="en-US" altLang="zh-CN" sz="16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112" name="矩形 111"/>
              <p:cNvSpPr/>
              <p:nvPr/>
            </p:nvSpPr>
            <p:spPr>
              <a:xfrm>
                <a:off x="6892677" y="3116941"/>
                <a:ext cx="813673" cy="406650"/>
              </a:xfrm>
              <a:prstGeom prst="rect">
                <a:avLst/>
              </a:prstGeom>
            </p:spPr>
            <p:txBody>
              <a:bodyPr wrap="none">
                <a:spAutoFit/>
              </a:bodyPr>
              <a:lstStyle/>
              <a:p>
                <a:pPr>
                  <a:lnSpc>
                    <a:spcPct val="120000"/>
                  </a:lnSpc>
                </a:pPr>
                <a:r>
                  <a:rPr lang="zh-CN" altLang="en-US" b="1" dirty="0">
                    <a:solidFill>
                      <a:schemeClr val="accent1"/>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Open Sans"/>
                  </a:rPr>
                  <a:t>标题二</a:t>
                </a:r>
                <a:endParaRPr lang="en-US" altLang="zh-CN" b="1" dirty="0">
                  <a:solidFill>
                    <a:schemeClr val="accent1"/>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Open Sans"/>
                </a:endParaRPr>
              </a:p>
            </p:txBody>
          </p:sp>
        </p:grpSp>
        <p:grpSp>
          <p:nvGrpSpPr>
            <p:cNvPr id="108" name="组合 107"/>
            <p:cNvGrpSpPr/>
            <p:nvPr/>
          </p:nvGrpSpPr>
          <p:grpSpPr>
            <a:xfrm>
              <a:off x="7029309" y="4766722"/>
              <a:ext cx="4132673" cy="865469"/>
              <a:chOff x="6892677" y="3116941"/>
              <a:chExt cx="3603600" cy="865469"/>
            </a:xfrm>
          </p:grpSpPr>
          <p:sp>
            <p:nvSpPr>
              <p:cNvPr id="109" name="Google Shape;923;p45"/>
              <p:cNvSpPr txBox="1"/>
              <p:nvPr/>
            </p:nvSpPr>
            <p:spPr>
              <a:xfrm>
                <a:off x="6892677" y="3394838"/>
                <a:ext cx="3603600" cy="587572"/>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1000"/>
                  </a:spcAft>
                  <a:buNone/>
                </a:pPr>
                <a:r>
                  <a:rPr lang="zh-CN" altLang="en-US" sz="14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请在此输入文本请在此输入文本请在此输入文本请在此输入文本请在此输入文本</a:t>
                </a:r>
                <a:endParaRPr lang="en-US" altLang="zh-CN" sz="16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110" name="矩形 109"/>
              <p:cNvSpPr/>
              <p:nvPr/>
            </p:nvSpPr>
            <p:spPr>
              <a:xfrm>
                <a:off x="6892677" y="3116941"/>
                <a:ext cx="813673" cy="406650"/>
              </a:xfrm>
              <a:prstGeom prst="rect">
                <a:avLst/>
              </a:prstGeom>
            </p:spPr>
            <p:txBody>
              <a:bodyPr wrap="none">
                <a:spAutoFit/>
              </a:bodyPr>
              <a:lstStyle/>
              <a:p>
                <a:pPr>
                  <a:lnSpc>
                    <a:spcPct val="120000"/>
                  </a:lnSpc>
                </a:pPr>
                <a:r>
                  <a:rPr lang="zh-CN" altLang="en-US" b="1" dirty="0">
                    <a:solidFill>
                      <a:schemeClr val="accent1"/>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Open Sans"/>
                  </a:rPr>
                  <a:t>标题三</a:t>
                </a:r>
                <a:endParaRPr lang="en-US" altLang="zh-CN" b="1" dirty="0">
                  <a:solidFill>
                    <a:schemeClr val="accent1"/>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Open Sans"/>
                </a:endParaRPr>
              </a:p>
            </p:txBody>
          </p:sp>
        </p:grpSp>
      </p:grpSp>
      <p:graphicFrame>
        <p:nvGraphicFramePr>
          <p:cNvPr id="51" name="Chart 3"/>
          <p:cNvGraphicFramePr/>
          <p:nvPr/>
        </p:nvGraphicFramePr>
        <p:xfrm>
          <a:off x="5164407" y="1647695"/>
          <a:ext cx="6758304" cy="4505536"/>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5FFF3"/>
        </a:solidFill>
        <a:effectLst/>
      </p:bgPr>
    </p:bg>
    <p:spTree>
      <p:nvGrpSpPr>
        <p:cNvPr id="1" name=""/>
        <p:cNvGrpSpPr/>
        <p:nvPr/>
      </p:nvGrpSpPr>
      <p:grpSpPr>
        <a:xfrm>
          <a:off x="0" y="0"/>
          <a:ext cx="0" cy="0"/>
          <a:chOff x="0" y="0"/>
          <a:chExt cx="0" cy="0"/>
        </a:xfrm>
      </p:grpSpPr>
      <p:sp>
        <p:nvSpPr>
          <p:cNvPr id="41" name="Google Shape;494;p33"/>
          <p:cNvSpPr txBox="1"/>
          <p:nvPr/>
        </p:nvSpPr>
        <p:spPr>
          <a:xfrm>
            <a:off x="3622198" y="766595"/>
            <a:ext cx="4947604"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1pPr>
            <a:lvl2pPr marR="0" lvl="1"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2pPr>
            <a:lvl3pPr marR="0" lvl="2"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3pPr>
            <a:lvl4pPr marR="0" lvl="3"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4pPr>
            <a:lvl5pPr marR="0" lvl="4"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5pPr>
            <a:lvl6pPr marR="0" lvl="5"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6pPr>
            <a:lvl7pPr marR="0" lvl="6"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7pPr>
            <a:lvl8pPr marR="0" lvl="7"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8pPr>
            <a:lvl9pPr marR="0" lvl="8"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9pPr>
          </a:lstStyle>
          <a:p>
            <a:pPr marL="0" marR="0" lvl="0" indent="0" algn="ctr" defTabSz="914400" rtl="0" eaLnBrk="1" fontAlgn="auto" latinLnBrk="0" hangingPunct="1">
              <a:lnSpc>
                <a:spcPct val="100000"/>
              </a:lnSpc>
              <a:spcBef>
                <a:spcPts val="0"/>
              </a:spcBef>
              <a:spcAft>
                <a:spcPts val="0"/>
              </a:spcAft>
              <a:buClr>
                <a:srgbClr val="783F04"/>
              </a:buClr>
              <a:buSzPts val="3000"/>
              <a:buFont typeface="Comfortaa"/>
              <a:buNone/>
              <a:defRPr/>
            </a:pPr>
            <a:r>
              <a:rPr kumimoji="0" lang="zh-CN" altLang="en-US" sz="4400" b="1" u="none" strike="noStrike" kern="0" cap="none" spc="0" normalizeH="0" baseline="0" noProof="0" dirty="0">
                <a:ln>
                  <a:noFill/>
                </a:ln>
                <a:solidFill>
                  <a:schemeClr val="accent1"/>
                </a:solidFill>
                <a:effectLst/>
                <a:uLnTx/>
                <a:uFillTx/>
                <a:latin typeface="站酷快乐体2016修订版" panose="02010600030101010101" pitchFamily="2" charset="-122"/>
                <a:ea typeface="站酷快乐体2016修订版" panose="02010600030101010101" pitchFamily="2" charset="-122"/>
                <a:cs typeface="阿里巴巴普惠体" panose="00020600040101010101" pitchFamily="18" charset="-122"/>
                <a:sym typeface="Comfortaa"/>
              </a:rPr>
              <a:t>图表页（</a:t>
            </a:r>
            <a:r>
              <a:rPr kumimoji="0" lang="en-US" altLang="zh-CN" sz="4400" b="1" u="none" strike="noStrike" kern="0" cap="none" spc="0" normalizeH="0" baseline="0" noProof="0" dirty="0" err="1">
                <a:ln>
                  <a:noFill/>
                </a:ln>
                <a:solidFill>
                  <a:schemeClr val="accent1"/>
                </a:solidFill>
                <a:effectLst/>
                <a:uLnTx/>
                <a:uFillTx/>
                <a:latin typeface="站酷快乐体2016修订版" panose="02010600030101010101" pitchFamily="2" charset="-122"/>
                <a:ea typeface="站酷快乐体2016修订版" panose="02010600030101010101" pitchFamily="2" charset="-122"/>
                <a:cs typeface="阿里巴巴普惠体" panose="00020600040101010101" pitchFamily="18" charset="-122"/>
                <a:sym typeface="Comfortaa"/>
              </a:rPr>
              <a:t>islide</a:t>
            </a:r>
            <a:r>
              <a:rPr kumimoji="0" lang="zh-CN" altLang="en-US" sz="4400" b="1" u="none" strike="noStrike" kern="0" cap="none" spc="0" normalizeH="0" baseline="0" noProof="0" dirty="0">
                <a:ln>
                  <a:noFill/>
                </a:ln>
                <a:solidFill>
                  <a:schemeClr val="accent1"/>
                </a:solidFill>
                <a:effectLst/>
                <a:uLnTx/>
                <a:uFillTx/>
                <a:latin typeface="站酷快乐体2016修订版" panose="02010600030101010101" pitchFamily="2" charset="-122"/>
                <a:ea typeface="站酷快乐体2016修订版" panose="02010600030101010101" pitchFamily="2" charset="-122"/>
                <a:cs typeface="阿里巴巴普惠体" panose="00020600040101010101" pitchFamily="18" charset="-122"/>
                <a:sym typeface="Comfortaa"/>
              </a:rPr>
              <a:t>版）</a:t>
            </a:r>
            <a:endParaRPr kumimoji="0" lang="en-US" sz="4400" b="1" u="none" strike="noStrike" kern="0" cap="none" spc="0" normalizeH="0" baseline="0" noProof="0" dirty="0">
              <a:ln>
                <a:noFill/>
              </a:ln>
              <a:solidFill>
                <a:schemeClr val="accent1"/>
              </a:solidFill>
              <a:effectLst/>
              <a:uLnTx/>
              <a:uFillTx/>
              <a:latin typeface="站酷快乐体2016修订版" panose="02010600030101010101" pitchFamily="2" charset="-122"/>
              <a:ea typeface="站酷快乐体2016修订版" panose="02010600030101010101" pitchFamily="2" charset="-122"/>
              <a:cs typeface="阿里巴巴普惠体" panose="00020600040101010101" pitchFamily="18" charset="-122"/>
              <a:sym typeface="Comfortaa"/>
            </a:endParaRPr>
          </a:p>
        </p:txBody>
      </p:sp>
      <p:grpSp>
        <p:nvGrpSpPr>
          <p:cNvPr id="2" name="组合 1"/>
          <p:cNvGrpSpPr/>
          <p:nvPr/>
        </p:nvGrpSpPr>
        <p:grpSpPr>
          <a:xfrm>
            <a:off x="1048917" y="2515302"/>
            <a:ext cx="4132675" cy="2825113"/>
            <a:chOff x="7029309" y="2807078"/>
            <a:chExt cx="4132675" cy="2825113"/>
          </a:xfrm>
        </p:grpSpPr>
        <p:grpSp>
          <p:nvGrpSpPr>
            <p:cNvPr id="24" name="组合 23"/>
            <p:cNvGrpSpPr/>
            <p:nvPr/>
          </p:nvGrpSpPr>
          <p:grpSpPr>
            <a:xfrm>
              <a:off x="7029309" y="2807078"/>
              <a:ext cx="4132675" cy="865469"/>
              <a:chOff x="6892677" y="3116941"/>
              <a:chExt cx="3603600" cy="865469"/>
            </a:xfrm>
          </p:grpSpPr>
          <p:sp>
            <p:nvSpPr>
              <p:cNvPr id="82" name="Google Shape;923;p45"/>
              <p:cNvSpPr txBox="1"/>
              <p:nvPr/>
            </p:nvSpPr>
            <p:spPr>
              <a:xfrm>
                <a:off x="6892677" y="3394838"/>
                <a:ext cx="3603600" cy="587572"/>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1000"/>
                  </a:spcAft>
                  <a:buNone/>
                </a:pPr>
                <a:r>
                  <a:rPr lang="zh-CN" altLang="en-US" sz="14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请在此输入文本请在此输入文本请在此输入文本请在此输入文本请在此输入文本</a:t>
                </a:r>
                <a:endParaRPr lang="en-US" altLang="zh-CN" sz="16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20" name="矩形 19"/>
              <p:cNvSpPr/>
              <p:nvPr/>
            </p:nvSpPr>
            <p:spPr>
              <a:xfrm>
                <a:off x="6892677" y="3116941"/>
                <a:ext cx="756480" cy="406650"/>
              </a:xfrm>
              <a:prstGeom prst="rect">
                <a:avLst/>
              </a:prstGeom>
            </p:spPr>
            <p:txBody>
              <a:bodyPr wrap="none">
                <a:spAutoFit/>
              </a:bodyPr>
              <a:lstStyle/>
              <a:p>
                <a:pPr>
                  <a:lnSpc>
                    <a:spcPct val="120000"/>
                  </a:lnSpc>
                </a:pPr>
                <a:r>
                  <a:rPr lang="zh-CN" altLang="en-US" b="1" dirty="0">
                    <a:solidFill>
                      <a:schemeClr val="accent1"/>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Open Sans"/>
                  </a:rPr>
                  <a:t>标题一</a:t>
                </a:r>
                <a:endParaRPr lang="en-US" altLang="zh-CN" b="1" dirty="0">
                  <a:solidFill>
                    <a:schemeClr val="accent1"/>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Open Sans"/>
                </a:endParaRPr>
              </a:p>
            </p:txBody>
          </p:sp>
        </p:grpSp>
        <p:grpSp>
          <p:nvGrpSpPr>
            <p:cNvPr id="91" name="组合 90"/>
            <p:cNvGrpSpPr/>
            <p:nvPr/>
          </p:nvGrpSpPr>
          <p:grpSpPr>
            <a:xfrm>
              <a:off x="7029310" y="3786900"/>
              <a:ext cx="4132674" cy="865469"/>
              <a:chOff x="6892677" y="3116941"/>
              <a:chExt cx="3603600" cy="865469"/>
            </a:xfrm>
          </p:grpSpPr>
          <p:sp>
            <p:nvSpPr>
              <p:cNvPr id="92" name="Google Shape;923;p45"/>
              <p:cNvSpPr txBox="1"/>
              <p:nvPr/>
            </p:nvSpPr>
            <p:spPr>
              <a:xfrm>
                <a:off x="6892677" y="3394838"/>
                <a:ext cx="3603600" cy="587572"/>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1000"/>
                  </a:spcAft>
                  <a:buNone/>
                </a:pPr>
                <a:r>
                  <a:rPr lang="zh-CN" altLang="en-US" sz="14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请在此输入文本请在此输入文本请在此输入文本请在此输入文本请在此输入文本</a:t>
                </a:r>
                <a:endParaRPr lang="en-US" altLang="zh-CN" sz="16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93" name="矩形 92"/>
              <p:cNvSpPr/>
              <p:nvPr/>
            </p:nvSpPr>
            <p:spPr>
              <a:xfrm>
                <a:off x="6892677" y="3116941"/>
                <a:ext cx="756480" cy="406650"/>
              </a:xfrm>
              <a:prstGeom prst="rect">
                <a:avLst/>
              </a:prstGeom>
            </p:spPr>
            <p:txBody>
              <a:bodyPr wrap="none">
                <a:spAutoFit/>
              </a:bodyPr>
              <a:lstStyle/>
              <a:p>
                <a:pPr>
                  <a:lnSpc>
                    <a:spcPct val="120000"/>
                  </a:lnSpc>
                </a:pPr>
                <a:r>
                  <a:rPr lang="zh-CN" altLang="en-US" b="1" dirty="0">
                    <a:solidFill>
                      <a:schemeClr val="accent1"/>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Open Sans"/>
                  </a:rPr>
                  <a:t>标题二</a:t>
                </a:r>
                <a:endParaRPr lang="en-US" altLang="zh-CN" b="1" dirty="0">
                  <a:solidFill>
                    <a:schemeClr val="accent1"/>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Open Sans"/>
                </a:endParaRPr>
              </a:p>
            </p:txBody>
          </p:sp>
        </p:grpSp>
        <p:grpSp>
          <p:nvGrpSpPr>
            <p:cNvPr id="94" name="组合 93"/>
            <p:cNvGrpSpPr/>
            <p:nvPr/>
          </p:nvGrpSpPr>
          <p:grpSpPr>
            <a:xfrm>
              <a:off x="7029309" y="4766722"/>
              <a:ext cx="4132673" cy="865469"/>
              <a:chOff x="6892677" y="3116941"/>
              <a:chExt cx="3603600" cy="865469"/>
            </a:xfrm>
          </p:grpSpPr>
          <p:sp>
            <p:nvSpPr>
              <p:cNvPr id="95" name="Google Shape;923;p45"/>
              <p:cNvSpPr txBox="1"/>
              <p:nvPr/>
            </p:nvSpPr>
            <p:spPr>
              <a:xfrm>
                <a:off x="6892677" y="3394838"/>
                <a:ext cx="3603600" cy="587572"/>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1000"/>
                  </a:spcAft>
                  <a:buNone/>
                </a:pPr>
                <a:r>
                  <a:rPr lang="zh-CN" altLang="en-US" sz="14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请在此输入文本请在此输入文本请在此输入文本请在此输入文本请在此输入文本</a:t>
                </a:r>
                <a:endParaRPr lang="en-US" altLang="zh-CN" sz="16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96" name="矩形 95"/>
              <p:cNvSpPr/>
              <p:nvPr/>
            </p:nvSpPr>
            <p:spPr>
              <a:xfrm>
                <a:off x="6892677" y="3116941"/>
                <a:ext cx="756480" cy="406650"/>
              </a:xfrm>
              <a:prstGeom prst="rect">
                <a:avLst/>
              </a:prstGeom>
            </p:spPr>
            <p:txBody>
              <a:bodyPr wrap="none">
                <a:spAutoFit/>
              </a:bodyPr>
              <a:lstStyle/>
              <a:p>
                <a:pPr>
                  <a:lnSpc>
                    <a:spcPct val="120000"/>
                  </a:lnSpc>
                </a:pPr>
                <a:r>
                  <a:rPr lang="zh-CN" altLang="en-US" b="1" dirty="0">
                    <a:solidFill>
                      <a:schemeClr val="accent1"/>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Open Sans"/>
                  </a:rPr>
                  <a:t>标题三</a:t>
                </a:r>
                <a:endParaRPr lang="en-US" altLang="zh-CN" b="1" dirty="0">
                  <a:solidFill>
                    <a:schemeClr val="accent1"/>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Open Sans"/>
                </a:endParaRPr>
              </a:p>
            </p:txBody>
          </p:sp>
        </p:grpSp>
      </p:grpSp>
      <p:grpSp>
        <p:nvGrpSpPr>
          <p:cNvPr id="177" name="da96020d-c5c3-459f-ae5e-dbe5ffc3244f" descr="xCYAAB+LCAAAAAAABADdl1tv2jAUx7+L170hhJNAAm9c1m3SuqJS7WXiIQsGvIUEJabqRf3uc4IpxzTJ4kgZJn1A9eUkx+fnc/45L+iKLtAAYdRCV+xpS/j/s40bsQl1V5G7uQkXxOdr0yjckohREqPBzxdhZACjH66/I2LXE5+/oQHd7DbpNBp02h0+5T6CKdxJJyfEoxvXn9AVZfzZfOZrPCWRRwImNrJoR1pIDLqp0eco3G1Tr19bB2dM4Mw49MMIOCOMD1stsPV2uaQeuV+TDUmt+NI9DdgwWMzW7uLg+iiiqzULSByLidtfv4nHgNmgyw3TR6bbd/GaP/zD9fXE7I7tHvcz0+kuDDuLaLB67zXqfETZ1j1gPQpDn7jBe/N9+LLM7f+Pz7bbjtXDXVP8Ynx0zQCuOeVh9uuA2cuGObTH5ngIYUKncUeZpmSO1XFK9udIR9zuG2bH7u1/nT7gaULfFLIT15Kedk569saOM4JEJbfV81Myr5Cgkv05MtRq9+GfbRx9s6BvCimKa8lRJ5uoPRmNPzmQKHTbUM9RybxCjnL7OfeQBgv+Mkk+YcJOw5gyGgZi31Fyn9I4RmQp0h1NXa7LhJEoTldO7MFqC30JI/ocBsz1hz5dBRvOnG/9RpYscTbRc09e4hEhzFuj5JKICzajz+SOxCR6INzppevHh8vCeW3Jd/62w+1MJ5II3RHfZfRB2iHN4fQgJ98UxzNqPJiDywCL2j15ZEd2JzfrSLALDl6SbBqwWOL6FtckcvvYJ+/HaN6EsFqnlaUwJ8z8yO3LEgzcvmCga+onH7VDL6mCvCDFhIkycqg6b5NJ7YH1SVrI4CCudz4IE55cvwEE0a0dRHJrawLxr4TQItrlOPQuOSFGrvenIRxsVb22L0CvjTJ6beTrtQ0Dpt8A8nPU9Zr3dNmCXYC2vGAbBXmhRfTKxbWvVJ8cveqTuN/5IBx4cv0GAITZqR1EzYLdEA74khMiEeyGcFBusPEldNhmGcU28xUbS82X3iNIs0K7jfP67SLQ5fXbLEiT88euWpTVum+sWbch7n4BFukDX+8RxKLWi1fCUrO2N5GKWmeuW7IkSt9EKsp9Or6ERt0qI/tWgexLLZzeI0izQtdu5HXtRaDLy75VlDNnj121KKv18FiznkXc/QIsUpug9whgsdQ6+kpYapb9JlJR6+91S5ZE9ptDZf76F0fbSpPEJgAA"/>
          <p:cNvGrpSpPr>
            <a:grpSpLocks noChangeAspect="1"/>
          </p:cNvGrpSpPr>
          <p:nvPr/>
        </p:nvGrpSpPr>
        <p:grpSpPr>
          <a:xfrm>
            <a:off x="5682099" y="2319529"/>
            <a:ext cx="5369660" cy="3164489"/>
            <a:chOff x="4826733" y="1681952"/>
            <a:chExt cx="5928950" cy="3494096"/>
          </a:xfrm>
        </p:grpSpPr>
        <p:sp>
          <p:nvSpPr>
            <p:cNvPr id="178" name="ValueBack1"/>
            <p:cNvSpPr/>
            <p:nvPr/>
          </p:nvSpPr>
          <p:spPr>
            <a:xfrm>
              <a:off x="5443320" y="1986277"/>
              <a:ext cx="487363" cy="507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p>
          </p:txBody>
        </p:sp>
        <p:sp>
          <p:nvSpPr>
            <p:cNvPr id="179" name="ValueBack2"/>
            <p:cNvSpPr/>
            <p:nvPr/>
          </p:nvSpPr>
          <p:spPr>
            <a:xfrm>
              <a:off x="5443319" y="2950050"/>
              <a:ext cx="487363" cy="507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p>
          </p:txBody>
        </p:sp>
        <p:sp>
          <p:nvSpPr>
            <p:cNvPr id="180" name="ValueBack3"/>
            <p:cNvSpPr/>
            <p:nvPr/>
          </p:nvSpPr>
          <p:spPr>
            <a:xfrm>
              <a:off x="5443319" y="3863024"/>
              <a:ext cx="487363" cy="507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p>
          </p:txBody>
        </p:sp>
        <p:sp>
          <p:nvSpPr>
            <p:cNvPr id="181" name="ValueBack4"/>
            <p:cNvSpPr/>
            <p:nvPr/>
          </p:nvSpPr>
          <p:spPr>
            <a:xfrm>
              <a:off x="5443319" y="4820925"/>
              <a:ext cx="487363" cy="507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p>
          </p:txBody>
        </p:sp>
        <p:sp>
          <p:nvSpPr>
            <p:cNvPr id="182" name="RelativeShape1"/>
            <p:cNvSpPr/>
            <p:nvPr/>
          </p:nvSpPr>
          <p:spPr>
            <a:xfrm>
              <a:off x="5720150" y="1811651"/>
              <a:ext cx="4388762" cy="400050"/>
            </a:xfrm>
            <a:prstGeom prst="roundRect">
              <a:avLst>
                <a:gd name="adj" fmla="val 50000"/>
              </a:avLst>
            </a:prstGeom>
            <a:solidFill>
              <a:srgbClr val="CBF3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dirty="0"/>
            </a:p>
          </p:txBody>
        </p:sp>
        <p:sp>
          <p:nvSpPr>
            <p:cNvPr id="183" name="ValueShape1"/>
            <p:cNvSpPr/>
            <p:nvPr/>
          </p:nvSpPr>
          <p:spPr>
            <a:xfrm>
              <a:off x="5720150" y="1811651"/>
              <a:ext cx="2194381" cy="40005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dirty="0">
                <a:solidFill>
                  <a:schemeClr val="accent3"/>
                </a:solidFill>
              </a:endParaRPr>
            </a:p>
          </p:txBody>
        </p:sp>
        <p:sp>
          <p:nvSpPr>
            <p:cNvPr id="184" name="RelativeShape2"/>
            <p:cNvSpPr/>
            <p:nvPr/>
          </p:nvSpPr>
          <p:spPr>
            <a:xfrm>
              <a:off x="5720149" y="2775424"/>
              <a:ext cx="4388762" cy="400050"/>
            </a:xfrm>
            <a:prstGeom prst="roundRect">
              <a:avLst>
                <a:gd name="adj" fmla="val 50000"/>
              </a:avLst>
            </a:prstGeom>
            <a:solidFill>
              <a:srgbClr val="CBF3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p>
          </p:txBody>
        </p:sp>
        <p:sp>
          <p:nvSpPr>
            <p:cNvPr id="185" name="ValueShape2"/>
            <p:cNvSpPr/>
            <p:nvPr/>
          </p:nvSpPr>
          <p:spPr>
            <a:xfrm>
              <a:off x="5720149" y="2775424"/>
              <a:ext cx="3416483" cy="40005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p>
          </p:txBody>
        </p:sp>
        <p:sp>
          <p:nvSpPr>
            <p:cNvPr id="186" name="RelativeShape3"/>
            <p:cNvSpPr/>
            <p:nvPr/>
          </p:nvSpPr>
          <p:spPr>
            <a:xfrm>
              <a:off x="5720149" y="3688398"/>
              <a:ext cx="4388762" cy="400050"/>
            </a:xfrm>
            <a:prstGeom prst="roundRect">
              <a:avLst>
                <a:gd name="adj" fmla="val 50000"/>
              </a:avLst>
            </a:prstGeom>
            <a:solidFill>
              <a:srgbClr val="CBF3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p>
          </p:txBody>
        </p:sp>
        <p:sp>
          <p:nvSpPr>
            <p:cNvPr id="187" name="ValueShape3"/>
            <p:cNvSpPr/>
            <p:nvPr/>
          </p:nvSpPr>
          <p:spPr>
            <a:xfrm>
              <a:off x="5720149" y="3688398"/>
              <a:ext cx="2278780" cy="400050"/>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p>
          </p:txBody>
        </p:sp>
        <p:sp>
          <p:nvSpPr>
            <p:cNvPr id="188" name="RelativeShape4"/>
            <p:cNvSpPr/>
            <p:nvPr/>
          </p:nvSpPr>
          <p:spPr>
            <a:xfrm>
              <a:off x="5720149" y="4646299"/>
              <a:ext cx="4388762" cy="400050"/>
            </a:xfrm>
            <a:prstGeom prst="roundRect">
              <a:avLst>
                <a:gd name="adj" fmla="val 50000"/>
              </a:avLst>
            </a:prstGeom>
            <a:solidFill>
              <a:srgbClr val="CBF3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p>
          </p:txBody>
        </p:sp>
        <p:sp>
          <p:nvSpPr>
            <p:cNvPr id="189" name="ValueShape4"/>
            <p:cNvSpPr/>
            <p:nvPr/>
          </p:nvSpPr>
          <p:spPr>
            <a:xfrm>
              <a:off x="5720149" y="4646299"/>
              <a:ext cx="3291572" cy="40005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p>
          </p:txBody>
        </p:sp>
        <p:sp>
          <p:nvSpPr>
            <p:cNvPr id="190" name="ValueBack1"/>
            <p:cNvSpPr/>
            <p:nvPr/>
          </p:nvSpPr>
          <p:spPr>
            <a:xfrm>
              <a:off x="4826734" y="1681952"/>
              <a:ext cx="659448" cy="6594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solidFill>
                  <a:schemeClr val="accent3"/>
                </a:solidFill>
              </a:endParaRPr>
            </a:p>
          </p:txBody>
        </p:sp>
        <p:sp>
          <p:nvSpPr>
            <p:cNvPr id="191" name="ValueBack2"/>
            <p:cNvSpPr/>
            <p:nvPr/>
          </p:nvSpPr>
          <p:spPr>
            <a:xfrm>
              <a:off x="4826733" y="2645725"/>
              <a:ext cx="659448" cy="6594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p>
          </p:txBody>
        </p:sp>
        <p:sp>
          <p:nvSpPr>
            <p:cNvPr id="192" name="ValueBack3"/>
            <p:cNvSpPr/>
            <p:nvPr/>
          </p:nvSpPr>
          <p:spPr>
            <a:xfrm>
              <a:off x="4826733" y="3558699"/>
              <a:ext cx="659448" cy="6594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dirty="0"/>
            </a:p>
          </p:txBody>
        </p:sp>
        <p:sp>
          <p:nvSpPr>
            <p:cNvPr id="193" name="ValueBack4"/>
            <p:cNvSpPr/>
            <p:nvPr/>
          </p:nvSpPr>
          <p:spPr>
            <a:xfrm>
              <a:off x="4826733" y="4516600"/>
              <a:ext cx="659448" cy="6594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p>
          </p:txBody>
        </p:sp>
        <p:sp>
          <p:nvSpPr>
            <p:cNvPr id="194" name="ValueText1"/>
            <p:cNvSpPr txBox="1"/>
            <p:nvPr/>
          </p:nvSpPr>
          <p:spPr>
            <a:xfrm>
              <a:off x="10245755" y="1861350"/>
              <a:ext cx="509928" cy="249853"/>
            </a:xfrm>
            <a:prstGeom prst="rect">
              <a:avLst/>
            </a:prstGeom>
            <a:noFill/>
          </p:spPr>
          <p:txBody>
            <a:bodyPr wrap="none" numCol="1" anchor="ctr" anchorCtr="0">
              <a:prstTxWarp prst="textPlain">
                <a:avLst/>
              </a:prstTxWarp>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0" dirty="0">
                  <a:solidFill>
                    <a:schemeClr val="accent3"/>
                  </a:solidFill>
                  <a:latin typeface="Impact" panose="020B0806030902050204" pitchFamily="34" charset="0"/>
                </a:rPr>
                <a:t>50%</a:t>
              </a:r>
              <a:endParaRPr lang="en-US" sz="6000" dirty="0">
                <a:solidFill>
                  <a:schemeClr val="accent3"/>
                </a:solidFill>
                <a:latin typeface="Impact" panose="020B0806030902050204" pitchFamily="34" charset="0"/>
              </a:endParaRPr>
            </a:p>
          </p:txBody>
        </p:sp>
        <p:sp>
          <p:nvSpPr>
            <p:cNvPr id="195" name="ValueText2"/>
            <p:cNvSpPr txBox="1"/>
            <p:nvPr/>
          </p:nvSpPr>
          <p:spPr>
            <a:xfrm>
              <a:off x="10229351" y="2875922"/>
              <a:ext cx="509928" cy="249853"/>
            </a:xfrm>
            <a:prstGeom prst="rect">
              <a:avLst/>
            </a:prstGeom>
            <a:noFill/>
          </p:spPr>
          <p:txBody>
            <a:bodyPr wrap="none" numCol="1" anchor="ctr" anchorCtr="0">
              <a:prstTxWarp prst="textPlain">
                <a:avLst/>
              </a:prstTxWarp>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0" dirty="0">
                  <a:solidFill>
                    <a:schemeClr val="accent4"/>
                  </a:solidFill>
                  <a:latin typeface="Impact" panose="020B0806030902050204" pitchFamily="34" charset="0"/>
                </a:rPr>
                <a:t>78%</a:t>
              </a:r>
              <a:endParaRPr lang="en-US" sz="6000" dirty="0">
                <a:solidFill>
                  <a:schemeClr val="accent4"/>
                </a:solidFill>
                <a:latin typeface="Impact" panose="020B0806030902050204" pitchFamily="34" charset="0"/>
              </a:endParaRPr>
            </a:p>
          </p:txBody>
        </p:sp>
        <p:sp>
          <p:nvSpPr>
            <p:cNvPr id="196" name="ValueText3"/>
            <p:cNvSpPr txBox="1"/>
            <p:nvPr/>
          </p:nvSpPr>
          <p:spPr>
            <a:xfrm>
              <a:off x="10229351" y="3763496"/>
              <a:ext cx="509928" cy="249853"/>
            </a:xfrm>
            <a:prstGeom prst="rect">
              <a:avLst/>
            </a:prstGeom>
            <a:noFill/>
          </p:spPr>
          <p:txBody>
            <a:bodyPr wrap="none" numCol="1" anchor="ctr" anchorCtr="0">
              <a:prstTxWarp prst="textPlain">
                <a:avLst/>
              </a:prstTxWarp>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0" dirty="0">
                  <a:solidFill>
                    <a:schemeClr val="accent5"/>
                  </a:solidFill>
                  <a:latin typeface="Impact" panose="020B0806030902050204" pitchFamily="34" charset="0"/>
                </a:rPr>
                <a:t>52%</a:t>
              </a:r>
              <a:endParaRPr lang="en-US" sz="6000" dirty="0">
                <a:solidFill>
                  <a:schemeClr val="accent5"/>
                </a:solidFill>
                <a:latin typeface="Impact" panose="020B0806030902050204" pitchFamily="34" charset="0"/>
              </a:endParaRPr>
            </a:p>
          </p:txBody>
        </p:sp>
        <p:sp>
          <p:nvSpPr>
            <p:cNvPr id="197" name="ValueText4"/>
            <p:cNvSpPr txBox="1"/>
            <p:nvPr/>
          </p:nvSpPr>
          <p:spPr>
            <a:xfrm>
              <a:off x="10229351" y="4746797"/>
              <a:ext cx="509928" cy="249853"/>
            </a:xfrm>
            <a:prstGeom prst="rect">
              <a:avLst/>
            </a:prstGeom>
            <a:noFill/>
          </p:spPr>
          <p:txBody>
            <a:bodyPr wrap="none" numCol="1" anchor="ctr" anchorCtr="0">
              <a:prstTxWarp prst="textPlain">
                <a:avLst/>
              </a:prstTxWarp>
              <a:normAutofit fontScale="2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0" dirty="0">
                  <a:solidFill>
                    <a:schemeClr val="accent2"/>
                  </a:solidFill>
                  <a:latin typeface="Impact" panose="020B0806030902050204" pitchFamily="34" charset="0"/>
                </a:rPr>
                <a:t>75%</a:t>
              </a:r>
              <a:endParaRPr lang="en-US" sz="6000" dirty="0">
                <a:solidFill>
                  <a:schemeClr val="accent2"/>
                </a:solidFill>
                <a:latin typeface="Impact" panose="020B0806030902050204" pitchFamily="34" charset="0"/>
              </a:endParaRPr>
            </a:p>
          </p:txBody>
        </p:sp>
        <p:sp>
          <p:nvSpPr>
            <p:cNvPr id="198" name="IconShape1"/>
            <p:cNvSpPr/>
            <p:nvPr/>
          </p:nvSpPr>
          <p:spPr bwMode="auto">
            <a:xfrm>
              <a:off x="5081886" y="1886696"/>
              <a:ext cx="149140" cy="249960"/>
            </a:xfrm>
            <a:custGeom>
              <a:avLst/>
              <a:gdLst>
                <a:gd name="T0" fmla="*/ 2149 w 2221"/>
                <a:gd name="T1" fmla="*/ 0 h 3728"/>
                <a:gd name="T2" fmla="*/ 708 w 2221"/>
                <a:gd name="T3" fmla="*/ 0 h 3728"/>
                <a:gd name="T4" fmla="*/ 664 w 2221"/>
                <a:gd name="T5" fmla="*/ 15 h 3728"/>
                <a:gd name="T6" fmla="*/ 28 w 2221"/>
                <a:gd name="T7" fmla="*/ 500 h 3728"/>
                <a:gd name="T8" fmla="*/ 0 w 2221"/>
                <a:gd name="T9" fmla="*/ 557 h 3728"/>
                <a:gd name="T10" fmla="*/ 0 w 2221"/>
                <a:gd name="T11" fmla="*/ 881 h 3728"/>
                <a:gd name="T12" fmla="*/ 71 w 2221"/>
                <a:gd name="T13" fmla="*/ 952 h 3728"/>
                <a:gd name="T14" fmla="*/ 708 w 2221"/>
                <a:gd name="T15" fmla="*/ 952 h 3728"/>
                <a:gd name="T16" fmla="*/ 708 w 2221"/>
                <a:gd name="T17" fmla="*/ 3657 h 3728"/>
                <a:gd name="T18" fmla="*/ 779 w 2221"/>
                <a:gd name="T19" fmla="*/ 3728 h 3728"/>
                <a:gd name="T20" fmla="*/ 1441 w 2221"/>
                <a:gd name="T21" fmla="*/ 3728 h 3728"/>
                <a:gd name="T22" fmla="*/ 1513 w 2221"/>
                <a:gd name="T23" fmla="*/ 3657 h 3728"/>
                <a:gd name="T24" fmla="*/ 1513 w 2221"/>
                <a:gd name="T25" fmla="*/ 952 h 3728"/>
                <a:gd name="T26" fmla="*/ 2149 w 2221"/>
                <a:gd name="T27" fmla="*/ 952 h 3728"/>
                <a:gd name="T28" fmla="*/ 2221 w 2221"/>
                <a:gd name="T29" fmla="*/ 881 h 3728"/>
                <a:gd name="T30" fmla="*/ 2221 w 2221"/>
                <a:gd name="T31" fmla="*/ 72 h 3728"/>
                <a:gd name="T32" fmla="*/ 2149 w 2221"/>
                <a:gd name="T33" fmla="*/ 0 h 3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21" h="3728">
                  <a:moveTo>
                    <a:pt x="2149" y="0"/>
                  </a:moveTo>
                  <a:lnTo>
                    <a:pt x="708" y="0"/>
                  </a:lnTo>
                  <a:cubicBezTo>
                    <a:pt x="692" y="0"/>
                    <a:pt x="677" y="5"/>
                    <a:pt x="664" y="15"/>
                  </a:cubicBezTo>
                  <a:lnTo>
                    <a:pt x="28" y="500"/>
                  </a:lnTo>
                  <a:cubicBezTo>
                    <a:pt x="10" y="514"/>
                    <a:pt x="0" y="535"/>
                    <a:pt x="0" y="557"/>
                  </a:cubicBezTo>
                  <a:lnTo>
                    <a:pt x="0" y="881"/>
                  </a:lnTo>
                  <a:cubicBezTo>
                    <a:pt x="0" y="920"/>
                    <a:pt x="32" y="952"/>
                    <a:pt x="71" y="952"/>
                  </a:cubicBezTo>
                  <a:lnTo>
                    <a:pt x="708" y="952"/>
                  </a:lnTo>
                  <a:lnTo>
                    <a:pt x="708" y="3657"/>
                  </a:lnTo>
                  <a:cubicBezTo>
                    <a:pt x="708" y="3696"/>
                    <a:pt x="740" y="3728"/>
                    <a:pt x="779" y="3728"/>
                  </a:cubicBezTo>
                  <a:lnTo>
                    <a:pt x="1441" y="3728"/>
                  </a:lnTo>
                  <a:cubicBezTo>
                    <a:pt x="1481" y="3728"/>
                    <a:pt x="1513" y="3696"/>
                    <a:pt x="1513" y="3657"/>
                  </a:cubicBezTo>
                  <a:lnTo>
                    <a:pt x="1513" y="952"/>
                  </a:lnTo>
                  <a:lnTo>
                    <a:pt x="2149" y="952"/>
                  </a:lnTo>
                  <a:cubicBezTo>
                    <a:pt x="2188" y="952"/>
                    <a:pt x="2221" y="920"/>
                    <a:pt x="2221" y="881"/>
                  </a:cubicBezTo>
                  <a:lnTo>
                    <a:pt x="2221" y="72"/>
                  </a:lnTo>
                  <a:cubicBezTo>
                    <a:pt x="2221" y="32"/>
                    <a:pt x="2189" y="0"/>
                    <a:pt x="2149"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199" name="IconShape2"/>
            <p:cNvSpPr/>
            <p:nvPr/>
          </p:nvSpPr>
          <p:spPr bwMode="auto">
            <a:xfrm>
              <a:off x="5029167" y="2906523"/>
              <a:ext cx="249960" cy="137851"/>
            </a:xfrm>
            <a:custGeom>
              <a:avLst/>
              <a:gdLst>
                <a:gd name="T0" fmla="*/ 1075 w 1291"/>
                <a:gd name="T1" fmla="*/ 414 h 713"/>
                <a:gd name="T2" fmla="*/ 1007 w 1291"/>
                <a:gd name="T3" fmla="*/ 411 h 713"/>
                <a:gd name="T4" fmla="*/ 1011 w 1291"/>
                <a:gd name="T5" fmla="*/ 375 h 713"/>
                <a:gd name="T6" fmla="*/ 1011 w 1291"/>
                <a:gd name="T7" fmla="*/ 173 h 713"/>
                <a:gd name="T8" fmla="*/ 838 w 1291"/>
                <a:gd name="T9" fmla="*/ 0 h 713"/>
                <a:gd name="T10" fmla="*/ 642 w 1291"/>
                <a:gd name="T11" fmla="*/ 61 h 713"/>
                <a:gd name="T12" fmla="*/ 452 w 1291"/>
                <a:gd name="T13" fmla="*/ 0 h 713"/>
                <a:gd name="T14" fmla="*/ 279 w 1291"/>
                <a:gd name="T15" fmla="*/ 173 h 713"/>
                <a:gd name="T16" fmla="*/ 279 w 1291"/>
                <a:gd name="T17" fmla="*/ 375 h 713"/>
                <a:gd name="T18" fmla="*/ 283 w 1291"/>
                <a:gd name="T19" fmla="*/ 409 h 713"/>
                <a:gd name="T20" fmla="*/ 207 w 1291"/>
                <a:gd name="T21" fmla="*/ 415 h 713"/>
                <a:gd name="T22" fmla="*/ 0 w 1291"/>
                <a:gd name="T23" fmla="*/ 413 h 713"/>
                <a:gd name="T24" fmla="*/ 645 w 1291"/>
                <a:gd name="T25" fmla="*/ 713 h 713"/>
                <a:gd name="T26" fmla="*/ 1291 w 1291"/>
                <a:gd name="T27" fmla="*/ 413 h 713"/>
                <a:gd name="T28" fmla="*/ 1075 w 1291"/>
                <a:gd name="T29" fmla="*/ 414 h 713"/>
                <a:gd name="T30" fmla="*/ 631 w 1291"/>
                <a:gd name="T31" fmla="*/ 542 h 713"/>
                <a:gd name="T32" fmla="*/ 298 w 1291"/>
                <a:gd name="T33" fmla="*/ 437 h 713"/>
                <a:gd name="T34" fmla="*/ 319 w 1291"/>
                <a:gd name="T35" fmla="*/ 400 h 713"/>
                <a:gd name="T36" fmla="*/ 631 w 1291"/>
                <a:gd name="T37" fmla="*/ 468 h 713"/>
                <a:gd name="T38" fmla="*/ 947 w 1291"/>
                <a:gd name="T39" fmla="*/ 400 h 713"/>
                <a:gd name="T40" fmla="*/ 964 w 1291"/>
                <a:gd name="T41" fmla="*/ 437 h 713"/>
                <a:gd name="T42" fmla="*/ 631 w 1291"/>
                <a:gd name="T43" fmla="*/ 542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91" h="713">
                  <a:moveTo>
                    <a:pt x="1075" y="414"/>
                  </a:moveTo>
                  <a:cubicBezTo>
                    <a:pt x="1053" y="409"/>
                    <a:pt x="1031" y="420"/>
                    <a:pt x="1007" y="411"/>
                  </a:cubicBezTo>
                  <a:cubicBezTo>
                    <a:pt x="1010" y="399"/>
                    <a:pt x="1011" y="387"/>
                    <a:pt x="1011" y="375"/>
                  </a:cubicBezTo>
                  <a:lnTo>
                    <a:pt x="1011" y="173"/>
                  </a:lnTo>
                  <a:cubicBezTo>
                    <a:pt x="1011" y="77"/>
                    <a:pt x="934" y="0"/>
                    <a:pt x="838" y="0"/>
                  </a:cubicBezTo>
                  <a:cubicBezTo>
                    <a:pt x="838" y="0"/>
                    <a:pt x="746" y="59"/>
                    <a:pt x="642" y="61"/>
                  </a:cubicBezTo>
                  <a:cubicBezTo>
                    <a:pt x="539" y="62"/>
                    <a:pt x="452" y="0"/>
                    <a:pt x="452" y="0"/>
                  </a:cubicBezTo>
                  <a:cubicBezTo>
                    <a:pt x="357" y="0"/>
                    <a:pt x="279" y="77"/>
                    <a:pt x="279" y="173"/>
                  </a:cubicBezTo>
                  <a:lnTo>
                    <a:pt x="279" y="375"/>
                  </a:lnTo>
                  <a:cubicBezTo>
                    <a:pt x="279" y="386"/>
                    <a:pt x="281" y="398"/>
                    <a:pt x="283" y="409"/>
                  </a:cubicBezTo>
                  <a:cubicBezTo>
                    <a:pt x="256" y="419"/>
                    <a:pt x="231" y="410"/>
                    <a:pt x="207" y="415"/>
                  </a:cubicBezTo>
                  <a:cubicBezTo>
                    <a:pt x="80" y="442"/>
                    <a:pt x="0" y="334"/>
                    <a:pt x="0" y="413"/>
                  </a:cubicBezTo>
                  <a:cubicBezTo>
                    <a:pt x="0" y="493"/>
                    <a:pt x="289" y="713"/>
                    <a:pt x="645" y="713"/>
                  </a:cubicBezTo>
                  <a:cubicBezTo>
                    <a:pt x="1002" y="713"/>
                    <a:pt x="1291" y="514"/>
                    <a:pt x="1291" y="413"/>
                  </a:cubicBezTo>
                  <a:cubicBezTo>
                    <a:pt x="1291" y="313"/>
                    <a:pt x="1207" y="440"/>
                    <a:pt x="1075" y="414"/>
                  </a:cubicBezTo>
                  <a:close/>
                  <a:moveTo>
                    <a:pt x="631" y="542"/>
                  </a:moveTo>
                  <a:cubicBezTo>
                    <a:pt x="447" y="542"/>
                    <a:pt x="298" y="495"/>
                    <a:pt x="298" y="437"/>
                  </a:cubicBezTo>
                  <a:cubicBezTo>
                    <a:pt x="298" y="424"/>
                    <a:pt x="305" y="411"/>
                    <a:pt x="319" y="400"/>
                  </a:cubicBezTo>
                  <a:cubicBezTo>
                    <a:pt x="367" y="439"/>
                    <a:pt x="488" y="468"/>
                    <a:pt x="631" y="468"/>
                  </a:cubicBezTo>
                  <a:cubicBezTo>
                    <a:pt x="773" y="468"/>
                    <a:pt x="899" y="439"/>
                    <a:pt x="947" y="400"/>
                  </a:cubicBezTo>
                  <a:cubicBezTo>
                    <a:pt x="961" y="411"/>
                    <a:pt x="964" y="424"/>
                    <a:pt x="964" y="437"/>
                  </a:cubicBezTo>
                  <a:cubicBezTo>
                    <a:pt x="964" y="495"/>
                    <a:pt x="815" y="542"/>
                    <a:pt x="631" y="542"/>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200" name="IconShape3"/>
            <p:cNvSpPr/>
            <p:nvPr/>
          </p:nvSpPr>
          <p:spPr bwMode="auto">
            <a:xfrm>
              <a:off x="5065359" y="3763442"/>
              <a:ext cx="168084" cy="249960"/>
            </a:xfrm>
            <a:custGeom>
              <a:avLst/>
              <a:gdLst>
                <a:gd name="T0" fmla="*/ 3014 w 3064"/>
                <a:gd name="T1" fmla="*/ 3195 h 4563"/>
                <a:gd name="T2" fmla="*/ 1022 w 3064"/>
                <a:gd name="T3" fmla="*/ 15 h 4563"/>
                <a:gd name="T4" fmla="*/ 947 w 3064"/>
                <a:gd name="T5" fmla="*/ 22 h 4563"/>
                <a:gd name="T6" fmla="*/ 937 w 3064"/>
                <a:gd name="T7" fmla="*/ 96 h 4563"/>
                <a:gd name="T8" fmla="*/ 322 w 3064"/>
                <a:gd name="T9" fmla="*/ 2804 h 4563"/>
                <a:gd name="T10" fmla="*/ 199 w 3064"/>
                <a:gd name="T11" fmla="*/ 4121 h 4563"/>
                <a:gd name="T12" fmla="*/ 1243 w 3064"/>
                <a:gd name="T13" fmla="*/ 4562 h 4563"/>
                <a:gd name="T14" fmla="*/ 1261 w 3064"/>
                <a:gd name="T15" fmla="*/ 4417 h 4563"/>
                <a:gd name="T16" fmla="*/ 1178 w 3064"/>
                <a:gd name="T17" fmla="*/ 4158 h 4563"/>
                <a:gd name="T18" fmla="*/ 1108 w 3064"/>
                <a:gd name="T19" fmla="*/ 3986 h 4563"/>
                <a:gd name="T20" fmla="*/ 1169 w 3064"/>
                <a:gd name="T21" fmla="*/ 3254 h 4563"/>
                <a:gd name="T22" fmla="*/ 1624 w 3064"/>
                <a:gd name="T23" fmla="*/ 2848 h 4563"/>
                <a:gd name="T24" fmla="*/ 1691 w 3064"/>
                <a:gd name="T25" fmla="*/ 2859 h 4563"/>
                <a:gd name="T26" fmla="*/ 1728 w 3064"/>
                <a:gd name="T27" fmla="*/ 2917 h 4563"/>
                <a:gd name="T28" fmla="*/ 1740 w 3064"/>
                <a:gd name="T29" fmla="*/ 3018 h 4563"/>
                <a:gd name="T30" fmla="*/ 1832 w 3064"/>
                <a:gd name="T31" fmla="*/ 3556 h 4563"/>
                <a:gd name="T32" fmla="*/ 1903 w 3064"/>
                <a:gd name="T33" fmla="*/ 3754 h 4563"/>
                <a:gd name="T34" fmla="*/ 2001 w 3064"/>
                <a:gd name="T35" fmla="*/ 4069 h 4563"/>
                <a:gd name="T36" fmla="*/ 1958 w 3064"/>
                <a:gd name="T37" fmla="*/ 4563 h 4563"/>
                <a:gd name="T38" fmla="*/ 3014 w 3064"/>
                <a:gd name="T39" fmla="*/ 3195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64" h="4563">
                  <a:moveTo>
                    <a:pt x="3014" y="3195"/>
                  </a:moveTo>
                  <a:cubicBezTo>
                    <a:pt x="2945" y="2063"/>
                    <a:pt x="2018" y="688"/>
                    <a:pt x="1022" y="15"/>
                  </a:cubicBezTo>
                  <a:cubicBezTo>
                    <a:pt x="999" y="0"/>
                    <a:pt x="967" y="2"/>
                    <a:pt x="947" y="22"/>
                  </a:cubicBezTo>
                  <a:cubicBezTo>
                    <a:pt x="926" y="41"/>
                    <a:pt x="922" y="72"/>
                    <a:pt x="937" y="96"/>
                  </a:cubicBezTo>
                  <a:cubicBezTo>
                    <a:pt x="1436" y="916"/>
                    <a:pt x="610" y="2300"/>
                    <a:pt x="322" y="2804"/>
                  </a:cubicBezTo>
                  <a:cubicBezTo>
                    <a:pt x="66" y="3252"/>
                    <a:pt x="0" y="3801"/>
                    <a:pt x="199" y="4121"/>
                  </a:cubicBezTo>
                  <a:cubicBezTo>
                    <a:pt x="395" y="4436"/>
                    <a:pt x="751" y="4515"/>
                    <a:pt x="1243" y="4562"/>
                  </a:cubicBezTo>
                  <a:cubicBezTo>
                    <a:pt x="1257" y="4513"/>
                    <a:pt x="1264" y="4464"/>
                    <a:pt x="1261" y="4417"/>
                  </a:cubicBezTo>
                  <a:cubicBezTo>
                    <a:pt x="1255" y="4328"/>
                    <a:pt x="1218" y="4245"/>
                    <a:pt x="1178" y="4158"/>
                  </a:cubicBezTo>
                  <a:cubicBezTo>
                    <a:pt x="1153" y="4103"/>
                    <a:pt x="1127" y="4047"/>
                    <a:pt x="1108" y="3986"/>
                  </a:cubicBezTo>
                  <a:cubicBezTo>
                    <a:pt x="1031" y="3742"/>
                    <a:pt x="1054" y="3476"/>
                    <a:pt x="1169" y="3254"/>
                  </a:cubicBezTo>
                  <a:cubicBezTo>
                    <a:pt x="1275" y="3051"/>
                    <a:pt x="1445" y="2899"/>
                    <a:pt x="1624" y="2848"/>
                  </a:cubicBezTo>
                  <a:cubicBezTo>
                    <a:pt x="1647" y="2842"/>
                    <a:pt x="1672" y="2846"/>
                    <a:pt x="1691" y="2859"/>
                  </a:cubicBezTo>
                  <a:cubicBezTo>
                    <a:pt x="1712" y="2872"/>
                    <a:pt x="1725" y="2893"/>
                    <a:pt x="1728" y="2917"/>
                  </a:cubicBezTo>
                  <a:lnTo>
                    <a:pt x="1740" y="3018"/>
                  </a:lnTo>
                  <a:cubicBezTo>
                    <a:pt x="1761" y="3197"/>
                    <a:pt x="1784" y="3382"/>
                    <a:pt x="1832" y="3556"/>
                  </a:cubicBezTo>
                  <a:cubicBezTo>
                    <a:pt x="1850" y="3623"/>
                    <a:pt x="1876" y="3687"/>
                    <a:pt x="1903" y="3754"/>
                  </a:cubicBezTo>
                  <a:cubicBezTo>
                    <a:pt x="1942" y="3853"/>
                    <a:pt x="1983" y="3956"/>
                    <a:pt x="2001" y="4069"/>
                  </a:cubicBezTo>
                  <a:cubicBezTo>
                    <a:pt x="2027" y="4228"/>
                    <a:pt x="2033" y="4372"/>
                    <a:pt x="1958" y="4563"/>
                  </a:cubicBezTo>
                  <a:cubicBezTo>
                    <a:pt x="2560" y="4436"/>
                    <a:pt x="3064" y="4004"/>
                    <a:pt x="3014" y="3195"/>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201" name="IconShape4"/>
            <p:cNvSpPr/>
            <p:nvPr/>
          </p:nvSpPr>
          <p:spPr bwMode="auto">
            <a:xfrm>
              <a:off x="5070497" y="4721343"/>
              <a:ext cx="174839" cy="249960"/>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22152" h="603532">
                  <a:moveTo>
                    <a:pt x="210960" y="176823"/>
                  </a:moveTo>
                  <a:cubicBezTo>
                    <a:pt x="227058" y="176823"/>
                    <a:pt x="240855" y="187803"/>
                    <a:pt x="244560" y="203378"/>
                  </a:cubicBezTo>
                  <a:cubicBezTo>
                    <a:pt x="246604" y="212315"/>
                    <a:pt x="245071" y="221508"/>
                    <a:pt x="240344" y="229423"/>
                  </a:cubicBezTo>
                  <a:cubicBezTo>
                    <a:pt x="235489" y="237211"/>
                    <a:pt x="227824" y="242701"/>
                    <a:pt x="218881" y="244744"/>
                  </a:cubicBezTo>
                  <a:cubicBezTo>
                    <a:pt x="216326" y="245382"/>
                    <a:pt x="213643" y="245765"/>
                    <a:pt x="210960" y="245765"/>
                  </a:cubicBezTo>
                  <a:cubicBezTo>
                    <a:pt x="194863" y="245765"/>
                    <a:pt x="181066" y="234785"/>
                    <a:pt x="177489" y="219210"/>
                  </a:cubicBezTo>
                  <a:cubicBezTo>
                    <a:pt x="173145" y="200697"/>
                    <a:pt x="184643" y="182058"/>
                    <a:pt x="203040" y="177717"/>
                  </a:cubicBezTo>
                  <a:cubicBezTo>
                    <a:pt x="205723" y="177206"/>
                    <a:pt x="208405" y="176823"/>
                    <a:pt x="210960" y="176823"/>
                  </a:cubicBezTo>
                  <a:close/>
                  <a:moveTo>
                    <a:pt x="210948" y="156926"/>
                  </a:moveTo>
                  <a:cubicBezTo>
                    <a:pt x="206859" y="156926"/>
                    <a:pt x="202641" y="157436"/>
                    <a:pt x="198552" y="158457"/>
                  </a:cubicBezTo>
                  <a:cubicBezTo>
                    <a:pt x="169286" y="165348"/>
                    <a:pt x="151139" y="194568"/>
                    <a:pt x="158040" y="223662"/>
                  </a:cubicBezTo>
                  <a:cubicBezTo>
                    <a:pt x="163919" y="248416"/>
                    <a:pt x="185644" y="265515"/>
                    <a:pt x="210948" y="265515"/>
                  </a:cubicBezTo>
                  <a:cubicBezTo>
                    <a:pt x="215166" y="265515"/>
                    <a:pt x="219383" y="265132"/>
                    <a:pt x="223472" y="264111"/>
                  </a:cubicBezTo>
                  <a:cubicBezTo>
                    <a:pt x="237530" y="260794"/>
                    <a:pt x="249543" y="252244"/>
                    <a:pt x="257211" y="239867"/>
                  </a:cubicBezTo>
                  <a:cubicBezTo>
                    <a:pt x="264879" y="227490"/>
                    <a:pt x="267179" y="212943"/>
                    <a:pt x="263857" y="198779"/>
                  </a:cubicBezTo>
                  <a:cubicBezTo>
                    <a:pt x="258106" y="174152"/>
                    <a:pt x="236380" y="156926"/>
                    <a:pt x="210948" y="156926"/>
                  </a:cubicBezTo>
                  <a:close/>
                  <a:moveTo>
                    <a:pt x="246987" y="1634"/>
                  </a:moveTo>
                  <a:cubicBezTo>
                    <a:pt x="257722" y="-790"/>
                    <a:pt x="269480" y="-535"/>
                    <a:pt x="281876" y="2528"/>
                  </a:cubicBezTo>
                  <a:cubicBezTo>
                    <a:pt x="286094" y="3548"/>
                    <a:pt x="295423" y="8397"/>
                    <a:pt x="316254" y="19754"/>
                  </a:cubicBezTo>
                  <a:cubicBezTo>
                    <a:pt x="322388" y="23072"/>
                    <a:pt x="329289" y="26772"/>
                    <a:pt x="331334" y="27793"/>
                  </a:cubicBezTo>
                  <a:cubicBezTo>
                    <a:pt x="354721" y="38256"/>
                    <a:pt x="368523" y="53441"/>
                    <a:pt x="372741" y="72581"/>
                  </a:cubicBezTo>
                  <a:cubicBezTo>
                    <a:pt x="381431" y="113158"/>
                    <a:pt x="342580" y="159223"/>
                    <a:pt x="323411" y="181170"/>
                  </a:cubicBezTo>
                  <a:cubicBezTo>
                    <a:pt x="348587" y="187805"/>
                    <a:pt x="396000" y="201459"/>
                    <a:pt x="414531" y="235401"/>
                  </a:cubicBezTo>
                  <a:cubicBezTo>
                    <a:pt x="423477" y="251734"/>
                    <a:pt x="424499" y="270364"/>
                    <a:pt x="417854" y="290908"/>
                  </a:cubicBezTo>
                  <a:cubicBezTo>
                    <a:pt x="416959" y="293587"/>
                    <a:pt x="413508" y="299712"/>
                    <a:pt x="403540" y="317194"/>
                  </a:cubicBezTo>
                  <a:cubicBezTo>
                    <a:pt x="401368" y="321022"/>
                    <a:pt x="395617" y="331102"/>
                    <a:pt x="394978" y="332506"/>
                  </a:cubicBezTo>
                  <a:cubicBezTo>
                    <a:pt x="383987" y="356623"/>
                    <a:pt x="368012" y="371297"/>
                    <a:pt x="347565" y="376146"/>
                  </a:cubicBezTo>
                  <a:cubicBezTo>
                    <a:pt x="342836" y="377294"/>
                    <a:pt x="337724" y="377804"/>
                    <a:pt x="332484" y="377804"/>
                  </a:cubicBezTo>
                  <a:cubicBezTo>
                    <a:pt x="313954" y="377804"/>
                    <a:pt x="292739" y="370786"/>
                    <a:pt x="269352" y="356750"/>
                  </a:cubicBezTo>
                  <a:cubicBezTo>
                    <a:pt x="291972" y="404601"/>
                    <a:pt x="318299" y="493029"/>
                    <a:pt x="278170" y="600852"/>
                  </a:cubicBezTo>
                  <a:lnTo>
                    <a:pt x="277276" y="603532"/>
                  </a:lnTo>
                  <a:lnTo>
                    <a:pt x="257978" y="596514"/>
                  </a:lnTo>
                  <a:lnTo>
                    <a:pt x="259000" y="593834"/>
                  </a:lnTo>
                  <a:cubicBezTo>
                    <a:pt x="302324" y="477589"/>
                    <a:pt x="263985" y="386481"/>
                    <a:pt x="242003" y="348201"/>
                  </a:cubicBezTo>
                  <a:cubicBezTo>
                    <a:pt x="234080" y="369638"/>
                    <a:pt x="216060" y="411236"/>
                    <a:pt x="177721" y="420168"/>
                  </a:cubicBezTo>
                  <a:cubicBezTo>
                    <a:pt x="164813" y="423231"/>
                    <a:pt x="150244" y="422337"/>
                    <a:pt x="135036" y="417616"/>
                  </a:cubicBezTo>
                  <a:cubicBezTo>
                    <a:pt x="132097" y="416595"/>
                    <a:pt x="125579" y="413023"/>
                    <a:pt x="107304" y="402687"/>
                  </a:cubicBezTo>
                  <a:lnTo>
                    <a:pt x="106026" y="402049"/>
                  </a:lnTo>
                  <a:cubicBezTo>
                    <a:pt x="100147" y="398731"/>
                    <a:pt x="92863" y="394648"/>
                    <a:pt x="91457" y="394010"/>
                  </a:cubicBezTo>
                  <a:cubicBezTo>
                    <a:pt x="67559" y="383291"/>
                    <a:pt x="52990" y="367852"/>
                    <a:pt x="48261" y="348201"/>
                  </a:cubicBezTo>
                  <a:cubicBezTo>
                    <a:pt x="38932" y="308389"/>
                    <a:pt x="73565" y="263984"/>
                    <a:pt x="91074" y="242547"/>
                  </a:cubicBezTo>
                  <a:cubicBezTo>
                    <a:pt x="66792" y="235018"/>
                    <a:pt x="21679" y="219961"/>
                    <a:pt x="5704" y="184360"/>
                  </a:cubicBezTo>
                  <a:cubicBezTo>
                    <a:pt x="-2986" y="165220"/>
                    <a:pt x="-1708" y="143272"/>
                    <a:pt x="9283" y="118900"/>
                  </a:cubicBezTo>
                  <a:cubicBezTo>
                    <a:pt x="10433" y="116604"/>
                    <a:pt x="15673" y="107799"/>
                    <a:pt x="27174" y="88786"/>
                  </a:cubicBezTo>
                  <a:lnTo>
                    <a:pt x="27686" y="87766"/>
                  </a:lnTo>
                  <a:cubicBezTo>
                    <a:pt x="30114" y="83810"/>
                    <a:pt x="32031" y="80748"/>
                    <a:pt x="32414" y="79982"/>
                  </a:cubicBezTo>
                  <a:cubicBezTo>
                    <a:pt x="42894" y="61735"/>
                    <a:pt x="56824" y="50378"/>
                    <a:pt x="73565" y="46423"/>
                  </a:cubicBezTo>
                  <a:cubicBezTo>
                    <a:pt x="77910" y="45402"/>
                    <a:pt x="82511" y="44891"/>
                    <a:pt x="87240" y="44891"/>
                  </a:cubicBezTo>
                  <a:cubicBezTo>
                    <a:pt x="123279" y="44891"/>
                    <a:pt x="160085" y="74240"/>
                    <a:pt x="178871" y="89807"/>
                  </a:cubicBezTo>
                  <a:cubicBezTo>
                    <a:pt x="187050" y="63904"/>
                    <a:pt x="203792" y="11843"/>
                    <a:pt x="246987" y="1634"/>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grpSp>
      <p:grpSp>
        <p:nvGrpSpPr>
          <p:cNvPr id="88" name="Google Shape;2442;p49"/>
          <p:cNvGrpSpPr/>
          <p:nvPr/>
        </p:nvGrpSpPr>
        <p:grpSpPr>
          <a:xfrm>
            <a:off x="460969" y="5646814"/>
            <a:ext cx="626819" cy="971815"/>
            <a:chOff x="2117025" y="238125"/>
            <a:chExt cx="3366375" cy="5219200"/>
          </a:xfrm>
        </p:grpSpPr>
        <p:sp>
          <p:nvSpPr>
            <p:cNvPr id="89" name="Google Shape;2443;p49"/>
            <p:cNvSpPr/>
            <p:nvPr/>
          </p:nvSpPr>
          <p:spPr>
            <a:xfrm>
              <a:off x="3789600" y="238125"/>
              <a:ext cx="420825" cy="5127050"/>
            </a:xfrm>
            <a:custGeom>
              <a:avLst/>
              <a:gdLst/>
              <a:ahLst/>
              <a:cxnLst/>
              <a:rect l="l" t="t" r="r" b="b"/>
              <a:pathLst>
                <a:path w="16833" h="205082" extrusionOk="0">
                  <a:moveTo>
                    <a:pt x="1" y="0"/>
                  </a:moveTo>
                  <a:lnTo>
                    <a:pt x="1" y="205081"/>
                  </a:lnTo>
                  <a:lnTo>
                    <a:pt x="16832" y="205081"/>
                  </a:lnTo>
                  <a:lnTo>
                    <a:pt x="1683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2444;p49"/>
            <p:cNvSpPr/>
            <p:nvPr/>
          </p:nvSpPr>
          <p:spPr>
            <a:xfrm>
              <a:off x="3789600" y="3340250"/>
              <a:ext cx="178625" cy="2024925"/>
            </a:xfrm>
            <a:custGeom>
              <a:avLst/>
              <a:gdLst/>
              <a:ahLst/>
              <a:cxnLst/>
              <a:rect l="l" t="t" r="r" b="b"/>
              <a:pathLst>
                <a:path w="7145" h="80997" extrusionOk="0">
                  <a:moveTo>
                    <a:pt x="1" y="1"/>
                  </a:moveTo>
                  <a:lnTo>
                    <a:pt x="1" y="80996"/>
                  </a:lnTo>
                  <a:lnTo>
                    <a:pt x="7144" y="80996"/>
                  </a:lnTo>
                  <a:lnTo>
                    <a:pt x="7144" y="1"/>
                  </a:lnTo>
                  <a:close/>
                </a:path>
              </a:pathLst>
            </a:custGeom>
            <a:solidFill>
              <a:srgbClr val="D15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2445;p49"/>
            <p:cNvSpPr/>
            <p:nvPr/>
          </p:nvSpPr>
          <p:spPr>
            <a:xfrm>
              <a:off x="3789600" y="3070325"/>
              <a:ext cx="420825" cy="729900"/>
            </a:xfrm>
            <a:custGeom>
              <a:avLst/>
              <a:gdLst/>
              <a:ahLst/>
              <a:cxnLst/>
              <a:rect l="l" t="t" r="r" b="b"/>
              <a:pathLst>
                <a:path w="16833" h="29196" extrusionOk="0">
                  <a:moveTo>
                    <a:pt x="1" y="1"/>
                  </a:moveTo>
                  <a:lnTo>
                    <a:pt x="1" y="29196"/>
                  </a:lnTo>
                  <a:lnTo>
                    <a:pt x="16832" y="29196"/>
                  </a:lnTo>
                  <a:lnTo>
                    <a:pt x="16832" y="1"/>
                  </a:lnTo>
                  <a:close/>
                </a:path>
              </a:pathLst>
            </a:custGeom>
            <a:solidFill>
              <a:srgbClr val="D15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 name="Google Shape;2446;p49"/>
            <p:cNvSpPr/>
            <p:nvPr/>
          </p:nvSpPr>
          <p:spPr>
            <a:xfrm>
              <a:off x="3789600" y="238125"/>
              <a:ext cx="420825" cy="341700"/>
            </a:xfrm>
            <a:custGeom>
              <a:avLst/>
              <a:gdLst/>
              <a:ahLst/>
              <a:cxnLst/>
              <a:rect l="l" t="t" r="r" b="b"/>
              <a:pathLst>
                <a:path w="16833" h="13668" extrusionOk="0">
                  <a:moveTo>
                    <a:pt x="1" y="0"/>
                  </a:moveTo>
                  <a:lnTo>
                    <a:pt x="1" y="13668"/>
                  </a:lnTo>
                  <a:lnTo>
                    <a:pt x="16832" y="13668"/>
                  </a:lnTo>
                  <a:lnTo>
                    <a:pt x="16832" y="0"/>
                  </a:lnTo>
                  <a:close/>
                </a:path>
              </a:pathLst>
            </a:custGeom>
            <a:solidFill>
              <a:srgbClr val="D15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 name="Google Shape;2447;p49"/>
            <p:cNvSpPr/>
            <p:nvPr/>
          </p:nvSpPr>
          <p:spPr>
            <a:xfrm>
              <a:off x="3789600" y="1359425"/>
              <a:ext cx="420825" cy="1201250"/>
            </a:xfrm>
            <a:custGeom>
              <a:avLst/>
              <a:gdLst/>
              <a:ahLst/>
              <a:cxnLst/>
              <a:rect l="l" t="t" r="r" b="b"/>
              <a:pathLst>
                <a:path w="16833" h="48050" extrusionOk="0">
                  <a:moveTo>
                    <a:pt x="1" y="0"/>
                  </a:moveTo>
                  <a:lnTo>
                    <a:pt x="1" y="48049"/>
                  </a:lnTo>
                  <a:lnTo>
                    <a:pt x="16832" y="48049"/>
                  </a:lnTo>
                  <a:lnTo>
                    <a:pt x="16832" y="0"/>
                  </a:lnTo>
                  <a:close/>
                </a:path>
              </a:pathLst>
            </a:custGeom>
            <a:solidFill>
              <a:srgbClr val="D15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 name="Google Shape;2448;p49"/>
            <p:cNvSpPr/>
            <p:nvPr/>
          </p:nvSpPr>
          <p:spPr>
            <a:xfrm>
              <a:off x="2718850" y="401200"/>
              <a:ext cx="2764550" cy="1390450"/>
            </a:xfrm>
            <a:custGeom>
              <a:avLst/>
              <a:gdLst/>
              <a:ahLst/>
              <a:cxnLst/>
              <a:rect l="l" t="t" r="r" b="b"/>
              <a:pathLst>
                <a:path w="110582" h="55618" extrusionOk="0">
                  <a:moveTo>
                    <a:pt x="5970" y="1"/>
                  </a:moveTo>
                  <a:lnTo>
                    <a:pt x="1" y="43744"/>
                  </a:lnTo>
                  <a:lnTo>
                    <a:pt x="47593" y="50268"/>
                  </a:lnTo>
                  <a:lnTo>
                    <a:pt x="64262" y="52552"/>
                  </a:lnTo>
                  <a:lnTo>
                    <a:pt x="86769" y="55618"/>
                  </a:lnTo>
                  <a:lnTo>
                    <a:pt x="110582" y="36600"/>
                  </a:lnTo>
                  <a:lnTo>
                    <a:pt x="92739" y="11875"/>
                  </a:lnTo>
                  <a:lnTo>
                    <a:pt x="70264" y="8776"/>
                  </a:lnTo>
                  <a:lnTo>
                    <a:pt x="53595" y="6492"/>
                  </a:lnTo>
                  <a:lnTo>
                    <a:pt x="35556" y="4046"/>
                  </a:lnTo>
                  <a:lnTo>
                    <a:pt x="22671" y="2284"/>
                  </a:lnTo>
                  <a:lnTo>
                    <a:pt x="5970" y="1"/>
                  </a:lnTo>
                  <a:close/>
                </a:path>
              </a:pathLst>
            </a:custGeom>
            <a:solidFill>
              <a:srgbClr val="F8DB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 name="Google Shape;2449;p49"/>
            <p:cNvSpPr/>
            <p:nvPr/>
          </p:nvSpPr>
          <p:spPr>
            <a:xfrm>
              <a:off x="2117025" y="2092550"/>
              <a:ext cx="3147025" cy="1342325"/>
            </a:xfrm>
            <a:custGeom>
              <a:avLst/>
              <a:gdLst/>
              <a:ahLst/>
              <a:cxnLst/>
              <a:rect l="l" t="t" r="r" b="b"/>
              <a:pathLst>
                <a:path w="125881" h="53693" extrusionOk="0">
                  <a:moveTo>
                    <a:pt x="121738" y="1"/>
                  </a:moveTo>
                  <a:lnTo>
                    <a:pt x="81550" y="3784"/>
                  </a:lnTo>
                  <a:lnTo>
                    <a:pt x="64816" y="5383"/>
                  </a:lnTo>
                  <a:lnTo>
                    <a:pt x="18854" y="9721"/>
                  </a:lnTo>
                  <a:lnTo>
                    <a:pt x="0" y="33697"/>
                  </a:lnTo>
                  <a:lnTo>
                    <a:pt x="22997" y="53693"/>
                  </a:lnTo>
                  <a:lnTo>
                    <a:pt x="68959" y="49354"/>
                  </a:lnTo>
                  <a:lnTo>
                    <a:pt x="85693" y="47789"/>
                  </a:lnTo>
                  <a:lnTo>
                    <a:pt x="125880" y="43972"/>
                  </a:lnTo>
                  <a:lnTo>
                    <a:pt x="123532" y="18985"/>
                  </a:lnTo>
                  <a:lnTo>
                    <a:pt x="122455" y="7503"/>
                  </a:lnTo>
                  <a:lnTo>
                    <a:pt x="121738" y="1"/>
                  </a:lnTo>
                  <a:close/>
                </a:path>
              </a:pathLst>
            </a:custGeom>
            <a:solidFill>
              <a:srgbClr val="F8DB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 name="Google Shape;2450;p49"/>
            <p:cNvSpPr/>
            <p:nvPr/>
          </p:nvSpPr>
          <p:spPr>
            <a:xfrm>
              <a:off x="2737600" y="5273000"/>
              <a:ext cx="2524000" cy="184325"/>
            </a:xfrm>
            <a:custGeom>
              <a:avLst/>
              <a:gdLst/>
              <a:ahLst/>
              <a:cxnLst/>
              <a:rect l="l" t="t" r="r" b="b"/>
              <a:pathLst>
                <a:path w="100960" h="7373" extrusionOk="0">
                  <a:moveTo>
                    <a:pt x="3687" y="0"/>
                  </a:moveTo>
                  <a:cubicBezTo>
                    <a:pt x="1664" y="0"/>
                    <a:pt x="1" y="1664"/>
                    <a:pt x="1" y="3686"/>
                  </a:cubicBezTo>
                  <a:cubicBezTo>
                    <a:pt x="1" y="5709"/>
                    <a:pt x="1664" y="7372"/>
                    <a:pt x="3687" y="7372"/>
                  </a:cubicBezTo>
                  <a:lnTo>
                    <a:pt x="97306" y="7372"/>
                  </a:lnTo>
                  <a:cubicBezTo>
                    <a:pt x="99328" y="7372"/>
                    <a:pt x="100959" y="5709"/>
                    <a:pt x="100959" y="3686"/>
                  </a:cubicBezTo>
                  <a:cubicBezTo>
                    <a:pt x="100959" y="1664"/>
                    <a:pt x="99328" y="0"/>
                    <a:pt x="97306" y="0"/>
                  </a:cubicBezTo>
                  <a:close/>
                </a:path>
              </a:pathLst>
            </a:custGeom>
            <a:solidFill>
              <a:srgbClr val="ADC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03" name="Google Shape;2431;p49"/>
          <p:cNvGrpSpPr/>
          <p:nvPr/>
        </p:nvGrpSpPr>
        <p:grpSpPr>
          <a:xfrm>
            <a:off x="10856520" y="5700316"/>
            <a:ext cx="1126156" cy="965127"/>
            <a:chOff x="1183275" y="604275"/>
            <a:chExt cx="5235500" cy="4486875"/>
          </a:xfrm>
        </p:grpSpPr>
        <p:sp>
          <p:nvSpPr>
            <p:cNvPr id="104" name="Google Shape;2432;p49"/>
            <p:cNvSpPr/>
            <p:nvPr/>
          </p:nvSpPr>
          <p:spPr>
            <a:xfrm>
              <a:off x="2099075" y="3218750"/>
              <a:ext cx="1157225" cy="1653850"/>
            </a:xfrm>
            <a:custGeom>
              <a:avLst/>
              <a:gdLst/>
              <a:ahLst/>
              <a:cxnLst/>
              <a:rect l="l" t="t" r="r" b="b"/>
              <a:pathLst>
                <a:path w="46289" h="66154" extrusionOk="0">
                  <a:moveTo>
                    <a:pt x="6427" y="1"/>
                  </a:moveTo>
                  <a:lnTo>
                    <a:pt x="6427" y="10178"/>
                  </a:lnTo>
                  <a:cubicBezTo>
                    <a:pt x="6427" y="10798"/>
                    <a:pt x="6427" y="11418"/>
                    <a:pt x="6394" y="12037"/>
                  </a:cubicBezTo>
                  <a:cubicBezTo>
                    <a:pt x="6361" y="16343"/>
                    <a:pt x="6068" y="20649"/>
                    <a:pt x="5611" y="24890"/>
                  </a:cubicBezTo>
                  <a:cubicBezTo>
                    <a:pt x="5057" y="29783"/>
                    <a:pt x="4208" y="34643"/>
                    <a:pt x="3132" y="39438"/>
                  </a:cubicBezTo>
                  <a:cubicBezTo>
                    <a:pt x="1" y="53106"/>
                    <a:pt x="10374" y="66154"/>
                    <a:pt x="24433" y="66154"/>
                  </a:cubicBezTo>
                  <a:cubicBezTo>
                    <a:pt x="36763" y="66154"/>
                    <a:pt x="46288" y="56074"/>
                    <a:pt x="46288" y="44364"/>
                  </a:cubicBezTo>
                  <a:cubicBezTo>
                    <a:pt x="46288" y="42733"/>
                    <a:pt x="46092" y="41102"/>
                    <a:pt x="45701" y="39438"/>
                  </a:cubicBezTo>
                  <a:cubicBezTo>
                    <a:pt x="43646" y="30435"/>
                    <a:pt x="42569" y="21269"/>
                    <a:pt x="42439" y="12037"/>
                  </a:cubicBezTo>
                  <a:cubicBezTo>
                    <a:pt x="42406" y="11418"/>
                    <a:pt x="42406" y="10798"/>
                    <a:pt x="42406" y="10178"/>
                  </a:cubicBezTo>
                  <a:lnTo>
                    <a:pt x="42406" y="1"/>
                  </a:lnTo>
                  <a:close/>
                </a:path>
              </a:pathLst>
            </a:custGeom>
            <a:solidFill>
              <a:srgbClr val="D15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 name="Google Shape;2433;p49"/>
            <p:cNvSpPr/>
            <p:nvPr/>
          </p:nvSpPr>
          <p:spPr>
            <a:xfrm>
              <a:off x="2099075" y="3218750"/>
              <a:ext cx="750275" cy="1653850"/>
            </a:xfrm>
            <a:custGeom>
              <a:avLst/>
              <a:gdLst/>
              <a:ahLst/>
              <a:cxnLst/>
              <a:rect l="l" t="t" r="r" b="b"/>
              <a:pathLst>
                <a:path w="30011" h="66154" extrusionOk="0">
                  <a:moveTo>
                    <a:pt x="6427" y="1"/>
                  </a:moveTo>
                  <a:lnTo>
                    <a:pt x="6427" y="262"/>
                  </a:lnTo>
                  <a:lnTo>
                    <a:pt x="6427" y="10178"/>
                  </a:lnTo>
                  <a:cubicBezTo>
                    <a:pt x="6427" y="15104"/>
                    <a:pt x="6166" y="20029"/>
                    <a:pt x="5611" y="24890"/>
                  </a:cubicBezTo>
                  <a:cubicBezTo>
                    <a:pt x="5057" y="29783"/>
                    <a:pt x="4208" y="34643"/>
                    <a:pt x="3132" y="39438"/>
                  </a:cubicBezTo>
                  <a:cubicBezTo>
                    <a:pt x="1" y="53106"/>
                    <a:pt x="10374" y="66154"/>
                    <a:pt x="24433" y="66154"/>
                  </a:cubicBezTo>
                  <a:cubicBezTo>
                    <a:pt x="26357" y="66154"/>
                    <a:pt x="28217" y="65893"/>
                    <a:pt x="30011" y="65436"/>
                  </a:cubicBezTo>
                  <a:cubicBezTo>
                    <a:pt x="18920" y="62533"/>
                    <a:pt x="11548" y="51246"/>
                    <a:pt x="14255" y="39438"/>
                  </a:cubicBezTo>
                  <a:cubicBezTo>
                    <a:pt x="15332" y="34643"/>
                    <a:pt x="16180" y="29783"/>
                    <a:pt x="16735" y="24890"/>
                  </a:cubicBezTo>
                  <a:cubicBezTo>
                    <a:pt x="17256" y="20029"/>
                    <a:pt x="17550" y="15104"/>
                    <a:pt x="17550" y="10178"/>
                  </a:cubicBezTo>
                  <a:lnTo>
                    <a:pt x="17550" y="262"/>
                  </a:lnTo>
                  <a:lnTo>
                    <a:pt x="17550" y="1"/>
                  </a:lnTo>
                  <a:close/>
                </a:path>
              </a:pathLst>
            </a:custGeom>
            <a:solidFill>
              <a:srgbClr val="F088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 name="Google Shape;2434;p49"/>
            <p:cNvSpPr/>
            <p:nvPr/>
          </p:nvSpPr>
          <p:spPr>
            <a:xfrm>
              <a:off x="2258925" y="3010800"/>
              <a:ext cx="901125" cy="508900"/>
            </a:xfrm>
            <a:custGeom>
              <a:avLst/>
              <a:gdLst/>
              <a:ahLst/>
              <a:cxnLst/>
              <a:rect l="l" t="t" r="r" b="b"/>
              <a:pathLst>
                <a:path w="36045" h="20356" extrusionOk="0">
                  <a:moveTo>
                    <a:pt x="16310" y="1"/>
                  </a:moveTo>
                  <a:lnTo>
                    <a:pt x="33" y="8319"/>
                  </a:lnTo>
                  <a:lnTo>
                    <a:pt x="33" y="18496"/>
                  </a:lnTo>
                  <a:cubicBezTo>
                    <a:pt x="33" y="19116"/>
                    <a:pt x="33" y="19736"/>
                    <a:pt x="0" y="20355"/>
                  </a:cubicBezTo>
                  <a:lnTo>
                    <a:pt x="36045" y="20355"/>
                  </a:lnTo>
                  <a:cubicBezTo>
                    <a:pt x="36012" y="19736"/>
                    <a:pt x="36012" y="19116"/>
                    <a:pt x="36012" y="18496"/>
                  </a:cubicBezTo>
                  <a:lnTo>
                    <a:pt x="36012" y="8319"/>
                  </a:lnTo>
                  <a:lnTo>
                    <a:pt x="16310" y="1"/>
                  </a:lnTo>
                  <a:close/>
                </a:path>
              </a:pathLst>
            </a:custGeom>
            <a:solidFill>
              <a:srgbClr val="F088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 name="Google Shape;2435;p49"/>
            <p:cNvSpPr/>
            <p:nvPr/>
          </p:nvSpPr>
          <p:spPr>
            <a:xfrm>
              <a:off x="1183275" y="1692950"/>
              <a:ext cx="3052425" cy="1525825"/>
            </a:xfrm>
            <a:custGeom>
              <a:avLst/>
              <a:gdLst/>
              <a:ahLst/>
              <a:cxnLst/>
              <a:rect l="l" t="t" r="r" b="b"/>
              <a:pathLst>
                <a:path w="122097" h="61033" extrusionOk="0">
                  <a:moveTo>
                    <a:pt x="61065" y="1"/>
                  </a:moveTo>
                  <a:cubicBezTo>
                    <a:pt x="59075" y="1"/>
                    <a:pt x="57150" y="99"/>
                    <a:pt x="55258" y="262"/>
                  </a:cubicBezTo>
                  <a:cubicBezTo>
                    <a:pt x="33305" y="2349"/>
                    <a:pt x="14745" y="16017"/>
                    <a:pt x="5774" y="35100"/>
                  </a:cubicBezTo>
                  <a:cubicBezTo>
                    <a:pt x="2904" y="41200"/>
                    <a:pt x="1012" y="47887"/>
                    <a:pt x="327" y="54867"/>
                  </a:cubicBezTo>
                  <a:cubicBezTo>
                    <a:pt x="0" y="58162"/>
                    <a:pt x="2610" y="61033"/>
                    <a:pt x="5905" y="61033"/>
                  </a:cubicBezTo>
                  <a:lnTo>
                    <a:pt x="116192" y="61033"/>
                  </a:lnTo>
                  <a:cubicBezTo>
                    <a:pt x="119487" y="61033"/>
                    <a:pt x="122097" y="58162"/>
                    <a:pt x="121770" y="54867"/>
                  </a:cubicBezTo>
                  <a:cubicBezTo>
                    <a:pt x="118704" y="24042"/>
                    <a:pt x="92673" y="1"/>
                    <a:pt x="61065" y="1"/>
                  </a:cubicBezTo>
                  <a:close/>
                </a:path>
              </a:pathLst>
            </a:custGeom>
            <a:solidFill>
              <a:srgbClr val="ADC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 name="Google Shape;2436;p49"/>
            <p:cNvSpPr/>
            <p:nvPr/>
          </p:nvSpPr>
          <p:spPr>
            <a:xfrm>
              <a:off x="3733325" y="2522325"/>
              <a:ext cx="1454050" cy="2568025"/>
            </a:xfrm>
            <a:custGeom>
              <a:avLst/>
              <a:gdLst/>
              <a:ahLst/>
              <a:cxnLst/>
              <a:rect l="l" t="t" r="r" b="b"/>
              <a:pathLst>
                <a:path w="58162" h="102721" extrusionOk="0">
                  <a:moveTo>
                    <a:pt x="8090" y="0"/>
                  </a:moveTo>
                  <a:lnTo>
                    <a:pt x="8090" y="32424"/>
                  </a:lnTo>
                  <a:cubicBezTo>
                    <a:pt x="8090" y="38622"/>
                    <a:pt x="7732" y="44787"/>
                    <a:pt x="7047" y="50887"/>
                  </a:cubicBezTo>
                  <a:cubicBezTo>
                    <a:pt x="6362" y="57052"/>
                    <a:pt x="5318" y="63120"/>
                    <a:pt x="3948" y="69154"/>
                  </a:cubicBezTo>
                  <a:cubicBezTo>
                    <a:pt x="1" y="86345"/>
                    <a:pt x="13081" y="102720"/>
                    <a:pt x="30696" y="102720"/>
                  </a:cubicBezTo>
                  <a:cubicBezTo>
                    <a:pt x="46190" y="102720"/>
                    <a:pt x="58162" y="90096"/>
                    <a:pt x="58162" y="75352"/>
                  </a:cubicBezTo>
                  <a:cubicBezTo>
                    <a:pt x="58162" y="73297"/>
                    <a:pt x="57934" y="71242"/>
                    <a:pt x="57477" y="69154"/>
                  </a:cubicBezTo>
                  <a:cubicBezTo>
                    <a:pt x="54704" y="57118"/>
                    <a:pt x="53334" y="44787"/>
                    <a:pt x="53334" y="32424"/>
                  </a:cubicBezTo>
                  <a:lnTo>
                    <a:pt x="53334" y="0"/>
                  </a:lnTo>
                  <a:close/>
                </a:path>
              </a:pathLst>
            </a:custGeom>
            <a:solidFill>
              <a:srgbClr val="D15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 name="Google Shape;2437;p49"/>
            <p:cNvSpPr/>
            <p:nvPr/>
          </p:nvSpPr>
          <p:spPr>
            <a:xfrm>
              <a:off x="3733325" y="2522325"/>
              <a:ext cx="942750" cy="2568825"/>
            </a:xfrm>
            <a:custGeom>
              <a:avLst/>
              <a:gdLst/>
              <a:ahLst/>
              <a:cxnLst/>
              <a:rect l="l" t="t" r="r" b="b"/>
              <a:pathLst>
                <a:path w="37710" h="102753" extrusionOk="0">
                  <a:moveTo>
                    <a:pt x="8090" y="0"/>
                  </a:moveTo>
                  <a:lnTo>
                    <a:pt x="8090" y="326"/>
                  </a:lnTo>
                  <a:lnTo>
                    <a:pt x="8090" y="32424"/>
                  </a:lnTo>
                  <a:cubicBezTo>
                    <a:pt x="8090" y="38590"/>
                    <a:pt x="7732" y="44787"/>
                    <a:pt x="7047" y="50887"/>
                  </a:cubicBezTo>
                  <a:cubicBezTo>
                    <a:pt x="6362" y="57052"/>
                    <a:pt x="5318" y="63120"/>
                    <a:pt x="3948" y="69154"/>
                  </a:cubicBezTo>
                  <a:cubicBezTo>
                    <a:pt x="1" y="86345"/>
                    <a:pt x="13081" y="102753"/>
                    <a:pt x="30696" y="102753"/>
                  </a:cubicBezTo>
                  <a:cubicBezTo>
                    <a:pt x="33143" y="102753"/>
                    <a:pt x="35491" y="102427"/>
                    <a:pt x="37709" y="101839"/>
                  </a:cubicBezTo>
                  <a:cubicBezTo>
                    <a:pt x="23781" y="98219"/>
                    <a:pt x="14517" y="83996"/>
                    <a:pt x="17909" y="69154"/>
                  </a:cubicBezTo>
                  <a:cubicBezTo>
                    <a:pt x="19312" y="63120"/>
                    <a:pt x="20323" y="57052"/>
                    <a:pt x="21041" y="50887"/>
                  </a:cubicBezTo>
                  <a:cubicBezTo>
                    <a:pt x="21726" y="44787"/>
                    <a:pt x="22052" y="38590"/>
                    <a:pt x="22052" y="32424"/>
                  </a:cubicBezTo>
                  <a:lnTo>
                    <a:pt x="22052" y="326"/>
                  </a:lnTo>
                  <a:lnTo>
                    <a:pt x="22052" y="0"/>
                  </a:lnTo>
                  <a:close/>
                </a:path>
              </a:pathLst>
            </a:custGeom>
            <a:solidFill>
              <a:srgbClr val="F088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 name="Google Shape;2438;p49"/>
            <p:cNvSpPr/>
            <p:nvPr/>
          </p:nvSpPr>
          <p:spPr>
            <a:xfrm>
              <a:off x="3935575" y="2358400"/>
              <a:ext cx="1131125" cy="576575"/>
            </a:xfrm>
            <a:custGeom>
              <a:avLst/>
              <a:gdLst/>
              <a:ahLst/>
              <a:cxnLst/>
              <a:rect l="l" t="t" r="r" b="b"/>
              <a:pathLst>
                <a:path w="45245" h="23063" extrusionOk="0">
                  <a:moveTo>
                    <a:pt x="25738" y="1"/>
                  </a:moveTo>
                  <a:lnTo>
                    <a:pt x="0" y="6557"/>
                  </a:lnTo>
                  <a:lnTo>
                    <a:pt x="0" y="23063"/>
                  </a:lnTo>
                  <a:lnTo>
                    <a:pt x="45244" y="23063"/>
                  </a:lnTo>
                  <a:lnTo>
                    <a:pt x="45244" y="6557"/>
                  </a:lnTo>
                  <a:lnTo>
                    <a:pt x="25738" y="1"/>
                  </a:lnTo>
                  <a:close/>
                </a:path>
              </a:pathLst>
            </a:custGeom>
            <a:solidFill>
              <a:srgbClr val="F088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 name="Google Shape;2439;p49"/>
            <p:cNvSpPr/>
            <p:nvPr/>
          </p:nvSpPr>
          <p:spPr>
            <a:xfrm>
              <a:off x="1183275" y="1692950"/>
              <a:ext cx="1815325" cy="1525825"/>
            </a:xfrm>
            <a:custGeom>
              <a:avLst/>
              <a:gdLst/>
              <a:ahLst/>
              <a:cxnLst/>
              <a:rect l="l" t="t" r="r" b="b"/>
              <a:pathLst>
                <a:path w="72613" h="61033" extrusionOk="0">
                  <a:moveTo>
                    <a:pt x="61065" y="1"/>
                  </a:moveTo>
                  <a:cubicBezTo>
                    <a:pt x="59075" y="1"/>
                    <a:pt x="57150" y="99"/>
                    <a:pt x="55226" y="262"/>
                  </a:cubicBezTo>
                  <a:cubicBezTo>
                    <a:pt x="33305" y="2349"/>
                    <a:pt x="14745" y="16017"/>
                    <a:pt x="5774" y="35100"/>
                  </a:cubicBezTo>
                  <a:cubicBezTo>
                    <a:pt x="2904" y="41200"/>
                    <a:pt x="1012" y="47887"/>
                    <a:pt x="327" y="54867"/>
                  </a:cubicBezTo>
                  <a:cubicBezTo>
                    <a:pt x="0" y="58162"/>
                    <a:pt x="2610" y="61033"/>
                    <a:pt x="5905" y="61033"/>
                  </a:cubicBezTo>
                  <a:lnTo>
                    <a:pt x="29032" y="61033"/>
                  </a:lnTo>
                  <a:cubicBezTo>
                    <a:pt x="25705" y="61033"/>
                    <a:pt x="23095" y="58162"/>
                    <a:pt x="23421" y="54867"/>
                  </a:cubicBezTo>
                  <a:cubicBezTo>
                    <a:pt x="24139" y="47887"/>
                    <a:pt x="25998" y="41200"/>
                    <a:pt x="28869" y="35100"/>
                  </a:cubicBezTo>
                  <a:cubicBezTo>
                    <a:pt x="37057" y="17713"/>
                    <a:pt x="53203" y="4796"/>
                    <a:pt x="72612" y="1077"/>
                  </a:cubicBezTo>
                  <a:cubicBezTo>
                    <a:pt x="68861" y="360"/>
                    <a:pt x="65012" y="1"/>
                    <a:pt x="61065" y="1"/>
                  </a:cubicBezTo>
                  <a:close/>
                </a:path>
              </a:pathLst>
            </a:custGeom>
            <a:solidFill>
              <a:srgbClr val="8798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 name="Google Shape;2440;p49"/>
            <p:cNvSpPr/>
            <p:nvPr/>
          </p:nvSpPr>
          <p:spPr>
            <a:xfrm>
              <a:off x="2582675" y="605075"/>
              <a:ext cx="3836100" cy="1917275"/>
            </a:xfrm>
            <a:custGeom>
              <a:avLst/>
              <a:gdLst/>
              <a:ahLst/>
              <a:cxnLst/>
              <a:rect l="l" t="t" r="r" b="b"/>
              <a:pathLst>
                <a:path w="153444" h="76691" extrusionOk="0">
                  <a:moveTo>
                    <a:pt x="76722" y="1"/>
                  </a:moveTo>
                  <a:cubicBezTo>
                    <a:pt x="74276" y="1"/>
                    <a:pt x="71829" y="99"/>
                    <a:pt x="69415" y="327"/>
                  </a:cubicBezTo>
                  <a:cubicBezTo>
                    <a:pt x="41851" y="2937"/>
                    <a:pt x="18528" y="20127"/>
                    <a:pt x="7274" y="44136"/>
                  </a:cubicBezTo>
                  <a:cubicBezTo>
                    <a:pt x="3654" y="51801"/>
                    <a:pt x="1305" y="60152"/>
                    <a:pt x="424" y="68959"/>
                  </a:cubicBezTo>
                  <a:cubicBezTo>
                    <a:pt x="0" y="73102"/>
                    <a:pt x="3295" y="76690"/>
                    <a:pt x="7437" y="76690"/>
                  </a:cubicBezTo>
                  <a:lnTo>
                    <a:pt x="146007" y="76690"/>
                  </a:lnTo>
                  <a:cubicBezTo>
                    <a:pt x="150182" y="76690"/>
                    <a:pt x="153444" y="73102"/>
                    <a:pt x="153053" y="68959"/>
                  </a:cubicBezTo>
                  <a:cubicBezTo>
                    <a:pt x="149171" y="30240"/>
                    <a:pt x="116486" y="1"/>
                    <a:pt x="76722" y="1"/>
                  </a:cubicBezTo>
                  <a:close/>
                </a:path>
              </a:pathLst>
            </a:custGeom>
            <a:solidFill>
              <a:srgbClr val="F8DB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 name="Google Shape;2441;p49"/>
            <p:cNvSpPr/>
            <p:nvPr/>
          </p:nvSpPr>
          <p:spPr>
            <a:xfrm>
              <a:off x="2582675" y="604275"/>
              <a:ext cx="2281775" cy="1918075"/>
            </a:xfrm>
            <a:custGeom>
              <a:avLst/>
              <a:gdLst/>
              <a:ahLst/>
              <a:cxnLst/>
              <a:rect l="l" t="t" r="r" b="b"/>
              <a:pathLst>
                <a:path w="91271" h="76723" extrusionOk="0">
                  <a:moveTo>
                    <a:pt x="76722" y="0"/>
                  </a:moveTo>
                  <a:cubicBezTo>
                    <a:pt x="74276" y="0"/>
                    <a:pt x="71829" y="131"/>
                    <a:pt x="69415" y="359"/>
                  </a:cubicBezTo>
                  <a:cubicBezTo>
                    <a:pt x="41851" y="2969"/>
                    <a:pt x="18528" y="20159"/>
                    <a:pt x="7274" y="44168"/>
                  </a:cubicBezTo>
                  <a:cubicBezTo>
                    <a:pt x="3654" y="51833"/>
                    <a:pt x="1305" y="60184"/>
                    <a:pt x="424" y="68991"/>
                  </a:cubicBezTo>
                  <a:cubicBezTo>
                    <a:pt x="0" y="73134"/>
                    <a:pt x="3295" y="76722"/>
                    <a:pt x="7437" y="76722"/>
                  </a:cubicBezTo>
                  <a:lnTo>
                    <a:pt x="36469" y="76722"/>
                  </a:lnTo>
                  <a:cubicBezTo>
                    <a:pt x="32326" y="76722"/>
                    <a:pt x="29032" y="73134"/>
                    <a:pt x="29456" y="68991"/>
                  </a:cubicBezTo>
                  <a:cubicBezTo>
                    <a:pt x="30337" y="60184"/>
                    <a:pt x="32685" y="51833"/>
                    <a:pt x="36306" y="44168"/>
                  </a:cubicBezTo>
                  <a:cubicBezTo>
                    <a:pt x="46581" y="22280"/>
                    <a:pt x="66871" y="6068"/>
                    <a:pt x="91270" y="1403"/>
                  </a:cubicBezTo>
                  <a:cubicBezTo>
                    <a:pt x="86573" y="490"/>
                    <a:pt x="81713" y="0"/>
                    <a:pt x="76722" y="0"/>
                  </a:cubicBezTo>
                  <a:close/>
                </a:path>
              </a:pathLst>
            </a:custGeom>
            <a:solidFill>
              <a:srgbClr val="CFB8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FFF3"/>
        </a:solidFill>
        <a:effectLst/>
      </p:bgPr>
    </p:bg>
    <p:spTree>
      <p:nvGrpSpPr>
        <p:cNvPr id="1" name=""/>
        <p:cNvGrpSpPr/>
        <p:nvPr/>
      </p:nvGrpSpPr>
      <p:grpSpPr>
        <a:xfrm>
          <a:off x="0" y="0"/>
          <a:ext cx="0" cy="0"/>
          <a:chOff x="0" y="0"/>
          <a:chExt cx="0" cy="0"/>
        </a:xfrm>
      </p:grpSpPr>
      <p:sp>
        <p:nvSpPr>
          <p:cNvPr id="41" name="Google Shape;1061;p47"/>
          <p:cNvSpPr/>
          <p:nvPr/>
        </p:nvSpPr>
        <p:spPr>
          <a:xfrm>
            <a:off x="2327444" y="2916748"/>
            <a:ext cx="754800" cy="754800"/>
          </a:xfrm>
          <a:prstGeom prst="roundRect">
            <a:avLst>
              <a:gd name="adj" fmla="val 16667"/>
            </a:avLst>
          </a:prstGeom>
          <a:solidFill>
            <a:srgbClr val="25C5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chemeClr val="accent2"/>
              </a:solidFill>
              <a:effectLst/>
              <a:uLnTx/>
              <a:uFillTx/>
              <a:latin typeface="Arial" panose="020B0604020202020204"/>
              <a:cs typeface="Arial" panose="020B0604020202020204"/>
              <a:sym typeface="Arial" panose="020B0604020202020204"/>
            </a:endParaRPr>
          </a:p>
        </p:txBody>
      </p:sp>
      <p:sp>
        <p:nvSpPr>
          <p:cNvPr id="42" name="Google Shape;1062;p47"/>
          <p:cNvSpPr/>
          <p:nvPr/>
        </p:nvSpPr>
        <p:spPr>
          <a:xfrm>
            <a:off x="6848994" y="2916748"/>
            <a:ext cx="754800" cy="754800"/>
          </a:xfrm>
          <a:prstGeom prst="roundRect">
            <a:avLst>
              <a:gd name="adj" fmla="val 16667"/>
            </a:avLst>
          </a:prstGeom>
          <a:solidFill>
            <a:srgbClr val="25C5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chemeClr val="accent2"/>
              </a:solidFill>
              <a:effectLst/>
              <a:uLnTx/>
              <a:uFillTx/>
              <a:latin typeface="Arial" panose="020B0604020202020204"/>
              <a:cs typeface="Arial" panose="020B0604020202020204"/>
              <a:sym typeface="Arial" panose="020B0604020202020204"/>
            </a:endParaRPr>
          </a:p>
        </p:txBody>
      </p:sp>
      <p:sp>
        <p:nvSpPr>
          <p:cNvPr id="43" name="Google Shape;1063;p47"/>
          <p:cNvSpPr/>
          <p:nvPr/>
        </p:nvSpPr>
        <p:spPr>
          <a:xfrm>
            <a:off x="4588219" y="4627823"/>
            <a:ext cx="754800" cy="754800"/>
          </a:xfrm>
          <a:prstGeom prst="roundRect">
            <a:avLst>
              <a:gd name="adj" fmla="val 16667"/>
            </a:avLst>
          </a:prstGeom>
          <a:solidFill>
            <a:srgbClr val="25C5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chemeClr val="accent2"/>
              </a:solidFill>
              <a:effectLst/>
              <a:uLnTx/>
              <a:uFillTx/>
              <a:latin typeface="Arial" panose="020B0604020202020204"/>
              <a:cs typeface="Arial" panose="020B0604020202020204"/>
              <a:sym typeface="Arial" panose="020B0604020202020204"/>
            </a:endParaRPr>
          </a:p>
        </p:txBody>
      </p:sp>
      <p:sp>
        <p:nvSpPr>
          <p:cNvPr id="44" name="Google Shape;1064;p47"/>
          <p:cNvSpPr/>
          <p:nvPr/>
        </p:nvSpPr>
        <p:spPr>
          <a:xfrm>
            <a:off x="9109756" y="4627823"/>
            <a:ext cx="754800" cy="754800"/>
          </a:xfrm>
          <a:prstGeom prst="roundRect">
            <a:avLst>
              <a:gd name="adj" fmla="val 16667"/>
            </a:avLst>
          </a:prstGeom>
          <a:solidFill>
            <a:srgbClr val="25C5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chemeClr val="accent2"/>
              </a:solidFill>
              <a:effectLst/>
              <a:uLnTx/>
              <a:uFillTx/>
              <a:latin typeface="Arial" panose="020B0604020202020204"/>
              <a:cs typeface="Arial" panose="020B0604020202020204"/>
              <a:sym typeface="Arial" panose="020B0604020202020204"/>
            </a:endParaRPr>
          </a:p>
        </p:txBody>
      </p:sp>
      <p:cxnSp>
        <p:nvCxnSpPr>
          <p:cNvPr id="45" name="Google Shape;1065;p47"/>
          <p:cNvCxnSpPr>
            <a:stCxn id="41" idx="2"/>
            <a:endCxn id="43" idx="0"/>
          </p:cNvCxnSpPr>
          <p:nvPr/>
        </p:nvCxnSpPr>
        <p:spPr>
          <a:xfrm rot="16200000" flipH="1">
            <a:off x="3357044" y="3019348"/>
            <a:ext cx="956400" cy="2260800"/>
          </a:xfrm>
          <a:prstGeom prst="bentConnector3">
            <a:avLst>
              <a:gd name="adj1" fmla="val 49993"/>
            </a:avLst>
          </a:prstGeom>
          <a:noFill/>
          <a:ln w="28575" cap="flat" cmpd="sng">
            <a:solidFill>
              <a:schemeClr val="accent4"/>
            </a:solidFill>
            <a:prstDash val="solid"/>
            <a:round/>
            <a:headEnd type="none" w="med" len="med"/>
            <a:tailEnd type="none" w="med" len="med"/>
          </a:ln>
        </p:spPr>
      </p:cxnSp>
      <p:sp>
        <p:nvSpPr>
          <p:cNvPr id="47" name="Google Shape;1067;p47"/>
          <p:cNvSpPr txBox="1"/>
          <p:nvPr/>
        </p:nvSpPr>
        <p:spPr>
          <a:xfrm>
            <a:off x="2370556" y="3005249"/>
            <a:ext cx="668700" cy="577800"/>
          </a:xfrm>
          <a:prstGeom prst="rect">
            <a:avLst/>
          </a:prstGeom>
          <a:noFill/>
          <a:ln>
            <a:noFill/>
          </a:ln>
        </p:spPr>
        <p:txBody>
          <a:bodyPr spcFirstLastPara="1" wrap="square" lIns="91425" tIns="198000" rIns="91425" bIns="0" anchor="ctr" anchorCtr="0">
            <a:noAutofit/>
          </a:bodyPr>
          <a:lstStyle/>
          <a:p>
            <a:pPr algn="ctr">
              <a:spcAft>
                <a:spcPts val="1600"/>
              </a:spcAft>
              <a:buClr>
                <a:srgbClr val="000000"/>
              </a:buClr>
              <a:buFont typeface="Arial" panose="020B0604020202020204"/>
              <a:buNone/>
            </a:pPr>
            <a:r>
              <a:rPr lang="en-GB" sz="2400" b="1" kern="0" dirty="0">
                <a:solidFill>
                  <a:srgbClr val="FFFFFF"/>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DM Sans"/>
              </a:rPr>
              <a:t>01</a:t>
            </a:r>
            <a:endParaRPr sz="2400" b="1" kern="0" dirty="0">
              <a:solidFill>
                <a:srgbClr val="FFFFFF"/>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DM Sans"/>
            </a:endParaRPr>
          </a:p>
        </p:txBody>
      </p:sp>
      <p:cxnSp>
        <p:nvCxnSpPr>
          <p:cNvPr id="51" name="Google Shape;1071;p47"/>
          <p:cNvCxnSpPr>
            <a:stCxn id="43" idx="3"/>
            <a:endCxn id="42" idx="1"/>
          </p:cNvCxnSpPr>
          <p:nvPr/>
        </p:nvCxnSpPr>
        <p:spPr>
          <a:xfrm rot="10800000" flipH="1">
            <a:off x="5343019" y="3294023"/>
            <a:ext cx="1506000" cy="1711200"/>
          </a:xfrm>
          <a:prstGeom prst="bentConnector3">
            <a:avLst>
              <a:gd name="adj1" fmla="val 49999"/>
            </a:avLst>
          </a:prstGeom>
          <a:noFill/>
          <a:ln w="28575" cap="flat" cmpd="sng">
            <a:solidFill>
              <a:schemeClr val="accent4"/>
            </a:solidFill>
            <a:prstDash val="solid"/>
            <a:round/>
            <a:headEnd type="none" w="med" len="med"/>
            <a:tailEnd type="none" w="med" len="med"/>
          </a:ln>
        </p:spPr>
      </p:cxnSp>
      <p:cxnSp>
        <p:nvCxnSpPr>
          <p:cNvPr id="52" name="Google Shape;1072;p47"/>
          <p:cNvCxnSpPr>
            <a:stCxn id="42" idx="2"/>
            <a:endCxn id="44" idx="0"/>
          </p:cNvCxnSpPr>
          <p:nvPr/>
        </p:nvCxnSpPr>
        <p:spPr>
          <a:xfrm rot="16200000" flipH="1">
            <a:off x="7878594" y="3019348"/>
            <a:ext cx="956400" cy="2260800"/>
          </a:xfrm>
          <a:prstGeom prst="bentConnector3">
            <a:avLst>
              <a:gd name="adj1" fmla="val 49993"/>
            </a:avLst>
          </a:prstGeom>
          <a:noFill/>
          <a:ln w="28575" cap="flat" cmpd="sng">
            <a:solidFill>
              <a:schemeClr val="accent4"/>
            </a:solidFill>
            <a:prstDash val="solid"/>
            <a:round/>
            <a:headEnd type="none" w="med" len="med"/>
            <a:tailEnd type="none" w="med" len="med"/>
          </a:ln>
        </p:spPr>
      </p:cxnSp>
      <p:sp>
        <p:nvSpPr>
          <p:cNvPr id="53" name="Google Shape;1073;p47"/>
          <p:cNvSpPr txBox="1"/>
          <p:nvPr/>
        </p:nvSpPr>
        <p:spPr>
          <a:xfrm>
            <a:off x="6892056" y="3005249"/>
            <a:ext cx="668700" cy="577800"/>
          </a:xfrm>
          <a:prstGeom prst="rect">
            <a:avLst/>
          </a:prstGeom>
          <a:noFill/>
          <a:ln>
            <a:noFill/>
          </a:ln>
        </p:spPr>
        <p:txBody>
          <a:bodyPr spcFirstLastPara="1" wrap="square" lIns="91425" tIns="198000" rIns="91425" bIns="0" anchor="ctr" anchorCtr="0">
            <a:noAutofit/>
          </a:bodyPr>
          <a:lstStyle/>
          <a:p>
            <a:pPr algn="ctr">
              <a:spcAft>
                <a:spcPts val="1600"/>
              </a:spcAft>
              <a:buClr>
                <a:srgbClr val="000000"/>
              </a:buClr>
              <a:buFont typeface="Arial" panose="020B0604020202020204"/>
              <a:buNone/>
            </a:pPr>
            <a:r>
              <a:rPr lang="en-GB" sz="2400" b="1" kern="0" dirty="0">
                <a:solidFill>
                  <a:srgbClr val="FFFFFF"/>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DM Sans"/>
              </a:rPr>
              <a:t>03</a:t>
            </a:r>
            <a:endParaRPr sz="2400" b="1" kern="0" dirty="0">
              <a:solidFill>
                <a:srgbClr val="FFFFFF"/>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DM Sans"/>
            </a:endParaRPr>
          </a:p>
        </p:txBody>
      </p:sp>
      <p:sp>
        <p:nvSpPr>
          <p:cNvPr id="54" name="Google Shape;1074;p47"/>
          <p:cNvSpPr txBox="1"/>
          <p:nvPr/>
        </p:nvSpPr>
        <p:spPr>
          <a:xfrm>
            <a:off x="4631281" y="4731799"/>
            <a:ext cx="668700" cy="577800"/>
          </a:xfrm>
          <a:prstGeom prst="rect">
            <a:avLst/>
          </a:prstGeom>
          <a:noFill/>
          <a:ln>
            <a:noFill/>
          </a:ln>
        </p:spPr>
        <p:txBody>
          <a:bodyPr spcFirstLastPara="1" wrap="square" lIns="91425" tIns="198000" rIns="91425" bIns="0" anchor="ctr" anchorCtr="0">
            <a:noAutofit/>
          </a:bodyPr>
          <a:lstStyle/>
          <a:p>
            <a:pPr algn="ctr">
              <a:spcAft>
                <a:spcPts val="1600"/>
              </a:spcAft>
              <a:buClr>
                <a:srgbClr val="000000"/>
              </a:buClr>
              <a:buFont typeface="Arial" panose="020B0604020202020204"/>
              <a:buNone/>
            </a:pPr>
            <a:r>
              <a:rPr lang="en-GB" sz="2400" b="1" kern="0" dirty="0">
                <a:solidFill>
                  <a:srgbClr val="FFFFFF"/>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DM Sans"/>
              </a:rPr>
              <a:t>02</a:t>
            </a:r>
            <a:endParaRPr sz="2400" b="1" kern="0" dirty="0">
              <a:solidFill>
                <a:srgbClr val="FFFFFF"/>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DM Sans"/>
            </a:endParaRPr>
          </a:p>
        </p:txBody>
      </p:sp>
      <p:sp>
        <p:nvSpPr>
          <p:cNvPr id="55" name="Google Shape;1075;p47"/>
          <p:cNvSpPr txBox="1"/>
          <p:nvPr/>
        </p:nvSpPr>
        <p:spPr>
          <a:xfrm>
            <a:off x="9152806" y="4731799"/>
            <a:ext cx="668700" cy="577800"/>
          </a:xfrm>
          <a:prstGeom prst="rect">
            <a:avLst/>
          </a:prstGeom>
          <a:noFill/>
          <a:ln>
            <a:noFill/>
          </a:ln>
        </p:spPr>
        <p:txBody>
          <a:bodyPr spcFirstLastPara="1" wrap="square" lIns="91425" tIns="198000" rIns="91425" bIns="0" anchor="ctr" anchorCtr="0">
            <a:noAutofit/>
          </a:bodyPr>
          <a:lstStyle/>
          <a:p>
            <a:pPr algn="ctr">
              <a:spcAft>
                <a:spcPts val="1600"/>
              </a:spcAft>
              <a:buClr>
                <a:srgbClr val="000000"/>
              </a:buClr>
              <a:buFont typeface="Arial" panose="020B0604020202020204"/>
              <a:buNone/>
            </a:pPr>
            <a:r>
              <a:rPr lang="en-GB" sz="2400" b="1" kern="0" dirty="0">
                <a:solidFill>
                  <a:srgbClr val="FFFFFF"/>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DM Sans"/>
              </a:rPr>
              <a:t>04</a:t>
            </a:r>
            <a:endParaRPr sz="2400" b="1" kern="0" dirty="0">
              <a:solidFill>
                <a:srgbClr val="FFFFFF"/>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DM Sans"/>
            </a:endParaRPr>
          </a:p>
        </p:txBody>
      </p:sp>
      <p:sp>
        <p:nvSpPr>
          <p:cNvPr id="56" name="文本框 55"/>
          <p:cNvSpPr txBox="1"/>
          <p:nvPr/>
        </p:nvSpPr>
        <p:spPr>
          <a:xfrm>
            <a:off x="3315211" y="2904154"/>
            <a:ext cx="2260800" cy="707886"/>
          </a:xfrm>
          <a:prstGeom prst="rect">
            <a:avLst/>
          </a:prstGeom>
          <a:noFill/>
        </p:spPr>
        <p:txBody>
          <a:bodyPr wrap="square" rtlCol="0">
            <a:spAutoFit/>
          </a:bodyPr>
          <a:lstStyle/>
          <a:p>
            <a:pPr algn="just"/>
            <a:r>
              <a:rPr lang="zh-CN" altLang="en-US" sz="4000" b="1" dirty="0">
                <a:solidFill>
                  <a:schemeClr val="accent1"/>
                </a:solidFill>
                <a:latin typeface="站酷快乐体2016修订版" panose="02010600030101010101" pitchFamily="2" charset="-122"/>
                <a:ea typeface="站酷快乐体2016修订版" panose="02010600030101010101" pitchFamily="2" charset="-122"/>
                <a:cs typeface="阿里巴巴普惠体" panose="00020600040101010101" pitchFamily="18" charset="-122"/>
              </a:rPr>
              <a:t>班会主题</a:t>
            </a:r>
            <a:endParaRPr lang="zh-CN" altLang="en-US" sz="4000" b="1" dirty="0">
              <a:solidFill>
                <a:schemeClr val="accent1"/>
              </a:solidFill>
              <a:latin typeface="站酷快乐体2016修订版" panose="02010600030101010101" pitchFamily="2" charset="-122"/>
              <a:ea typeface="站酷快乐体2016修订版" panose="02010600030101010101" pitchFamily="2" charset="-122"/>
              <a:cs typeface="阿里巴巴普惠体" panose="00020600040101010101" pitchFamily="18" charset="-122"/>
            </a:endParaRPr>
          </a:p>
        </p:txBody>
      </p:sp>
      <p:sp>
        <p:nvSpPr>
          <p:cNvPr id="61" name="文本框 60"/>
          <p:cNvSpPr txBox="1"/>
          <p:nvPr/>
        </p:nvSpPr>
        <p:spPr>
          <a:xfrm>
            <a:off x="7832331" y="2904154"/>
            <a:ext cx="2260800" cy="707886"/>
          </a:xfrm>
          <a:prstGeom prst="rect">
            <a:avLst/>
          </a:prstGeom>
          <a:noFill/>
        </p:spPr>
        <p:txBody>
          <a:bodyPr wrap="square" rtlCol="0">
            <a:spAutoFit/>
          </a:bodyPr>
          <a:lstStyle/>
          <a:p>
            <a:pPr algn="just"/>
            <a:r>
              <a:rPr lang="zh-CN" altLang="en-US" sz="4000" b="1" dirty="0">
                <a:solidFill>
                  <a:schemeClr val="accent1"/>
                </a:solidFill>
                <a:latin typeface="站酷快乐体2016修订版" panose="02010600030101010101" pitchFamily="2" charset="-122"/>
                <a:ea typeface="站酷快乐体2016修订版" panose="02010600030101010101" pitchFamily="2" charset="-122"/>
                <a:cs typeface="阿里巴巴普惠体" panose="00020600040101010101" pitchFamily="18" charset="-122"/>
              </a:rPr>
              <a:t>小组讨论</a:t>
            </a:r>
            <a:endParaRPr lang="zh-CN" altLang="en-US" sz="4000" b="1" dirty="0">
              <a:solidFill>
                <a:schemeClr val="accent1"/>
              </a:solidFill>
              <a:latin typeface="站酷快乐体2016修订版" panose="02010600030101010101" pitchFamily="2" charset="-122"/>
              <a:ea typeface="站酷快乐体2016修订版" panose="02010600030101010101" pitchFamily="2" charset="-122"/>
              <a:cs typeface="阿里巴巴普惠体" panose="00020600040101010101" pitchFamily="18" charset="-122"/>
            </a:endParaRPr>
          </a:p>
        </p:txBody>
      </p:sp>
      <p:sp>
        <p:nvSpPr>
          <p:cNvPr id="64" name="文本框 63"/>
          <p:cNvSpPr txBox="1"/>
          <p:nvPr/>
        </p:nvSpPr>
        <p:spPr>
          <a:xfrm>
            <a:off x="2029732" y="4639751"/>
            <a:ext cx="2260800" cy="707886"/>
          </a:xfrm>
          <a:prstGeom prst="rect">
            <a:avLst/>
          </a:prstGeom>
          <a:noFill/>
        </p:spPr>
        <p:txBody>
          <a:bodyPr wrap="square" rtlCol="0">
            <a:spAutoFit/>
          </a:bodyPr>
          <a:lstStyle/>
          <a:p>
            <a:pPr algn="r"/>
            <a:r>
              <a:rPr lang="zh-CN" altLang="en-US" sz="4000" b="1" dirty="0">
                <a:solidFill>
                  <a:schemeClr val="accent1"/>
                </a:solidFill>
                <a:latin typeface="站酷快乐体2016修订版" panose="02010600030101010101" pitchFamily="2" charset="-122"/>
                <a:ea typeface="站酷快乐体2016修订版" panose="02010600030101010101" pitchFamily="2" charset="-122"/>
                <a:cs typeface="阿里巴巴普惠体" panose="00020600040101010101" pitchFamily="18" charset="-122"/>
              </a:rPr>
              <a:t>班会活动</a:t>
            </a:r>
            <a:endParaRPr lang="zh-CN" altLang="en-US" sz="4000" b="1" dirty="0">
              <a:solidFill>
                <a:schemeClr val="accent1"/>
              </a:solidFill>
              <a:latin typeface="站酷快乐体2016修订版" panose="02010600030101010101" pitchFamily="2" charset="-122"/>
              <a:ea typeface="站酷快乐体2016修订版" panose="02010600030101010101" pitchFamily="2" charset="-122"/>
              <a:cs typeface="阿里巴巴普惠体" panose="00020600040101010101" pitchFamily="18" charset="-122"/>
            </a:endParaRPr>
          </a:p>
        </p:txBody>
      </p:sp>
      <p:sp>
        <p:nvSpPr>
          <p:cNvPr id="68" name="文本框 67"/>
          <p:cNvSpPr txBox="1"/>
          <p:nvPr/>
        </p:nvSpPr>
        <p:spPr>
          <a:xfrm>
            <a:off x="6551269" y="4639751"/>
            <a:ext cx="2260800" cy="707886"/>
          </a:xfrm>
          <a:prstGeom prst="rect">
            <a:avLst/>
          </a:prstGeom>
          <a:noFill/>
        </p:spPr>
        <p:txBody>
          <a:bodyPr wrap="square" rtlCol="0">
            <a:spAutoFit/>
          </a:bodyPr>
          <a:lstStyle/>
          <a:p>
            <a:pPr algn="r"/>
            <a:r>
              <a:rPr lang="zh-CN" altLang="en-US" sz="4000" b="1" dirty="0">
                <a:solidFill>
                  <a:schemeClr val="accent1"/>
                </a:solidFill>
                <a:latin typeface="站酷快乐体2016修订版" panose="02010600030101010101" pitchFamily="2" charset="-122"/>
                <a:ea typeface="站酷快乐体2016修订版" panose="02010600030101010101" pitchFamily="2" charset="-122"/>
                <a:cs typeface="阿里巴巴普惠体" panose="00020600040101010101" pitchFamily="18" charset="-122"/>
              </a:rPr>
              <a:t>班会总结</a:t>
            </a:r>
            <a:endParaRPr lang="zh-CN" altLang="en-US" sz="4000" b="1" dirty="0">
              <a:solidFill>
                <a:schemeClr val="accent1"/>
              </a:solidFill>
              <a:latin typeface="站酷快乐体2016修订版" panose="02010600030101010101" pitchFamily="2" charset="-122"/>
              <a:ea typeface="站酷快乐体2016修订版" panose="02010600030101010101" pitchFamily="2" charset="-122"/>
              <a:cs typeface="阿里巴巴普惠体" panose="00020600040101010101" pitchFamily="18" charset="-122"/>
            </a:endParaRPr>
          </a:p>
        </p:txBody>
      </p:sp>
      <p:sp>
        <p:nvSpPr>
          <p:cNvPr id="78" name="文本框 77"/>
          <p:cNvSpPr txBox="1"/>
          <p:nvPr/>
        </p:nvSpPr>
        <p:spPr>
          <a:xfrm>
            <a:off x="784222" y="834970"/>
            <a:ext cx="1586334" cy="830997"/>
          </a:xfrm>
          <a:prstGeom prst="rect">
            <a:avLst/>
          </a:prstGeom>
          <a:noFill/>
        </p:spPr>
        <p:txBody>
          <a:bodyPr wrap="square" rtlCol="0">
            <a:spAutoFit/>
          </a:bodyPr>
          <a:lstStyle/>
          <a:p>
            <a:pPr algn="dist"/>
            <a:r>
              <a:rPr lang="zh-CN" altLang="en-US" sz="4800" dirty="0">
                <a:solidFill>
                  <a:schemeClr val="accent1"/>
                </a:solidFill>
                <a:latin typeface="阿里巴巴普惠体 Heavy" panose="00020600040101010101" pitchFamily="18" charset="-122"/>
                <a:ea typeface="阿里巴巴普惠体 Heavy" panose="00020600040101010101" pitchFamily="18" charset="-122"/>
                <a:cs typeface="阿里巴巴普惠体 Heavy" panose="00020600040101010101" pitchFamily="18" charset="-122"/>
              </a:rPr>
              <a:t>目录</a:t>
            </a:r>
            <a:endParaRPr lang="zh-CN" altLang="en-US" sz="4800" dirty="0">
              <a:solidFill>
                <a:schemeClr val="accent1"/>
              </a:solidFill>
              <a:latin typeface="阿里巴巴普惠体 Heavy" panose="00020600040101010101" pitchFamily="18" charset="-122"/>
              <a:ea typeface="阿里巴巴普惠体 Heavy" panose="00020600040101010101" pitchFamily="18" charset="-122"/>
              <a:cs typeface="阿里巴巴普惠体 Heavy" panose="00020600040101010101" pitchFamily="18" charset="-122"/>
            </a:endParaRPr>
          </a:p>
        </p:txBody>
      </p:sp>
      <p:sp>
        <p:nvSpPr>
          <p:cNvPr id="79" name="Google Shape;1068;p47"/>
          <p:cNvSpPr txBox="1"/>
          <p:nvPr/>
        </p:nvSpPr>
        <p:spPr>
          <a:xfrm>
            <a:off x="824389" y="1526304"/>
            <a:ext cx="1506001" cy="279326"/>
          </a:xfrm>
          <a:prstGeom prst="rect">
            <a:avLst/>
          </a:prstGeom>
          <a:noFill/>
          <a:ln>
            <a:noFill/>
          </a:ln>
        </p:spPr>
        <p:txBody>
          <a:bodyPr spcFirstLastPara="1" wrap="square" lIns="91425" tIns="198000" rIns="91425" bIns="0" anchor="ctr" anchorCtr="0">
            <a:noAutofit/>
          </a:bodyPr>
          <a:lstStyle/>
          <a:p>
            <a:pPr algn="dist">
              <a:spcAft>
                <a:spcPts val="1600"/>
              </a:spcAft>
              <a:buClr>
                <a:srgbClr val="000000"/>
              </a:buClr>
              <a:buFont typeface="Arial" panose="020B0604020202020204"/>
              <a:buNone/>
            </a:pPr>
            <a:r>
              <a:rPr lang="en-US" altLang="zh-CN" sz="1600" kern="0" dirty="0">
                <a:solidFill>
                  <a:schemeClr val="accent2"/>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Catamaran Light"/>
              </a:rPr>
              <a:t>Contents</a:t>
            </a:r>
            <a:endParaRPr lang="en-GB" sz="1600" kern="0" dirty="0">
              <a:solidFill>
                <a:schemeClr val="accent2"/>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Catamaran Ligh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5FFF3"/>
        </a:solidFill>
        <a:effectLst/>
      </p:bgPr>
    </p:bg>
    <p:spTree>
      <p:nvGrpSpPr>
        <p:cNvPr id="1" name=""/>
        <p:cNvGrpSpPr/>
        <p:nvPr/>
      </p:nvGrpSpPr>
      <p:grpSpPr>
        <a:xfrm>
          <a:off x="0" y="0"/>
          <a:ext cx="0" cy="0"/>
          <a:chOff x="0" y="0"/>
          <a:chExt cx="0" cy="0"/>
        </a:xfrm>
      </p:grpSpPr>
      <p:sp>
        <p:nvSpPr>
          <p:cNvPr id="41" name="Google Shape;494;p33"/>
          <p:cNvSpPr txBox="1"/>
          <p:nvPr/>
        </p:nvSpPr>
        <p:spPr>
          <a:xfrm>
            <a:off x="3938752" y="766595"/>
            <a:ext cx="4314497"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1pPr>
            <a:lvl2pPr marR="0" lvl="1"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2pPr>
            <a:lvl3pPr marR="0" lvl="2"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3pPr>
            <a:lvl4pPr marR="0" lvl="3"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4pPr>
            <a:lvl5pPr marR="0" lvl="4"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5pPr>
            <a:lvl6pPr marR="0" lvl="5"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6pPr>
            <a:lvl7pPr marR="0" lvl="6"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7pPr>
            <a:lvl8pPr marR="0" lvl="7"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8pPr>
            <a:lvl9pPr marR="0" lvl="8"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9pPr>
          </a:lstStyle>
          <a:p>
            <a:pPr marL="0" marR="0" lvl="0" indent="0" algn="ctr" defTabSz="914400" rtl="0" eaLnBrk="1" fontAlgn="auto" latinLnBrk="0" hangingPunct="1">
              <a:lnSpc>
                <a:spcPct val="100000"/>
              </a:lnSpc>
              <a:spcBef>
                <a:spcPts val="0"/>
              </a:spcBef>
              <a:spcAft>
                <a:spcPts val="0"/>
              </a:spcAft>
              <a:buClr>
                <a:srgbClr val="783F04"/>
              </a:buClr>
              <a:buSzPts val="3000"/>
              <a:buFont typeface="Comfortaa"/>
              <a:buNone/>
              <a:defRPr/>
            </a:pPr>
            <a:r>
              <a:rPr lang="zh-CN" altLang="en-US" sz="4400" kern="0" dirty="0">
                <a:solidFill>
                  <a:schemeClr val="accent1"/>
                </a:solidFill>
                <a:latin typeface="站酷快乐体2016修订版" panose="02010600030101010101" pitchFamily="2" charset="-122"/>
                <a:ea typeface="站酷快乐体2016修订版" panose="02010600030101010101" pitchFamily="2" charset="-122"/>
                <a:cs typeface="阿里巴巴普惠体" panose="00020600040101010101" pitchFamily="18" charset="-122"/>
              </a:rPr>
              <a:t>图表页（</a:t>
            </a:r>
            <a:r>
              <a:rPr lang="en-US" altLang="zh-CN" sz="4400" kern="0" dirty="0" err="1">
                <a:solidFill>
                  <a:schemeClr val="accent1"/>
                </a:solidFill>
                <a:latin typeface="站酷快乐体2016修订版" panose="02010600030101010101" pitchFamily="2" charset="-122"/>
                <a:ea typeface="站酷快乐体2016修订版" panose="02010600030101010101" pitchFamily="2" charset="-122"/>
                <a:cs typeface="阿里巴巴普惠体" panose="00020600040101010101" pitchFamily="18" charset="-122"/>
              </a:rPr>
              <a:t>islide</a:t>
            </a:r>
            <a:r>
              <a:rPr lang="zh-CN" altLang="en-US" sz="4400" kern="0" dirty="0">
                <a:solidFill>
                  <a:schemeClr val="accent1"/>
                </a:solidFill>
                <a:latin typeface="站酷快乐体2016修订版" panose="02010600030101010101" pitchFamily="2" charset="-122"/>
                <a:ea typeface="站酷快乐体2016修订版" panose="02010600030101010101" pitchFamily="2" charset="-122"/>
                <a:cs typeface="阿里巴巴普惠体" panose="00020600040101010101" pitchFamily="18" charset="-122"/>
              </a:rPr>
              <a:t>版）</a:t>
            </a:r>
            <a:endParaRPr kumimoji="0" lang="en-US" sz="4400" b="1" u="none" strike="noStrike" kern="0" cap="none" spc="0" normalizeH="0" baseline="0" noProof="0" dirty="0">
              <a:ln>
                <a:noFill/>
              </a:ln>
              <a:solidFill>
                <a:schemeClr val="accent1"/>
              </a:solidFill>
              <a:effectLst/>
              <a:uLnTx/>
              <a:uFillTx/>
              <a:latin typeface="站酷快乐体2016修订版" panose="02010600030101010101" pitchFamily="2" charset="-122"/>
              <a:ea typeface="站酷快乐体2016修订版" panose="02010600030101010101" pitchFamily="2" charset="-122"/>
              <a:cs typeface="阿里巴巴普惠体" panose="00020600040101010101" pitchFamily="18" charset="-122"/>
              <a:sym typeface="Comfortaa"/>
            </a:endParaRPr>
          </a:p>
        </p:txBody>
      </p:sp>
      <p:grpSp>
        <p:nvGrpSpPr>
          <p:cNvPr id="37" name="6f676c89-87ee-48e6-91f9-45660606cdfb" descr="Nx8AAB+LCAAAAAAABADNlt9v2jAQx/8Xr3tjKI7zC95KaaZJ61qp1V4mHjLigrv8QImRWlX87zMhLBcILo7ihZeIO/vC+XP5nu8dXbEQjRFGA3TF31ZU/H6Mg4xPWbDIgvguDWkk1h6ydEUzzmiOxr/eyyATBP0MojUtd70J/x1LWLyOCzcaG0NDuIJX4MJG4ZzSOYuDaMoWjIt3C8+3/IFmc5rwciPP1nSASsN2tkFfs3S9KrLeDPbJEJDMTRqlGUimDN5vtcDW++dnNqdPSxrTIkosPbGEXyfh4zII96lPMrZY8oTmeem4//1C5xyEjT0RWLyy2L7Ol+Lln3yfkFsynYo8G5O2IXaesWRxnDUyPqPmaAdET9I0okFyHL7D1xTu/v/yuWRouM7IJOXTJFVqJkjNO7+YIx3FdJuLad1MPN+HxYRJY0O5mrVwrF7OWnwfciRDz3KwTcon9qrcCMxNQZ1Yizyd5ooahm34GFa0lra6PmvhLQRai+9DoXhYlVM8iVnlZsHcFCSKtWjUbq6o709EVWFFYdqmukZr4S00KuJnIkOWhOLPatcnFOx1+LLOeSyqUu6sLt23gmRGn0vBo4dA3MyU0ywvVo7eANZFtZOQvqKxKOMjF/d6meKXUUH1NglLh+kWDlGDFf0horeJ7s5TuDCabY6ngCqnTo0ZAA4bxxN9BXQOqlcxstFGlV1xxrzGrYHE9v97A2Ed6k36nZDTZ92JFR51JyP0nSVUWNfzbW8QMs0pL8W11+I/5/ZTgaqtLTSQmwTzPzJyBB68CwOSs7WT81kUaSL3ofq0onO0o9tqShO6j+SqlZyr3tvdrno7JofNnUg/L1MCyYVn7MKAkDz15o6NE91dQu/87t4biZGS0LzL6+4ych48eBcGIEcM7eR0d/fe0GHt6DR3997ItZjccWej+2F3J/LuTiSQcG3i7M6CrFpM8PjUCC+DeH6X75uI2iiPL3CWlxKsjUXdWZCg2kjfiqDurt83QrXRvhVCzd2/b4ItRnzc1Yx/eAU40m/NkpGqjaXdWZBUiznfPDXnyxCefwX0TURt3seXOLZKEdaGp+4sgNBSG/xbIdR8i/ZNUG3+b0VQ8xXQD8HZ5i8LWHseNx8AAA=="/>
          <p:cNvGrpSpPr>
            <a:grpSpLocks noChangeAspect="1"/>
          </p:cNvGrpSpPr>
          <p:nvPr/>
        </p:nvGrpSpPr>
        <p:grpSpPr>
          <a:xfrm>
            <a:off x="5481731" y="2587093"/>
            <a:ext cx="5596433" cy="2959428"/>
            <a:chOff x="1845105" y="1181100"/>
            <a:chExt cx="8501791" cy="4495800"/>
          </a:xfrm>
        </p:grpSpPr>
        <p:sp>
          <p:nvSpPr>
            <p:cNvPr id="38" name="ValueShape1"/>
            <p:cNvSpPr/>
            <p:nvPr/>
          </p:nvSpPr>
          <p:spPr bwMode="auto">
            <a:xfrm>
              <a:off x="3746538" y="1181100"/>
              <a:ext cx="4495800" cy="4495800"/>
            </a:xfrm>
            <a:prstGeom prst="pie">
              <a:avLst>
                <a:gd name="adj1" fmla="val 16200000"/>
                <a:gd name="adj2" fmla="val 6696000"/>
              </a:avLst>
            </a:prstGeom>
            <a:solidFill>
              <a:schemeClr val="accent5"/>
            </a:solidFill>
            <a:ln w="50800">
              <a:solidFill>
                <a:schemeClr val="bg1"/>
              </a:solidFill>
            </a:ln>
          </p:spPr>
          <p:txBody>
            <a:bodyPr vert="horz" wrap="square" lIns="91440" tIns="45720" rIns="91440" bIns="45720" numCol="1" rtlCol="0" anchor="t" anchorCtr="0" compatLnSpc="1"/>
            <a:lstStyle/>
            <a:p>
              <a:pPr algn="l"/>
              <a:endParaRPr lang="zh-CN" altLang="en-US"/>
            </a:p>
          </p:txBody>
        </p:sp>
        <p:sp>
          <p:nvSpPr>
            <p:cNvPr id="39" name="ValueShape2"/>
            <p:cNvSpPr/>
            <p:nvPr/>
          </p:nvSpPr>
          <p:spPr bwMode="auto">
            <a:xfrm flipH="1">
              <a:off x="3996305" y="1430867"/>
              <a:ext cx="3996267" cy="3996267"/>
            </a:xfrm>
            <a:prstGeom prst="pie">
              <a:avLst>
                <a:gd name="adj1" fmla="val 13800000"/>
                <a:gd name="adj2" fmla="val 7984615"/>
              </a:avLst>
            </a:prstGeom>
            <a:solidFill>
              <a:schemeClr val="accent2"/>
            </a:solidFill>
            <a:ln w="50800">
              <a:solidFill>
                <a:schemeClr val="bg1"/>
              </a:solidFill>
            </a:ln>
          </p:spPr>
          <p:txBody>
            <a:bodyPr vert="horz" wrap="square" lIns="91440" tIns="45720" rIns="91440" bIns="45720" numCol="1" rtlCol="0" anchor="t" anchorCtr="0" compatLnSpc="1"/>
            <a:lstStyle/>
            <a:p>
              <a:pPr algn="l"/>
              <a:endParaRPr lang="zh-CN" altLang="en-US" dirty="0"/>
            </a:p>
          </p:txBody>
        </p:sp>
        <p:sp>
          <p:nvSpPr>
            <p:cNvPr id="40" name="ValueShape3"/>
            <p:cNvSpPr/>
            <p:nvPr/>
          </p:nvSpPr>
          <p:spPr bwMode="auto">
            <a:xfrm flipH="1">
              <a:off x="4246071" y="1680633"/>
              <a:ext cx="3496733" cy="3496733"/>
            </a:xfrm>
            <a:prstGeom prst="pie">
              <a:avLst>
                <a:gd name="adj1" fmla="val 19800000"/>
                <a:gd name="adj2" fmla="val 9830770"/>
              </a:avLst>
            </a:prstGeom>
            <a:solidFill>
              <a:schemeClr val="accent1"/>
            </a:solidFill>
            <a:ln w="50800">
              <a:solidFill>
                <a:schemeClr val="bg1"/>
              </a:solidFill>
            </a:ln>
          </p:spPr>
          <p:txBody>
            <a:bodyPr vert="horz" wrap="square" lIns="91440" tIns="45720" rIns="91440" bIns="45720" numCol="1" rtlCol="0" anchor="t" anchorCtr="0" compatLnSpc="1"/>
            <a:lstStyle/>
            <a:p>
              <a:pPr algn="l"/>
              <a:endParaRPr lang="zh-CN" altLang="en-US"/>
            </a:p>
          </p:txBody>
        </p:sp>
        <p:sp>
          <p:nvSpPr>
            <p:cNvPr id="42" name="ValueShape4"/>
            <p:cNvSpPr/>
            <p:nvPr/>
          </p:nvSpPr>
          <p:spPr bwMode="auto">
            <a:xfrm>
              <a:off x="4496532" y="1931094"/>
              <a:ext cx="2995812" cy="2995812"/>
            </a:xfrm>
            <a:prstGeom prst="pie">
              <a:avLst>
                <a:gd name="adj1" fmla="val 0"/>
                <a:gd name="adj2" fmla="val 15369230"/>
              </a:avLst>
            </a:prstGeom>
            <a:solidFill>
              <a:schemeClr val="accent4"/>
            </a:solidFill>
            <a:ln w="50800">
              <a:solidFill>
                <a:schemeClr val="bg1"/>
              </a:solidFill>
            </a:ln>
          </p:spPr>
          <p:txBody>
            <a:bodyPr vert="horz" wrap="square" lIns="91440" tIns="45720" rIns="91440" bIns="45720" numCol="1" rtlCol="0" anchor="t" anchorCtr="0" compatLnSpc="1"/>
            <a:lstStyle/>
            <a:p>
              <a:pPr algn="l"/>
              <a:endParaRPr lang="zh-CN" altLang="en-US"/>
            </a:p>
          </p:txBody>
        </p:sp>
        <p:sp>
          <p:nvSpPr>
            <p:cNvPr id="43" name="ValueText1"/>
            <p:cNvSpPr txBox="1"/>
            <p:nvPr/>
          </p:nvSpPr>
          <p:spPr>
            <a:xfrm>
              <a:off x="9139582" y="2257411"/>
              <a:ext cx="1004189" cy="711035"/>
            </a:xfrm>
            <a:prstGeom prst="rect">
              <a:avLst/>
            </a:prstGeom>
            <a:noFill/>
            <a:ln>
              <a:noFill/>
            </a:ln>
          </p:spPr>
          <p:txBody>
            <a:bodyPr wrap="none" tIns="90000" bIns="90000" anchor="ctr" anchorCtr="0">
              <a:prstTxWarp prst="textPlain">
                <a:avLst/>
              </a:prstTxWarp>
              <a:noAutofit/>
            </a:bodyPr>
            <a:lstStyle/>
            <a:p>
              <a:r>
                <a:rPr lang="en-US" altLang="zh-CN" sz="1600" dirty="0">
                  <a:solidFill>
                    <a:schemeClr val="accent5"/>
                  </a:solidFill>
                  <a:latin typeface="Impact" panose="020B0806030902050204" pitchFamily="34" charset="0"/>
                </a:rPr>
                <a:t>56%</a:t>
              </a:r>
              <a:endParaRPr lang="en-US" sz="1600" dirty="0">
                <a:solidFill>
                  <a:schemeClr val="accent5"/>
                </a:solidFill>
                <a:latin typeface="Impact" panose="020B0806030902050204" pitchFamily="34" charset="0"/>
              </a:endParaRPr>
            </a:p>
          </p:txBody>
        </p:sp>
        <p:sp>
          <p:nvSpPr>
            <p:cNvPr id="44" name="ValueText2"/>
            <p:cNvSpPr txBox="1"/>
            <p:nvPr/>
          </p:nvSpPr>
          <p:spPr>
            <a:xfrm>
              <a:off x="2546974" y="1771622"/>
              <a:ext cx="1004189" cy="711035"/>
            </a:xfrm>
            <a:prstGeom prst="rect">
              <a:avLst/>
            </a:prstGeom>
            <a:noFill/>
            <a:ln>
              <a:noFill/>
            </a:ln>
          </p:spPr>
          <p:txBody>
            <a:bodyPr wrap="none" tIns="90000" bIns="90000" anchor="ctr" anchorCtr="0">
              <a:prstTxWarp prst="textPlain">
                <a:avLst/>
              </a:prstTxWarp>
              <a:noAutofit/>
            </a:bodyPr>
            <a:lstStyle/>
            <a:p>
              <a:r>
                <a:rPr lang="en-US" altLang="zh-CN" sz="1600" dirty="0">
                  <a:solidFill>
                    <a:schemeClr val="accent2"/>
                  </a:solidFill>
                  <a:latin typeface="Impact" panose="020B0806030902050204" pitchFamily="34" charset="0"/>
                </a:rPr>
                <a:t>73%</a:t>
              </a:r>
              <a:endParaRPr lang="en-US" sz="1600" dirty="0">
                <a:solidFill>
                  <a:schemeClr val="accent2"/>
                </a:solidFill>
                <a:latin typeface="Impact" panose="020B0806030902050204" pitchFamily="34" charset="0"/>
              </a:endParaRPr>
            </a:p>
          </p:txBody>
        </p:sp>
        <p:sp>
          <p:nvSpPr>
            <p:cNvPr id="45" name="ValueText3"/>
            <p:cNvSpPr txBox="1"/>
            <p:nvPr/>
          </p:nvSpPr>
          <p:spPr>
            <a:xfrm>
              <a:off x="2048232" y="3648773"/>
              <a:ext cx="1004189" cy="711035"/>
            </a:xfrm>
            <a:prstGeom prst="rect">
              <a:avLst/>
            </a:prstGeom>
            <a:noFill/>
            <a:ln>
              <a:noFill/>
            </a:ln>
          </p:spPr>
          <p:txBody>
            <a:bodyPr wrap="none" tIns="90000" bIns="90000" anchor="ctr" anchorCtr="0">
              <a:prstTxWarp prst="textPlain">
                <a:avLst/>
              </a:prstTxWarp>
              <a:noAutofit/>
            </a:bodyPr>
            <a:lstStyle/>
            <a:p>
              <a:r>
                <a:rPr lang="en-US" altLang="zh-CN" sz="1600" dirty="0">
                  <a:solidFill>
                    <a:schemeClr val="accent1"/>
                  </a:solidFill>
                  <a:latin typeface="Impact" panose="020B0806030902050204" pitchFamily="34" charset="0"/>
                </a:rPr>
                <a:t>54%</a:t>
              </a:r>
              <a:endParaRPr lang="en-US" sz="1600" dirty="0">
                <a:solidFill>
                  <a:schemeClr val="accent1"/>
                </a:solidFill>
                <a:latin typeface="Impact" panose="020B0806030902050204" pitchFamily="34" charset="0"/>
              </a:endParaRPr>
            </a:p>
          </p:txBody>
        </p:sp>
        <p:sp>
          <p:nvSpPr>
            <p:cNvPr id="69" name="ValueText4"/>
            <p:cNvSpPr txBox="1"/>
            <p:nvPr/>
          </p:nvSpPr>
          <p:spPr>
            <a:xfrm>
              <a:off x="8492104" y="3832211"/>
              <a:ext cx="1004189" cy="711035"/>
            </a:xfrm>
            <a:prstGeom prst="rect">
              <a:avLst/>
            </a:prstGeom>
            <a:noFill/>
            <a:ln>
              <a:noFill/>
            </a:ln>
          </p:spPr>
          <p:txBody>
            <a:bodyPr wrap="none" tIns="90000" bIns="90000" anchor="ctr" anchorCtr="0">
              <a:prstTxWarp prst="textPlain">
                <a:avLst/>
              </a:prstTxWarp>
              <a:noAutofit/>
            </a:bodyPr>
            <a:lstStyle/>
            <a:p>
              <a:r>
                <a:rPr lang="en-US" altLang="zh-CN" sz="1600" dirty="0">
                  <a:solidFill>
                    <a:schemeClr val="accent4"/>
                  </a:solidFill>
                  <a:latin typeface="Impact" panose="020B0806030902050204" pitchFamily="34" charset="0"/>
                </a:rPr>
                <a:t>71%</a:t>
              </a:r>
              <a:endParaRPr lang="en-US" sz="1600" dirty="0">
                <a:solidFill>
                  <a:schemeClr val="accent4"/>
                </a:solidFill>
                <a:latin typeface="Impact" panose="020B0806030902050204" pitchFamily="34" charset="0"/>
              </a:endParaRPr>
            </a:p>
          </p:txBody>
        </p:sp>
        <p:cxnSp>
          <p:nvCxnSpPr>
            <p:cNvPr id="70" name="ValueBack1"/>
            <p:cNvCxnSpPr/>
            <p:nvPr/>
          </p:nvCxnSpPr>
          <p:spPr>
            <a:xfrm>
              <a:off x="7315016" y="2743200"/>
              <a:ext cx="1574800" cy="0"/>
            </a:xfrm>
            <a:prstGeom prst="line">
              <a:avLst/>
            </a:prstGeom>
            <a:ln>
              <a:solidFill>
                <a:schemeClr val="accent5"/>
              </a:solidFill>
              <a:tailEnd type="oval"/>
            </a:ln>
          </p:spPr>
          <p:style>
            <a:lnRef idx="1">
              <a:schemeClr val="accent1"/>
            </a:lnRef>
            <a:fillRef idx="0">
              <a:schemeClr val="accent1"/>
            </a:fillRef>
            <a:effectRef idx="0">
              <a:schemeClr val="accent1"/>
            </a:effectRef>
            <a:fontRef idx="minor">
              <a:schemeClr val="tx1"/>
            </a:fontRef>
          </p:style>
        </p:cxnSp>
        <p:cxnSp>
          <p:nvCxnSpPr>
            <p:cNvPr id="71" name="ValueBack2"/>
            <p:cNvCxnSpPr/>
            <p:nvPr/>
          </p:nvCxnSpPr>
          <p:spPr>
            <a:xfrm flipH="1">
              <a:off x="3754288" y="2257411"/>
              <a:ext cx="1059012" cy="0"/>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72" name="ValueBack3"/>
            <p:cNvCxnSpPr/>
            <p:nvPr/>
          </p:nvCxnSpPr>
          <p:spPr>
            <a:xfrm flipH="1">
              <a:off x="3255546" y="4134562"/>
              <a:ext cx="1290260" cy="0"/>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73" name="ValueBack4"/>
            <p:cNvCxnSpPr/>
            <p:nvPr/>
          </p:nvCxnSpPr>
          <p:spPr>
            <a:xfrm>
              <a:off x="6667538" y="4318000"/>
              <a:ext cx="1574800" cy="0"/>
            </a:xfrm>
            <a:prstGeom prst="line">
              <a:avLst/>
            </a:prstGeom>
            <a:ln>
              <a:solidFill>
                <a:schemeClr val="accent4"/>
              </a:solidFill>
              <a:tailEnd type="oval"/>
            </a:ln>
          </p:spPr>
          <p:style>
            <a:lnRef idx="1">
              <a:schemeClr val="accent1"/>
            </a:lnRef>
            <a:fillRef idx="0">
              <a:schemeClr val="accent1"/>
            </a:fillRef>
            <a:effectRef idx="0">
              <a:schemeClr val="accent1"/>
            </a:effectRef>
            <a:fontRef idx="minor">
              <a:schemeClr val="tx1"/>
            </a:fontRef>
          </p:style>
        </p:cxnSp>
        <p:sp>
          <p:nvSpPr>
            <p:cNvPr id="74" name="CustomText"/>
            <p:cNvSpPr/>
            <p:nvPr/>
          </p:nvSpPr>
          <p:spPr>
            <a:xfrm>
              <a:off x="8288977" y="4543246"/>
              <a:ext cx="1410441" cy="376220"/>
            </a:xfrm>
            <a:prstGeom prst="rect">
              <a:avLst/>
            </a:prstGeom>
            <a:noFill/>
          </p:spPr>
          <p:txBody>
            <a:bodyPr wrap="none" lIns="0" tIns="0" rIns="0" bIns="0" anchor="ctr">
              <a:noAutofit/>
            </a:bodyPr>
            <a:lstStyle/>
            <a:p>
              <a:pPr marL="0" marR="0" lvl="0" indent="0" algn="ctr" defTabSz="914400" rtl="0" eaLnBrk="1" fontAlgn="auto" latinLnBrk="0" hangingPunct="1">
                <a:spcBef>
                  <a:spcPts val="0"/>
                </a:spcBef>
                <a:spcAft>
                  <a:spcPts val="0"/>
                </a:spcAft>
                <a:buClrTx/>
                <a:buSzTx/>
                <a:buFontTx/>
                <a:buNone/>
                <a:defRPr/>
              </a:pPr>
              <a:r>
                <a:rPr kumimoji="0" lang="zh-CN" altLang="en-US" b="1" kern="1200" cap="none" normalizeH="0" baseline="0" noProof="0" dirty="0">
                  <a:solidFill>
                    <a:schemeClr val="accent4"/>
                  </a:solidFill>
                  <a:effectLst/>
                  <a:uLnTx/>
                  <a:uFillTx/>
                  <a:latin typeface="阿里巴巴普惠体" panose="00020600040101010101" pitchFamily="18" charset="-122"/>
                  <a:ea typeface="阿里巴巴普惠体" panose="00020600040101010101" pitchFamily="18" charset="-122"/>
                  <a:cs typeface="阿里巴巴普惠体" panose="00020600040101010101" pitchFamily="18" charset="-122"/>
                </a:rPr>
                <a:t>输入文字</a:t>
              </a:r>
              <a:endParaRPr kumimoji="0" lang="en-US" altLang="zh-CN" b="1" kern="1200" cap="none" normalizeH="0" baseline="0" noProof="0" dirty="0">
                <a:solidFill>
                  <a:schemeClr val="accent4"/>
                </a:solidFill>
                <a:effectLst/>
                <a:uLnTx/>
                <a:uFillTx/>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75" name="CustomText"/>
            <p:cNvSpPr/>
            <p:nvPr/>
          </p:nvSpPr>
          <p:spPr>
            <a:xfrm>
              <a:off x="8936455" y="2968446"/>
              <a:ext cx="1410441" cy="376220"/>
            </a:xfrm>
            <a:prstGeom prst="rect">
              <a:avLst/>
            </a:prstGeom>
            <a:noFill/>
          </p:spPr>
          <p:txBody>
            <a:bodyPr wrap="none" lIns="0" tIns="0" rIns="0" bIns="0" anchor="ctr">
              <a:noAutofit/>
            </a:bodyPr>
            <a:lstStyle/>
            <a:p>
              <a:pPr marL="0" marR="0" lvl="0" indent="0" algn="ctr" defTabSz="914400" rtl="0" eaLnBrk="1" fontAlgn="auto" latinLnBrk="0" hangingPunct="1">
                <a:spcBef>
                  <a:spcPts val="0"/>
                </a:spcBef>
                <a:spcAft>
                  <a:spcPts val="0"/>
                </a:spcAft>
                <a:buClrTx/>
                <a:buSzTx/>
                <a:buFontTx/>
                <a:buNone/>
                <a:defRPr/>
              </a:pPr>
              <a:r>
                <a:rPr kumimoji="0" lang="zh-CN" altLang="en-US" b="1" kern="1200" cap="none" normalizeH="0" baseline="0" noProof="0" dirty="0">
                  <a:solidFill>
                    <a:schemeClr val="accent5"/>
                  </a:solidFill>
                  <a:effectLst/>
                  <a:uLnTx/>
                  <a:uFillTx/>
                  <a:latin typeface="阿里巴巴普惠体" panose="00020600040101010101" pitchFamily="18" charset="-122"/>
                  <a:ea typeface="阿里巴巴普惠体" panose="00020600040101010101" pitchFamily="18" charset="-122"/>
                  <a:cs typeface="阿里巴巴普惠体" panose="00020600040101010101" pitchFamily="18" charset="-122"/>
                </a:rPr>
                <a:t>输入文字</a:t>
              </a:r>
              <a:endParaRPr kumimoji="0" lang="en-US" altLang="zh-CN" b="1" kern="1200" cap="none" normalizeH="0" baseline="0" noProof="0" dirty="0">
                <a:solidFill>
                  <a:schemeClr val="accent5"/>
                </a:solidFill>
                <a:effectLst/>
                <a:uLnTx/>
                <a:uFillTx/>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76" name="CustomText"/>
            <p:cNvSpPr/>
            <p:nvPr/>
          </p:nvSpPr>
          <p:spPr>
            <a:xfrm>
              <a:off x="2343847" y="2482657"/>
              <a:ext cx="1410441" cy="376220"/>
            </a:xfrm>
            <a:prstGeom prst="rect">
              <a:avLst/>
            </a:prstGeom>
            <a:noFill/>
          </p:spPr>
          <p:txBody>
            <a:bodyPr wrap="none" lIns="0" tIns="0" rIns="0" bIns="0" anchor="ctr">
              <a:noAutofit/>
            </a:bodyPr>
            <a:lstStyle/>
            <a:p>
              <a:pPr marL="0" marR="0" lvl="0" indent="0" algn="ctr" defTabSz="914400" rtl="0" eaLnBrk="1" fontAlgn="auto" latinLnBrk="0" hangingPunct="1">
                <a:spcBef>
                  <a:spcPts val="0"/>
                </a:spcBef>
                <a:spcAft>
                  <a:spcPts val="0"/>
                </a:spcAft>
                <a:buClrTx/>
                <a:buSzTx/>
                <a:buFontTx/>
                <a:buNone/>
                <a:defRPr/>
              </a:pPr>
              <a:r>
                <a:rPr kumimoji="0" lang="zh-CN" altLang="en-US" b="1" kern="1200" cap="none" normalizeH="0" baseline="0" noProof="0" dirty="0">
                  <a:solidFill>
                    <a:schemeClr val="accent2"/>
                  </a:solidFill>
                  <a:effectLst/>
                  <a:uLnTx/>
                  <a:uFillTx/>
                  <a:latin typeface="阿里巴巴普惠体" panose="00020600040101010101" pitchFamily="18" charset="-122"/>
                  <a:ea typeface="阿里巴巴普惠体" panose="00020600040101010101" pitchFamily="18" charset="-122"/>
                  <a:cs typeface="阿里巴巴普惠体" panose="00020600040101010101" pitchFamily="18" charset="-122"/>
                </a:rPr>
                <a:t>输入文字</a:t>
              </a:r>
              <a:endParaRPr kumimoji="0" lang="en-US" altLang="zh-CN" b="1" kern="1200" cap="none" normalizeH="0" baseline="0" noProof="0" dirty="0">
                <a:solidFill>
                  <a:schemeClr val="accent2"/>
                </a:solidFill>
                <a:effectLst/>
                <a:uLnTx/>
                <a:uFillTx/>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77" name="CustomText"/>
            <p:cNvSpPr/>
            <p:nvPr/>
          </p:nvSpPr>
          <p:spPr>
            <a:xfrm>
              <a:off x="1845105" y="4359808"/>
              <a:ext cx="1410441" cy="376220"/>
            </a:xfrm>
            <a:prstGeom prst="rect">
              <a:avLst/>
            </a:prstGeom>
            <a:noFill/>
          </p:spPr>
          <p:txBody>
            <a:bodyPr wrap="none" lIns="0" tIns="0" rIns="0" bIns="0" anchor="ctr">
              <a:noAutofit/>
            </a:bodyPr>
            <a:lstStyle/>
            <a:p>
              <a:pPr marL="0" marR="0" lvl="0" indent="0" algn="ctr" defTabSz="914400" rtl="0" eaLnBrk="1" fontAlgn="auto" latinLnBrk="0" hangingPunct="1">
                <a:spcBef>
                  <a:spcPts val="0"/>
                </a:spcBef>
                <a:spcAft>
                  <a:spcPts val="0"/>
                </a:spcAft>
                <a:buClrTx/>
                <a:buSzTx/>
                <a:buFontTx/>
                <a:buNone/>
                <a:defRPr/>
              </a:pPr>
              <a:r>
                <a:rPr kumimoji="0" lang="zh-CN" altLang="en-US" b="1" kern="1200" cap="none" normalizeH="0" baseline="0" noProof="0" dirty="0">
                  <a:solidFill>
                    <a:schemeClr val="accent1"/>
                  </a:solidFill>
                  <a:effectLst/>
                  <a:uLnTx/>
                  <a:uFillTx/>
                  <a:latin typeface="阿里巴巴普惠体" panose="00020600040101010101" pitchFamily="18" charset="-122"/>
                  <a:ea typeface="阿里巴巴普惠体" panose="00020600040101010101" pitchFamily="18" charset="-122"/>
                  <a:cs typeface="阿里巴巴普惠体" panose="00020600040101010101" pitchFamily="18" charset="-122"/>
                </a:rPr>
                <a:t>输入文字</a:t>
              </a:r>
              <a:endParaRPr kumimoji="0" lang="en-US" altLang="zh-CN" b="1" kern="1200" cap="none" normalizeH="0" baseline="0" noProof="0" dirty="0">
                <a:solidFill>
                  <a:schemeClr val="accent1"/>
                </a:solidFill>
                <a:effectLst/>
                <a:uLnTx/>
                <a:uFillTx/>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grpSp>
      <p:grpSp>
        <p:nvGrpSpPr>
          <p:cNvPr id="78" name="Google Shape;2442;p49"/>
          <p:cNvGrpSpPr/>
          <p:nvPr/>
        </p:nvGrpSpPr>
        <p:grpSpPr>
          <a:xfrm>
            <a:off x="460969" y="5646814"/>
            <a:ext cx="626819" cy="971815"/>
            <a:chOff x="2117025" y="238125"/>
            <a:chExt cx="3366375" cy="5219200"/>
          </a:xfrm>
        </p:grpSpPr>
        <p:sp>
          <p:nvSpPr>
            <p:cNvPr id="79" name="Google Shape;2443;p49"/>
            <p:cNvSpPr/>
            <p:nvPr/>
          </p:nvSpPr>
          <p:spPr>
            <a:xfrm>
              <a:off x="3789600" y="238125"/>
              <a:ext cx="420825" cy="5127050"/>
            </a:xfrm>
            <a:custGeom>
              <a:avLst/>
              <a:gdLst/>
              <a:ahLst/>
              <a:cxnLst/>
              <a:rect l="l" t="t" r="r" b="b"/>
              <a:pathLst>
                <a:path w="16833" h="205082" extrusionOk="0">
                  <a:moveTo>
                    <a:pt x="1" y="0"/>
                  </a:moveTo>
                  <a:lnTo>
                    <a:pt x="1" y="205081"/>
                  </a:lnTo>
                  <a:lnTo>
                    <a:pt x="16832" y="205081"/>
                  </a:lnTo>
                  <a:lnTo>
                    <a:pt x="1683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2444;p49"/>
            <p:cNvSpPr/>
            <p:nvPr/>
          </p:nvSpPr>
          <p:spPr>
            <a:xfrm>
              <a:off x="3789600" y="3340250"/>
              <a:ext cx="178625" cy="2024925"/>
            </a:xfrm>
            <a:custGeom>
              <a:avLst/>
              <a:gdLst/>
              <a:ahLst/>
              <a:cxnLst/>
              <a:rect l="l" t="t" r="r" b="b"/>
              <a:pathLst>
                <a:path w="7145" h="80997" extrusionOk="0">
                  <a:moveTo>
                    <a:pt x="1" y="1"/>
                  </a:moveTo>
                  <a:lnTo>
                    <a:pt x="1" y="80996"/>
                  </a:lnTo>
                  <a:lnTo>
                    <a:pt x="7144" y="80996"/>
                  </a:lnTo>
                  <a:lnTo>
                    <a:pt x="7144" y="1"/>
                  </a:lnTo>
                  <a:close/>
                </a:path>
              </a:pathLst>
            </a:custGeom>
            <a:solidFill>
              <a:srgbClr val="D15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2445;p49"/>
            <p:cNvSpPr/>
            <p:nvPr/>
          </p:nvSpPr>
          <p:spPr>
            <a:xfrm>
              <a:off x="3789600" y="3070325"/>
              <a:ext cx="420825" cy="729900"/>
            </a:xfrm>
            <a:custGeom>
              <a:avLst/>
              <a:gdLst/>
              <a:ahLst/>
              <a:cxnLst/>
              <a:rect l="l" t="t" r="r" b="b"/>
              <a:pathLst>
                <a:path w="16833" h="29196" extrusionOk="0">
                  <a:moveTo>
                    <a:pt x="1" y="1"/>
                  </a:moveTo>
                  <a:lnTo>
                    <a:pt x="1" y="29196"/>
                  </a:lnTo>
                  <a:lnTo>
                    <a:pt x="16832" y="29196"/>
                  </a:lnTo>
                  <a:lnTo>
                    <a:pt x="16832" y="1"/>
                  </a:lnTo>
                  <a:close/>
                </a:path>
              </a:pathLst>
            </a:custGeom>
            <a:solidFill>
              <a:srgbClr val="D15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2446;p49"/>
            <p:cNvSpPr/>
            <p:nvPr/>
          </p:nvSpPr>
          <p:spPr>
            <a:xfrm>
              <a:off x="3789600" y="238125"/>
              <a:ext cx="420825" cy="341700"/>
            </a:xfrm>
            <a:custGeom>
              <a:avLst/>
              <a:gdLst/>
              <a:ahLst/>
              <a:cxnLst/>
              <a:rect l="l" t="t" r="r" b="b"/>
              <a:pathLst>
                <a:path w="16833" h="13668" extrusionOk="0">
                  <a:moveTo>
                    <a:pt x="1" y="0"/>
                  </a:moveTo>
                  <a:lnTo>
                    <a:pt x="1" y="13668"/>
                  </a:lnTo>
                  <a:lnTo>
                    <a:pt x="16832" y="13668"/>
                  </a:lnTo>
                  <a:lnTo>
                    <a:pt x="16832" y="0"/>
                  </a:lnTo>
                  <a:close/>
                </a:path>
              </a:pathLst>
            </a:custGeom>
            <a:solidFill>
              <a:srgbClr val="D15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2447;p49"/>
            <p:cNvSpPr/>
            <p:nvPr/>
          </p:nvSpPr>
          <p:spPr>
            <a:xfrm>
              <a:off x="3789600" y="1359425"/>
              <a:ext cx="420825" cy="1201250"/>
            </a:xfrm>
            <a:custGeom>
              <a:avLst/>
              <a:gdLst/>
              <a:ahLst/>
              <a:cxnLst/>
              <a:rect l="l" t="t" r="r" b="b"/>
              <a:pathLst>
                <a:path w="16833" h="48050" extrusionOk="0">
                  <a:moveTo>
                    <a:pt x="1" y="0"/>
                  </a:moveTo>
                  <a:lnTo>
                    <a:pt x="1" y="48049"/>
                  </a:lnTo>
                  <a:lnTo>
                    <a:pt x="16832" y="48049"/>
                  </a:lnTo>
                  <a:lnTo>
                    <a:pt x="16832" y="0"/>
                  </a:lnTo>
                  <a:close/>
                </a:path>
              </a:pathLst>
            </a:custGeom>
            <a:solidFill>
              <a:srgbClr val="D15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2448;p49"/>
            <p:cNvSpPr/>
            <p:nvPr/>
          </p:nvSpPr>
          <p:spPr>
            <a:xfrm>
              <a:off x="2718850" y="401200"/>
              <a:ext cx="2764550" cy="1390450"/>
            </a:xfrm>
            <a:custGeom>
              <a:avLst/>
              <a:gdLst/>
              <a:ahLst/>
              <a:cxnLst/>
              <a:rect l="l" t="t" r="r" b="b"/>
              <a:pathLst>
                <a:path w="110582" h="55618" extrusionOk="0">
                  <a:moveTo>
                    <a:pt x="5970" y="1"/>
                  </a:moveTo>
                  <a:lnTo>
                    <a:pt x="1" y="43744"/>
                  </a:lnTo>
                  <a:lnTo>
                    <a:pt x="47593" y="50268"/>
                  </a:lnTo>
                  <a:lnTo>
                    <a:pt x="64262" y="52552"/>
                  </a:lnTo>
                  <a:lnTo>
                    <a:pt x="86769" y="55618"/>
                  </a:lnTo>
                  <a:lnTo>
                    <a:pt x="110582" y="36600"/>
                  </a:lnTo>
                  <a:lnTo>
                    <a:pt x="92739" y="11875"/>
                  </a:lnTo>
                  <a:lnTo>
                    <a:pt x="70264" y="8776"/>
                  </a:lnTo>
                  <a:lnTo>
                    <a:pt x="53595" y="6492"/>
                  </a:lnTo>
                  <a:lnTo>
                    <a:pt x="35556" y="4046"/>
                  </a:lnTo>
                  <a:lnTo>
                    <a:pt x="22671" y="2284"/>
                  </a:lnTo>
                  <a:lnTo>
                    <a:pt x="5970" y="1"/>
                  </a:lnTo>
                  <a:close/>
                </a:path>
              </a:pathLst>
            </a:custGeom>
            <a:solidFill>
              <a:srgbClr val="F8DB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2449;p49"/>
            <p:cNvSpPr/>
            <p:nvPr/>
          </p:nvSpPr>
          <p:spPr>
            <a:xfrm>
              <a:off x="2117025" y="2092550"/>
              <a:ext cx="3147025" cy="1342325"/>
            </a:xfrm>
            <a:custGeom>
              <a:avLst/>
              <a:gdLst/>
              <a:ahLst/>
              <a:cxnLst/>
              <a:rect l="l" t="t" r="r" b="b"/>
              <a:pathLst>
                <a:path w="125881" h="53693" extrusionOk="0">
                  <a:moveTo>
                    <a:pt x="121738" y="1"/>
                  </a:moveTo>
                  <a:lnTo>
                    <a:pt x="81550" y="3784"/>
                  </a:lnTo>
                  <a:lnTo>
                    <a:pt x="64816" y="5383"/>
                  </a:lnTo>
                  <a:lnTo>
                    <a:pt x="18854" y="9721"/>
                  </a:lnTo>
                  <a:lnTo>
                    <a:pt x="0" y="33697"/>
                  </a:lnTo>
                  <a:lnTo>
                    <a:pt x="22997" y="53693"/>
                  </a:lnTo>
                  <a:lnTo>
                    <a:pt x="68959" y="49354"/>
                  </a:lnTo>
                  <a:lnTo>
                    <a:pt x="85693" y="47789"/>
                  </a:lnTo>
                  <a:lnTo>
                    <a:pt x="125880" y="43972"/>
                  </a:lnTo>
                  <a:lnTo>
                    <a:pt x="123532" y="18985"/>
                  </a:lnTo>
                  <a:lnTo>
                    <a:pt x="122455" y="7503"/>
                  </a:lnTo>
                  <a:lnTo>
                    <a:pt x="121738" y="1"/>
                  </a:lnTo>
                  <a:close/>
                </a:path>
              </a:pathLst>
            </a:custGeom>
            <a:solidFill>
              <a:srgbClr val="F8DB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2450;p49"/>
            <p:cNvSpPr/>
            <p:nvPr/>
          </p:nvSpPr>
          <p:spPr>
            <a:xfrm>
              <a:off x="2737600" y="5273000"/>
              <a:ext cx="2524000" cy="184325"/>
            </a:xfrm>
            <a:custGeom>
              <a:avLst/>
              <a:gdLst/>
              <a:ahLst/>
              <a:cxnLst/>
              <a:rect l="l" t="t" r="r" b="b"/>
              <a:pathLst>
                <a:path w="100960" h="7373" extrusionOk="0">
                  <a:moveTo>
                    <a:pt x="3687" y="0"/>
                  </a:moveTo>
                  <a:cubicBezTo>
                    <a:pt x="1664" y="0"/>
                    <a:pt x="1" y="1664"/>
                    <a:pt x="1" y="3686"/>
                  </a:cubicBezTo>
                  <a:cubicBezTo>
                    <a:pt x="1" y="5709"/>
                    <a:pt x="1664" y="7372"/>
                    <a:pt x="3687" y="7372"/>
                  </a:cubicBezTo>
                  <a:lnTo>
                    <a:pt x="97306" y="7372"/>
                  </a:lnTo>
                  <a:cubicBezTo>
                    <a:pt x="99328" y="7372"/>
                    <a:pt x="100959" y="5709"/>
                    <a:pt x="100959" y="3686"/>
                  </a:cubicBezTo>
                  <a:cubicBezTo>
                    <a:pt x="100959" y="1664"/>
                    <a:pt x="99328" y="0"/>
                    <a:pt x="97306" y="0"/>
                  </a:cubicBezTo>
                  <a:close/>
                </a:path>
              </a:pathLst>
            </a:custGeom>
            <a:solidFill>
              <a:srgbClr val="ADC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88" name="Google Shape;2431;p49"/>
          <p:cNvGrpSpPr/>
          <p:nvPr/>
        </p:nvGrpSpPr>
        <p:grpSpPr>
          <a:xfrm>
            <a:off x="10856520" y="5700316"/>
            <a:ext cx="1126156" cy="965127"/>
            <a:chOff x="1183275" y="604275"/>
            <a:chExt cx="5235500" cy="4486875"/>
          </a:xfrm>
        </p:grpSpPr>
        <p:sp>
          <p:nvSpPr>
            <p:cNvPr id="89" name="Google Shape;2432;p49"/>
            <p:cNvSpPr/>
            <p:nvPr/>
          </p:nvSpPr>
          <p:spPr>
            <a:xfrm>
              <a:off x="2099075" y="3218750"/>
              <a:ext cx="1157225" cy="1653850"/>
            </a:xfrm>
            <a:custGeom>
              <a:avLst/>
              <a:gdLst/>
              <a:ahLst/>
              <a:cxnLst/>
              <a:rect l="l" t="t" r="r" b="b"/>
              <a:pathLst>
                <a:path w="46289" h="66154" extrusionOk="0">
                  <a:moveTo>
                    <a:pt x="6427" y="1"/>
                  </a:moveTo>
                  <a:lnTo>
                    <a:pt x="6427" y="10178"/>
                  </a:lnTo>
                  <a:cubicBezTo>
                    <a:pt x="6427" y="10798"/>
                    <a:pt x="6427" y="11418"/>
                    <a:pt x="6394" y="12037"/>
                  </a:cubicBezTo>
                  <a:cubicBezTo>
                    <a:pt x="6361" y="16343"/>
                    <a:pt x="6068" y="20649"/>
                    <a:pt x="5611" y="24890"/>
                  </a:cubicBezTo>
                  <a:cubicBezTo>
                    <a:pt x="5057" y="29783"/>
                    <a:pt x="4208" y="34643"/>
                    <a:pt x="3132" y="39438"/>
                  </a:cubicBezTo>
                  <a:cubicBezTo>
                    <a:pt x="1" y="53106"/>
                    <a:pt x="10374" y="66154"/>
                    <a:pt x="24433" y="66154"/>
                  </a:cubicBezTo>
                  <a:cubicBezTo>
                    <a:pt x="36763" y="66154"/>
                    <a:pt x="46288" y="56074"/>
                    <a:pt x="46288" y="44364"/>
                  </a:cubicBezTo>
                  <a:cubicBezTo>
                    <a:pt x="46288" y="42733"/>
                    <a:pt x="46092" y="41102"/>
                    <a:pt x="45701" y="39438"/>
                  </a:cubicBezTo>
                  <a:cubicBezTo>
                    <a:pt x="43646" y="30435"/>
                    <a:pt x="42569" y="21269"/>
                    <a:pt x="42439" y="12037"/>
                  </a:cubicBezTo>
                  <a:cubicBezTo>
                    <a:pt x="42406" y="11418"/>
                    <a:pt x="42406" y="10798"/>
                    <a:pt x="42406" y="10178"/>
                  </a:cubicBezTo>
                  <a:lnTo>
                    <a:pt x="42406" y="1"/>
                  </a:lnTo>
                  <a:close/>
                </a:path>
              </a:pathLst>
            </a:custGeom>
            <a:solidFill>
              <a:srgbClr val="D15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2433;p49"/>
            <p:cNvSpPr/>
            <p:nvPr/>
          </p:nvSpPr>
          <p:spPr>
            <a:xfrm>
              <a:off x="2099075" y="3218750"/>
              <a:ext cx="750275" cy="1653850"/>
            </a:xfrm>
            <a:custGeom>
              <a:avLst/>
              <a:gdLst/>
              <a:ahLst/>
              <a:cxnLst/>
              <a:rect l="l" t="t" r="r" b="b"/>
              <a:pathLst>
                <a:path w="30011" h="66154" extrusionOk="0">
                  <a:moveTo>
                    <a:pt x="6427" y="1"/>
                  </a:moveTo>
                  <a:lnTo>
                    <a:pt x="6427" y="262"/>
                  </a:lnTo>
                  <a:lnTo>
                    <a:pt x="6427" y="10178"/>
                  </a:lnTo>
                  <a:cubicBezTo>
                    <a:pt x="6427" y="15104"/>
                    <a:pt x="6166" y="20029"/>
                    <a:pt x="5611" y="24890"/>
                  </a:cubicBezTo>
                  <a:cubicBezTo>
                    <a:pt x="5057" y="29783"/>
                    <a:pt x="4208" y="34643"/>
                    <a:pt x="3132" y="39438"/>
                  </a:cubicBezTo>
                  <a:cubicBezTo>
                    <a:pt x="1" y="53106"/>
                    <a:pt x="10374" y="66154"/>
                    <a:pt x="24433" y="66154"/>
                  </a:cubicBezTo>
                  <a:cubicBezTo>
                    <a:pt x="26357" y="66154"/>
                    <a:pt x="28217" y="65893"/>
                    <a:pt x="30011" y="65436"/>
                  </a:cubicBezTo>
                  <a:cubicBezTo>
                    <a:pt x="18920" y="62533"/>
                    <a:pt x="11548" y="51246"/>
                    <a:pt x="14255" y="39438"/>
                  </a:cubicBezTo>
                  <a:cubicBezTo>
                    <a:pt x="15332" y="34643"/>
                    <a:pt x="16180" y="29783"/>
                    <a:pt x="16735" y="24890"/>
                  </a:cubicBezTo>
                  <a:cubicBezTo>
                    <a:pt x="17256" y="20029"/>
                    <a:pt x="17550" y="15104"/>
                    <a:pt x="17550" y="10178"/>
                  </a:cubicBezTo>
                  <a:lnTo>
                    <a:pt x="17550" y="262"/>
                  </a:lnTo>
                  <a:lnTo>
                    <a:pt x="17550" y="1"/>
                  </a:lnTo>
                  <a:close/>
                </a:path>
              </a:pathLst>
            </a:custGeom>
            <a:solidFill>
              <a:srgbClr val="F088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2434;p49"/>
            <p:cNvSpPr/>
            <p:nvPr/>
          </p:nvSpPr>
          <p:spPr>
            <a:xfrm>
              <a:off x="2258925" y="3010800"/>
              <a:ext cx="901125" cy="508900"/>
            </a:xfrm>
            <a:custGeom>
              <a:avLst/>
              <a:gdLst/>
              <a:ahLst/>
              <a:cxnLst/>
              <a:rect l="l" t="t" r="r" b="b"/>
              <a:pathLst>
                <a:path w="36045" h="20356" extrusionOk="0">
                  <a:moveTo>
                    <a:pt x="16310" y="1"/>
                  </a:moveTo>
                  <a:lnTo>
                    <a:pt x="33" y="8319"/>
                  </a:lnTo>
                  <a:lnTo>
                    <a:pt x="33" y="18496"/>
                  </a:lnTo>
                  <a:cubicBezTo>
                    <a:pt x="33" y="19116"/>
                    <a:pt x="33" y="19736"/>
                    <a:pt x="0" y="20355"/>
                  </a:cubicBezTo>
                  <a:lnTo>
                    <a:pt x="36045" y="20355"/>
                  </a:lnTo>
                  <a:cubicBezTo>
                    <a:pt x="36012" y="19736"/>
                    <a:pt x="36012" y="19116"/>
                    <a:pt x="36012" y="18496"/>
                  </a:cubicBezTo>
                  <a:lnTo>
                    <a:pt x="36012" y="8319"/>
                  </a:lnTo>
                  <a:lnTo>
                    <a:pt x="16310" y="1"/>
                  </a:lnTo>
                  <a:close/>
                </a:path>
              </a:pathLst>
            </a:custGeom>
            <a:solidFill>
              <a:srgbClr val="F088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 name="Google Shape;2435;p49"/>
            <p:cNvSpPr/>
            <p:nvPr/>
          </p:nvSpPr>
          <p:spPr>
            <a:xfrm>
              <a:off x="1183275" y="1692950"/>
              <a:ext cx="3052425" cy="1525825"/>
            </a:xfrm>
            <a:custGeom>
              <a:avLst/>
              <a:gdLst/>
              <a:ahLst/>
              <a:cxnLst/>
              <a:rect l="l" t="t" r="r" b="b"/>
              <a:pathLst>
                <a:path w="122097" h="61033" extrusionOk="0">
                  <a:moveTo>
                    <a:pt x="61065" y="1"/>
                  </a:moveTo>
                  <a:cubicBezTo>
                    <a:pt x="59075" y="1"/>
                    <a:pt x="57150" y="99"/>
                    <a:pt x="55258" y="262"/>
                  </a:cubicBezTo>
                  <a:cubicBezTo>
                    <a:pt x="33305" y="2349"/>
                    <a:pt x="14745" y="16017"/>
                    <a:pt x="5774" y="35100"/>
                  </a:cubicBezTo>
                  <a:cubicBezTo>
                    <a:pt x="2904" y="41200"/>
                    <a:pt x="1012" y="47887"/>
                    <a:pt x="327" y="54867"/>
                  </a:cubicBezTo>
                  <a:cubicBezTo>
                    <a:pt x="0" y="58162"/>
                    <a:pt x="2610" y="61033"/>
                    <a:pt x="5905" y="61033"/>
                  </a:cubicBezTo>
                  <a:lnTo>
                    <a:pt x="116192" y="61033"/>
                  </a:lnTo>
                  <a:cubicBezTo>
                    <a:pt x="119487" y="61033"/>
                    <a:pt x="122097" y="58162"/>
                    <a:pt x="121770" y="54867"/>
                  </a:cubicBezTo>
                  <a:cubicBezTo>
                    <a:pt x="118704" y="24042"/>
                    <a:pt x="92673" y="1"/>
                    <a:pt x="61065" y="1"/>
                  </a:cubicBezTo>
                  <a:close/>
                </a:path>
              </a:pathLst>
            </a:custGeom>
            <a:solidFill>
              <a:srgbClr val="ADC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 name="Google Shape;2436;p49"/>
            <p:cNvSpPr/>
            <p:nvPr/>
          </p:nvSpPr>
          <p:spPr>
            <a:xfrm>
              <a:off x="3733325" y="2522325"/>
              <a:ext cx="1454050" cy="2568025"/>
            </a:xfrm>
            <a:custGeom>
              <a:avLst/>
              <a:gdLst/>
              <a:ahLst/>
              <a:cxnLst/>
              <a:rect l="l" t="t" r="r" b="b"/>
              <a:pathLst>
                <a:path w="58162" h="102721" extrusionOk="0">
                  <a:moveTo>
                    <a:pt x="8090" y="0"/>
                  </a:moveTo>
                  <a:lnTo>
                    <a:pt x="8090" y="32424"/>
                  </a:lnTo>
                  <a:cubicBezTo>
                    <a:pt x="8090" y="38622"/>
                    <a:pt x="7732" y="44787"/>
                    <a:pt x="7047" y="50887"/>
                  </a:cubicBezTo>
                  <a:cubicBezTo>
                    <a:pt x="6362" y="57052"/>
                    <a:pt x="5318" y="63120"/>
                    <a:pt x="3948" y="69154"/>
                  </a:cubicBezTo>
                  <a:cubicBezTo>
                    <a:pt x="1" y="86345"/>
                    <a:pt x="13081" y="102720"/>
                    <a:pt x="30696" y="102720"/>
                  </a:cubicBezTo>
                  <a:cubicBezTo>
                    <a:pt x="46190" y="102720"/>
                    <a:pt x="58162" y="90096"/>
                    <a:pt x="58162" y="75352"/>
                  </a:cubicBezTo>
                  <a:cubicBezTo>
                    <a:pt x="58162" y="73297"/>
                    <a:pt x="57934" y="71242"/>
                    <a:pt x="57477" y="69154"/>
                  </a:cubicBezTo>
                  <a:cubicBezTo>
                    <a:pt x="54704" y="57118"/>
                    <a:pt x="53334" y="44787"/>
                    <a:pt x="53334" y="32424"/>
                  </a:cubicBezTo>
                  <a:lnTo>
                    <a:pt x="53334" y="0"/>
                  </a:lnTo>
                  <a:close/>
                </a:path>
              </a:pathLst>
            </a:custGeom>
            <a:solidFill>
              <a:srgbClr val="D15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 name="Google Shape;2437;p49"/>
            <p:cNvSpPr/>
            <p:nvPr/>
          </p:nvSpPr>
          <p:spPr>
            <a:xfrm>
              <a:off x="3733325" y="2522325"/>
              <a:ext cx="942750" cy="2568825"/>
            </a:xfrm>
            <a:custGeom>
              <a:avLst/>
              <a:gdLst/>
              <a:ahLst/>
              <a:cxnLst/>
              <a:rect l="l" t="t" r="r" b="b"/>
              <a:pathLst>
                <a:path w="37710" h="102753" extrusionOk="0">
                  <a:moveTo>
                    <a:pt x="8090" y="0"/>
                  </a:moveTo>
                  <a:lnTo>
                    <a:pt x="8090" y="326"/>
                  </a:lnTo>
                  <a:lnTo>
                    <a:pt x="8090" y="32424"/>
                  </a:lnTo>
                  <a:cubicBezTo>
                    <a:pt x="8090" y="38590"/>
                    <a:pt x="7732" y="44787"/>
                    <a:pt x="7047" y="50887"/>
                  </a:cubicBezTo>
                  <a:cubicBezTo>
                    <a:pt x="6362" y="57052"/>
                    <a:pt x="5318" y="63120"/>
                    <a:pt x="3948" y="69154"/>
                  </a:cubicBezTo>
                  <a:cubicBezTo>
                    <a:pt x="1" y="86345"/>
                    <a:pt x="13081" y="102753"/>
                    <a:pt x="30696" y="102753"/>
                  </a:cubicBezTo>
                  <a:cubicBezTo>
                    <a:pt x="33143" y="102753"/>
                    <a:pt x="35491" y="102427"/>
                    <a:pt x="37709" y="101839"/>
                  </a:cubicBezTo>
                  <a:cubicBezTo>
                    <a:pt x="23781" y="98219"/>
                    <a:pt x="14517" y="83996"/>
                    <a:pt x="17909" y="69154"/>
                  </a:cubicBezTo>
                  <a:cubicBezTo>
                    <a:pt x="19312" y="63120"/>
                    <a:pt x="20323" y="57052"/>
                    <a:pt x="21041" y="50887"/>
                  </a:cubicBezTo>
                  <a:cubicBezTo>
                    <a:pt x="21726" y="44787"/>
                    <a:pt x="22052" y="38590"/>
                    <a:pt x="22052" y="32424"/>
                  </a:cubicBezTo>
                  <a:lnTo>
                    <a:pt x="22052" y="326"/>
                  </a:lnTo>
                  <a:lnTo>
                    <a:pt x="22052" y="0"/>
                  </a:lnTo>
                  <a:close/>
                </a:path>
              </a:pathLst>
            </a:custGeom>
            <a:solidFill>
              <a:srgbClr val="F088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 name="Google Shape;2438;p49"/>
            <p:cNvSpPr/>
            <p:nvPr/>
          </p:nvSpPr>
          <p:spPr>
            <a:xfrm>
              <a:off x="3935575" y="2358400"/>
              <a:ext cx="1131125" cy="576575"/>
            </a:xfrm>
            <a:custGeom>
              <a:avLst/>
              <a:gdLst/>
              <a:ahLst/>
              <a:cxnLst/>
              <a:rect l="l" t="t" r="r" b="b"/>
              <a:pathLst>
                <a:path w="45245" h="23063" extrusionOk="0">
                  <a:moveTo>
                    <a:pt x="25738" y="1"/>
                  </a:moveTo>
                  <a:lnTo>
                    <a:pt x="0" y="6557"/>
                  </a:lnTo>
                  <a:lnTo>
                    <a:pt x="0" y="23063"/>
                  </a:lnTo>
                  <a:lnTo>
                    <a:pt x="45244" y="23063"/>
                  </a:lnTo>
                  <a:lnTo>
                    <a:pt x="45244" y="6557"/>
                  </a:lnTo>
                  <a:lnTo>
                    <a:pt x="25738" y="1"/>
                  </a:lnTo>
                  <a:close/>
                </a:path>
              </a:pathLst>
            </a:custGeom>
            <a:solidFill>
              <a:srgbClr val="F088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 name="Google Shape;2439;p49"/>
            <p:cNvSpPr/>
            <p:nvPr/>
          </p:nvSpPr>
          <p:spPr>
            <a:xfrm>
              <a:off x="1183275" y="1692950"/>
              <a:ext cx="1815325" cy="1525825"/>
            </a:xfrm>
            <a:custGeom>
              <a:avLst/>
              <a:gdLst/>
              <a:ahLst/>
              <a:cxnLst/>
              <a:rect l="l" t="t" r="r" b="b"/>
              <a:pathLst>
                <a:path w="72613" h="61033" extrusionOk="0">
                  <a:moveTo>
                    <a:pt x="61065" y="1"/>
                  </a:moveTo>
                  <a:cubicBezTo>
                    <a:pt x="59075" y="1"/>
                    <a:pt x="57150" y="99"/>
                    <a:pt x="55226" y="262"/>
                  </a:cubicBezTo>
                  <a:cubicBezTo>
                    <a:pt x="33305" y="2349"/>
                    <a:pt x="14745" y="16017"/>
                    <a:pt x="5774" y="35100"/>
                  </a:cubicBezTo>
                  <a:cubicBezTo>
                    <a:pt x="2904" y="41200"/>
                    <a:pt x="1012" y="47887"/>
                    <a:pt x="327" y="54867"/>
                  </a:cubicBezTo>
                  <a:cubicBezTo>
                    <a:pt x="0" y="58162"/>
                    <a:pt x="2610" y="61033"/>
                    <a:pt x="5905" y="61033"/>
                  </a:cubicBezTo>
                  <a:lnTo>
                    <a:pt x="29032" y="61033"/>
                  </a:lnTo>
                  <a:cubicBezTo>
                    <a:pt x="25705" y="61033"/>
                    <a:pt x="23095" y="58162"/>
                    <a:pt x="23421" y="54867"/>
                  </a:cubicBezTo>
                  <a:cubicBezTo>
                    <a:pt x="24139" y="47887"/>
                    <a:pt x="25998" y="41200"/>
                    <a:pt x="28869" y="35100"/>
                  </a:cubicBezTo>
                  <a:cubicBezTo>
                    <a:pt x="37057" y="17713"/>
                    <a:pt x="53203" y="4796"/>
                    <a:pt x="72612" y="1077"/>
                  </a:cubicBezTo>
                  <a:cubicBezTo>
                    <a:pt x="68861" y="360"/>
                    <a:pt x="65012" y="1"/>
                    <a:pt x="61065" y="1"/>
                  </a:cubicBezTo>
                  <a:close/>
                </a:path>
              </a:pathLst>
            </a:custGeom>
            <a:solidFill>
              <a:srgbClr val="8798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 name="Google Shape;2440;p49"/>
            <p:cNvSpPr/>
            <p:nvPr/>
          </p:nvSpPr>
          <p:spPr>
            <a:xfrm>
              <a:off x="2582675" y="605075"/>
              <a:ext cx="3836100" cy="1917275"/>
            </a:xfrm>
            <a:custGeom>
              <a:avLst/>
              <a:gdLst/>
              <a:ahLst/>
              <a:cxnLst/>
              <a:rect l="l" t="t" r="r" b="b"/>
              <a:pathLst>
                <a:path w="153444" h="76691" extrusionOk="0">
                  <a:moveTo>
                    <a:pt x="76722" y="1"/>
                  </a:moveTo>
                  <a:cubicBezTo>
                    <a:pt x="74276" y="1"/>
                    <a:pt x="71829" y="99"/>
                    <a:pt x="69415" y="327"/>
                  </a:cubicBezTo>
                  <a:cubicBezTo>
                    <a:pt x="41851" y="2937"/>
                    <a:pt x="18528" y="20127"/>
                    <a:pt x="7274" y="44136"/>
                  </a:cubicBezTo>
                  <a:cubicBezTo>
                    <a:pt x="3654" y="51801"/>
                    <a:pt x="1305" y="60152"/>
                    <a:pt x="424" y="68959"/>
                  </a:cubicBezTo>
                  <a:cubicBezTo>
                    <a:pt x="0" y="73102"/>
                    <a:pt x="3295" y="76690"/>
                    <a:pt x="7437" y="76690"/>
                  </a:cubicBezTo>
                  <a:lnTo>
                    <a:pt x="146007" y="76690"/>
                  </a:lnTo>
                  <a:cubicBezTo>
                    <a:pt x="150182" y="76690"/>
                    <a:pt x="153444" y="73102"/>
                    <a:pt x="153053" y="68959"/>
                  </a:cubicBezTo>
                  <a:cubicBezTo>
                    <a:pt x="149171" y="30240"/>
                    <a:pt x="116486" y="1"/>
                    <a:pt x="76722" y="1"/>
                  </a:cubicBezTo>
                  <a:close/>
                </a:path>
              </a:pathLst>
            </a:custGeom>
            <a:solidFill>
              <a:srgbClr val="F8DB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 name="Google Shape;2441;p49"/>
            <p:cNvSpPr/>
            <p:nvPr/>
          </p:nvSpPr>
          <p:spPr>
            <a:xfrm>
              <a:off x="2582675" y="604275"/>
              <a:ext cx="2281775" cy="1918075"/>
            </a:xfrm>
            <a:custGeom>
              <a:avLst/>
              <a:gdLst/>
              <a:ahLst/>
              <a:cxnLst/>
              <a:rect l="l" t="t" r="r" b="b"/>
              <a:pathLst>
                <a:path w="91271" h="76723" extrusionOk="0">
                  <a:moveTo>
                    <a:pt x="76722" y="0"/>
                  </a:moveTo>
                  <a:cubicBezTo>
                    <a:pt x="74276" y="0"/>
                    <a:pt x="71829" y="131"/>
                    <a:pt x="69415" y="359"/>
                  </a:cubicBezTo>
                  <a:cubicBezTo>
                    <a:pt x="41851" y="2969"/>
                    <a:pt x="18528" y="20159"/>
                    <a:pt x="7274" y="44168"/>
                  </a:cubicBezTo>
                  <a:cubicBezTo>
                    <a:pt x="3654" y="51833"/>
                    <a:pt x="1305" y="60184"/>
                    <a:pt x="424" y="68991"/>
                  </a:cubicBezTo>
                  <a:cubicBezTo>
                    <a:pt x="0" y="73134"/>
                    <a:pt x="3295" y="76722"/>
                    <a:pt x="7437" y="76722"/>
                  </a:cubicBezTo>
                  <a:lnTo>
                    <a:pt x="36469" y="76722"/>
                  </a:lnTo>
                  <a:cubicBezTo>
                    <a:pt x="32326" y="76722"/>
                    <a:pt x="29032" y="73134"/>
                    <a:pt x="29456" y="68991"/>
                  </a:cubicBezTo>
                  <a:cubicBezTo>
                    <a:pt x="30337" y="60184"/>
                    <a:pt x="32685" y="51833"/>
                    <a:pt x="36306" y="44168"/>
                  </a:cubicBezTo>
                  <a:cubicBezTo>
                    <a:pt x="46581" y="22280"/>
                    <a:pt x="66871" y="6068"/>
                    <a:pt x="91270" y="1403"/>
                  </a:cubicBezTo>
                  <a:cubicBezTo>
                    <a:pt x="86573" y="490"/>
                    <a:pt x="81713" y="0"/>
                    <a:pt x="76722" y="0"/>
                  </a:cubicBezTo>
                  <a:close/>
                </a:path>
              </a:pathLst>
            </a:custGeom>
            <a:solidFill>
              <a:srgbClr val="CFB8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05" name="组合 104"/>
          <p:cNvGrpSpPr/>
          <p:nvPr/>
        </p:nvGrpSpPr>
        <p:grpSpPr>
          <a:xfrm>
            <a:off x="1048918" y="2515302"/>
            <a:ext cx="3842190" cy="2825113"/>
            <a:chOff x="7029309" y="2807078"/>
            <a:chExt cx="4132675" cy="2825113"/>
          </a:xfrm>
        </p:grpSpPr>
        <p:grpSp>
          <p:nvGrpSpPr>
            <p:cNvPr id="106" name="组合 105"/>
            <p:cNvGrpSpPr/>
            <p:nvPr/>
          </p:nvGrpSpPr>
          <p:grpSpPr>
            <a:xfrm>
              <a:off x="7029309" y="2807078"/>
              <a:ext cx="4132675" cy="865469"/>
              <a:chOff x="6892677" y="3116941"/>
              <a:chExt cx="3603600" cy="865469"/>
            </a:xfrm>
          </p:grpSpPr>
          <p:sp>
            <p:nvSpPr>
              <p:cNvPr id="113" name="Google Shape;923;p45"/>
              <p:cNvSpPr txBox="1"/>
              <p:nvPr/>
            </p:nvSpPr>
            <p:spPr>
              <a:xfrm>
                <a:off x="6892677" y="3394838"/>
                <a:ext cx="3603600" cy="587572"/>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1000"/>
                  </a:spcAft>
                  <a:buNone/>
                </a:pPr>
                <a:r>
                  <a:rPr lang="zh-CN" altLang="en-US" sz="14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请在此输入文本请在此输入文本请在此输入文本请在此输入文本请在此输入文本</a:t>
                </a:r>
                <a:endParaRPr lang="en-US" altLang="zh-CN" sz="16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114" name="矩形 113"/>
              <p:cNvSpPr/>
              <p:nvPr/>
            </p:nvSpPr>
            <p:spPr>
              <a:xfrm>
                <a:off x="6892677" y="3116941"/>
                <a:ext cx="813673" cy="406650"/>
              </a:xfrm>
              <a:prstGeom prst="rect">
                <a:avLst/>
              </a:prstGeom>
            </p:spPr>
            <p:txBody>
              <a:bodyPr wrap="none">
                <a:spAutoFit/>
              </a:bodyPr>
              <a:lstStyle/>
              <a:p>
                <a:pPr>
                  <a:lnSpc>
                    <a:spcPct val="120000"/>
                  </a:lnSpc>
                </a:pPr>
                <a:r>
                  <a:rPr lang="zh-CN" altLang="en-US" b="1" dirty="0">
                    <a:solidFill>
                      <a:schemeClr val="accent1"/>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Open Sans"/>
                  </a:rPr>
                  <a:t>标题一</a:t>
                </a:r>
                <a:endParaRPr lang="en-US" altLang="zh-CN" b="1" dirty="0">
                  <a:solidFill>
                    <a:schemeClr val="accent1"/>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Open Sans"/>
                </a:endParaRPr>
              </a:p>
            </p:txBody>
          </p:sp>
        </p:grpSp>
        <p:grpSp>
          <p:nvGrpSpPr>
            <p:cNvPr id="107" name="组合 106"/>
            <p:cNvGrpSpPr/>
            <p:nvPr/>
          </p:nvGrpSpPr>
          <p:grpSpPr>
            <a:xfrm>
              <a:off x="7029310" y="3786900"/>
              <a:ext cx="4132674" cy="865469"/>
              <a:chOff x="6892677" y="3116941"/>
              <a:chExt cx="3603600" cy="865469"/>
            </a:xfrm>
          </p:grpSpPr>
          <p:sp>
            <p:nvSpPr>
              <p:cNvPr id="111" name="Google Shape;923;p45"/>
              <p:cNvSpPr txBox="1"/>
              <p:nvPr/>
            </p:nvSpPr>
            <p:spPr>
              <a:xfrm>
                <a:off x="6892677" y="3394838"/>
                <a:ext cx="3603600" cy="587572"/>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1000"/>
                  </a:spcAft>
                  <a:buNone/>
                </a:pPr>
                <a:r>
                  <a:rPr lang="zh-CN" altLang="en-US" sz="14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请在此输入文本请在此输入文本请在此输入文本请在此输入文本请在此输入文本</a:t>
                </a:r>
                <a:endParaRPr lang="en-US" altLang="zh-CN" sz="16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112" name="矩形 111"/>
              <p:cNvSpPr/>
              <p:nvPr/>
            </p:nvSpPr>
            <p:spPr>
              <a:xfrm>
                <a:off x="6892677" y="3116941"/>
                <a:ext cx="813673" cy="406650"/>
              </a:xfrm>
              <a:prstGeom prst="rect">
                <a:avLst/>
              </a:prstGeom>
            </p:spPr>
            <p:txBody>
              <a:bodyPr wrap="none">
                <a:spAutoFit/>
              </a:bodyPr>
              <a:lstStyle/>
              <a:p>
                <a:pPr>
                  <a:lnSpc>
                    <a:spcPct val="120000"/>
                  </a:lnSpc>
                </a:pPr>
                <a:r>
                  <a:rPr lang="zh-CN" altLang="en-US" b="1" dirty="0">
                    <a:solidFill>
                      <a:schemeClr val="accent1"/>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Open Sans"/>
                  </a:rPr>
                  <a:t>标题二</a:t>
                </a:r>
                <a:endParaRPr lang="en-US" altLang="zh-CN" b="1" dirty="0">
                  <a:solidFill>
                    <a:schemeClr val="accent1"/>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Open Sans"/>
                </a:endParaRPr>
              </a:p>
            </p:txBody>
          </p:sp>
        </p:grpSp>
        <p:grpSp>
          <p:nvGrpSpPr>
            <p:cNvPr id="108" name="组合 107"/>
            <p:cNvGrpSpPr/>
            <p:nvPr/>
          </p:nvGrpSpPr>
          <p:grpSpPr>
            <a:xfrm>
              <a:off x="7029309" y="4766722"/>
              <a:ext cx="4132673" cy="865469"/>
              <a:chOff x="6892677" y="3116941"/>
              <a:chExt cx="3603600" cy="865469"/>
            </a:xfrm>
          </p:grpSpPr>
          <p:sp>
            <p:nvSpPr>
              <p:cNvPr id="109" name="Google Shape;923;p45"/>
              <p:cNvSpPr txBox="1"/>
              <p:nvPr/>
            </p:nvSpPr>
            <p:spPr>
              <a:xfrm>
                <a:off x="6892677" y="3394838"/>
                <a:ext cx="3603600" cy="587572"/>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1000"/>
                  </a:spcAft>
                  <a:buNone/>
                </a:pPr>
                <a:r>
                  <a:rPr lang="zh-CN" altLang="en-US" sz="14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请在此输入文本请在此输入文本请在此输入文本请在此输入文本请在此输入文本</a:t>
                </a:r>
                <a:endParaRPr lang="en-US" altLang="zh-CN" sz="16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110" name="矩形 109"/>
              <p:cNvSpPr/>
              <p:nvPr/>
            </p:nvSpPr>
            <p:spPr>
              <a:xfrm>
                <a:off x="6892677" y="3116941"/>
                <a:ext cx="813673" cy="406650"/>
              </a:xfrm>
              <a:prstGeom prst="rect">
                <a:avLst/>
              </a:prstGeom>
            </p:spPr>
            <p:txBody>
              <a:bodyPr wrap="none">
                <a:spAutoFit/>
              </a:bodyPr>
              <a:lstStyle/>
              <a:p>
                <a:pPr>
                  <a:lnSpc>
                    <a:spcPct val="120000"/>
                  </a:lnSpc>
                </a:pPr>
                <a:r>
                  <a:rPr lang="zh-CN" altLang="en-US" b="1" dirty="0">
                    <a:solidFill>
                      <a:schemeClr val="accent1"/>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Open Sans"/>
                  </a:rPr>
                  <a:t>标题三</a:t>
                </a:r>
                <a:endParaRPr lang="en-US" altLang="zh-CN" b="1" dirty="0">
                  <a:solidFill>
                    <a:schemeClr val="accent1"/>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Open Sans"/>
                </a:endParaRPr>
              </a:p>
            </p:txBody>
          </p:sp>
        </p:gr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94;p33"/>
          <p:cNvSpPr txBox="1"/>
          <p:nvPr/>
        </p:nvSpPr>
        <p:spPr>
          <a:xfrm>
            <a:off x="4524704" y="766595"/>
            <a:ext cx="3142593"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1pPr>
            <a:lvl2pPr marR="0" lvl="1"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2pPr>
            <a:lvl3pPr marR="0" lvl="2"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3pPr>
            <a:lvl4pPr marR="0" lvl="3"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4pPr>
            <a:lvl5pPr marR="0" lvl="4"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5pPr>
            <a:lvl6pPr marR="0" lvl="5"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6pPr>
            <a:lvl7pPr marR="0" lvl="6"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7pPr>
            <a:lvl8pPr marR="0" lvl="7"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8pPr>
            <a:lvl9pPr marR="0" lvl="8"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9pPr>
          </a:lstStyle>
          <a:p>
            <a:pPr marL="0" marR="0" lvl="0" indent="0" algn="ctr" defTabSz="914400" rtl="0" eaLnBrk="1" fontAlgn="auto" latinLnBrk="0" hangingPunct="1">
              <a:lnSpc>
                <a:spcPct val="100000"/>
              </a:lnSpc>
              <a:spcBef>
                <a:spcPts val="0"/>
              </a:spcBef>
              <a:spcAft>
                <a:spcPts val="0"/>
              </a:spcAft>
              <a:buClr>
                <a:srgbClr val="783F04"/>
              </a:buClr>
              <a:buSzPts val="3000"/>
              <a:buFont typeface="Comfortaa"/>
              <a:buNone/>
              <a:defRPr/>
            </a:pPr>
            <a:r>
              <a:rPr lang="zh-CN" altLang="en-US" sz="4400" kern="0" dirty="0">
                <a:solidFill>
                  <a:schemeClr val="accent1"/>
                </a:solidFill>
                <a:latin typeface="站酷快乐体2016修订版" panose="02010600030101010101" pitchFamily="2" charset="-122"/>
                <a:ea typeface="站酷快乐体2016修订版" panose="02010600030101010101" pitchFamily="2" charset="-122"/>
                <a:cs typeface="阿里巴巴普惠体" panose="00020600040101010101" pitchFamily="18" charset="-122"/>
              </a:rPr>
              <a:t>表格页</a:t>
            </a:r>
            <a:endParaRPr kumimoji="0" lang="en-US" sz="4400" b="1" u="none" strike="noStrike" kern="0" cap="none" spc="0" normalizeH="0" baseline="0" noProof="0" dirty="0">
              <a:ln>
                <a:noFill/>
              </a:ln>
              <a:solidFill>
                <a:schemeClr val="accent1"/>
              </a:solidFill>
              <a:effectLst/>
              <a:uLnTx/>
              <a:uFillTx/>
              <a:latin typeface="站酷快乐体2016修订版" panose="02010600030101010101" pitchFamily="2" charset="-122"/>
              <a:ea typeface="站酷快乐体2016修订版" panose="02010600030101010101" pitchFamily="2" charset="-122"/>
              <a:cs typeface="阿里巴巴普惠体" panose="00020600040101010101" pitchFamily="18" charset="-122"/>
              <a:sym typeface="Comfortaa"/>
            </a:endParaRPr>
          </a:p>
        </p:txBody>
      </p:sp>
      <p:graphicFrame>
        <p:nvGraphicFramePr>
          <p:cNvPr id="3" name="Google Shape;791;p46"/>
          <p:cNvGraphicFramePr/>
          <p:nvPr/>
        </p:nvGraphicFramePr>
        <p:xfrm>
          <a:off x="1874526" y="2522483"/>
          <a:ext cx="8442949" cy="3291660"/>
        </p:xfrm>
        <a:graphic>
          <a:graphicData uri="http://schemas.openxmlformats.org/drawingml/2006/table">
            <a:tbl>
              <a:tblPr>
                <a:noFill/>
              </a:tblPr>
              <a:tblGrid>
                <a:gridCol w="2110746"/>
                <a:gridCol w="2180397"/>
                <a:gridCol w="2048340"/>
                <a:gridCol w="2103466"/>
              </a:tblGrid>
              <a:tr h="276854">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lvl="0" indent="0" algn="ctr" rtl="0">
                        <a:spcBef>
                          <a:spcPts val="0"/>
                        </a:spcBef>
                        <a:spcAft>
                          <a:spcPts val="0"/>
                        </a:spcAft>
                        <a:buNone/>
                      </a:pPr>
                      <a:endParaRPr sz="2400" b="1" dirty="0">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Roboto Slab"/>
                      </a:endParaRPr>
                    </a:p>
                  </a:txBody>
                  <a:tcPr marL="91425" marR="91425" marT="91425" marB="91425" anchor="ctr">
                    <a:lnL w="28575" cap="flat" cmpd="sng" algn="ctr">
                      <a:solidFill>
                        <a:srgbClr val="1CA15F"/>
                      </a:solidFill>
                      <a:prstDash val="solid"/>
                      <a:round/>
                      <a:headEnd type="none" w="med" len="med"/>
                      <a:tailEnd type="none" w="med" len="med"/>
                    </a:lnL>
                    <a:lnR w="28575" cap="flat" cmpd="sng" algn="ctr">
                      <a:solidFill>
                        <a:srgbClr val="1CA15F"/>
                      </a:solidFill>
                      <a:prstDash val="solid"/>
                      <a:round/>
                      <a:headEnd type="none" w="med" len="med"/>
                      <a:tailEnd type="none" w="med" len="med"/>
                    </a:lnR>
                    <a:lnT w="28575" cap="flat" cmpd="sng" algn="ctr">
                      <a:solidFill>
                        <a:srgbClr val="1CA15F"/>
                      </a:solidFill>
                      <a:prstDash val="solid"/>
                      <a:round/>
                      <a:headEnd type="none" w="med" len="med"/>
                      <a:tailEnd type="none" w="med" len="med"/>
                    </a:lnT>
                    <a:lnB w="28575" cap="flat" cmpd="sng" algn="ctr">
                      <a:solidFill>
                        <a:srgbClr val="1CA15F"/>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lvl="0" indent="0" algn="ctr" rtl="0">
                        <a:spcBef>
                          <a:spcPts val="0"/>
                        </a:spcBef>
                        <a:spcAft>
                          <a:spcPts val="0"/>
                        </a:spcAft>
                        <a:buNone/>
                      </a:pPr>
                      <a:r>
                        <a:rPr lang="zh-CN" altLang="en-US" sz="2000" b="1" dirty="0">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Black Han Sans"/>
                        </a:rPr>
                        <a:t>标题</a:t>
                      </a:r>
                      <a:r>
                        <a:rPr lang="en-US" altLang="zh-CN" sz="2000" b="1" dirty="0">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Black Han Sans"/>
                        </a:rPr>
                        <a:t>1</a:t>
                      </a:r>
                      <a:endParaRPr sz="2000" b="1" dirty="0">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Black Han Sans"/>
                      </a:endParaRPr>
                    </a:p>
                  </a:txBody>
                  <a:tcPr marL="91425" marR="91425" marT="91425" marB="91425" anchor="ctr">
                    <a:lnL w="28575" cap="flat" cmpd="sng" algn="ctr">
                      <a:solidFill>
                        <a:srgbClr val="1CA15F"/>
                      </a:solidFill>
                      <a:prstDash val="solid"/>
                      <a:round/>
                      <a:headEnd type="none" w="med" len="med"/>
                      <a:tailEnd type="none" w="med" len="med"/>
                    </a:lnL>
                    <a:lnR w="28575" cap="flat" cmpd="sng" algn="ctr">
                      <a:solidFill>
                        <a:srgbClr val="1CA15F"/>
                      </a:solidFill>
                      <a:prstDash val="solid"/>
                      <a:round/>
                      <a:headEnd type="none" w="med" len="med"/>
                      <a:tailEnd type="none" w="med" len="med"/>
                    </a:lnR>
                    <a:lnT w="28575" cap="flat" cmpd="sng" algn="ctr">
                      <a:solidFill>
                        <a:srgbClr val="1CA15F"/>
                      </a:solidFill>
                      <a:prstDash val="solid"/>
                      <a:round/>
                      <a:headEnd type="none" w="med" len="med"/>
                      <a:tailEnd type="none" w="med" len="med"/>
                    </a:lnT>
                    <a:lnB w="28575" cap="flat" cmpd="sng" algn="ctr">
                      <a:solidFill>
                        <a:srgbClr val="1CA15F"/>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lvl="0" indent="0" algn="ctr" rtl="0">
                        <a:spcBef>
                          <a:spcPts val="0"/>
                        </a:spcBef>
                        <a:spcAft>
                          <a:spcPts val="0"/>
                        </a:spcAft>
                        <a:buNone/>
                      </a:pPr>
                      <a:r>
                        <a:rPr lang="zh-CN" altLang="en-US" sz="2000" b="1" dirty="0">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Black Han Sans"/>
                        </a:rPr>
                        <a:t>标题</a:t>
                      </a:r>
                      <a:r>
                        <a:rPr lang="en-US" altLang="zh-CN" sz="2000" b="1" dirty="0">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Black Han Sans"/>
                        </a:rPr>
                        <a:t>2</a:t>
                      </a:r>
                      <a:endParaRPr lang="zh-CN" altLang="en-US" sz="2000" b="1" dirty="0">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Black Han Sans"/>
                      </a:endParaRPr>
                    </a:p>
                  </a:txBody>
                  <a:tcPr marL="91425" marR="91425" marT="91425" marB="91425" anchor="ctr">
                    <a:lnL w="28575" cap="flat" cmpd="sng" algn="ctr">
                      <a:solidFill>
                        <a:srgbClr val="1CA15F"/>
                      </a:solidFill>
                      <a:prstDash val="solid"/>
                      <a:round/>
                      <a:headEnd type="none" w="med" len="med"/>
                      <a:tailEnd type="none" w="med" len="med"/>
                    </a:lnL>
                    <a:lnR w="28575" cap="flat" cmpd="sng" algn="ctr">
                      <a:solidFill>
                        <a:srgbClr val="1CA15F"/>
                      </a:solidFill>
                      <a:prstDash val="solid"/>
                      <a:round/>
                      <a:headEnd type="none" w="med" len="med"/>
                      <a:tailEnd type="none" w="med" len="med"/>
                    </a:lnR>
                    <a:lnT w="28575" cap="flat" cmpd="sng" algn="ctr">
                      <a:solidFill>
                        <a:srgbClr val="1CA15F"/>
                      </a:solidFill>
                      <a:prstDash val="solid"/>
                      <a:round/>
                      <a:headEnd type="none" w="med" len="med"/>
                      <a:tailEnd type="none" w="med" len="med"/>
                    </a:lnT>
                    <a:lnB w="28575" cap="flat" cmpd="sng" algn="ctr">
                      <a:solidFill>
                        <a:srgbClr val="1CA15F"/>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lvl="0" indent="0" algn="ctr" rtl="0">
                        <a:spcBef>
                          <a:spcPts val="0"/>
                        </a:spcBef>
                        <a:spcAft>
                          <a:spcPts val="0"/>
                        </a:spcAft>
                        <a:buNone/>
                      </a:pPr>
                      <a:r>
                        <a:rPr lang="zh-CN" altLang="en-US" sz="2000" b="1" dirty="0">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Black Han Sans"/>
                        </a:rPr>
                        <a:t>标题</a:t>
                      </a:r>
                      <a:r>
                        <a:rPr lang="en-US" altLang="zh-CN" sz="2000" b="1" dirty="0">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Black Han Sans"/>
                        </a:rPr>
                        <a:t>3</a:t>
                      </a:r>
                      <a:endParaRPr lang="zh-CN" altLang="en-US" sz="2000" b="1" dirty="0">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Black Han Sans"/>
                      </a:endParaRPr>
                    </a:p>
                  </a:txBody>
                  <a:tcPr marL="91425" marR="91425" marT="91425" marB="91425" anchor="ctr">
                    <a:lnL w="28575" cap="flat" cmpd="sng" algn="ctr">
                      <a:solidFill>
                        <a:srgbClr val="1CA15F"/>
                      </a:solidFill>
                      <a:prstDash val="solid"/>
                      <a:round/>
                      <a:headEnd type="none" w="med" len="med"/>
                      <a:tailEnd type="none" w="med" len="med"/>
                    </a:lnL>
                    <a:lnR w="28575" cap="flat" cmpd="sng" algn="ctr">
                      <a:solidFill>
                        <a:srgbClr val="1CA15F"/>
                      </a:solidFill>
                      <a:prstDash val="solid"/>
                      <a:round/>
                      <a:headEnd type="none" w="med" len="med"/>
                      <a:tailEnd type="none" w="med" len="med"/>
                    </a:lnR>
                    <a:lnT w="28575" cap="flat" cmpd="sng" algn="ctr">
                      <a:solidFill>
                        <a:srgbClr val="1CA15F"/>
                      </a:solidFill>
                      <a:prstDash val="solid"/>
                      <a:round/>
                      <a:headEnd type="none" w="med" len="med"/>
                      <a:tailEnd type="none" w="med" len="med"/>
                    </a:lnT>
                    <a:lnB w="28575" cap="flat" cmpd="sng" algn="ctr">
                      <a:solidFill>
                        <a:srgbClr val="1CA15F"/>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r h="515863">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lvl="0" indent="0" algn="ctr" rtl="0">
                        <a:spcBef>
                          <a:spcPts val="0"/>
                        </a:spcBef>
                        <a:spcAft>
                          <a:spcPts val="0"/>
                        </a:spcAft>
                        <a:buNone/>
                      </a:pPr>
                      <a:r>
                        <a:rPr lang="zh-CN" altLang="en-US" sz="2000" b="1" dirty="0">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Black Han Sans"/>
                        </a:rPr>
                        <a:t>标题一</a:t>
                      </a:r>
                      <a:endParaRPr sz="2000" b="1" dirty="0">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Black Han Sans"/>
                      </a:endParaRPr>
                    </a:p>
                  </a:txBody>
                  <a:tcPr marL="91425" marR="91425" marT="91425" marB="91425" anchor="ctr">
                    <a:lnL w="28575" cap="flat" cmpd="sng" algn="ctr">
                      <a:solidFill>
                        <a:srgbClr val="1CA15F"/>
                      </a:solidFill>
                      <a:prstDash val="solid"/>
                      <a:round/>
                      <a:headEnd type="none" w="med" len="med"/>
                      <a:tailEnd type="none" w="med" len="med"/>
                    </a:lnL>
                    <a:lnR w="28575" cap="flat" cmpd="sng" algn="ctr">
                      <a:solidFill>
                        <a:srgbClr val="1CA15F"/>
                      </a:solidFill>
                      <a:prstDash val="solid"/>
                      <a:round/>
                      <a:headEnd type="none" w="med" len="med"/>
                      <a:tailEnd type="none" w="med" len="med"/>
                    </a:lnR>
                    <a:lnT w="28575" cap="flat" cmpd="sng" algn="ctr">
                      <a:solidFill>
                        <a:srgbClr val="1CA15F"/>
                      </a:solidFill>
                      <a:prstDash val="solid"/>
                      <a:round/>
                      <a:headEnd type="none" w="med" len="med"/>
                      <a:tailEnd type="none" w="med" len="med"/>
                    </a:lnT>
                    <a:lnB w="28575" cap="flat" cmpd="sng" algn="ctr">
                      <a:solidFill>
                        <a:srgbClr val="1CA15F"/>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lvl="0" indent="0" algn="ctr" rtl="0">
                        <a:spcBef>
                          <a:spcPts val="0"/>
                        </a:spcBef>
                        <a:spcAft>
                          <a:spcPts val="0"/>
                        </a:spcAft>
                        <a:buNone/>
                      </a:pPr>
                      <a:endParaRPr sz="2400" b="1" dirty="0">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Lato"/>
                      </a:endParaRPr>
                    </a:p>
                  </a:txBody>
                  <a:tcPr marL="91425" marR="91425" marT="91425" marB="91425" anchor="ctr">
                    <a:lnL w="28575" cap="flat" cmpd="sng" algn="ctr">
                      <a:solidFill>
                        <a:srgbClr val="1CA15F"/>
                      </a:solidFill>
                      <a:prstDash val="solid"/>
                      <a:round/>
                      <a:headEnd type="none" w="med" len="med"/>
                      <a:tailEnd type="none" w="med" len="med"/>
                    </a:lnL>
                    <a:lnR w="28575" cap="flat" cmpd="sng" algn="ctr">
                      <a:solidFill>
                        <a:srgbClr val="1CA15F"/>
                      </a:solidFill>
                      <a:prstDash val="solid"/>
                      <a:round/>
                      <a:headEnd type="none" w="med" len="med"/>
                      <a:tailEnd type="none" w="med" len="med"/>
                    </a:lnR>
                    <a:lnT w="28575" cap="flat" cmpd="sng" algn="ctr">
                      <a:solidFill>
                        <a:srgbClr val="1CA15F"/>
                      </a:solidFill>
                      <a:prstDash val="solid"/>
                      <a:round/>
                      <a:headEnd type="none" w="med" len="med"/>
                      <a:tailEnd type="none" w="med" len="med"/>
                    </a:lnT>
                    <a:lnB w="28575" cap="flat" cmpd="sng" algn="ctr">
                      <a:solidFill>
                        <a:srgbClr val="1CA15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lvl="0" indent="0" algn="ctr" rtl="0">
                        <a:spcBef>
                          <a:spcPts val="0"/>
                        </a:spcBef>
                        <a:spcAft>
                          <a:spcPts val="0"/>
                        </a:spcAft>
                        <a:buNone/>
                      </a:pPr>
                      <a:endParaRPr sz="2400" b="1" dirty="0">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Lato"/>
                      </a:endParaRPr>
                    </a:p>
                  </a:txBody>
                  <a:tcPr marL="91425" marR="91425" marT="91425" marB="91425" anchor="ctr">
                    <a:lnL w="28575" cap="flat" cmpd="sng" algn="ctr">
                      <a:solidFill>
                        <a:srgbClr val="1CA15F"/>
                      </a:solidFill>
                      <a:prstDash val="solid"/>
                      <a:round/>
                      <a:headEnd type="none" w="med" len="med"/>
                      <a:tailEnd type="none" w="med" len="med"/>
                    </a:lnL>
                    <a:lnR w="28575" cap="flat" cmpd="sng" algn="ctr">
                      <a:solidFill>
                        <a:srgbClr val="1CA15F"/>
                      </a:solidFill>
                      <a:prstDash val="solid"/>
                      <a:round/>
                      <a:headEnd type="none" w="med" len="med"/>
                      <a:tailEnd type="none" w="med" len="med"/>
                    </a:lnR>
                    <a:lnT w="28575" cap="flat" cmpd="sng" algn="ctr">
                      <a:solidFill>
                        <a:srgbClr val="1CA15F"/>
                      </a:solidFill>
                      <a:prstDash val="solid"/>
                      <a:round/>
                      <a:headEnd type="none" w="med" len="med"/>
                      <a:tailEnd type="none" w="med" len="med"/>
                    </a:lnT>
                    <a:lnB w="28575" cap="flat" cmpd="sng" algn="ctr">
                      <a:solidFill>
                        <a:srgbClr val="1CA15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lvl="0" indent="0" algn="ctr" rtl="0">
                        <a:spcBef>
                          <a:spcPts val="0"/>
                        </a:spcBef>
                        <a:spcAft>
                          <a:spcPts val="0"/>
                        </a:spcAft>
                        <a:buNone/>
                      </a:pPr>
                      <a:endParaRPr sz="2400" b="1" dirty="0">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Lato"/>
                      </a:endParaRPr>
                    </a:p>
                  </a:txBody>
                  <a:tcPr marL="91425" marR="91425" marT="91425" marB="91425" anchor="ctr">
                    <a:lnL w="28575" cap="flat" cmpd="sng" algn="ctr">
                      <a:solidFill>
                        <a:srgbClr val="1CA15F"/>
                      </a:solidFill>
                      <a:prstDash val="solid"/>
                      <a:round/>
                      <a:headEnd type="none" w="med" len="med"/>
                      <a:tailEnd type="none" w="med" len="med"/>
                    </a:lnL>
                    <a:lnR w="28575" cap="flat" cmpd="sng" algn="ctr">
                      <a:solidFill>
                        <a:srgbClr val="1CA15F"/>
                      </a:solidFill>
                      <a:prstDash val="solid"/>
                      <a:round/>
                      <a:headEnd type="none" w="med" len="med"/>
                      <a:tailEnd type="none" w="med" len="med"/>
                    </a:lnR>
                    <a:lnT w="28575" cap="flat" cmpd="sng" algn="ctr">
                      <a:solidFill>
                        <a:srgbClr val="1CA15F"/>
                      </a:solidFill>
                      <a:prstDash val="solid"/>
                      <a:round/>
                      <a:headEnd type="none" w="med" len="med"/>
                      <a:tailEnd type="none" w="med" len="med"/>
                    </a:lnT>
                    <a:lnB w="28575" cap="flat" cmpd="sng" algn="ctr">
                      <a:solidFill>
                        <a:srgbClr val="1CA15F"/>
                      </a:solidFill>
                      <a:prstDash val="solid"/>
                      <a:round/>
                      <a:headEnd type="none" w="med" len="med"/>
                      <a:tailEnd type="none" w="med" len="med"/>
                    </a:lnB>
                    <a:lnTlToBr w="12700" cmpd="sng">
                      <a:noFill/>
                      <a:prstDash val="solid"/>
                    </a:lnTlToBr>
                    <a:lnBlToTr w="12700" cmpd="sng">
                      <a:noFill/>
                      <a:prstDash val="solid"/>
                    </a:lnBlToTr>
                    <a:noFill/>
                  </a:tcPr>
                </a:tc>
              </a:tr>
              <a:tr h="515863">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lvl="0" indent="0" algn="ctr" rtl="0">
                        <a:spcBef>
                          <a:spcPts val="0"/>
                        </a:spcBef>
                        <a:spcAft>
                          <a:spcPts val="0"/>
                        </a:spcAft>
                        <a:buNone/>
                      </a:pPr>
                      <a:r>
                        <a:rPr lang="zh-CN" altLang="en-US" sz="2000" b="1" dirty="0">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Black Han Sans"/>
                        </a:rPr>
                        <a:t>标题二</a:t>
                      </a:r>
                      <a:endParaRPr sz="2000" b="1" dirty="0">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Black Han Sans"/>
                      </a:endParaRPr>
                    </a:p>
                  </a:txBody>
                  <a:tcPr marL="91425" marR="91425" marT="91425" marB="91425" anchor="ctr">
                    <a:lnL w="28575" cap="flat" cmpd="sng" algn="ctr">
                      <a:solidFill>
                        <a:srgbClr val="1CA15F"/>
                      </a:solidFill>
                      <a:prstDash val="solid"/>
                      <a:round/>
                      <a:headEnd type="none" w="med" len="med"/>
                      <a:tailEnd type="none" w="med" len="med"/>
                    </a:lnL>
                    <a:lnR w="28575" cap="flat" cmpd="sng" algn="ctr">
                      <a:solidFill>
                        <a:srgbClr val="1CA15F"/>
                      </a:solidFill>
                      <a:prstDash val="solid"/>
                      <a:round/>
                      <a:headEnd type="none" w="med" len="med"/>
                      <a:tailEnd type="none" w="med" len="med"/>
                    </a:lnR>
                    <a:lnT w="28575" cap="flat" cmpd="sng" algn="ctr">
                      <a:solidFill>
                        <a:srgbClr val="1CA15F"/>
                      </a:solidFill>
                      <a:prstDash val="solid"/>
                      <a:round/>
                      <a:headEnd type="none" w="med" len="med"/>
                      <a:tailEnd type="none" w="med" len="med"/>
                    </a:lnT>
                    <a:lnB w="28575" cap="flat" cmpd="sng" algn="ctr">
                      <a:solidFill>
                        <a:srgbClr val="1CA15F"/>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lvl="0" indent="0" algn="ctr" rtl="0">
                        <a:spcBef>
                          <a:spcPts val="0"/>
                        </a:spcBef>
                        <a:spcAft>
                          <a:spcPts val="0"/>
                        </a:spcAft>
                        <a:buNone/>
                      </a:pPr>
                      <a:endParaRPr sz="2400" b="1" dirty="0">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Lato"/>
                      </a:endParaRPr>
                    </a:p>
                  </a:txBody>
                  <a:tcPr marL="91425" marR="91425" marT="91425" marB="91425" anchor="ctr">
                    <a:lnL w="28575" cap="flat" cmpd="sng" algn="ctr">
                      <a:solidFill>
                        <a:srgbClr val="1CA15F"/>
                      </a:solidFill>
                      <a:prstDash val="solid"/>
                      <a:round/>
                      <a:headEnd type="none" w="med" len="med"/>
                      <a:tailEnd type="none" w="med" len="med"/>
                    </a:lnL>
                    <a:lnR w="28575" cap="flat" cmpd="sng" algn="ctr">
                      <a:solidFill>
                        <a:srgbClr val="1CA15F"/>
                      </a:solidFill>
                      <a:prstDash val="solid"/>
                      <a:round/>
                      <a:headEnd type="none" w="med" len="med"/>
                      <a:tailEnd type="none" w="med" len="med"/>
                    </a:lnR>
                    <a:lnT w="28575" cap="flat" cmpd="sng" algn="ctr">
                      <a:solidFill>
                        <a:srgbClr val="1CA15F"/>
                      </a:solidFill>
                      <a:prstDash val="solid"/>
                      <a:round/>
                      <a:headEnd type="none" w="med" len="med"/>
                      <a:tailEnd type="none" w="med" len="med"/>
                    </a:lnT>
                    <a:lnB w="28575" cap="flat" cmpd="sng" algn="ctr">
                      <a:solidFill>
                        <a:srgbClr val="1CA15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lvl="0" indent="0" algn="ctr" rtl="0">
                        <a:spcBef>
                          <a:spcPts val="0"/>
                        </a:spcBef>
                        <a:spcAft>
                          <a:spcPts val="0"/>
                        </a:spcAft>
                        <a:buClr>
                          <a:srgbClr val="000000"/>
                        </a:buClr>
                        <a:buSzPts val="1100"/>
                        <a:buFont typeface="Arial" panose="020B0604020202020204"/>
                        <a:buNone/>
                      </a:pPr>
                      <a:endParaRPr sz="2400" b="1" dirty="0">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Lato"/>
                      </a:endParaRPr>
                    </a:p>
                  </a:txBody>
                  <a:tcPr marL="91425" marR="91425" marT="91425" marB="91425" anchor="ctr">
                    <a:lnL w="28575" cap="flat" cmpd="sng" algn="ctr">
                      <a:solidFill>
                        <a:srgbClr val="1CA15F"/>
                      </a:solidFill>
                      <a:prstDash val="solid"/>
                      <a:round/>
                      <a:headEnd type="none" w="med" len="med"/>
                      <a:tailEnd type="none" w="med" len="med"/>
                    </a:lnL>
                    <a:lnR w="28575" cap="flat" cmpd="sng" algn="ctr">
                      <a:solidFill>
                        <a:srgbClr val="1CA15F"/>
                      </a:solidFill>
                      <a:prstDash val="solid"/>
                      <a:round/>
                      <a:headEnd type="none" w="med" len="med"/>
                      <a:tailEnd type="none" w="med" len="med"/>
                    </a:lnR>
                    <a:lnT w="28575" cap="flat" cmpd="sng" algn="ctr">
                      <a:solidFill>
                        <a:srgbClr val="1CA15F"/>
                      </a:solidFill>
                      <a:prstDash val="solid"/>
                      <a:round/>
                      <a:headEnd type="none" w="med" len="med"/>
                      <a:tailEnd type="none" w="med" len="med"/>
                    </a:lnT>
                    <a:lnB w="28575" cap="flat" cmpd="sng" algn="ctr">
                      <a:solidFill>
                        <a:srgbClr val="1CA15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lvl="0" indent="0" algn="ctr" rtl="0">
                        <a:spcBef>
                          <a:spcPts val="0"/>
                        </a:spcBef>
                        <a:spcAft>
                          <a:spcPts val="0"/>
                        </a:spcAft>
                        <a:buNone/>
                      </a:pPr>
                      <a:endParaRPr sz="2400" b="1" dirty="0">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Lato"/>
                      </a:endParaRPr>
                    </a:p>
                  </a:txBody>
                  <a:tcPr marL="91425" marR="91425" marT="91425" marB="91425" anchor="ctr">
                    <a:lnL w="28575" cap="flat" cmpd="sng" algn="ctr">
                      <a:solidFill>
                        <a:srgbClr val="1CA15F"/>
                      </a:solidFill>
                      <a:prstDash val="solid"/>
                      <a:round/>
                      <a:headEnd type="none" w="med" len="med"/>
                      <a:tailEnd type="none" w="med" len="med"/>
                    </a:lnL>
                    <a:lnR w="28575" cap="flat" cmpd="sng" algn="ctr">
                      <a:solidFill>
                        <a:srgbClr val="1CA15F"/>
                      </a:solidFill>
                      <a:prstDash val="solid"/>
                      <a:round/>
                      <a:headEnd type="none" w="med" len="med"/>
                      <a:tailEnd type="none" w="med" len="med"/>
                    </a:lnR>
                    <a:lnT w="28575" cap="flat" cmpd="sng" algn="ctr">
                      <a:solidFill>
                        <a:srgbClr val="1CA15F"/>
                      </a:solidFill>
                      <a:prstDash val="solid"/>
                      <a:round/>
                      <a:headEnd type="none" w="med" len="med"/>
                      <a:tailEnd type="none" w="med" len="med"/>
                    </a:lnT>
                    <a:lnB w="28575" cap="flat" cmpd="sng" algn="ctr">
                      <a:solidFill>
                        <a:srgbClr val="1CA15F"/>
                      </a:solidFill>
                      <a:prstDash val="solid"/>
                      <a:round/>
                      <a:headEnd type="none" w="med" len="med"/>
                      <a:tailEnd type="none" w="med" len="med"/>
                    </a:lnB>
                    <a:lnTlToBr w="12700" cmpd="sng">
                      <a:noFill/>
                      <a:prstDash val="solid"/>
                    </a:lnTlToBr>
                    <a:lnBlToTr w="12700" cmpd="sng">
                      <a:noFill/>
                      <a:prstDash val="solid"/>
                    </a:lnBlToTr>
                    <a:noFill/>
                  </a:tcPr>
                </a:tc>
              </a:tr>
              <a:tr h="491420">
                <a:tc>
                  <a:txBody>
                    <a:bodyPr/>
                    <a:lstStyle/>
                    <a:p>
                      <a:pPr marL="0" lvl="0" indent="0" algn="ctr" rtl="0">
                        <a:spcBef>
                          <a:spcPts val="0"/>
                        </a:spcBef>
                        <a:spcAft>
                          <a:spcPts val="0"/>
                        </a:spcAft>
                        <a:buNone/>
                      </a:pPr>
                      <a:r>
                        <a:rPr lang="zh-CN" altLang="en-US" sz="2000" b="1" dirty="0">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Black Han Sans"/>
                        </a:rPr>
                        <a:t>标题三</a:t>
                      </a:r>
                      <a:endParaRPr sz="2000" b="1" dirty="0">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Black Han Sans"/>
                      </a:endParaRPr>
                    </a:p>
                  </a:txBody>
                  <a:tcPr marL="91425" marR="91425" marT="91425" marB="91425" anchor="ctr">
                    <a:lnL w="28575" cap="flat" cmpd="sng" algn="ctr">
                      <a:solidFill>
                        <a:srgbClr val="1CA15F"/>
                      </a:solidFill>
                      <a:prstDash val="solid"/>
                      <a:round/>
                      <a:headEnd type="none" w="med" len="med"/>
                      <a:tailEnd type="none" w="med" len="med"/>
                    </a:lnL>
                    <a:lnR w="28575" cap="flat" cmpd="sng" algn="ctr">
                      <a:solidFill>
                        <a:srgbClr val="1CA15F"/>
                      </a:solidFill>
                      <a:prstDash val="solid"/>
                      <a:round/>
                      <a:headEnd type="none" w="med" len="med"/>
                      <a:tailEnd type="none" w="med" len="med"/>
                    </a:lnR>
                    <a:lnT w="28575" cap="flat" cmpd="sng" algn="ctr">
                      <a:solidFill>
                        <a:srgbClr val="1CA15F"/>
                      </a:solidFill>
                      <a:prstDash val="solid"/>
                      <a:round/>
                      <a:headEnd type="none" w="med" len="med"/>
                      <a:tailEnd type="none" w="med" len="med"/>
                    </a:lnT>
                    <a:lnB w="28575" cap="flat" cmpd="sng" algn="ctr">
                      <a:solidFill>
                        <a:srgbClr val="1CA15F"/>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lvl="0" indent="0" algn="ctr" rtl="0">
                        <a:spcBef>
                          <a:spcPts val="0"/>
                        </a:spcBef>
                        <a:spcAft>
                          <a:spcPts val="0"/>
                        </a:spcAft>
                        <a:buNone/>
                      </a:pPr>
                      <a:endParaRPr sz="2400" b="1" dirty="0">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Lato"/>
                      </a:endParaRPr>
                    </a:p>
                  </a:txBody>
                  <a:tcPr marL="91425" marR="91425" marT="91425" marB="91425" anchor="ctr">
                    <a:lnL w="28575" cap="flat" cmpd="sng" algn="ctr">
                      <a:solidFill>
                        <a:srgbClr val="1CA15F"/>
                      </a:solidFill>
                      <a:prstDash val="solid"/>
                      <a:round/>
                      <a:headEnd type="none" w="med" len="med"/>
                      <a:tailEnd type="none" w="med" len="med"/>
                    </a:lnL>
                    <a:lnR w="28575" cap="flat" cmpd="sng" algn="ctr">
                      <a:solidFill>
                        <a:srgbClr val="1CA15F"/>
                      </a:solidFill>
                      <a:prstDash val="solid"/>
                      <a:round/>
                      <a:headEnd type="none" w="med" len="med"/>
                      <a:tailEnd type="none" w="med" len="med"/>
                    </a:lnR>
                    <a:lnT w="28575" cap="flat" cmpd="sng" algn="ctr">
                      <a:solidFill>
                        <a:srgbClr val="1CA15F"/>
                      </a:solidFill>
                      <a:prstDash val="solid"/>
                      <a:round/>
                      <a:headEnd type="none" w="med" len="med"/>
                      <a:tailEnd type="none" w="med" len="med"/>
                    </a:lnT>
                    <a:lnB w="28575" cap="flat" cmpd="sng" algn="ctr">
                      <a:solidFill>
                        <a:srgbClr val="1CA1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ctr" rtl="0">
                        <a:spcBef>
                          <a:spcPts val="0"/>
                        </a:spcBef>
                        <a:spcAft>
                          <a:spcPts val="0"/>
                        </a:spcAft>
                        <a:buClr>
                          <a:srgbClr val="000000"/>
                        </a:buClr>
                        <a:buSzPts val="1100"/>
                        <a:buFont typeface="Arial" panose="020B0604020202020204"/>
                        <a:buNone/>
                      </a:pPr>
                      <a:endParaRPr sz="2400" b="1" dirty="0">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Lato"/>
                      </a:endParaRPr>
                    </a:p>
                  </a:txBody>
                  <a:tcPr marL="91425" marR="91425" marT="91425" marB="91425" anchor="ctr">
                    <a:lnL w="28575" cap="flat" cmpd="sng" algn="ctr">
                      <a:solidFill>
                        <a:srgbClr val="1CA15F"/>
                      </a:solidFill>
                      <a:prstDash val="solid"/>
                      <a:round/>
                      <a:headEnd type="none" w="med" len="med"/>
                      <a:tailEnd type="none" w="med" len="med"/>
                    </a:lnL>
                    <a:lnR w="28575" cap="flat" cmpd="sng" algn="ctr">
                      <a:solidFill>
                        <a:srgbClr val="1CA15F"/>
                      </a:solidFill>
                      <a:prstDash val="solid"/>
                      <a:round/>
                      <a:headEnd type="none" w="med" len="med"/>
                      <a:tailEnd type="none" w="med" len="med"/>
                    </a:lnR>
                    <a:lnT w="28575" cap="flat" cmpd="sng" algn="ctr">
                      <a:solidFill>
                        <a:srgbClr val="1CA15F"/>
                      </a:solidFill>
                      <a:prstDash val="solid"/>
                      <a:round/>
                      <a:headEnd type="none" w="med" len="med"/>
                      <a:tailEnd type="none" w="med" len="med"/>
                    </a:lnT>
                    <a:lnB w="28575" cap="flat" cmpd="sng" algn="ctr">
                      <a:solidFill>
                        <a:srgbClr val="1CA1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ctr" rtl="0">
                        <a:spcBef>
                          <a:spcPts val="0"/>
                        </a:spcBef>
                        <a:spcAft>
                          <a:spcPts val="0"/>
                        </a:spcAft>
                        <a:buNone/>
                      </a:pPr>
                      <a:endParaRPr sz="2400" b="1" dirty="0">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Lato"/>
                      </a:endParaRPr>
                    </a:p>
                  </a:txBody>
                  <a:tcPr marL="91425" marR="91425" marT="91425" marB="91425" anchor="ctr">
                    <a:lnL w="28575" cap="flat" cmpd="sng" algn="ctr">
                      <a:solidFill>
                        <a:srgbClr val="1CA15F"/>
                      </a:solidFill>
                      <a:prstDash val="solid"/>
                      <a:round/>
                      <a:headEnd type="none" w="med" len="med"/>
                      <a:tailEnd type="none" w="med" len="med"/>
                    </a:lnL>
                    <a:lnR w="28575" cap="flat" cmpd="sng" algn="ctr">
                      <a:solidFill>
                        <a:srgbClr val="1CA15F"/>
                      </a:solidFill>
                      <a:prstDash val="solid"/>
                      <a:round/>
                      <a:headEnd type="none" w="med" len="med"/>
                      <a:tailEnd type="none" w="med" len="med"/>
                    </a:lnR>
                    <a:lnT w="28575" cap="flat" cmpd="sng" algn="ctr">
                      <a:solidFill>
                        <a:srgbClr val="1CA15F"/>
                      </a:solidFill>
                      <a:prstDash val="solid"/>
                      <a:round/>
                      <a:headEnd type="none" w="med" len="med"/>
                      <a:tailEnd type="none" w="med" len="med"/>
                    </a:lnT>
                    <a:lnB w="28575" cap="flat" cmpd="sng" algn="ctr">
                      <a:solidFill>
                        <a:srgbClr val="1CA15F"/>
                      </a:solidFill>
                      <a:prstDash val="solid"/>
                      <a:round/>
                      <a:headEnd type="none" w="med" len="med"/>
                      <a:tailEnd type="none" w="med" len="med"/>
                    </a:lnB>
                    <a:lnTlToBr w="12700" cmpd="sng">
                      <a:noFill/>
                      <a:prstDash val="solid"/>
                    </a:lnTlToBr>
                    <a:lnBlToTr w="12700" cmpd="sng">
                      <a:noFill/>
                      <a:prstDash val="solid"/>
                    </a:lnBlToTr>
                    <a:noFill/>
                  </a:tcPr>
                </a:tc>
              </a:tr>
              <a:tr h="49142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lvl="0" indent="0" algn="ctr" rtl="0">
                        <a:spcBef>
                          <a:spcPts val="0"/>
                        </a:spcBef>
                        <a:spcAft>
                          <a:spcPts val="0"/>
                        </a:spcAft>
                        <a:buNone/>
                      </a:pPr>
                      <a:r>
                        <a:rPr lang="zh-CN" altLang="en-US" sz="2000" b="1" dirty="0">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Black Han Sans"/>
                        </a:rPr>
                        <a:t>标题四</a:t>
                      </a:r>
                      <a:endParaRPr sz="2000" b="1" dirty="0">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Black Han Sans"/>
                      </a:endParaRPr>
                    </a:p>
                  </a:txBody>
                  <a:tcPr marL="91425" marR="91425" marT="91425" marB="91425" anchor="ctr">
                    <a:lnL w="28575" cap="flat" cmpd="sng" algn="ctr">
                      <a:solidFill>
                        <a:srgbClr val="1CA15F"/>
                      </a:solidFill>
                      <a:prstDash val="solid"/>
                      <a:round/>
                      <a:headEnd type="none" w="med" len="med"/>
                      <a:tailEnd type="none" w="med" len="med"/>
                    </a:lnL>
                    <a:lnR w="28575" cap="flat" cmpd="sng" algn="ctr">
                      <a:solidFill>
                        <a:srgbClr val="1CA15F"/>
                      </a:solidFill>
                      <a:prstDash val="solid"/>
                      <a:round/>
                      <a:headEnd type="none" w="med" len="med"/>
                      <a:tailEnd type="none" w="med" len="med"/>
                    </a:lnR>
                    <a:lnT w="28575" cap="flat" cmpd="sng" algn="ctr">
                      <a:solidFill>
                        <a:srgbClr val="1CA15F"/>
                      </a:solidFill>
                      <a:prstDash val="solid"/>
                      <a:round/>
                      <a:headEnd type="none" w="med" len="med"/>
                      <a:tailEnd type="none" w="med" len="med"/>
                    </a:lnT>
                    <a:lnB w="28575" cap="flat" cmpd="sng" algn="ctr">
                      <a:solidFill>
                        <a:srgbClr val="1CA15F"/>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lvl="0" indent="0" algn="ctr" rtl="0">
                        <a:spcBef>
                          <a:spcPts val="0"/>
                        </a:spcBef>
                        <a:spcAft>
                          <a:spcPts val="0"/>
                        </a:spcAft>
                        <a:buNone/>
                      </a:pPr>
                      <a:endParaRPr sz="2400" b="1" dirty="0">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Lato"/>
                      </a:endParaRPr>
                    </a:p>
                  </a:txBody>
                  <a:tcPr marL="91425" marR="91425" marT="91425" marB="91425" anchor="ctr">
                    <a:lnL w="28575" cap="flat" cmpd="sng" algn="ctr">
                      <a:solidFill>
                        <a:srgbClr val="1CA15F"/>
                      </a:solidFill>
                      <a:prstDash val="solid"/>
                      <a:round/>
                      <a:headEnd type="none" w="med" len="med"/>
                      <a:tailEnd type="none" w="med" len="med"/>
                    </a:lnL>
                    <a:lnR w="28575" cap="flat" cmpd="sng" algn="ctr">
                      <a:solidFill>
                        <a:srgbClr val="1CA15F"/>
                      </a:solidFill>
                      <a:prstDash val="solid"/>
                      <a:round/>
                      <a:headEnd type="none" w="med" len="med"/>
                      <a:tailEnd type="none" w="med" len="med"/>
                    </a:lnR>
                    <a:lnT w="28575" cap="flat" cmpd="sng" algn="ctr">
                      <a:solidFill>
                        <a:srgbClr val="1CA15F"/>
                      </a:solidFill>
                      <a:prstDash val="solid"/>
                      <a:round/>
                      <a:headEnd type="none" w="med" len="med"/>
                      <a:tailEnd type="none" w="med" len="med"/>
                    </a:lnT>
                    <a:lnB w="28575" cap="flat" cmpd="sng" algn="ctr">
                      <a:solidFill>
                        <a:srgbClr val="1CA1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ctr" rtl="0">
                        <a:spcBef>
                          <a:spcPts val="0"/>
                        </a:spcBef>
                        <a:spcAft>
                          <a:spcPts val="0"/>
                        </a:spcAft>
                        <a:buClr>
                          <a:srgbClr val="000000"/>
                        </a:buClr>
                        <a:buSzPts val="1100"/>
                        <a:buFont typeface="Arial" panose="020B0604020202020204"/>
                        <a:buNone/>
                      </a:pPr>
                      <a:endParaRPr sz="2400" b="1" dirty="0">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Lato"/>
                      </a:endParaRPr>
                    </a:p>
                  </a:txBody>
                  <a:tcPr marL="91425" marR="91425" marT="91425" marB="91425" anchor="ctr">
                    <a:lnL w="28575" cap="flat" cmpd="sng" algn="ctr">
                      <a:solidFill>
                        <a:srgbClr val="1CA15F"/>
                      </a:solidFill>
                      <a:prstDash val="solid"/>
                      <a:round/>
                      <a:headEnd type="none" w="med" len="med"/>
                      <a:tailEnd type="none" w="med" len="med"/>
                    </a:lnL>
                    <a:lnR w="28575" cap="flat" cmpd="sng" algn="ctr">
                      <a:solidFill>
                        <a:srgbClr val="1CA15F"/>
                      </a:solidFill>
                      <a:prstDash val="solid"/>
                      <a:round/>
                      <a:headEnd type="none" w="med" len="med"/>
                      <a:tailEnd type="none" w="med" len="med"/>
                    </a:lnR>
                    <a:lnT w="28575" cap="flat" cmpd="sng" algn="ctr">
                      <a:solidFill>
                        <a:srgbClr val="1CA15F"/>
                      </a:solidFill>
                      <a:prstDash val="solid"/>
                      <a:round/>
                      <a:headEnd type="none" w="med" len="med"/>
                      <a:tailEnd type="none" w="med" len="med"/>
                    </a:lnT>
                    <a:lnB w="28575" cap="flat" cmpd="sng" algn="ctr">
                      <a:solidFill>
                        <a:srgbClr val="1CA1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ctr" rtl="0">
                        <a:spcBef>
                          <a:spcPts val="0"/>
                        </a:spcBef>
                        <a:spcAft>
                          <a:spcPts val="0"/>
                        </a:spcAft>
                        <a:buNone/>
                      </a:pPr>
                      <a:endParaRPr sz="2400" b="1" dirty="0">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Lato"/>
                      </a:endParaRPr>
                    </a:p>
                  </a:txBody>
                  <a:tcPr marL="91425" marR="91425" marT="91425" marB="91425" anchor="ctr">
                    <a:lnL w="28575" cap="flat" cmpd="sng" algn="ctr">
                      <a:solidFill>
                        <a:srgbClr val="1CA15F"/>
                      </a:solidFill>
                      <a:prstDash val="solid"/>
                      <a:round/>
                      <a:headEnd type="none" w="med" len="med"/>
                      <a:tailEnd type="none" w="med" len="med"/>
                    </a:lnL>
                    <a:lnR w="28575" cap="flat" cmpd="sng" algn="ctr">
                      <a:solidFill>
                        <a:srgbClr val="1CA15F"/>
                      </a:solidFill>
                      <a:prstDash val="solid"/>
                      <a:round/>
                      <a:headEnd type="none" w="med" len="med"/>
                      <a:tailEnd type="none" w="med" len="med"/>
                    </a:lnR>
                    <a:lnT w="28575" cap="flat" cmpd="sng" algn="ctr">
                      <a:solidFill>
                        <a:srgbClr val="1CA15F"/>
                      </a:solidFill>
                      <a:prstDash val="solid"/>
                      <a:round/>
                      <a:headEnd type="none" w="med" len="med"/>
                      <a:tailEnd type="none" w="med" len="med"/>
                    </a:lnT>
                    <a:lnB w="28575" cap="flat" cmpd="sng" algn="ctr">
                      <a:solidFill>
                        <a:srgbClr val="1CA15F"/>
                      </a:solidFill>
                      <a:prstDash val="solid"/>
                      <a:round/>
                      <a:headEnd type="none" w="med" len="med"/>
                      <a:tailEnd type="none" w="med" len="med"/>
                    </a:lnB>
                    <a:lnTlToBr w="12700" cmpd="sng">
                      <a:noFill/>
                      <a:prstDash val="solid"/>
                    </a:lnTlToBr>
                    <a:lnBlToTr w="12700" cmpd="sng">
                      <a:noFill/>
                      <a:prstDash val="solid"/>
                    </a:lnBlToTr>
                    <a:noFill/>
                  </a:tcPr>
                </a:tc>
              </a:tr>
              <a:tr h="49142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lvl="0" indent="0" algn="ctr" rtl="0">
                        <a:spcBef>
                          <a:spcPts val="0"/>
                        </a:spcBef>
                        <a:spcAft>
                          <a:spcPts val="0"/>
                        </a:spcAft>
                        <a:buNone/>
                      </a:pPr>
                      <a:r>
                        <a:rPr lang="zh-CN" altLang="en-US" sz="2000" b="1" dirty="0">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Black Han Sans"/>
                        </a:rPr>
                        <a:t>标题五</a:t>
                      </a:r>
                      <a:endParaRPr sz="2000" b="1" dirty="0">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Black Han Sans"/>
                      </a:endParaRPr>
                    </a:p>
                  </a:txBody>
                  <a:tcPr marL="91425" marR="91425" marT="91425" marB="91425" anchor="ctr">
                    <a:lnL w="28575" cap="flat" cmpd="sng" algn="ctr">
                      <a:solidFill>
                        <a:srgbClr val="1CA15F"/>
                      </a:solidFill>
                      <a:prstDash val="solid"/>
                      <a:round/>
                      <a:headEnd type="none" w="med" len="med"/>
                      <a:tailEnd type="none" w="med" len="med"/>
                    </a:lnL>
                    <a:lnR w="28575" cap="flat" cmpd="sng" algn="ctr">
                      <a:solidFill>
                        <a:srgbClr val="1CA15F"/>
                      </a:solidFill>
                      <a:prstDash val="solid"/>
                      <a:round/>
                      <a:headEnd type="none" w="med" len="med"/>
                      <a:tailEnd type="none" w="med" len="med"/>
                    </a:lnR>
                    <a:lnT w="28575" cap="flat" cmpd="sng" algn="ctr">
                      <a:solidFill>
                        <a:srgbClr val="1CA15F"/>
                      </a:solidFill>
                      <a:prstDash val="solid"/>
                      <a:round/>
                      <a:headEnd type="none" w="med" len="med"/>
                      <a:tailEnd type="none" w="med" len="med"/>
                    </a:lnT>
                    <a:lnB w="28575" cap="flat" cmpd="sng" algn="ctr">
                      <a:solidFill>
                        <a:srgbClr val="1CA15F"/>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lvl="0" indent="0" algn="ctr" rtl="0">
                        <a:spcBef>
                          <a:spcPts val="0"/>
                        </a:spcBef>
                        <a:spcAft>
                          <a:spcPts val="0"/>
                        </a:spcAft>
                        <a:buNone/>
                      </a:pPr>
                      <a:endParaRPr sz="2400" b="1" dirty="0">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Lato"/>
                      </a:endParaRPr>
                    </a:p>
                  </a:txBody>
                  <a:tcPr marL="91425" marR="91425" marT="91425" marB="91425" anchor="ctr">
                    <a:lnL w="28575" cap="flat" cmpd="sng" algn="ctr">
                      <a:solidFill>
                        <a:srgbClr val="1CA15F"/>
                      </a:solidFill>
                      <a:prstDash val="solid"/>
                      <a:round/>
                      <a:headEnd type="none" w="med" len="med"/>
                      <a:tailEnd type="none" w="med" len="med"/>
                    </a:lnL>
                    <a:lnR w="28575" cap="flat" cmpd="sng" algn="ctr">
                      <a:solidFill>
                        <a:srgbClr val="1CA15F"/>
                      </a:solidFill>
                      <a:prstDash val="solid"/>
                      <a:round/>
                      <a:headEnd type="none" w="med" len="med"/>
                      <a:tailEnd type="none" w="med" len="med"/>
                    </a:lnR>
                    <a:lnT w="28575" cap="flat" cmpd="sng" algn="ctr">
                      <a:solidFill>
                        <a:srgbClr val="1CA15F"/>
                      </a:solidFill>
                      <a:prstDash val="solid"/>
                      <a:round/>
                      <a:headEnd type="none" w="med" len="med"/>
                      <a:tailEnd type="none" w="med" len="med"/>
                    </a:lnT>
                    <a:lnB w="28575" cap="flat" cmpd="sng" algn="ctr">
                      <a:solidFill>
                        <a:srgbClr val="1CA1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ctr" rtl="0">
                        <a:spcBef>
                          <a:spcPts val="0"/>
                        </a:spcBef>
                        <a:spcAft>
                          <a:spcPts val="0"/>
                        </a:spcAft>
                        <a:buClr>
                          <a:srgbClr val="000000"/>
                        </a:buClr>
                        <a:buSzPts val="1100"/>
                        <a:buFont typeface="Arial" panose="020B0604020202020204"/>
                        <a:buNone/>
                      </a:pPr>
                      <a:endParaRPr sz="2400" b="1" dirty="0">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Lato"/>
                      </a:endParaRPr>
                    </a:p>
                  </a:txBody>
                  <a:tcPr marL="91425" marR="91425" marT="91425" marB="91425" anchor="ctr">
                    <a:lnL w="28575" cap="flat" cmpd="sng" algn="ctr">
                      <a:solidFill>
                        <a:srgbClr val="1CA15F"/>
                      </a:solidFill>
                      <a:prstDash val="solid"/>
                      <a:round/>
                      <a:headEnd type="none" w="med" len="med"/>
                      <a:tailEnd type="none" w="med" len="med"/>
                    </a:lnL>
                    <a:lnR w="28575" cap="flat" cmpd="sng" algn="ctr">
                      <a:solidFill>
                        <a:srgbClr val="1CA15F"/>
                      </a:solidFill>
                      <a:prstDash val="solid"/>
                      <a:round/>
                      <a:headEnd type="none" w="med" len="med"/>
                      <a:tailEnd type="none" w="med" len="med"/>
                    </a:lnR>
                    <a:lnT w="28575" cap="flat" cmpd="sng" algn="ctr">
                      <a:solidFill>
                        <a:srgbClr val="1CA15F"/>
                      </a:solidFill>
                      <a:prstDash val="solid"/>
                      <a:round/>
                      <a:headEnd type="none" w="med" len="med"/>
                      <a:tailEnd type="none" w="med" len="med"/>
                    </a:lnT>
                    <a:lnB w="28575" cap="flat" cmpd="sng" algn="ctr">
                      <a:solidFill>
                        <a:srgbClr val="1CA1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ctr" rtl="0">
                        <a:spcBef>
                          <a:spcPts val="0"/>
                        </a:spcBef>
                        <a:spcAft>
                          <a:spcPts val="0"/>
                        </a:spcAft>
                        <a:buNone/>
                      </a:pPr>
                      <a:endParaRPr sz="2400" b="1" dirty="0">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Lato"/>
                      </a:endParaRPr>
                    </a:p>
                  </a:txBody>
                  <a:tcPr marL="91425" marR="91425" marT="91425" marB="91425" anchor="ctr">
                    <a:lnL w="28575" cap="flat" cmpd="sng" algn="ctr">
                      <a:solidFill>
                        <a:srgbClr val="1CA15F"/>
                      </a:solidFill>
                      <a:prstDash val="solid"/>
                      <a:round/>
                      <a:headEnd type="none" w="med" len="med"/>
                      <a:tailEnd type="none" w="med" len="med"/>
                    </a:lnL>
                    <a:lnR w="28575" cap="flat" cmpd="sng" algn="ctr">
                      <a:solidFill>
                        <a:srgbClr val="1CA15F"/>
                      </a:solidFill>
                      <a:prstDash val="solid"/>
                      <a:round/>
                      <a:headEnd type="none" w="med" len="med"/>
                      <a:tailEnd type="none" w="med" len="med"/>
                    </a:lnR>
                    <a:lnT w="28575" cap="flat" cmpd="sng" algn="ctr">
                      <a:solidFill>
                        <a:srgbClr val="1CA15F"/>
                      </a:solidFill>
                      <a:prstDash val="solid"/>
                      <a:round/>
                      <a:headEnd type="none" w="med" len="med"/>
                      <a:tailEnd type="none" w="med" len="med"/>
                    </a:lnT>
                    <a:lnB w="28575" cap="flat" cmpd="sng" algn="ctr">
                      <a:solidFill>
                        <a:srgbClr val="1CA15F"/>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27" name="Google Shape;2442;p49"/>
          <p:cNvGrpSpPr/>
          <p:nvPr/>
        </p:nvGrpSpPr>
        <p:grpSpPr>
          <a:xfrm>
            <a:off x="460969" y="5646814"/>
            <a:ext cx="626819" cy="971815"/>
            <a:chOff x="2117025" y="238125"/>
            <a:chExt cx="3366375" cy="5219200"/>
          </a:xfrm>
        </p:grpSpPr>
        <p:sp>
          <p:nvSpPr>
            <p:cNvPr id="28" name="Google Shape;2443;p49"/>
            <p:cNvSpPr/>
            <p:nvPr/>
          </p:nvSpPr>
          <p:spPr>
            <a:xfrm>
              <a:off x="3789600" y="238125"/>
              <a:ext cx="420825" cy="5127050"/>
            </a:xfrm>
            <a:custGeom>
              <a:avLst/>
              <a:gdLst/>
              <a:ahLst/>
              <a:cxnLst/>
              <a:rect l="l" t="t" r="r" b="b"/>
              <a:pathLst>
                <a:path w="16833" h="205082" extrusionOk="0">
                  <a:moveTo>
                    <a:pt x="1" y="0"/>
                  </a:moveTo>
                  <a:lnTo>
                    <a:pt x="1" y="205081"/>
                  </a:lnTo>
                  <a:lnTo>
                    <a:pt x="16832" y="205081"/>
                  </a:lnTo>
                  <a:lnTo>
                    <a:pt x="1683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2444;p49"/>
            <p:cNvSpPr/>
            <p:nvPr/>
          </p:nvSpPr>
          <p:spPr>
            <a:xfrm>
              <a:off x="3789600" y="3340250"/>
              <a:ext cx="178625" cy="2024925"/>
            </a:xfrm>
            <a:custGeom>
              <a:avLst/>
              <a:gdLst/>
              <a:ahLst/>
              <a:cxnLst/>
              <a:rect l="l" t="t" r="r" b="b"/>
              <a:pathLst>
                <a:path w="7145" h="80997" extrusionOk="0">
                  <a:moveTo>
                    <a:pt x="1" y="1"/>
                  </a:moveTo>
                  <a:lnTo>
                    <a:pt x="1" y="80996"/>
                  </a:lnTo>
                  <a:lnTo>
                    <a:pt x="7144" y="80996"/>
                  </a:lnTo>
                  <a:lnTo>
                    <a:pt x="7144" y="1"/>
                  </a:lnTo>
                  <a:close/>
                </a:path>
              </a:pathLst>
            </a:custGeom>
            <a:solidFill>
              <a:srgbClr val="D15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2445;p49"/>
            <p:cNvSpPr/>
            <p:nvPr/>
          </p:nvSpPr>
          <p:spPr>
            <a:xfrm>
              <a:off x="3789600" y="3070325"/>
              <a:ext cx="420825" cy="729900"/>
            </a:xfrm>
            <a:custGeom>
              <a:avLst/>
              <a:gdLst/>
              <a:ahLst/>
              <a:cxnLst/>
              <a:rect l="l" t="t" r="r" b="b"/>
              <a:pathLst>
                <a:path w="16833" h="29196" extrusionOk="0">
                  <a:moveTo>
                    <a:pt x="1" y="1"/>
                  </a:moveTo>
                  <a:lnTo>
                    <a:pt x="1" y="29196"/>
                  </a:lnTo>
                  <a:lnTo>
                    <a:pt x="16832" y="29196"/>
                  </a:lnTo>
                  <a:lnTo>
                    <a:pt x="16832" y="1"/>
                  </a:lnTo>
                  <a:close/>
                </a:path>
              </a:pathLst>
            </a:custGeom>
            <a:solidFill>
              <a:srgbClr val="D15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 name="Google Shape;2446;p49"/>
            <p:cNvSpPr/>
            <p:nvPr/>
          </p:nvSpPr>
          <p:spPr>
            <a:xfrm>
              <a:off x="3789600" y="238125"/>
              <a:ext cx="420825" cy="341700"/>
            </a:xfrm>
            <a:custGeom>
              <a:avLst/>
              <a:gdLst/>
              <a:ahLst/>
              <a:cxnLst/>
              <a:rect l="l" t="t" r="r" b="b"/>
              <a:pathLst>
                <a:path w="16833" h="13668" extrusionOk="0">
                  <a:moveTo>
                    <a:pt x="1" y="0"/>
                  </a:moveTo>
                  <a:lnTo>
                    <a:pt x="1" y="13668"/>
                  </a:lnTo>
                  <a:lnTo>
                    <a:pt x="16832" y="13668"/>
                  </a:lnTo>
                  <a:lnTo>
                    <a:pt x="16832" y="0"/>
                  </a:lnTo>
                  <a:close/>
                </a:path>
              </a:pathLst>
            </a:custGeom>
            <a:solidFill>
              <a:srgbClr val="D15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 name="Google Shape;2447;p49"/>
            <p:cNvSpPr/>
            <p:nvPr/>
          </p:nvSpPr>
          <p:spPr>
            <a:xfrm>
              <a:off x="3789600" y="1359425"/>
              <a:ext cx="420825" cy="1201250"/>
            </a:xfrm>
            <a:custGeom>
              <a:avLst/>
              <a:gdLst/>
              <a:ahLst/>
              <a:cxnLst/>
              <a:rect l="l" t="t" r="r" b="b"/>
              <a:pathLst>
                <a:path w="16833" h="48050" extrusionOk="0">
                  <a:moveTo>
                    <a:pt x="1" y="0"/>
                  </a:moveTo>
                  <a:lnTo>
                    <a:pt x="1" y="48049"/>
                  </a:lnTo>
                  <a:lnTo>
                    <a:pt x="16832" y="48049"/>
                  </a:lnTo>
                  <a:lnTo>
                    <a:pt x="16832" y="0"/>
                  </a:lnTo>
                  <a:close/>
                </a:path>
              </a:pathLst>
            </a:custGeom>
            <a:solidFill>
              <a:srgbClr val="D15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 name="Google Shape;2448;p49"/>
            <p:cNvSpPr/>
            <p:nvPr/>
          </p:nvSpPr>
          <p:spPr>
            <a:xfrm>
              <a:off x="2718850" y="401200"/>
              <a:ext cx="2764550" cy="1390450"/>
            </a:xfrm>
            <a:custGeom>
              <a:avLst/>
              <a:gdLst/>
              <a:ahLst/>
              <a:cxnLst/>
              <a:rect l="l" t="t" r="r" b="b"/>
              <a:pathLst>
                <a:path w="110582" h="55618" extrusionOk="0">
                  <a:moveTo>
                    <a:pt x="5970" y="1"/>
                  </a:moveTo>
                  <a:lnTo>
                    <a:pt x="1" y="43744"/>
                  </a:lnTo>
                  <a:lnTo>
                    <a:pt x="47593" y="50268"/>
                  </a:lnTo>
                  <a:lnTo>
                    <a:pt x="64262" y="52552"/>
                  </a:lnTo>
                  <a:lnTo>
                    <a:pt x="86769" y="55618"/>
                  </a:lnTo>
                  <a:lnTo>
                    <a:pt x="110582" y="36600"/>
                  </a:lnTo>
                  <a:lnTo>
                    <a:pt x="92739" y="11875"/>
                  </a:lnTo>
                  <a:lnTo>
                    <a:pt x="70264" y="8776"/>
                  </a:lnTo>
                  <a:lnTo>
                    <a:pt x="53595" y="6492"/>
                  </a:lnTo>
                  <a:lnTo>
                    <a:pt x="35556" y="4046"/>
                  </a:lnTo>
                  <a:lnTo>
                    <a:pt x="22671" y="2284"/>
                  </a:lnTo>
                  <a:lnTo>
                    <a:pt x="5970" y="1"/>
                  </a:lnTo>
                  <a:close/>
                </a:path>
              </a:pathLst>
            </a:custGeom>
            <a:solidFill>
              <a:srgbClr val="F8DB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 name="Google Shape;2449;p49"/>
            <p:cNvSpPr/>
            <p:nvPr/>
          </p:nvSpPr>
          <p:spPr>
            <a:xfrm>
              <a:off x="2117025" y="2092550"/>
              <a:ext cx="3147025" cy="1342325"/>
            </a:xfrm>
            <a:custGeom>
              <a:avLst/>
              <a:gdLst/>
              <a:ahLst/>
              <a:cxnLst/>
              <a:rect l="l" t="t" r="r" b="b"/>
              <a:pathLst>
                <a:path w="125881" h="53693" extrusionOk="0">
                  <a:moveTo>
                    <a:pt x="121738" y="1"/>
                  </a:moveTo>
                  <a:lnTo>
                    <a:pt x="81550" y="3784"/>
                  </a:lnTo>
                  <a:lnTo>
                    <a:pt x="64816" y="5383"/>
                  </a:lnTo>
                  <a:lnTo>
                    <a:pt x="18854" y="9721"/>
                  </a:lnTo>
                  <a:lnTo>
                    <a:pt x="0" y="33697"/>
                  </a:lnTo>
                  <a:lnTo>
                    <a:pt x="22997" y="53693"/>
                  </a:lnTo>
                  <a:lnTo>
                    <a:pt x="68959" y="49354"/>
                  </a:lnTo>
                  <a:lnTo>
                    <a:pt x="85693" y="47789"/>
                  </a:lnTo>
                  <a:lnTo>
                    <a:pt x="125880" y="43972"/>
                  </a:lnTo>
                  <a:lnTo>
                    <a:pt x="123532" y="18985"/>
                  </a:lnTo>
                  <a:lnTo>
                    <a:pt x="122455" y="7503"/>
                  </a:lnTo>
                  <a:lnTo>
                    <a:pt x="121738" y="1"/>
                  </a:lnTo>
                  <a:close/>
                </a:path>
              </a:pathLst>
            </a:custGeom>
            <a:solidFill>
              <a:srgbClr val="F8DB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2450;p49"/>
            <p:cNvSpPr/>
            <p:nvPr/>
          </p:nvSpPr>
          <p:spPr>
            <a:xfrm>
              <a:off x="2737600" y="5273000"/>
              <a:ext cx="2524000" cy="184325"/>
            </a:xfrm>
            <a:custGeom>
              <a:avLst/>
              <a:gdLst/>
              <a:ahLst/>
              <a:cxnLst/>
              <a:rect l="l" t="t" r="r" b="b"/>
              <a:pathLst>
                <a:path w="100960" h="7373" extrusionOk="0">
                  <a:moveTo>
                    <a:pt x="3687" y="0"/>
                  </a:moveTo>
                  <a:cubicBezTo>
                    <a:pt x="1664" y="0"/>
                    <a:pt x="1" y="1664"/>
                    <a:pt x="1" y="3686"/>
                  </a:cubicBezTo>
                  <a:cubicBezTo>
                    <a:pt x="1" y="5709"/>
                    <a:pt x="1664" y="7372"/>
                    <a:pt x="3687" y="7372"/>
                  </a:cubicBezTo>
                  <a:lnTo>
                    <a:pt x="97306" y="7372"/>
                  </a:lnTo>
                  <a:cubicBezTo>
                    <a:pt x="99328" y="7372"/>
                    <a:pt x="100959" y="5709"/>
                    <a:pt x="100959" y="3686"/>
                  </a:cubicBezTo>
                  <a:cubicBezTo>
                    <a:pt x="100959" y="1664"/>
                    <a:pt x="99328" y="0"/>
                    <a:pt x="97306" y="0"/>
                  </a:cubicBezTo>
                  <a:close/>
                </a:path>
              </a:pathLst>
            </a:custGeom>
            <a:solidFill>
              <a:srgbClr val="ADC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6" name="Google Shape;2431;p49"/>
          <p:cNvGrpSpPr/>
          <p:nvPr/>
        </p:nvGrpSpPr>
        <p:grpSpPr>
          <a:xfrm>
            <a:off x="10856520" y="5700316"/>
            <a:ext cx="1126156" cy="965127"/>
            <a:chOff x="1183275" y="604275"/>
            <a:chExt cx="5235500" cy="4486875"/>
          </a:xfrm>
        </p:grpSpPr>
        <p:sp>
          <p:nvSpPr>
            <p:cNvPr id="37" name="Google Shape;2432;p49"/>
            <p:cNvSpPr/>
            <p:nvPr/>
          </p:nvSpPr>
          <p:spPr>
            <a:xfrm>
              <a:off x="2099075" y="3218750"/>
              <a:ext cx="1157225" cy="1653850"/>
            </a:xfrm>
            <a:custGeom>
              <a:avLst/>
              <a:gdLst/>
              <a:ahLst/>
              <a:cxnLst/>
              <a:rect l="l" t="t" r="r" b="b"/>
              <a:pathLst>
                <a:path w="46289" h="66154" extrusionOk="0">
                  <a:moveTo>
                    <a:pt x="6427" y="1"/>
                  </a:moveTo>
                  <a:lnTo>
                    <a:pt x="6427" y="10178"/>
                  </a:lnTo>
                  <a:cubicBezTo>
                    <a:pt x="6427" y="10798"/>
                    <a:pt x="6427" y="11418"/>
                    <a:pt x="6394" y="12037"/>
                  </a:cubicBezTo>
                  <a:cubicBezTo>
                    <a:pt x="6361" y="16343"/>
                    <a:pt x="6068" y="20649"/>
                    <a:pt x="5611" y="24890"/>
                  </a:cubicBezTo>
                  <a:cubicBezTo>
                    <a:pt x="5057" y="29783"/>
                    <a:pt x="4208" y="34643"/>
                    <a:pt x="3132" y="39438"/>
                  </a:cubicBezTo>
                  <a:cubicBezTo>
                    <a:pt x="1" y="53106"/>
                    <a:pt x="10374" y="66154"/>
                    <a:pt x="24433" y="66154"/>
                  </a:cubicBezTo>
                  <a:cubicBezTo>
                    <a:pt x="36763" y="66154"/>
                    <a:pt x="46288" y="56074"/>
                    <a:pt x="46288" y="44364"/>
                  </a:cubicBezTo>
                  <a:cubicBezTo>
                    <a:pt x="46288" y="42733"/>
                    <a:pt x="46092" y="41102"/>
                    <a:pt x="45701" y="39438"/>
                  </a:cubicBezTo>
                  <a:cubicBezTo>
                    <a:pt x="43646" y="30435"/>
                    <a:pt x="42569" y="21269"/>
                    <a:pt x="42439" y="12037"/>
                  </a:cubicBezTo>
                  <a:cubicBezTo>
                    <a:pt x="42406" y="11418"/>
                    <a:pt x="42406" y="10798"/>
                    <a:pt x="42406" y="10178"/>
                  </a:cubicBezTo>
                  <a:lnTo>
                    <a:pt x="42406" y="1"/>
                  </a:lnTo>
                  <a:close/>
                </a:path>
              </a:pathLst>
            </a:custGeom>
            <a:solidFill>
              <a:srgbClr val="D15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2433;p49"/>
            <p:cNvSpPr/>
            <p:nvPr/>
          </p:nvSpPr>
          <p:spPr>
            <a:xfrm>
              <a:off x="2099075" y="3218750"/>
              <a:ext cx="750275" cy="1653850"/>
            </a:xfrm>
            <a:custGeom>
              <a:avLst/>
              <a:gdLst/>
              <a:ahLst/>
              <a:cxnLst/>
              <a:rect l="l" t="t" r="r" b="b"/>
              <a:pathLst>
                <a:path w="30011" h="66154" extrusionOk="0">
                  <a:moveTo>
                    <a:pt x="6427" y="1"/>
                  </a:moveTo>
                  <a:lnTo>
                    <a:pt x="6427" y="262"/>
                  </a:lnTo>
                  <a:lnTo>
                    <a:pt x="6427" y="10178"/>
                  </a:lnTo>
                  <a:cubicBezTo>
                    <a:pt x="6427" y="15104"/>
                    <a:pt x="6166" y="20029"/>
                    <a:pt x="5611" y="24890"/>
                  </a:cubicBezTo>
                  <a:cubicBezTo>
                    <a:pt x="5057" y="29783"/>
                    <a:pt x="4208" y="34643"/>
                    <a:pt x="3132" y="39438"/>
                  </a:cubicBezTo>
                  <a:cubicBezTo>
                    <a:pt x="1" y="53106"/>
                    <a:pt x="10374" y="66154"/>
                    <a:pt x="24433" y="66154"/>
                  </a:cubicBezTo>
                  <a:cubicBezTo>
                    <a:pt x="26357" y="66154"/>
                    <a:pt x="28217" y="65893"/>
                    <a:pt x="30011" y="65436"/>
                  </a:cubicBezTo>
                  <a:cubicBezTo>
                    <a:pt x="18920" y="62533"/>
                    <a:pt x="11548" y="51246"/>
                    <a:pt x="14255" y="39438"/>
                  </a:cubicBezTo>
                  <a:cubicBezTo>
                    <a:pt x="15332" y="34643"/>
                    <a:pt x="16180" y="29783"/>
                    <a:pt x="16735" y="24890"/>
                  </a:cubicBezTo>
                  <a:cubicBezTo>
                    <a:pt x="17256" y="20029"/>
                    <a:pt x="17550" y="15104"/>
                    <a:pt x="17550" y="10178"/>
                  </a:cubicBezTo>
                  <a:lnTo>
                    <a:pt x="17550" y="262"/>
                  </a:lnTo>
                  <a:lnTo>
                    <a:pt x="17550" y="1"/>
                  </a:lnTo>
                  <a:close/>
                </a:path>
              </a:pathLst>
            </a:custGeom>
            <a:solidFill>
              <a:srgbClr val="F088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2434;p49"/>
            <p:cNvSpPr/>
            <p:nvPr/>
          </p:nvSpPr>
          <p:spPr>
            <a:xfrm>
              <a:off x="2258925" y="3010800"/>
              <a:ext cx="901125" cy="508900"/>
            </a:xfrm>
            <a:custGeom>
              <a:avLst/>
              <a:gdLst/>
              <a:ahLst/>
              <a:cxnLst/>
              <a:rect l="l" t="t" r="r" b="b"/>
              <a:pathLst>
                <a:path w="36045" h="20356" extrusionOk="0">
                  <a:moveTo>
                    <a:pt x="16310" y="1"/>
                  </a:moveTo>
                  <a:lnTo>
                    <a:pt x="33" y="8319"/>
                  </a:lnTo>
                  <a:lnTo>
                    <a:pt x="33" y="18496"/>
                  </a:lnTo>
                  <a:cubicBezTo>
                    <a:pt x="33" y="19116"/>
                    <a:pt x="33" y="19736"/>
                    <a:pt x="0" y="20355"/>
                  </a:cubicBezTo>
                  <a:lnTo>
                    <a:pt x="36045" y="20355"/>
                  </a:lnTo>
                  <a:cubicBezTo>
                    <a:pt x="36012" y="19736"/>
                    <a:pt x="36012" y="19116"/>
                    <a:pt x="36012" y="18496"/>
                  </a:cubicBezTo>
                  <a:lnTo>
                    <a:pt x="36012" y="8319"/>
                  </a:lnTo>
                  <a:lnTo>
                    <a:pt x="16310" y="1"/>
                  </a:lnTo>
                  <a:close/>
                </a:path>
              </a:pathLst>
            </a:custGeom>
            <a:solidFill>
              <a:srgbClr val="F088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2435;p49"/>
            <p:cNvSpPr/>
            <p:nvPr/>
          </p:nvSpPr>
          <p:spPr>
            <a:xfrm>
              <a:off x="1183275" y="1692950"/>
              <a:ext cx="3052425" cy="1525825"/>
            </a:xfrm>
            <a:custGeom>
              <a:avLst/>
              <a:gdLst/>
              <a:ahLst/>
              <a:cxnLst/>
              <a:rect l="l" t="t" r="r" b="b"/>
              <a:pathLst>
                <a:path w="122097" h="61033" extrusionOk="0">
                  <a:moveTo>
                    <a:pt x="61065" y="1"/>
                  </a:moveTo>
                  <a:cubicBezTo>
                    <a:pt x="59075" y="1"/>
                    <a:pt x="57150" y="99"/>
                    <a:pt x="55258" y="262"/>
                  </a:cubicBezTo>
                  <a:cubicBezTo>
                    <a:pt x="33305" y="2349"/>
                    <a:pt x="14745" y="16017"/>
                    <a:pt x="5774" y="35100"/>
                  </a:cubicBezTo>
                  <a:cubicBezTo>
                    <a:pt x="2904" y="41200"/>
                    <a:pt x="1012" y="47887"/>
                    <a:pt x="327" y="54867"/>
                  </a:cubicBezTo>
                  <a:cubicBezTo>
                    <a:pt x="0" y="58162"/>
                    <a:pt x="2610" y="61033"/>
                    <a:pt x="5905" y="61033"/>
                  </a:cubicBezTo>
                  <a:lnTo>
                    <a:pt x="116192" y="61033"/>
                  </a:lnTo>
                  <a:cubicBezTo>
                    <a:pt x="119487" y="61033"/>
                    <a:pt x="122097" y="58162"/>
                    <a:pt x="121770" y="54867"/>
                  </a:cubicBezTo>
                  <a:cubicBezTo>
                    <a:pt x="118704" y="24042"/>
                    <a:pt x="92673" y="1"/>
                    <a:pt x="61065" y="1"/>
                  </a:cubicBezTo>
                  <a:close/>
                </a:path>
              </a:pathLst>
            </a:custGeom>
            <a:solidFill>
              <a:srgbClr val="ADC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2436;p49"/>
            <p:cNvSpPr/>
            <p:nvPr/>
          </p:nvSpPr>
          <p:spPr>
            <a:xfrm>
              <a:off x="3733325" y="2522325"/>
              <a:ext cx="1454050" cy="2568025"/>
            </a:xfrm>
            <a:custGeom>
              <a:avLst/>
              <a:gdLst/>
              <a:ahLst/>
              <a:cxnLst/>
              <a:rect l="l" t="t" r="r" b="b"/>
              <a:pathLst>
                <a:path w="58162" h="102721" extrusionOk="0">
                  <a:moveTo>
                    <a:pt x="8090" y="0"/>
                  </a:moveTo>
                  <a:lnTo>
                    <a:pt x="8090" y="32424"/>
                  </a:lnTo>
                  <a:cubicBezTo>
                    <a:pt x="8090" y="38622"/>
                    <a:pt x="7732" y="44787"/>
                    <a:pt x="7047" y="50887"/>
                  </a:cubicBezTo>
                  <a:cubicBezTo>
                    <a:pt x="6362" y="57052"/>
                    <a:pt x="5318" y="63120"/>
                    <a:pt x="3948" y="69154"/>
                  </a:cubicBezTo>
                  <a:cubicBezTo>
                    <a:pt x="1" y="86345"/>
                    <a:pt x="13081" y="102720"/>
                    <a:pt x="30696" y="102720"/>
                  </a:cubicBezTo>
                  <a:cubicBezTo>
                    <a:pt x="46190" y="102720"/>
                    <a:pt x="58162" y="90096"/>
                    <a:pt x="58162" y="75352"/>
                  </a:cubicBezTo>
                  <a:cubicBezTo>
                    <a:pt x="58162" y="73297"/>
                    <a:pt x="57934" y="71242"/>
                    <a:pt x="57477" y="69154"/>
                  </a:cubicBezTo>
                  <a:cubicBezTo>
                    <a:pt x="54704" y="57118"/>
                    <a:pt x="53334" y="44787"/>
                    <a:pt x="53334" y="32424"/>
                  </a:cubicBezTo>
                  <a:lnTo>
                    <a:pt x="53334" y="0"/>
                  </a:lnTo>
                  <a:close/>
                </a:path>
              </a:pathLst>
            </a:custGeom>
            <a:solidFill>
              <a:srgbClr val="D15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 name="Google Shape;2437;p49"/>
            <p:cNvSpPr/>
            <p:nvPr/>
          </p:nvSpPr>
          <p:spPr>
            <a:xfrm>
              <a:off x="3733325" y="2522325"/>
              <a:ext cx="942750" cy="2568825"/>
            </a:xfrm>
            <a:custGeom>
              <a:avLst/>
              <a:gdLst/>
              <a:ahLst/>
              <a:cxnLst/>
              <a:rect l="l" t="t" r="r" b="b"/>
              <a:pathLst>
                <a:path w="37710" h="102753" extrusionOk="0">
                  <a:moveTo>
                    <a:pt x="8090" y="0"/>
                  </a:moveTo>
                  <a:lnTo>
                    <a:pt x="8090" y="326"/>
                  </a:lnTo>
                  <a:lnTo>
                    <a:pt x="8090" y="32424"/>
                  </a:lnTo>
                  <a:cubicBezTo>
                    <a:pt x="8090" y="38590"/>
                    <a:pt x="7732" y="44787"/>
                    <a:pt x="7047" y="50887"/>
                  </a:cubicBezTo>
                  <a:cubicBezTo>
                    <a:pt x="6362" y="57052"/>
                    <a:pt x="5318" y="63120"/>
                    <a:pt x="3948" y="69154"/>
                  </a:cubicBezTo>
                  <a:cubicBezTo>
                    <a:pt x="1" y="86345"/>
                    <a:pt x="13081" y="102753"/>
                    <a:pt x="30696" y="102753"/>
                  </a:cubicBezTo>
                  <a:cubicBezTo>
                    <a:pt x="33143" y="102753"/>
                    <a:pt x="35491" y="102427"/>
                    <a:pt x="37709" y="101839"/>
                  </a:cubicBezTo>
                  <a:cubicBezTo>
                    <a:pt x="23781" y="98219"/>
                    <a:pt x="14517" y="83996"/>
                    <a:pt x="17909" y="69154"/>
                  </a:cubicBezTo>
                  <a:cubicBezTo>
                    <a:pt x="19312" y="63120"/>
                    <a:pt x="20323" y="57052"/>
                    <a:pt x="21041" y="50887"/>
                  </a:cubicBezTo>
                  <a:cubicBezTo>
                    <a:pt x="21726" y="44787"/>
                    <a:pt x="22052" y="38590"/>
                    <a:pt x="22052" y="32424"/>
                  </a:cubicBezTo>
                  <a:lnTo>
                    <a:pt x="22052" y="326"/>
                  </a:lnTo>
                  <a:lnTo>
                    <a:pt x="22052" y="0"/>
                  </a:lnTo>
                  <a:close/>
                </a:path>
              </a:pathLst>
            </a:custGeom>
            <a:solidFill>
              <a:srgbClr val="F088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2438;p49"/>
            <p:cNvSpPr/>
            <p:nvPr/>
          </p:nvSpPr>
          <p:spPr>
            <a:xfrm>
              <a:off x="3935575" y="2358400"/>
              <a:ext cx="1131125" cy="576575"/>
            </a:xfrm>
            <a:custGeom>
              <a:avLst/>
              <a:gdLst/>
              <a:ahLst/>
              <a:cxnLst/>
              <a:rect l="l" t="t" r="r" b="b"/>
              <a:pathLst>
                <a:path w="45245" h="23063" extrusionOk="0">
                  <a:moveTo>
                    <a:pt x="25738" y="1"/>
                  </a:moveTo>
                  <a:lnTo>
                    <a:pt x="0" y="6557"/>
                  </a:lnTo>
                  <a:lnTo>
                    <a:pt x="0" y="23063"/>
                  </a:lnTo>
                  <a:lnTo>
                    <a:pt x="45244" y="23063"/>
                  </a:lnTo>
                  <a:lnTo>
                    <a:pt x="45244" y="6557"/>
                  </a:lnTo>
                  <a:lnTo>
                    <a:pt x="25738" y="1"/>
                  </a:lnTo>
                  <a:close/>
                </a:path>
              </a:pathLst>
            </a:custGeom>
            <a:solidFill>
              <a:srgbClr val="F088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 name="Google Shape;2439;p49"/>
            <p:cNvSpPr/>
            <p:nvPr/>
          </p:nvSpPr>
          <p:spPr>
            <a:xfrm>
              <a:off x="1183275" y="1692950"/>
              <a:ext cx="1815325" cy="1525825"/>
            </a:xfrm>
            <a:custGeom>
              <a:avLst/>
              <a:gdLst/>
              <a:ahLst/>
              <a:cxnLst/>
              <a:rect l="l" t="t" r="r" b="b"/>
              <a:pathLst>
                <a:path w="72613" h="61033" extrusionOk="0">
                  <a:moveTo>
                    <a:pt x="61065" y="1"/>
                  </a:moveTo>
                  <a:cubicBezTo>
                    <a:pt x="59075" y="1"/>
                    <a:pt x="57150" y="99"/>
                    <a:pt x="55226" y="262"/>
                  </a:cubicBezTo>
                  <a:cubicBezTo>
                    <a:pt x="33305" y="2349"/>
                    <a:pt x="14745" y="16017"/>
                    <a:pt x="5774" y="35100"/>
                  </a:cubicBezTo>
                  <a:cubicBezTo>
                    <a:pt x="2904" y="41200"/>
                    <a:pt x="1012" y="47887"/>
                    <a:pt x="327" y="54867"/>
                  </a:cubicBezTo>
                  <a:cubicBezTo>
                    <a:pt x="0" y="58162"/>
                    <a:pt x="2610" y="61033"/>
                    <a:pt x="5905" y="61033"/>
                  </a:cubicBezTo>
                  <a:lnTo>
                    <a:pt x="29032" y="61033"/>
                  </a:lnTo>
                  <a:cubicBezTo>
                    <a:pt x="25705" y="61033"/>
                    <a:pt x="23095" y="58162"/>
                    <a:pt x="23421" y="54867"/>
                  </a:cubicBezTo>
                  <a:cubicBezTo>
                    <a:pt x="24139" y="47887"/>
                    <a:pt x="25998" y="41200"/>
                    <a:pt x="28869" y="35100"/>
                  </a:cubicBezTo>
                  <a:cubicBezTo>
                    <a:pt x="37057" y="17713"/>
                    <a:pt x="53203" y="4796"/>
                    <a:pt x="72612" y="1077"/>
                  </a:cubicBezTo>
                  <a:cubicBezTo>
                    <a:pt x="68861" y="360"/>
                    <a:pt x="65012" y="1"/>
                    <a:pt x="61065" y="1"/>
                  </a:cubicBezTo>
                  <a:close/>
                </a:path>
              </a:pathLst>
            </a:custGeom>
            <a:solidFill>
              <a:srgbClr val="8798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 name="Google Shape;2440;p49"/>
            <p:cNvSpPr/>
            <p:nvPr/>
          </p:nvSpPr>
          <p:spPr>
            <a:xfrm>
              <a:off x="2582675" y="605075"/>
              <a:ext cx="3836100" cy="1917275"/>
            </a:xfrm>
            <a:custGeom>
              <a:avLst/>
              <a:gdLst/>
              <a:ahLst/>
              <a:cxnLst/>
              <a:rect l="l" t="t" r="r" b="b"/>
              <a:pathLst>
                <a:path w="153444" h="76691" extrusionOk="0">
                  <a:moveTo>
                    <a:pt x="76722" y="1"/>
                  </a:moveTo>
                  <a:cubicBezTo>
                    <a:pt x="74276" y="1"/>
                    <a:pt x="71829" y="99"/>
                    <a:pt x="69415" y="327"/>
                  </a:cubicBezTo>
                  <a:cubicBezTo>
                    <a:pt x="41851" y="2937"/>
                    <a:pt x="18528" y="20127"/>
                    <a:pt x="7274" y="44136"/>
                  </a:cubicBezTo>
                  <a:cubicBezTo>
                    <a:pt x="3654" y="51801"/>
                    <a:pt x="1305" y="60152"/>
                    <a:pt x="424" y="68959"/>
                  </a:cubicBezTo>
                  <a:cubicBezTo>
                    <a:pt x="0" y="73102"/>
                    <a:pt x="3295" y="76690"/>
                    <a:pt x="7437" y="76690"/>
                  </a:cubicBezTo>
                  <a:lnTo>
                    <a:pt x="146007" y="76690"/>
                  </a:lnTo>
                  <a:cubicBezTo>
                    <a:pt x="150182" y="76690"/>
                    <a:pt x="153444" y="73102"/>
                    <a:pt x="153053" y="68959"/>
                  </a:cubicBezTo>
                  <a:cubicBezTo>
                    <a:pt x="149171" y="30240"/>
                    <a:pt x="116486" y="1"/>
                    <a:pt x="76722" y="1"/>
                  </a:cubicBezTo>
                  <a:close/>
                </a:path>
              </a:pathLst>
            </a:custGeom>
            <a:solidFill>
              <a:srgbClr val="F8DB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2441;p49"/>
            <p:cNvSpPr/>
            <p:nvPr/>
          </p:nvSpPr>
          <p:spPr>
            <a:xfrm>
              <a:off x="2582675" y="604275"/>
              <a:ext cx="2281775" cy="1918075"/>
            </a:xfrm>
            <a:custGeom>
              <a:avLst/>
              <a:gdLst/>
              <a:ahLst/>
              <a:cxnLst/>
              <a:rect l="l" t="t" r="r" b="b"/>
              <a:pathLst>
                <a:path w="91271" h="76723" extrusionOk="0">
                  <a:moveTo>
                    <a:pt x="76722" y="0"/>
                  </a:moveTo>
                  <a:cubicBezTo>
                    <a:pt x="74276" y="0"/>
                    <a:pt x="71829" y="131"/>
                    <a:pt x="69415" y="359"/>
                  </a:cubicBezTo>
                  <a:cubicBezTo>
                    <a:pt x="41851" y="2969"/>
                    <a:pt x="18528" y="20159"/>
                    <a:pt x="7274" y="44168"/>
                  </a:cubicBezTo>
                  <a:cubicBezTo>
                    <a:pt x="3654" y="51833"/>
                    <a:pt x="1305" y="60184"/>
                    <a:pt x="424" y="68991"/>
                  </a:cubicBezTo>
                  <a:cubicBezTo>
                    <a:pt x="0" y="73134"/>
                    <a:pt x="3295" y="76722"/>
                    <a:pt x="7437" y="76722"/>
                  </a:cubicBezTo>
                  <a:lnTo>
                    <a:pt x="36469" y="76722"/>
                  </a:lnTo>
                  <a:cubicBezTo>
                    <a:pt x="32326" y="76722"/>
                    <a:pt x="29032" y="73134"/>
                    <a:pt x="29456" y="68991"/>
                  </a:cubicBezTo>
                  <a:cubicBezTo>
                    <a:pt x="30337" y="60184"/>
                    <a:pt x="32685" y="51833"/>
                    <a:pt x="36306" y="44168"/>
                  </a:cubicBezTo>
                  <a:cubicBezTo>
                    <a:pt x="46581" y="22280"/>
                    <a:pt x="66871" y="6068"/>
                    <a:pt x="91270" y="1403"/>
                  </a:cubicBezTo>
                  <a:cubicBezTo>
                    <a:pt x="86573" y="490"/>
                    <a:pt x="81713" y="0"/>
                    <a:pt x="76722" y="0"/>
                  </a:cubicBezTo>
                  <a:close/>
                </a:path>
              </a:pathLst>
            </a:custGeom>
            <a:solidFill>
              <a:srgbClr val="CFB8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071938" y="2228671"/>
            <a:ext cx="4048125" cy="1107996"/>
          </a:xfrm>
          <a:prstGeom prst="rect">
            <a:avLst/>
          </a:prstGeom>
          <a:noFill/>
        </p:spPr>
        <p:txBody>
          <a:bodyPr wrap="square" lIns="0" tIns="0" rIns="0" bIns="0" rtlCol="0">
            <a:spAutoFit/>
          </a:bodyPr>
          <a:lstStyle/>
          <a:p>
            <a:pPr algn="dist"/>
            <a:r>
              <a:rPr lang="zh-CN" altLang="en-US" sz="7200" b="1" dirty="0">
                <a:solidFill>
                  <a:schemeClr val="accent1"/>
                </a:solidFill>
                <a:latin typeface="站酷快乐体2016修订版" panose="02010600030101010101" pitchFamily="2" charset="-122"/>
                <a:ea typeface="站酷快乐体2016修订版" panose="02010600030101010101" pitchFamily="2" charset="-122"/>
              </a:rPr>
              <a:t>谢谢欣赏</a:t>
            </a:r>
            <a:endParaRPr lang="zh-CN" altLang="en-US" sz="7200" b="1" dirty="0">
              <a:solidFill>
                <a:schemeClr val="accent1"/>
              </a:solidFill>
              <a:latin typeface="站酷快乐体2016修订版" panose="02010600030101010101" pitchFamily="2" charset="-122"/>
              <a:ea typeface="站酷快乐体2016修订版" panose="02010600030101010101" pitchFamily="2" charset="-122"/>
            </a:endParaRPr>
          </a:p>
        </p:txBody>
      </p:sp>
      <p:sp>
        <p:nvSpPr>
          <p:cNvPr id="7" name="矩形: 圆角 6"/>
          <p:cNvSpPr/>
          <p:nvPr/>
        </p:nvSpPr>
        <p:spPr>
          <a:xfrm>
            <a:off x="4833858" y="4178225"/>
            <a:ext cx="2514600" cy="3810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阿里巴巴普惠体" panose="00020600040101010101" pitchFamily="18" charset="-122"/>
                <a:ea typeface="阿里巴巴普惠体" panose="00020600040101010101" pitchFamily="18" charset="-122"/>
                <a:cs typeface="阿里巴巴普惠体" panose="00020600040101010101" pitchFamily="18" charset="-122"/>
              </a:rPr>
              <a:t>制作人：</a:t>
            </a:r>
            <a:endParaRPr lang="zh-CN" altLang="en-US" dirty="0">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23874" y="4952957"/>
            <a:ext cx="3642301" cy="1336121"/>
          </a:xfrm>
          <a:prstGeom prst="rect">
            <a:avLst/>
          </a:prstGeom>
        </p:spPr>
      </p:pic>
      <p:grpSp>
        <p:nvGrpSpPr>
          <p:cNvPr id="124" name="组合 123"/>
          <p:cNvGrpSpPr/>
          <p:nvPr/>
        </p:nvGrpSpPr>
        <p:grpSpPr>
          <a:xfrm>
            <a:off x="8743950" y="4721417"/>
            <a:ext cx="1954622" cy="1443836"/>
            <a:chOff x="7484652" y="3552716"/>
            <a:chExt cx="3756845" cy="2775098"/>
          </a:xfrm>
        </p:grpSpPr>
        <p:grpSp>
          <p:nvGrpSpPr>
            <p:cNvPr id="123" name="组合 122"/>
            <p:cNvGrpSpPr/>
            <p:nvPr/>
          </p:nvGrpSpPr>
          <p:grpSpPr>
            <a:xfrm>
              <a:off x="7484652" y="3552716"/>
              <a:ext cx="1117586" cy="2775098"/>
              <a:chOff x="7484652" y="3552716"/>
              <a:chExt cx="1117586" cy="2775098"/>
            </a:xfrm>
          </p:grpSpPr>
          <p:sp>
            <p:nvSpPr>
              <p:cNvPr id="86" name="îś1îḍé"/>
              <p:cNvSpPr/>
              <p:nvPr/>
            </p:nvSpPr>
            <p:spPr bwMode="auto">
              <a:xfrm>
                <a:off x="7484652" y="4371181"/>
                <a:ext cx="771128" cy="1080539"/>
              </a:xfrm>
              <a:custGeom>
                <a:avLst/>
                <a:gdLst>
                  <a:gd name="T0" fmla="*/ 541 w 541"/>
                  <a:gd name="T1" fmla="*/ 132 h 759"/>
                  <a:gd name="T2" fmla="*/ 403 w 541"/>
                  <a:gd name="T3" fmla="*/ 32 h 759"/>
                  <a:gd name="T4" fmla="*/ 192 w 541"/>
                  <a:gd name="T5" fmla="*/ 46 h 759"/>
                  <a:gd name="T6" fmla="*/ 249 w 541"/>
                  <a:gd name="T7" fmla="*/ 658 h 759"/>
                  <a:gd name="T8" fmla="*/ 463 w 541"/>
                  <a:gd name="T9" fmla="*/ 527 h 759"/>
                  <a:gd name="T10" fmla="*/ 505 w 541"/>
                  <a:gd name="T11" fmla="*/ 279 h 759"/>
                  <a:gd name="T12" fmla="*/ 541 w 541"/>
                  <a:gd name="T13" fmla="*/ 132 h 759"/>
                </a:gdLst>
                <a:ahLst/>
                <a:cxnLst>
                  <a:cxn ang="0">
                    <a:pos x="T0" y="T1"/>
                  </a:cxn>
                  <a:cxn ang="0">
                    <a:pos x="T2" y="T3"/>
                  </a:cxn>
                  <a:cxn ang="0">
                    <a:pos x="T4" y="T5"/>
                  </a:cxn>
                  <a:cxn ang="0">
                    <a:pos x="T6" y="T7"/>
                  </a:cxn>
                  <a:cxn ang="0">
                    <a:pos x="T8" y="T9"/>
                  </a:cxn>
                  <a:cxn ang="0">
                    <a:pos x="T10" y="T11"/>
                  </a:cxn>
                  <a:cxn ang="0">
                    <a:pos x="T12" y="T13"/>
                  </a:cxn>
                </a:cxnLst>
                <a:rect l="0" t="0" r="r" b="b"/>
                <a:pathLst>
                  <a:path w="541" h="759">
                    <a:moveTo>
                      <a:pt x="541" y="132"/>
                    </a:moveTo>
                    <a:cubicBezTo>
                      <a:pt x="541" y="132"/>
                      <a:pt x="530" y="64"/>
                      <a:pt x="403" y="32"/>
                    </a:cubicBezTo>
                    <a:cubicBezTo>
                      <a:pt x="276" y="0"/>
                      <a:pt x="192" y="46"/>
                      <a:pt x="192" y="46"/>
                    </a:cubicBezTo>
                    <a:cubicBezTo>
                      <a:pt x="192" y="46"/>
                      <a:pt x="0" y="556"/>
                      <a:pt x="249" y="658"/>
                    </a:cubicBezTo>
                    <a:cubicBezTo>
                      <a:pt x="497" y="759"/>
                      <a:pt x="458" y="541"/>
                      <a:pt x="463" y="527"/>
                    </a:cubicBezTo>
                    <a:cubicBezTo>
                      <a:pt x="469" y="512"/>
                      <a:pt x="504" y="285"/>
                      <a:pt x="505" y="279"/>
                    </a:cubicBezTo>
                    <a:cubicBezTo>
                      <a:pt x="505" y="274"/>
                      <a:pt x="541" y="132"/>
                      <a:pt x="541" y="132"/>
                    </a:cubicBezTo>
                    <a:close/>
                  </a:path>
                </a:pathLst>
              </a:custGeom>
              <a:solidFill>
                <a:srgbClr val="BF586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7" name="ïslîḑe"/>
              <p:cNvSpPr/>
              <p:nvPr/>
            </p:nvSpPr>
            <p:spPr bwMode="auto">
              <a:xfrm>
                <a:off x="8217361" y="5942936"/>
                <a:ext cx="150933" cy="161223"/>
              </a:xfrm>
              <a:custGeom>
                <a:avLst/>
                <a:gdLst>
                  <a:gd name="T0" fmla="*/ 4 w 106"/>
                  <a:gd name="T1" fmla="*/ 54 h 113"/>
                  <a:gd name="T2" fmla="*/ 2 w 106"/>
                  <a:gd name="T3" fmla="*/ 21 h 113"/>
                  <a:gd name="T4" fmla="*/ 53 w 106"/>
                  <a:gd name="T5" fmla="*/ 3 h 113"/>
                  <a:gd name="T6" fmla="*/ 102 w 106"/>
                  <a:gd name="T7" fmla="*/ 17 h 113"/>
                  <a:gd name="T8" fmla="*/ 106 w 106"/>
                  <a:gd name="T9" fmla="*/ 50 h 113"/>
                  <a:gd name="T10" fmla="*/ 78 w 106"/>
                  <a:gd name="T11" fmla="*/ 98 h 113"/>
                  <a:gd name="T12" fmla="*/ 38 w 106"/>
                  <a:gd name="T13" fmla="*/ 113 h 113"/>
                  <a:gd name="T14" fmla="*/ 8 w 106"/>
                  <a:gd name="T15" fmla="*/ 103 h 113"/>
                  <a:gd name="T16" fmla="*/ 4 w 106"/>
                  <a:gd name="T17" fmla="*/ 5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113">
                    <a:moveTo>
                      <a:pt x="4" y="54"/>
                    </a:moveTo>
                    <a:cubicBezTo>
                      <a:pt x="2" y="21"/>
                      <a:pt x="2" y="21"/>
                      <a:pt x="2" y="21"/>
                    </a:cubicBezTo>
                    <a:cubicBezTo>
                      <a:pt x="2" y="21"/>
                      <a:pt x="0" y="7"/>
                      <a:pt x="53" y="3"/>
                    </a:cubicBezTo>
                    <a:cubicBezTo>
                      <a:pt x="105" y="0"/>
                      <a:pt x="102" y="17"/>
                      <a:pt x="102" y="17"/>
                    </a:cubicBezTo>
                    <a:cubicBezTo>
                      <a:pt x="106" y="50"/>
                      <a:pt x="106" y="50"/>
                      <a:pt x="106" y="50"/>
                    </a:cubicBezTo>
                    <a:cubicBezTo>
                      <a:pt x="78" y="98"/>
                      <a:pt x="78" y="98"/>
                      <a:pt x="78" y="98"/>
                    </a:cubicBezTo>
                    <a:cubicBezTo>
                      <a:pt x="78" y="98"/>
                      <a:pt x="39" y="113"/>
                      <a:pt x="38" y="113"/>
                    </a:cubicBezTo>
                    <a:cubicBezTo>
                      <a:pt x="36" y="112"/>
                      <a:pt x="8" y="103"/>
                      <a:pt x="8" y="103"/>
                    </a:cubicBezTo>
                    <a:lnTo>
                      <a:pt x="4" y="54"/>
                    </a:lnTo>
                    <a:close/>
                  </a:path>
                </a:pathLst>
              </a:custGeom>
              <a:solidFill>
                <a:srgbClr val="EDF9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8" name="íṧļiḑé"/>
              <p:cNvSpPr/>
              <p:nvPr/>
            </p:nvSpPr>
            <p:spPr bwMode="auto">
              <a:xfrm>
                <a:off x="7794063" y="5769364"/>
                <a:ext cx="145444" cy="222282"/>
              </a:xfrm>
              <a:custGeom>
                <a:avLst/>
                <a:gdLst>
                  <a:gd name="T0" fmla="*/ 102 w 102"/>
                  <a:gd name="T1" fmla="*/ 15 h 156"/>
                  <a:gd name="T2" fmla="*/ 73 w 102"/>
                  <a:gd name="T3" fmla="*/ 156 h 156"/>
                  <a:gd name="T4" fmla="*/ 0 w 102"/>
                  <a:gd name="T5" fmla="*/ 153 h 156"/>
                  <a:gd name="T6" fmla="*/ 25 w 102"/>
                  <a:gd name="T7" fmla="*/ 4 h 156"/>
                  <a:gd name="T8" fmla="*/ 102 w 102"/>
                  <a:gd name="T9" fmla="*/ 15 h 156"/>
                </a:gdLst>
                <a:ahLst/>
                <a:cxnLst>
                  <a:cxn ang="0">
                    <a:pos x="T0" y="T1"/>
                  </a:cxn>
                  <a:cxn ang="0">
                    <a:pos x="T2" y="T3"/>
                  </a:cxn>
                  <a:cxn ang="0">
                    <a:pos x="T4" y="T5"/>
                  </a:cxn>
                  <a:cxn ang="0">
                    <a:pos x="T6" y="T7"/>
                  </a:cxn>
                  <a:cxn ang="0">
                    <a:pos x="T8" y="T9"/>
                  </a:cxn>
                </a:cxnLst>
                <a:rect l="0" t="0" r="r" b="b"/>
                <a:pathLst>
                  <a:path w="102" h="156">
                    <a:moveTo>
                      <a:pt x="102" y="15"/>
                    </a:moveTo>
                    <a:cubicBezTo>
                      <a:pt x="73" y="156"/>
                      <a:pt x="73" y="156"/>
                      <a:pt x="73" y="156"/>
                    </a:cubicBezTo>
                    <a:cubicBezTo>
                      <a:pt x="0" y="153"/>
                      <a:pt x="0" y="153"/>
                      <a:pt x="0" y="153"/>
                    </a:cubicBezTo>
                    <a:cubicBezTo>
                      <a:pt x="25" y="4"/>
                      <a:pt x="25" y="4"/>
                      <a:pt x="25" y="4"/>
                    </a:cubicBezTo>
                    <a:cubicBezTo>
                      <a:pt x="25" y="4"/>
                      <a:pt x="85" y="0"/>
                      <a:pt x="102" y="15"/>
                    </a:cubicBezTo>
                    <a:close/>
                  </a:path>
                </a:pathLst>
              </a:custGeom>
              <a:solidFill>
                <a:srgbClr val="FFCD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9" name="íşḷïḓê"/>
              <p:cNvSpPr/>
              <p:nvPr/>
            </p:nvSpPr>
            <p:spPr bwMode="auto">
              <a:xfrm>
                <a:off x="8217361" y="5738491"/>
                <a:ext cx="116629" cy="224341"/>
              </a:xfrm>
              <a:custGeom>
                <a:avLst/>
                <a:gdLst>
                  <a:gd name="T0" fmla="*/ 0 w 82"/>
                  <a:gd name="T1" fmla="*/ 6 h 158"/>
                  <a:gd name="T2" fmla="*/ 13 w 82"/>
                  <a:gd name="T3" fmla="*/ 158 h 158"/>
                  <a:gd name="T4" fmla="*/ 43 w 82"/>
                  <a:gd name="T5" fmla="*/ 158 h 158"/>
                  <a:gd name="T6" fmla="*/ 82 w 82"/>
                  <a:gd name="T7" fmla="*/ 154 h 158"/>
                  <a:gd name="T8" fmla="*/ 72 w 82"/>
                  <a:gd name="T9" fmla="*/ 6 h 158"/>
                  <a:gd name="T10" fmla="*/ 37 w 82"/>
                  <a:gd name="T11" fmla="*/ 0 h 158"/>
                  <a:gd name="T12" fmla="*/ 0 w 82"/>
                  <a:gd name="T13" fmla="*/ 6 h 158"/>
                </a:gdLst>
                <a:ahLst/>
                <a:cxnLst>
                  <a:cxn ang="0">
                    <a:pos x="T0" y="T1"/>
                  </a:cxn>
                  <a:cxn ang="0">
                    <a:pos x="T2" y="T3"/>
                  </a:cxn>
                  <a:cxn ang="0">
                    <a:pos x="T4" y="T5"/>
                  </a:cxn>
                  <a:cxn ang="0">
                    <a:pos x="T6" y="T7"/>
                  </a:cxn>
                  <a:cxn ang="0">
                    <a:pos x="T8" y="T9"/>
                  </a:cxn>
                  <a:cxn ang="0">
                    <a:pos x="T10" y="T11"/>
                  </a:cxn>
                  <a:cxn ang="0">
                    <a:pos x="T12" y="T13"/>
                  </a:cxn>
                </a:cxnLst>
                <a:rect l="0" t="0" r="r" b="b"/>
                <a:pathLst>
                  <a:path w="82" h="158">
                    <a:moveTo>
                      <a:pt x="0" y="6"/>
                    </a:moveTo>
                    <a:cubicBezTo>
                      <a:pt x="13" y="158"/>
                      <a:pt x="13" y="158"/>
                      <a:pt x="13" y="158"/>
                    </a:cubicBezTo>
                    <a:cubicBezTo>
                      <a:pt x="13" y="158"/>
                      <a:pt x="36" y="158"/>
                      <a:pt x="43" y="158"/>
                    </a:cubicBezTo>
                    <a:cubicBezTo>
                      <a:pt x="51" y="158"/>
                      <a:pt x="82" y="154"/>
                      <a:pt x="82" y="154"/>
                    </a:cubicBezTo>
                    <a:cubicBezTo>
                      <a:pt x="72" y="6"/>
                      <a:pt x="72" y="6"/>
                      <a:pt x="72" y="6"/>
                    </a:cubicBezTo>
                    <a:cubicBezTo>
                      <a:pt x="37" y="0"/>
                      <a:pt x="37" y="0"/>
                      <a:pt x="37" y="0"/>
                    </a:cubicBezTo>
                    <a:lnTo>
                      <a:pt x="0" y="6"/>
                    </a:lnTo>
                    <a:close/>
                  </a:path>
                </a:pathLst>
              </a:custGeom>
              <a:solidFill>
                <a:srgbClr val="FFCD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0" name="ïṩḻídè"/>
              <p:cNvSpPr/>
              <p:nvPr/>
            </p:nvSpPr>
            <p:spPr bwMode="auto">
              <a:xfrm>
                <a:off x="7531990" y="4802711"/>
                <a:ext cx="233259" cy="710754"/>
              </a:xfrm>
              <a:custGeom>
                <a:avLst/>
                <a:gdLst>
                  <a:gd name="T0" fmla="*/ 154 w 164"/>
                  <a:gd name="T1" fmla="*/ 72 h 499"/>
                  <a:gd name="T2" fmla="*/ 110 w 164"/>
                  <a:gd name="T3" fmla="*/ 315 h 499"/>
                  <a:gd name="T4" fmla="*/ 159 w 164"/>
                  <a:gd name="T5" fmla="*/ 393 h 499"/>
                  <a:gd name="T6" fmla="*/ 114 w 164"/>
                  <a:gd name="T7" fmla="*/ 405 h 499"/>
                  <a:gd name="T8" fmla="*/ 105 w 164"/>
                  <a:gd name="T9" fmla="*/ 383 h 499"/>
                  <a:gd name="T10" fmla="*/ 110 w 164"/>
                  <a:gd name="T11" fmla="*/ 477 h 499"/>
                  <a:gd name="T12" fmla="*/ 93 w 164"/>
                  <a:gd name="T13" fmla="*/ 497 h 499"/>
                  <a:gd name="T14" fmla="*/ 65 w 164"/>
                  <a:gd name="T15" fmla="*/ 480 h 499"/>
                  <a:gd name="T16" fmla="*/ 28 w 164"/>
                  <a:gd name="T17" fmla="*/ 453 h 499"/>
                  <a:gd name="T18" fmla="*/ 5 w 164"/>
                  <a:gd name="T19" fmla="*/ 374 h 499"/>
                  <a:gd name="T20" fmla="*/ 39 w 164"/>
                  <a:gd name="T21" fmla="*/ 302 h 499"/>
                  <a:gd name="T22" fmla="*/ 91 w 164"/>
                  <a:gd name="T23" fmla="*/ 55 h 499"/>
                  <a:gd name="T24" fmla="*/ 128 w 164"/>
                  <a:gd name="T25" fmla="*/ 36 h 499"/>
                  <a:gd name="T26" fmla="*/ 151 w 164"/>
                  <a:gd name="T27" fmla="*/ 49 h 499"/>
                  <a:gd name="T28" fmla="*/ 154 w 164"/>
                  <a:gd name="T29" fmla="*/ 7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4" h="499">
                    <a:moveTo>
                      <a:pt x="154" y="72"/>
                    </a:moveTo>
                    <a:cubicBezTo>
                      <a:pt x="154" y="72"/>
                      <a:pt x="116" y="192"/>
                      <a:pt x="110" y="315"/>
                    </a:cubicBezTo>
                    <a:cubicBezTo>
                      <a:pt x="110" y="315"/>
                      <a:pt x="153" y="329"/>
                      <a:pt x="159" y="393"/>
                    </a:cubicBezTo>
                    <a:cubicBezTo>
                      <a:pt x="164" y="458"/>
                      <a:pt x="118" y="440"/>
                      <a:pt x="114" y="405"/>
                    </a:cubicBezTo>
                    <a:cubicBezTo>
                      <a:pt x="111" y="370"/>
                      <a:pt x="105" y="383"/>
                      <a:pt x="105" y="383"/>
                    </a:cubicBezTo>
                    <a:cubicBezTo>
                      <a:pt x="105" y="383"/>
                      <a:pt x="91" y="421"/>
                      <a:pt x="110" y="477"/>
                    </a:cubicBezTo>
                    <a:cubicBezTo>
                      <a:pt x="110" y="477"/>
                      <a:pt x="114" y="495"/>
                      <a:pt x="93" y="497"/>
                    </a:cubicBezTo>
                    <a:cubicBezTo>
                      <a:pt x="71" y="499"/>
                      <a:pt x="65" y="480"/>
                      <a:pt x="65" y="480"/>
                    </a:cubicBezTo>
                    <a:cubicBezTo>
                      <a:pt x="65" y="480"/>
                      <a:pt x="40" y="479"/>
                      <a:pt x="28" y="453"/>
                    </a:cubicBezTo>
                    <a:cubicBezTo>
                      <a:pt x="28" y="453"/>
                      <a:pt x="0" y="440"/>
                      <a:pt x="5" y="374"/>
                    </a:cubicBezTo>
                    <a:cubicBezTo>
                      <a:pt x="8" y="318"/>
                      <a:pt x="39" y="302"/>
                      <a:pt x="39" y="302"/>
                    </a:cubicBezTo>
                    <a:cubicBezTo>
                      <a:pt x="39" y="302"/>
                      <a:pt x="62" y="123"/>
                      <a:pt x="91" y="55"/>
                    </a:cubicBezTo>
                    <a:cubicBezTo>
                      <a:pt x="115" y="0"/>
                      <a:pt x="125" y="36"/>
                      <a:pt x="128" y="36"/>
                    </a:cubicBezTo>
                    <a:cubicBezTo>
                      <a:pt x="130" y="35"/>
                      <a:pt x="151" y="49"/>
                      <a:pt x="151" y="49"/>
                    </a:cubicBezTo>
                    <a:lnTo>
                      <a:pt x="154" y="72"/>
                    </a:lnTo>
                    <a:close/>
                  </a:path>
                </a:pathLst>
              </a:custGeom>
              <a:solidFill>
                <a:srgbClr val="FFCD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1" name="îSľiďé"/>
              <p:cNvSpPr/>
              <p:nvPr/>
            </p:nvSpPr>
            <p:spPr bwMode="auto">
              <a:xfrm>
                <a:off x="8283908" y="4846618"/>
                <a:ext cx="191410" cy="602357"/>
              </a:xfrm>
              <a:custGeom>
                <a:avLst/>
                <a:gdLst>
                  <a:gd name="T0" fmla="*/ 64 w 134"/>
                  <a:gd name="T1" fmla="*/ 0 h 423"/>
                  <a:gd name="T2" fmla="*/ 100 w 134"/>
                  <a:gd name="T3" fmla="*/ 277 h 423"/>
                  <a:gd name="T4" fmla="*/ 130 w 134"/>
                  <a:gd name="T5" fmla="*/ 366 h 423"/>
                  <a:gd name="T6" fmla="*/ 71 w 134"/>
                  <a:gd name="T7" fmla="*/ 378 h 423"/>
                  <a:gd name="T8" fmla="*/ 8 w 134"/>
                  <a:gd name="T9" fmla="*/ 246 h 423"/>
                  <a:gd name="T10" fmla="*/ 16 w 134"/>
                  <a:gd name="T11" fmla="*/ 98 h 423"/>
                  <a:gd name="T12" fmla="*/ 28 w 134"/>
                  <a:gd name="T13" fmla="*/ 22 h 423"/>
                  <a:gd name="T14" fmla="*/ 64 w 134"/>
                  <a:gd name="T15" fmla="*/ 0 h 4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 h="423">
                    <a:moveTo>
                      <a:pt x="64" y="0"/>
                    </a:moveTo>
                    <a:cubicBezTo>
                      <a:pt x="64" y="0"/>
                      <a:pt x="82" y="207"/>
                      <a:pt x="100" y="277"/>
                    </a:cubicBezTo>
                    <a:cubicBezTo>
                      <a:pt x="100" y="277"/>
                      <a:pt x="134" y="312"/>
                      <a:pt x="130" y="366"/>
                    </a:cubicBezTo>
                    <a:cubicBezTo>
                      <a:pt x="126" y="419"/>
                      <a:pt x="82" y="423"/>
                      <a:pt x="71" y="378"/>
                    </a:cubicBezTo>
                    <a:cubicBezTo>
                      <a:pt x="60" y="332"/>
                      <a:pt x="0" y="253"/>
                      <a:pt x="8" y="246"/>
                    </a:cubicBezTo>
                    <a:cubicBezTo>
                      <a:pt x="16" y="239"/>
                      <a:pt x="16" y="108"/>
                      <a:pt x="16" y="98"/>
                    </a:cubicBezTo>
                    <a:cubicBezTo>
                      <a:pt x="16" y="89"/>
                      <a:pt x="25" y="24"/>
                      <a:pt x="28" y="22"/>
                    </a:cubicBezTo>
                    <a:cubicBezTo>
                      <a:pt x="31" y="20"/>
                      <a:pt x="64" y="0"/>
                      <a:pt x="64" y="0"/>
                    </a:cubicBezTo>
                    <a:close/>
                  </a:path>
                </a:pathLst>
              </a:custGeom>
              <a:solidFill>
                <a:srgbClr val="FFCD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2" name="îṡḻîdè"/>
              <p:cNvSpPr/>
              <p:nvPr/>
            </p:nvSpPr>
            <p:spPr bwMode="auto">
              <a:xfrm>
                <a:off x="7730946" y="5208856"/>
                <a:ext cx="701150" cy="592067"/>
              </a:xfrm>
              <a:custGeom>
                <a:avLst/>
                <a:gdLst>
                  <a:gd name="T0" fmla="*/ 464 w 492"/>
                  <a:gd name="T1" fmla="*/ 48 h 416"/>
                  <a:gd name="T2" fmla="*/ 492 w 492"/>
                  <a:gd name="T3" fmla="*/ 361 h 416"/>
                  <a:gd name="T4" fmla="*/ 286 w 492"/>
                  <a:gd name="T5" fmla="*/ 366 h 416"/>
                  <a:gd name="T6" fmla="*/ 276 w 492"/>
                  <a:gd name="T7" fmla="*/ 213 h 416"/>
                  <a:gd name="T8" fmla="*/ 240 w 492"/>
                  <a:gd name="T9" fmla="*/ 382 h 416"/>
                  <a:gd name="T10" fmla="*/ 123 w 492"/>
                  <a:gd name="T11" fmla="*/ 407 h 416"/>
                  <a:gd name="T12" fmla="*/ 0 w 492"/>
                  <a:gd name="T13" fmla="*/ 365 h 416"/>
                  <a:gd name="T14" fmla="*/ 52 w 492"/>
                  <a:gd name="T15" fmla="*/ 48 h 416"/>
                  <a:gd name="T16" fmla="*/ 75 w 492"/>
                  <a:gd name="T17" fmla="*/ 3 h 416"/>
                  <a:gd name="T18" fmla="*/ 212 w 492"/>
                  <a:gd name="T19" fmla="*/ 3 h 416"/>
                  <a:gd name="T20" fmla="*/ 346 w 492"/>
                  <a:gd name="T21" fmla="*/ 27 h 416"/>
                  <a:gd name="T22" fmla="*/ 408 w 492"/>
                  <a:gd name="T23" fmla="*/ 38 h 416"/>
                  <a:gd name="T24" fmla="*/ 468 w 492"/>
                  <a:gd name="T25" fmla="*/ 52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2" h="416">
                    <a:moveTo>
                      <a:pt x="464" y="48"/>
                    </a:moveTo>
                    <a:cubicBezTo>
                      <a:pt x="464" y="48"/>
                      <a:pt x="486" y="230"/>
                      <a:pt x="492" y="361"/>
                    </a:cubicBezTo>
                    <a:cubicBezTo>
                      <a:pt x="492" y="361"/>
                      <a:pt x="414" y="405"/>
                      <a:pt x="286" y="366"/>
                    </a:cubicBezTo>
                    <a:cubicBezTo>
                      <a:pt x="276" y="213"/>
                      <a:pt x="276" y="213"/>
                      <a:pt x="276" y="213"/>
                    </a:cubicBezTo>
                    <a:cubicBezTo>
                      <a:pt x="240" y="382"/>
                      <a:pt x="240" y="382"/>
                      <a:pt x="240" y="382"/>
                    </a:cubicBezTo>
                    <a:cubicBezTo>
                      <a:pt x="240" y="382"/>
                      <a:pt x="201" y="416"/>
                      <a:pt x="123" y="407"/>
                    </a:cubicBezTo>
                    <a:cubicBezTo>
                      <a:pt x="89" y="404"/>
                      <a:pt x="27" y="393"/>
                      <a:pt x="0" y="365"/>
                    </a:cubicBezTo>
                    <a:cubicBezTo>
                      <a:pt x="0" y="365"/>
                      <a:pt x="44" y="96"/>
                      <a:pt x="52" y="48"/>
                    </a:cubicBezTo>
                    <a:cubicBezTo>
                      <a:pt x="59" y="0"/>
                      <a:pt x="75" y="3"/>
                      <a:pt x="75" y="3"/>
                    </a:cubicBezTo>
                    <a:cubicBezTo>
                      <a:pt x="75" y="3"/>
                      <a:pt x="200" y="7"/>
                      <a:pt x="212" y="3"/>
                    </a:cubicBezTo>
                    <a:cubicBezTo>
                      <a:pt x="224" y="0"/>
                      <a:pt x="342" y="27"/>
                      <a:pt x="346" y="27"/>
                    </a:cubicBezTo>
                    <a:cubicBezTo>
                      <a:pt x="351" y="27"/>
                      <a:pt x="400" y="40"/>
                      <a:pt x="408" y="38"/>
                    </a:cubicBezTo>
                    <a:cubicBezTo>
                      <a:pt x="416" y="36"/>
                      <a:pt x="468" y="52"/>
                      <a:pt x="468" y="52"/>
                    </a:cubicBezTo>
                  </a:path>
                </a:pathLst>
              </a:custGeom>
              <a:solidFill>
                <a:srgbClr val="FFBC6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3" name="íŝļîďe"/>
              <p:cNvSpPr/>
              <p:nvPr/>
            </p:nvSpPr>
            <p:spPr bwMode="auto">
              <a:xfrm>
                <a:off x="7553257" y="4437043"/>
                <a:ext cx="866489" cy="885699"/>
              </a:xfrm>
              <a:custGeom>
                <a:avLst/>
                <a:gdLst>
                  <a:gd name="T0" fmla="*/ 418 w 608"/>
                  <a:gd name="T1" fmla="*/ 25 h 622"/>
                  <a:gd name="T2" fmla="*/ 511 w 608"/>
                  <a:gd name="T3" fmla="*/ 82 h 622"/>
                  <a:gd name="T4" fmla="*/ 608 w 608"/>
                  <a:gd name="T5" fmla="*/ 278 h 622"/>
                  <a:gd name="T6" fmla="*/ 572 w 608"/>
                  <a:gd name="T7" fmla="*/ 306 h 622"/>
                  <a:gd name="T8" fmla="*/ 599 w 608"/>
                  <a:gd name="T9" fmla="*/ 591 h 622"/>
                  <a:gd name="T10" fmla="*/ 436 w 608"/>
                  <a:gd name="T11" fmla="*/ 620 h 622"/>
                  <a:gd name="T12" fmla="*/ 159 w 608"/>
                  <a:gd name="T13" fmla="*/ 581 h 622"/>
                  <a:gd name="T14" fmla="*/ 206 w 608"/>
                  <a:gd name="T15" fmla="*/ 323 h 622"/>
                  <a:gd name="T16" fmla="*/ 92 w 608"/>
                  <a:gd name="T17" fmla="*/ 318 h 622"/>
                  <a:gd name="T18" fmla="*/ 0 w 608"/>
                  <a:gd name="T19" fmla="*/ 257 h 622"/>
                  <a:gd name="T20" fmla="*/ 162 w 608"/>
                  <a:gd name="T21" fmla="*/ 1 h 622"/>
                  <a:gd name="T22" fmla="*/ 249 w 608"/>
                  <a:gd name="T23" fmla="*/ 0 h 622"/>
                  <a:gd name="T24" fmla="*/ 280 w 608"/>
                  <a:gd name="T25" fmla="*/ 0 h 622"/>
                  <a:gd name="T26" fmla="*/ 418 w 608"/>
                  <a:gd name="T27" fmla="*/ 25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8" h="622">
                    <a:moveTo>
                      <a:pt x="418" y="25"/>
                    </a:moveTo>
                    <a:cubicBezTo>
                      <a:pt x="511" y="82"/>
                      <a:pt x="511" y="82"/>
                      <a:pt x="511" y="82"/>
                    </a:cubicBezTo>
                    <a:cubicBezTo>
                      <a:pt x="511" y="82"/>
                      <a:pt x="574" y="160"/>
                      <a:pt x="608" y="278"/>
                    </a:cubicBezTo>
                    <a:cubicBezTo>
                      <a:pt x="608" y="278"/>
                      <a:pt x="599" y="301"/>
                      <a:pt x="572" y="306"/>
                    </a:cubicBezTo>
                    <a:cubicBezTo>
                      <a:pt x="572" y="306"/>
                      <a:pt x="588" y="444"/>
                      <a:pt x="599" y="591"/>
                    </a:cubicBezTo>
                    <a:cubicBezTo>
                      <a:pt x="599" y="591"/>
                      <a:pt x="559" y="619"/>
                      <a:pt x="436" y="620"/>
                    </a:cubicBezTo>
                    <a:cubicBezTo>
                      <a:pt x="312" y="622"/>
                      <a:pt x="183" y="594"/>
                      <a:pt x="159" y="581"/>
                    </a:cubicBezTo>
                    <a:cubicBezTo>
                      <a:pt x="159" y="581"/>
                      <a:pt x="202" y="337"/>
                      <a:pt x="206" y="323"/>
                    </a:cubicBezTo>
                    <a:cubicBezTo>
                      <a:pt x="206" y="323"/>
                      <a:pt x="152" y="341"/>
                      <a:pt x="92" y="318"/>
                    </a:cubicBezTo>
                    <a:cubicBezTo>
                      <a:pt x="32" y="296"/>
                      <a:pt x="0" y="257"/>
                      <a:pt x="0" y="257"/>
                    </a:cubicBezTo>
                    <a:cubicBezTo>
                      <a:pt x="0" y="257"/>
                      <a:pt x="83" y="40"/>
                      <a:pt x="162" y="1"/>
                    </a:cubicBezTo>
                    <a:cubicBezTo>
                      <a:pt x="249" y="0"/>
                      <a:pt x="249" y="0"/>
                      <a:pt x="249" y="0"/>
                    </a:cubicBezTo>
                    <a:cubicBezTo>
                      <a:pt x="280" y="0"/>
                      <a:pt x="280" y="0"/>
                      <a:pt x="280" y="0"/>
                    </a:cubicBezTo>
                    <a:lnTo>
                      <a:pt x="418" y="25"/>
                    </a:lnTo>
                    <a:close/>
                  </a:path>
                </a:pathLst>
              </a:custGeom>
              <a:solidFill>
                <a:srgbClr val="685C7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4" name="ïŝľïḋe"/>
              <p:cNvSpPr/>
              <p:nvPr/>
            </p:nvSpPr>
            <p:spPr bwMode="auto">
              <a:xfrm>
                <a:off x="7832482" y="4437043"/>
                <a:ext cx="133781" cy="533752"/>
              </a:xfrm>
              <a:custGeom>
                <a:avLst/>
                <a:gdLst>
                  <a:gd name="T0" fmla="*/ 53 w 94"/>
                  <a:gd name="T1" fmla="*/ 0 h 375"/>
                  <a:gd name="T2" fmla="*/ 85 w 94"/>
                  <a:gd name="T3" fmla="*/ 179 h 375"/>
                  <a:gd name="T4" fmla="*/ 0 w 94"/>
                  <a:gd name="T5" fmla="*/ 375 h 375"/>
                  <a:gd name="T6" fmla="*/ 10 w 94"/>
                  <a:gd name="T7" fmla="*/ 323 h 375"/>
                  <a:gd name="T8" fmla="*/ 33 w 94"/>
                  <a:gd name="T9" fmla="*/ 140 h 375"/>
                  <a:gd name="T10" fmla="*/ 7 w 94"/>
                  <a:gd name="T11" fmla="*/ 1 h 375"/>
                  <a:gd name="T12" fmla="*/ 53 w 94"/>
                  <a:gd name="T13" fmla="*/ 0 h 375"/>
                </a:gdLst>
                <a:ahLst/>
                <a:cxnLst>
                  <a:cxn ang="0">
                    <a:pos x="T0" y="T1"/>
                  </a:cxn>
                  <a:cxn ang="0">
                    <a:pos x="T2" y="T3"/>
                  </a:cxn>
                  <a:cxn ang="0">
                    <a:pos x="T4" y="T5"/>
                  </a:cxn>
                  <a:cxn ang="0">
                    <a:pos x="T6" y="T7"/>
                  </a:cxn>
                  <a:cxn ang="0">
                    <a:pos x="T8" y="T9"/>
                  </a:cxn>
                  <a:cxn ang="0">
                    <a:pos x="T10" y="T11"/>
                  </a:cxn>
                  <a:cxn ang="0">
                    <a:pos x="T12" y="T13"/>
                  </a:cxn>
                </a:cxnLst>
                <a:rect l="0" t="0" r="r" b="b"/>
                <a:pathLst>
                  <a:path w="94" h="375">
                    <a:moveTo>
                      <a:pt x="53" y="0"/>
                    </a:moveTo>
                    <a:cubicBezTo>
                      <a:pt x="53" y="0"/>
                      <a:pt x="94" y="74"/>
                      <a:pt x="85" y="179"/>
                    </a:cubicBezTo>
                    <a:cubicBezTo>
                      <a:pt x="76" y="284"/>
                      <a:pt x="30" y="354"/>
                      <a:pt x="0" y="375"/>
                    </a:cubicBezTo>
                    <a:cubicBezTo>
                      <a:pt x="10" y="323"/>
                      <a:pt x="10" y="323"/>
                      <a:pt x="10" y="323"/>
                    </a:cubicBezTo>
                    <a:cubicBezTo>
                      <a:pt x="10" y="323"/>
                      <a:pt x="31" y="223"/>
                      <a:pt x="33" y="140"/>
                    </a:cubicBezTo>
                    <a:cubicBezTo>
                      <a:pt x="36" y="58"/>
                      <a:pt x="7" y="1"/>
                      <a:pt x="7" y="1"/>
                    </a:cubicBezTo>
                    <a:lnTo>
                      <a:pt x="53" y="0"/>
                    </a:lnTo>
                    <a:close/>
                  </a:path>
                </a:pathLst>
              </a:custGeom>
              <a:solidFill>
                <a:srgbClr val="DA72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5" name="îṣļíḓe"/>
              <p:cNvSpPr/>
              <p:nvPr/>
            </p:nvSpPr>
            <p:spPr bwMode="auto">
              <a:xfrm>
                <a:off x="8214616" y="4513881"/>
                <a:ext cx="160537" cy="428099"/>
              </a:xfrm>
              <a:custGeom>
                <a:avLst/>
                <a:gdLst>
                  <a:gd name="T0" fmla="*/ 0 w 113"/>
                  <a:gd name="T1" fmla="*/ 0 h 301"/>
                  <a:gd name="T2" fmla="*/ 113 w 113"/>
                  <a:gd name="T3" fmla="*/ 301 h 301"/>
                  <a:gd name="T4" fmla="*/ 47 w 113"/>
                  <a:gd name="T5" fmla="*/ 28 h 301"/>
                  <a:gd name="T6" fmla="*/ 0 w 113"/>
                  <a:gd name="T7" fmla="*/ 0 h 301"/>
                </a:gdLst>
                <a:ahLst/>
                <a:cxnLst>
                  <a:cxn ang="0">
                    <a:pos x="T0" y="T1"/>
                  </a:cxn>
                  <a:cxn ang="0">
                    <a:pos x="T2" y="T3"/>
                  </a:cxn>
                  <a:cxn ang="0">
                    <a:pos x="T4" y="T5"/>
                  </a:cxn>
                  <a:cxn ang="0">
                    <a:pos x="T6" y="T7"/>
                  </a:cxn>
                </a:cxnLst>
                <a:rect l="0" t="0" r="r" b="b"/>
                <a:pathLst>
                  <a:path w="113" h="301">
                    <a:moveTo>
                      <a:pt x="0" y="0"/>
                    </a:moveTo>
                    <a:cubicBezTo>
                      <a:pt x="0" y="0"/>
                      <a:pt x="93" y="195"/>
                      <a:pt x="113" y="301"/>
                    </a:cubicBezTo>
                    <a:cubicBezTo>
                      <a:pt x="113" y="301"/>
                      <a:pt x="98" y="150"/>
                      <a:pt x="47" y="28"/>
                    </a:cubicBezTo>
                    <a:lnTo>
                      <a:pt x="0" y="0"/>
                    </a:lnTo>
                    <a:close/>
                  </a:path>
                </a:pathLst>
              </a:custGeom>
              <a:solidFill>
                <a:srgbClr val="DA72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6" name="ïṡ1ïdé"/>
              <p:cNvSpPr/>
              <p:nvPr/>
            </p:nvSpPr>
            <p:spPr bwMode="auto">
              <a:xfrm>
                <a:off x="8127487" y="5443487"/>
                <a:ext cx="85757" cy="92618"/>
              </a:xfrm>
              <a:custGeom>
                <a:avLst/>
                <a:gdLst>
                  <a:gd name="T0" fmla="*/ 0 w 60"/>
                  <a:gd name="T1" fmla="*/ 38 h 65"/>
                  <a:gd name="T2" fmla="*/ 60 w 60"/>
                  <a:gd name="T3" fmla="*/ 0 h 65"/>
                  <a:gd name="T4" fmla="*/ 0 w 60"/>
                  <a:gd name="T5" fmla="*/ 65 h 65"/>
                  <a:gd name="T6" fmla="*/ 0 w 60"/>
                  <a:gd name="T7" fmla="*/ 38 h 65"/>
                </a:gdLst>
                <a:ahLst/>
                <a:cxnLst>
                  <a:cxn ang="0">
                    <a:pos x="T0" y="T1"/>
                  </a:cxn>
                  <a:cxn ang="0">
                    <a:pos x="T2" y="T3"/>
                  </a:cxn>
                  <a:cxn ang="0">
                    <a:pos x="T4" y="T5"/>
                  </a:cxn>
                  <a:cxn ang="0">
                    <a:pos x="T6" y="T7"/>
                  </a:cxn>
                </a:cxnLst>
                <a:rect l="0" t="0" r="r" b="b"/>
                <a:pathLst>
                  <a:path w="60" h="65">
                    <a:moveTo>
                      <a:pt x="0" y="38"/>
                    </a:moveTo>
                    <a:cubicBezTo>
                      <a:pt x="0" y="38"/>
                      <a:pt x="27" y="12"/>
                      <a:pt x="60" y="0"/>
                    </a:cubicBezTo>
                    <a:cubicBezTo>
                      <a:pt x="60" y="0"/>
                      <a:pt x="8" y="38"/>
                      <a:pt x="0" y="65"/>
                    </a:cubicBezTo>
                    <a:lnTo>
                      <a:pt x="0" y="38"/>
                    </a:lnTo>
                    <a:close/>
                  </a:path>
                </a:pathLst>
              </a:custGeom>
              <a:solidFill>
                <a:srgbClr val="E29A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7" name="îśḻïḑe"/>
              <p:cNvSpPr/>
              <p:nvPr/>
            </p:nvSpPr>
            <p:spPr bwMode="auto">
              <a:xfrm>
                <a:off x="7682922" y="5979983"/>
                <a:ext cx="293632" cy="305981"/>
              </a:xfrm>
              <a:custGeom>
                <a:avLst/>
                <a:gdLst>
                  <a:gd name="T0" fmla="*/ 90 w 206"/>
                  <a:gd name="T1" fmla="*/ 215 h 215"/>
                  <a:gd name="T2" fmla="*/ 206 w 206"/>
                  <a:gd name="T3" fmla="*/ 187 h 215"/>
                  <a:gd name="T4" fmla="*/ 170 w 206"/>
                  <a:gd name="T5" fmla="*/ 60 h 215"/>
                  <a:gd name="T6" fmla="*/ 93 w 206"/>
                  <a:gd name="T7" fmla="*/ 31 h 215"/>
                  <a:gd name="T8" fmla="*/ 62 w 206"/>
                  <a:gd name="T9" fmla="*/ 39 h 215"/>
                  <a:gd name="T10" fmla="*/ 50 w 206"/>
                  <a:gd name="T11" fmla="*/ 46 h 215"/>
                  <a:gd name="T12" fmla="*/ 0 w 206"/>
                  <a:gd name="T13" fmla="*/ 175 h 215"/>
                  <a:gd name="T14" fmla="*/ 90 w 206"/>
                  <a:gd name="T15" fmla="*/ 215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215">
                    <a:moveTo>
                      <a:pt x="90" y="215"/>
                    </a:moveTo>
                    <a:cubicBezTo>
                      <a:pt x="147" y="215"/>
                      <a:pt x="180" y="204"/>
                      <a:pt x="206" y="187"/>
                    </a:cubicBezTo>
                    <a:cubicBezTo>
                      <a:pt x="205" y="158"/>
                      <a:pt x="198" y="102"/>
                      <a:pt x="170" y="60"/>
                    </a:cubicBezTo>
                    <a:cubicBezTo>
                      <a:pt x="129" y="0"/>
                      <a:pt x="94" y="29"/>
                      <a:pt x="93" y="31"/>
                    </a:cubicBezTo>
                    <a:cubicBezTo>
                      <a:pt x="91" y="32"/>
                      <a:pt x="62" y="39"/>
                      <a:pt x="62" y="39"/>
                    </a:cubicBezTo>
                    <a:cubicBezTo>
                      <a:pt x="50" y="46"/>
                      <a:pt x="50" y="46"/>
                      <a:pt x="50" y="46"/>
                    </a:cubicBezTo>
                    <a:cubicBezTo>
                      <a:pt x="50" y="46"/>
                      <a:pt x="18" y="98"/>
                      <a:pt x="0" y="175"/>
                    </a:cubicBezTo>
                    <a:cubicBezTo>
                      <a:pt x="11" y="187"/>
                      <a:pt x="42" y="215"/>
                      <a:pt x="90" y="215"/>
                    </a:cubicBezTo>
                    <a:close/>
                  </a:path>
                </a:pathLst>
              </a:custGeom>
              <a:solidFill>
                <a:srgbClr val="455C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8" name="ïŝḻíḓe"/>
              <p:cNvSpPr/>
              <p:nvPr/>
            </p:nvSpPr>
            <p:spPr bwMode="auto">
              <a:xfrm>
                <a:off x="7676748" y="6229022"/>
                <a:ext cx="299807" cy="98792"/>
              </a:xfrm>
              <a:custGeom>
                <a:avLst/>
                <a:gdLst>
                  <a:gd name="T0" fmla="*/ 101 w 210"/>
                  <a:gd name="T1" fmla="*/ 69 h 69"/>
                  <a:gd name="T2" fmla="*/ 210 w 210"/>
                  <a:gd name="T3" fmla="*/ 32 h 69"/>
                  <a:gd name="T4" fmla="*/ 210 w 210"/>
                  <a:gd name="T5" fmla="*/ 12 h 69"/>
                  <a:gd name="T6" fmla="*/ 94 w 210"/>
                  <a:gd name="T7" fmla="*/ 40 h 69"/>
                  <a:gd name="T8" fmla="*/ 4 w 210"/>
                  <a:gd name="T9" fmla="*/ 0 h 69"/>
                  <a:gd name="T10" fmla="*/ 0 w 210"/>
                  <a:gd name="T11" fmla="*/ 20 h 69"/>
                  <a:gd name="T12" fmla="*/ 101 w 210"/>
                  <a:gd name="T13" fmla="*/ 69 h 69"/>
                </a:gdLst>
                <a:ahLst/>
                <a:cxnLst>
                  <a:cxn ang="0">
                    <a:pos x="T0" y="T1"/>
                  </a:cxn>
                  <a:cxn ang="0">
                    <a:pos x="T2" y="T3"/>
                  </a:cxn>
                  <a:cxn ang="0">
                    <a:pos x="T4" y="T5"/>
                  </a:cxn>
                  <a:cxn ang="0">
                    <a:pos x="T6" y="T7"/>
                  </a:cxn>
                  <a:cxn ang="0">
                    <a:pos x="T8" y="T9"/>
                  </a:cxn>
                  <a:cxn ang="0">
                    <a:pos x="T10" y="T11"/>
                  </a:cxn>
                  <a:cxn ang="0">
                    <a:pos x="T12" y="T13"/>
                  </a:cxn>
                </a:cxnLst>
                <a:rect l="0" t="0" r="r" b="b"/>
                <a:pathLst>
                  <a:path w="210" h="69">
                    <a:moveTo>
                      <a:pt x="101" y="69"/>
                    </a:moveTo>
                    <a:cubicBezTo>
                      <a:pt x="182" y="69"/>
                      <a:pt x="210" y="32"/>
                      <a:pt x="210" y="32"/>
                    </a:cubicBezTo>
                    <a:cubicBezTo>
                      <a:pt x="210" y="32"/>
                      <a:pt x="210" y="24"/>
                      <a:pt x="210" y="12"/>
                    </a:cubicBezTo>
                    <a:cubicBezTo>
                      <a:pt x="184" y="29"/>
                      <a:pt x="151" y="40"/>
                      <a:pt x="94" y="40"/>
                    </a:cubicBezTo>
                    <a:cubicBezTo>
                      <a:pt x="46" y="40"/>
                      <a:pt x="15" y="12"/>
                      <a:pt x="4" y="0"/>
                    </a:cubicBezTo>
                    <a:cubicBezTo>
                      <a:pt x="3" y="7"/>
                      <a:pt x="2" y="13"/>
                      <a:pt x="0" y="20"/>
                    </a:cubicBezTo>
                    <a:cubicBezTo>
                      <a:pt x="0" y="20"/>
                      <a:pt x="17" y="69"/>
                      <a:pt x="101" y="69"/>
                    </a:cubicBezTo>
                    <a:close/>
                  </a:path>
                </a:pathLst>
              </a:custGeom>
              <a:solidFill>
                <a:srgbClr val="EDF9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9" name="i$ļïḑè"/>
              <p:cNvSpPr/>
              <p:nvPr/>
            </p:nvSpPr>
            <p:spPr bwMode="auto">
              <a:xfrm>
                <a:off x="7745354" y="6027321"/>
                <a:ext cx="158479" cy="161909"/>
              </a:xfrm>
              <a:custGeom>
                <a:avLst/>
                <a:gdLst>
                  <a:gd name="T0" fmla="*/ 0 w 111"/>
                  <a:gd name="T1" fmla="*/ 103 h 114"/>
                  <a:gd name="T2" fmla="*/ 19 w 111"/>
                  <a:gd name="T3" fmla="*/ 18 h 114"/>
                  <a:gd name="T4" fmla="*/ 76 w 111"/>
                  <a:gd name="T5" fmla="*/ 3 h 114"/>
                  <a:gd name="T6" fmla="*/ 111 w 111"/>
                  <a:gd name="T7" fmla="*/ 17 h 114"/>
                  <a:gd name="T8" fmla="*/ 102 w 111"/>
                  <a:gd name="T9" fmla="*/ 107 h 114"/>
                  <a:gd name="T10" fmla="*/ 16 w 111"/>
                  <a:gd name="T11" fmla="*/ 114 h 114"/>
                  <a:gd name="T12" fmla="*/ 0 w 111"/>
                  <a:gd name="T13" fmla="*/ 103 h 114"/>
                </a:gdLst>
                <a:ahLst/>
                <a:cxnLst>
                  <a:cxn ang="0">
                    <a:pos x="T0" y="T1"/>
                  </a:cxn>
                  <a:cxn ang="0">
                    <a:pos x="T2" y="T3"/>
                  </a:cxn>
                  <a:cxn ang="0">
                    <a:pos x="T4" y="T5"/>
                  </a:cxn>
                  <a:cxn ang="0">
                    <a:pos x="T6" y="T7"/>
                  </a:cxn>
                  <a:cxn ang="0">
                    <a:pos x="T8" y="T9"/>
                  </a:cxn>
                  <a:cxn ang="0">
                    <a:pos x="T10" y="T11"/>
                  </a:cxn>
                  <a:cxn ang="0">
                    <a:pos x="T12" y="T13"/>
                  </a:cxn>
                </a:cxnLst>
                <a:rect l="0" t="0" r="r" b="b"/>
                <a:pathLst>
                  <a:path w="111" h="114">
                    <a:moveTo>
                      <a:pt x="0" y="103"/>
                    </a:moveTo>
                    <a:cubicBezTo>
                      <a:pt x="19" y="18"/>
                      <a:pt x="19" y="18"/>
                      <a:pt x="19" y="18"/>
                    </a:cubicBezTo>
                    <a:cubicBezTo>
                      <a:pt x="19" y="18"/>
                      <a:pt x="58" y="0"/>
                      <a:pt x="76" y="3"/>
                    </a:cubicBezTo>
                    <a:cubicBezTo>
                      <a:pt x="93" y="5"/>
                      <a:pt x="111" y="17"/>
                      <a:pt x="111" y="17"/>
                    </a:cubicBezTo>
                    <a:cubicBezTo>
                      <a:pt x="102" y="107"/>
                      <a:pt x="102" y="107"/>
                      <a:pt x="102" y="107"/>
                    </a:cubicBezTo>
                    <a:cubicBezTo>
                      <a:pt x="102" y="107"/>
                      <a:pt x="17" y="114"/>
                      <a:pt x="16" y="114"/>
                    </a:cubicBezTo>
                    <a:cubicBezTo>
                      <a:pt x="15" y="114"/>
                      <a:pt x="0" y="103"/>
                      <a:pt x="0" y="103"/>
                    </a:cubicBezTo>
                    <a:close/>
                  </a:path>
                </a:pathLst>
              </a:cu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0" name="ïŝḷíḍe"/>
              <p:cNvSpPr/>
              <p:nvPr/>
            </p:nvSpPr>
            <p:spPr bwMode="auto">
              <a:xfrm>
                <a:off x="7953229" y="4349913"/>
                <a:ext cx="209933" cy="161223"/>
              </a:xfrm>
              <a:custGeom>
                <a:avLst/>
                <a:gdLst>
                  <a:gd name="T0" fmla="*/ 0 w 147"/>
                  <a:gd name="T1" fmla="*/ 0 h 113"/>
                  <a:gd name="T2" fmla="*/ 0 w 147"/>
                  <a:gd name="T3" fmla="*/ 61 h 113"/>
                  <a:gd name="T4" fmla="*/ 147 w 147"/>
                  <a:gd name="T5" fmla="*/ 90 h 113"/>
                  <a:gd name="T6" fmla="*/ 147 w 147"/>
                  <a:gd name="T7" fmla="*/ 45 h 113"/>
                  <a:gd name="T8" fmla="*/ 26 w 147"/>
                  <a:gd name="T9" fmla="*/ 0 h 113"/>
                  <a:gd name="T10" fmla="*/ 0 w 147"/>
                  <a:gd name="T11" fmla="*/ 0 h 113"/>
                </a:gdLst>
                <a:ahLst/>
                <a:cxnLst>
                  <a:cxn ang="0">
                    <a:pos x="T0" y="T1"/>
                  </a:cxn>
                  <a:cxn ang="0">
                    <a:pos x="T2" y="T3"/>
                  </a:cxn>
                  <a:cxn ang="0">
                    <a:pos x="T4" y="T5"/>
                  </a:cxn>
                  <a:cxn ang="0">
                    <a:pos x="T6" y="T7"/>
                  </a:cxn>
                  <a:cxn ang="0">
                    <a:pos x="T8" y="T9"/>
                  </a:cxn>
                  <a:cxn ang="0">
                    <a:pos x="T10" y="T11"/>
                  </a:cxn>
                </a:cxnLst>
                <a:rect l="0" t="0" r="r" b="b"/>
                <a:pathLst>
                  <a:path w="147" h="113">
                    <a:moveTo>
                      <a:pt x="0" y="0"/>
                    </a:moveTo>
                    <a:cubicBezTo>
                      <a:pt x="0" y="61"/>
                      <a:pt x="0" y="61"/>
                      <a:pt x="0" y="61"/>
                    </a:cubicBezTo>
                    <a:cubicBezTo>
                      <a:pt x="0" y="61"/>
                      <a:pt x="113" y="113"/>
                      <a:pt x="147" y="90"/>
                    </a:cubicBezTo>
                    <a:cubicBezTo>
                      <a:pt x="147" y="45"/>
                      <a:pt x="147" y="45"/>
                      <a:pt x="147" y="45"/>
                    </a:cubicBezTo>
                    <a:cubicBezTo>
                      <a:pt x="26" y="0"/>
                      <a:pt x="26" y="0"/>
                      <a:pt x="26" y="0"/>
                    </a:cubicBezTo>
                    <a:lnTo>
                      <a:pt x="0" y="0"/>
                    </a:lnTo>
                    <a:close/>
                  </a:path>
                </a:pathLst>
              </a:custGeom>
              <a:solidFill>
                <a:srgbClr val="F2AA7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1" name="iśḷïḓé"/>
              <p:cNvSpPr/>
              <p:nvPr/>
            </p:nvSpPr>
            <p:spPr bwMode="auto">
              <a:xfrm>
                <a:off x="7761133" y="3729032"/>
                <a:ext cx="670963" cy="718987"/>
              </a:xfrm>
              <a:custGeom>
                <a:avLst/>
                <a:gdLst>
                  <a:gd name="T0" fmla="*/ 467 w 471"/>
                  <a:gd name="T1" fmla="*/ 144 h 505"/>
                  <a:gd name="T2" fmla="*/ 320 w 471"/>
                  <a:gd name="T3" fmla="*/ 483 h 505"/>
                  <a:gd name="T4" fmla="*/ 209 w 471"/>
                  <a:gd name="T5" fmla="*/ 483 h 505"/>
                  <a:gd name="T6" fmla="*/ 53 w 471"/>
                  <a:gd name="T7" fmla="*/ 328 h 505"/>
                  <a:gd name="T8" fmla="*/ 29 w 471"/>
                  <a:gd name="T9" fmla="*/ 277 h 505"/>
                  <a:gd name="T10" fmla="*/ 14 w 471"/>
                  <a:gd name="T11" fmla="*/ 168 h 505"/>
                  <a:gd name="T12" fmla="*/ 83 w 471"/>
                  <a:gd name="T13" fmla="*/ 61 h 505"/>
                  <a:gd name="T14" fmla="*/ 135 w 471"/>
                  <a:gd name="T15" fmla="*/ 32 h 505"/>
                  <a:gd name="T16" fmla="*/ 216 w 471"/>
                  <a:gd name="T17" fmla="*/ 4 h 505"/>
                  <a:gd name="T18" fmla="*/ 307 w 471"/>
                  <a:gd name="T19" fmla="*/ 22 h 505"/>
                  <a:gd name="T20" fmla="*/ 432 w 471"/>
                  <a:gd name="T21" fmla="*/ 88 h 505"/>
                  <a:gd name="T22" fmla="*/ 467 w 471"/>
                  <a:gd name="T23" fmla="*/ 144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1" h="505">
                    <a:moveTo>
                      <a:pt x="467" y="144"/>
                    </a:moveTo>
                    <a:cubicBezTo>
                      <a:pt x="467" y="144"/>
                      <a:pt x="471" y="411"/>
                      <a:pt x="320" y="483"/>
                    </a:cubicBezTo>
                    <a:cubicBezTo>
                      <a:pt x="320" y="483"/>
                      <a:pt x="269" y="505"/>
                      <a:pt x="209" y="483"/>
                    </a:cubicBezTo>
                    <a:cubicBezTo>
                      <a:pt x="149" y="461"/>
                      <a:pt x="77" y="405"/>
                      <a:pt x="53" y="328"/>
                    </a:cubicBezTo>
                    <a:cubicBezTo>
                      <a:pt x="29" y="251"/>
                      <a:pt x="29" y="277"/>
                      <a:pt x="29" y="277"/>
                    </a:cubicBezTo>
                    <a:cubicBezTo>
                      <a:pt x="29" y="277"/>
                      <a:pt x="0" y="258"/>
                      <a:pt x="14" y="168"/>
                    </a:cubicBezTo>
                    <a:cubicBezTo>
                      <a:pt x="29" y="79"/>
                      <a:pt x="78" y="65"/>
                      <a:pt x="83" y="61"/>
                    </a:cubicBezTo>
                    <a:cubicBezTo>
                      <a:pt x="87" y="56"/>
                      <a:pt x="127" y="40"/>
                      <a:pt x="135" y="32"/>
                    </a:cubicBezTo>
                    <a:cubicBezTo>
                      <a:pt x="143" y="24"/>
                      <a:pt x="209" y="9"/>
                      <a:pt x="216" y="4"/>
                    </a:cubicBezTo>
                    <a:cubicBezTo>
                      <a:pt x="223" y="0"/>
                      <a:pt x="293" y="21"/>
                      <a:pt x="307" y="22"/>
                    </a:cubicBezTo>
                    <a:cubicBezTo>
                      <a:pt x="322" y="24"/>
                      <a:pt x="418" y="82"/>
                      <a:pt x="432" y="88"/>
                    </a:cubicBezTo>
                    <a:cubicBezTo>
                      <a:pt x="446" y="93"/>
                      <a:pt x="467" y="144"/>
                      <a:pt x="467" y="144"/>
                    </a:cubicBezTo>
                    <a:close/>
                  </a:path>
                </a:pathLst>
              </a:custGeom>
              <a:solidFill>
                <a:srgbClr val="FFCD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2" name="íṡļiďé"/>
              <p:cNvSpPr/>
              <p:nvPr/>
            </p:nvSpPr>
            <p:spPr bwMode="auto">
              <a:xfrm>
                <a:off x="8296943" y="4124887"/>
                <a:ext cx="62431" cy="75466"/>
              </a:xfrm>
              <a:custGeom>
                <a:avLst/>
                <a:gdLst>
                  <a:gd name="T0" fmla="*/ 18 w 44"/>
                  <a:gd name="T1" fmla="*/ 0 h 53"/>
                  <a:gd name="T2" fmla="*/ 29 w 44"/>
                  <a:gd name="T3" fmla="*/ 29 h 53"/>
                  <a:gd name="T4" fmla="*/ 0 w 44"/>
                  <a:gd name="T5" fmla="*/ 50 h 53"/>
                  <a:gd name="T6" fmla="*/ 39 w 44"/>
                  <a:gd name="T7" fmla="*/ 31 h 53"/>
                  <a:gd name="T8" fmla="*/ 18 w 44"/>
                  <a:gd name="T9" fmla="*/ 0 h 53"/>
                </a:gdLst>
                <a:ahLst/>
                <a:cxnLst>
                  <a:cxn ang="0">
                    <a:pos x="T0" y="T1"/>
                  </a:cxn>
                  <a:cxn ang="0">
                    <a:pos x="T2" y="T3"/>
                  </a:cxn>
                  <a:cxn ang="0">
                    <a:pos x="T4" y="T5"/>
                  </a:cxn>
                  <a:cxn ang="0">
                    <a:pos x="T6" y="T7"/>
                  </a:cxn>
                  <a:cxn ang="0">
                    <a:pos x="T8" y="T9"/>
                  </a:cxn>
                </a:cxnLst>
                <a:rect l="0" t="0" r="r" b="b"/>
                <a:pathLst>
                  <a:path w="44" h="53">
                    <a:moveTo>
                      <a:pt x="18" y="0"/>
                    </a:moveTo>
                    <a:cubicBezTo>
                      <a:pt x="18" y="0"/>
                      <a:pt x="31" y="10"/>
                      <a:pt x="29" y="29"/>
                    </a:cubicBezTo>
                    <a:cubicBezTo>
                      <a:pt x="27" y="48"/>
                      <a:pt x="0" y="50"/>
                      <a:pt x="0" y="50"/>
                    </a:cubicBezTo>
                    <a:cubicBezTo>
                      <a:pt x="0" y="50"/>
                      <a:pt x="34" y="53"/>
                      <a:pt x="39" y="31"/>
                    </a:cubicBezTo>
                    <a:cubicBezTo>
                      <a:pt x="44" y="9"/>
                      <a:pt x="18" y="0"/>
                      <a:pt x="18" y="0"/>
                    </a:cubicBezTo>
                    <a:close/>
                  </a:path>
                </a:pathLst>
              </a:custGeom>
              <a:solidFill>
                <a:srgbClr val="DD9A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3" name="iş1idé"/>
              <p:cNvSpPr/>
              <p:nvPr/>
            </p:nvSpPr>
            <p:spPr bwMode="auto">
              <a:xfrm>
                <a:off x="7700074" y="3552716"/>
                <a:ext cx="820524" cy="758778"/>
              </a:xfrm>
              <a:custGeom>
                <a:avLst/>
                <a:gdLst>
                  <a:gd name="T0" fmla="*/ 230 w 576"/>
                  <a:gd name="T1" fmla="*/ 162 h 533"/>
                  <a:gd name="T2" fmla="*/ 333 w 576"/>
                  <a:gd name="T3" fmla="*/ 219 h 533"/>
                  <a:gd name="T4" fmla="*/ 535 w 576"/>
                  <a:gd name="T5" fmla="*/ 322 h 533"/>
                  <a:gd name="T6" fmla="*/ 510 w 576"/>
                  <a:gd name="T7" fmla="*/ 168 h 533"/>
                  <a:gd name="T8" fmla="*/ 348 w 576"/>
                  <a:gd name="T9" fmla="*/ 35 h 533"/>
                  <a:gd name="T10" fmla="*/ 191 w 576"/>
                  <a:gd name="T11" fmla="*/ 65 h 533"/>
                  <a:gd name="T12" fmla="*/ 25 w 576"/>
                  <a:gd name="T13" fmla="*/ 322 h 533"/>
                  <a:gd name="T14" fmla="*/ 48 w 576"/>
                  <a:gd name="T15" fmla="*/ 263 h 533"/>
                  <a:gd name="T16" fmla="*/ 129 w 576"/>
                  <a:gd name="T17" fmla="*/ 533 h 533"/>
                  <a:gd name="T18" fmla="*/ 95 w 576"/>
                  <a:gd name="T19" fmla="*/ 402 h 533"/>
                  <a:gd name="T20" fmla="*/ 65 w 576"/>
                  <a:gd name="T21" fmla="*/ 309 h 533"/>
                  <a:gd name="T22" fmla="*/ 138 w 576"/>
                  <a:gd name="T23" fmla="*/ 340 h 533"/>
                  <a:gd name="T24" fmla="*/ 157 w 576"/>
                  <a:gd name="T25" fmla="*/ 342 h 533"/>
                  <a:gd name="T26" fmla="*/ 186 w 576"/>
                  <a:gd name="T27" fmla="*/ 276 h 533"/>
                  <a:gd name="T28" fmla="*/ 230 w 576"/>
                  <a:gd name="T29" fmla="*/ 162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6" h="533">
                    <a:moveTo>
                      <a:pt x="230" y="162"/>
                    </a:moveTo>
                    <a:cubicBezTo>
                      <a:pt x="230" y="162"/>
                      <a:pt x="258" y="206"/>
                      <a:pt x="333" y="219"/>
                    </a:cubicBezTo>
                    <a:cubicBezTo>
                      <a:pt x="409" y="232"/>
                      <a:pt x="522" y="270"/>
                      <a:pt x="535" y="322"/>
                    </a:cubicBezTo>
                    <a:cubicBezTo>
                      <a:pt x="535" y="322"/>
                      <a:pt x="576" y="228"/>
                      <a:pt x="510" y="168"/>
                    </a:cubicBezTo>
                    <a:cubicBezTo>
                      <a:pt x="510" y="168"/>
                      <a:pt x="496" y="79"/>
                      <a:pt x="348" y="35"/>
                    </a:cubicBezTo>
                    <a:cubicBezTo>
                      <a:pt x="229" y="0"/>
                      <a:pt x="191" y="65"/>
                      <a:pt x="191" y="65"/>
                    </a:cubicBezTo>
                    <a:cubicBezTo>
                      <a:pt x="191" y="65"/>
                      <a:pt x="0" y="68"/>
                      <a:pt x="25" y="322"/>
                    </a:cubicBezTo>
                    <a:cubicBezTo>
                      <a:pt x="25" y="322"/>
                      <a:pt x="26" y="281"/>
                      <a:pt x="48" y="263"/>
                    </a:cubicBezTo>
                    <a:cubicBezTo>
                      <a:pt x="48" y="263"/>
                      <a:pt x="5" y="420"/>
                      <a:pt x="129" y="533"/>
                    </a:cubicBezTo>
                    <a:cubicBezTo>
                      <a:pt x="129" y="533"/>
                      <a:pt x="83" y="443"/>
                      <a:pt x="95" y="402"/>
                    </a:cubicBezTo>
                    <a:cubicBezTo>
                      <a:pt x="95" y="402"/>
                      <a:pt x="43" y="377"/>
                      <a:pt x="65" y="309"/>
                    </a:cubicBezTo>
                    <a:cubicBezTo>
                      <a:pt x="88" y="242"/>
                      <a:pt x="144" y="286"/>
                      <a:pt x="138" y="340"/>
                    </a:cubicBezTo>
                    <a:cubicBezTo>
                      <a:pt x="157" y="342"/>
                      <a:pt x="157" y="342"/>
                      <a:pt x="157" y="342"/>
                    </a:cubicBezTo>
                    <a:cubicBezTo>
                      <a:pt x="157" y="342"/>
                      <a:pt x="169" y="300"/>
                      <a:pt x="186" y="276"/>
                    </a:cubicBezTo>
                    <a:cubicBezTo>
                      <a:pt x="204" y="252"/>
                      <a:pt x="235" y="216"/>
                      <a:pt x="230" y="162"/>
                    </a:cubicBezTo>
                    <a:close/>
                  </a:path>
                </a:pathLst>
              </a:custGeom>
              <a:solidFill>
                <a:srgbClr val="A752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4" name="iśḻîdè"/>
              <p:cNvSpPr/>
              <p:nvPr/>
            </p:nvSpPr>
            <p:spPr bwMode="auto">
              <a:xfrm>
                <a:off x="8111708" y="3984245"/>
                <a:ext cx="48710" cy="69978"/>
              </a:xfrm>
              <a:prstGeom prst="ellipse">
                <a:avLst/>
              </a:prstGeom>
              <a:solidFill>
                <a:srgbClr val="3E394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5" name="ísḷîďè"/>
              <p:cNvSpPr/>
              <p:nvPr/>
            </p:nvSpPr>
            <p:spPr bwMode="auto">
              <a:xfrm>
                <a:off x="8314094" y="4042560"/>
                <a:ext cx="41164" cy="62431"/>
              </a:xfrm>
              <a:prstGeom prst="ellipse">
                <a:avLst/>
              </a:prstGeom>
              <a:solidFill>
                <a:srgbClr val="3E394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 name="ïṡḻïďè"/>
              <p:cNvSpPr/>
              <p:nvPr/>
            </p:nvSpPr>
            <p:spPr bwMode="auto">
              <a:xfrm>
                <a:off x="8097301" y="3874476"/>
                <a:ext cx="68605" cy="52827"/>
              </a:xfrm>
              <a:custGeom>
                <a:avLst/>
                <a:gdLst>
                  <a:gd name="T0" fmla="*/ 48 w 48"/>
                  <a:gd name="T1" fmla="*/ 18 h 37"/>
                  <a:gd name="T2" fmla="*/ 48 w 48"/>
                  <a:gd name="T3" fmla="*/ 37 h 37"/>
                  <a:gd name="T4" fmla="*/ 0 w 48"/>
                  <a:gd name="T5" fmla="*/ 30 h 37"/>
                  <a:gd name="T6" fmla="*/ 48 w 48"/>
                  <a:gd name="T7" fmla="*/ 18 h 37"/>
                </a:gdLst>
                <a:ahLst/>
                <a:cxnLst>
                  <a:cxn ang="0">
                    <a:pos x="T0" y="T1"/>
                  </a:cxn>
                  <a:cxn ang="0">
                    <a:pos x="T2" y="T3"/>
                  </a:cxn>
                  <a:cxn ang="0">
                    <a:pos x="T4" y="T5"/>
                  </a:cxn>
                  <a:cxn ang="0">
                    <a:pos x="T6" y="T7"/>
                  </a:cxn>
                </a:cxnLst>
                <a:rect l="0" t="0" r="r" b="b"/>
                <a:pathLst>
                  <a:path w="48" h="37">
                    <a:moveTo>
                      <a:pt x="48" y="18"/>
                    </a:moveTo>
                    <a:cubicBezTo>
                      <a:pt x="48" y="37"/>
                      <a:pt x="48" y="37"/>
                      <a:pt x="48" y="37"/>
                    </a:cubicBezTo>
                    <a:cubicBezTo>
                      <a:pt x="48" y="37"/>
                      <a:pt x="27" y="11"/>
                      <a:pt x="0" y="30"/>
                    </a:cubicBezTo>
                    <a:cubicBezTo>
                      <a:pt x="0" y="30"/>
                      <a:pt x="16" y="0"/>
                      <a:pt x="48" y="18"/>
                    </a:cubicBezTo>
                    <a:close/>
                  </a:path>
                </a:pathLst>
              </a:custGeom>
              <a:solidFill>
                <a:srgbClr val="A752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 name="îšḻidè"/>
              <p:cNvSpPr/>
              <p:nvPr/>
            </p:nvSpPr>
            <p:spPr bwMode="auto">
              <a:xfrm>
                <a:off x="8325757" y="3956803"/>
                <a:ext cx="41164" cy="34303"/>
              </a:xfrm>
              <a:custGeom>
                <a:avLst/>
                <a:gdLst>
                  <a:gd name="T0" fmla="*/ 0 w 29"/>
                  <a:gd name="T1" fmla="*/ 0 h 24"/>
                  <a:gd name="T2" fmla="*/ 0 w 29"/>
                  <a:gd name="T3" fmla="*/ 16 h 24"/>
                  <a:gd name="T4" fmla="*/ 27 w 29"/>
                  <a:gd name="T5" fmla="*/ 24 h 24"/>
                  <a:gd name="T6" fmla="*/ 0 w 29"/>
                  <a:gd name="T7" fmla="*/ 0 h 24"/>
                </a:gdLst>
                <a:ahLst/>
                <a:cxnLst>
                  <a:cxn ang="0">
                    <a:pos x="T0" y="T1"/>
                  </a:cxn>
                  <a:cxn ang="0">
                    <a:pos x="T2" y="T3"/>
                  </a:cxn>
                  <a:cxn ang="0">
                    <a:pos x="T4" y="T5"/>
                  </a:cxn>
                  <a:cxn ang="0">
                    <a:pos x="T6" y="T7"/>
                  </a:cxn>
                </a:cxnLst>
                <a:rect l="0" t="0" r="r" b="b"/>
                <a:pathLst>
                  <a:path w="29" h="24">
                    <a:moveTo>
                      <a:pt x="0" y="0"/>
                    </a:moveTo>
                    <a:cubicBezTo>
                      <a:pt x="0" y="16"/>
                      <a:pt x="0" y="16"/>
                      <a:pt x="0" y="16"/>
                    </a:cubicBezTo>
                    <a:cubicBezTo>
                      <a:pt x="0" y="16"/>
                      <a:pt x="20" y="10"/>
                      <a:pt x="27" y="24"/>
                    </a:cubicBezTo>
                    <a:cubicBezTo>
                      <a:pt x="27" y="24"/>
                      <a:pt x="29" y="0"/>
                      <a:pt x="0" y="0"/>
                    </a:cubicBezTo>
                    <a:close/>
                  </a:path>
                </a:pathLst>
              </a:custGeom>
              <a:solidFill>
                <a:srgbClr val="A752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 name="íslïḑé"/>
              <p:cNvSpPr/>
              <p:nvPr/>
            </p:nvSpPr>
            <p:spPr bwMode="auto">
              <a:xfrm>
                <a:off x="8095929" y="4340309"/>
                <a:ext cx="67233" cy="45279"/>
              </a:xfrm>
              <a:custGeom>
                <a:avLst/>
                <a:gdLst>
                  <a:gd name="T0" fmla="*/ 47 w 47"/>
                  <a:gd name="T1" fmla="*/ 18 h 32"/>
                  <a:gd name="T2" fmla="*/ 0 w 47"/>
                  <a:gd name="T3" fmla="*/ 0 h 32"/>
                  <a:gd name="T4" fmla="*/ 47 w 47"/>
                  <a:gd name="T5" fmla="*/ 18 h 32"/>
                </a:gdLst>
                <a:ahLst/>
                <a:cxnLst>
                  <a:cxn ang="0">
                    <a:pos x="T0" y="T1"/>
                  </a:cxn>
                  <a:cxn ang="0">
                    <a:pos x="T2" y="T3"/>
                  </a:cxn>
                  <a:cxn ang="0">
                    <a:pos x="T4" y="T5"/>
                  </a:cxn>
                </a:cxnLst>
                <a:rect l="0" t="0" r="r" b="b"/>
                <a:pathLst>
                  <a:path w="47" h="32">
                    <a:moveTo>
                      <a:pt x="47" y="18"/>
                    </a:moveTo>
                    <a:cubicBezTo>
                      <a:pt x="47" y="18"/>
                      <a:pt x="16" y="17"/>
                      <a:pt x="0" y="0"/>
                    </a:cubicBezTo>
                    <a:cubicBezTo>
                      <a:pt x="0" y="0"/>
                      <a:pt x="18" y="32"/>
                      <a:pt x="47" y="18"/>
                    </a:cubicBezTo>
                    <a:close/>
                  </a:path>
                </a:pathLst>
              </a:custGeom>
              <a:solidFill>
                <a:srgbClr val="DD9A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9" name="íšļide"/>
              <p:cNvSpPr/>
              <p:nvPr/>
            </p:nvSpPr>
            <p:spPr bwMode="auto">
              <a:xfrm>
                <a:off x="8073288" y="4184574"/>
                <a:ext cx="182491" cy="100164"/>
              </a:xfrm>
              <a:custGeom>
                <a:avLst/>
                <a:gdLst>
                  <a:gd name="T0" fmla="*/ 2 w 128"/>
                  <a:gd name="T1" fmla="*/ 0 h 70"/>
                  <a:gd name="T2" fmla="*/ 2 w 128"/>
                  <a:gd name="T3" fmla="*/ 30 h 70"/>
                  <a:gd name="T4" fmla="*/ 120 w 128"/>
                  <a:gd name="T5" fmla="*/ 67 h 70"/>
                  <a:gd name="T6" fmla="*/ 128 w 128"/>
                  <a:gd name="T7" fmla="*/ 45 h 70"/>
                  <a:gd name="T8" fmla="*/ 2 w 128"/>
                  <a:gd name="T9" fmla="*/ 0 h 70"/>
                </a:gdLst>
                <a:ahLst/>
                <a:cxnLst>
                  <a:cxn ang="0">
                    <a:pos x="T0" y="T1"/>
                  </a:cxn>
                  <a:cxn ang="0">
                    <a:pos x="T2" y="T3"/>
                  </a:cxn>
                  <a:cxn ang="0">
                    <a:pos x="T4" y="T5"/>
                  </a:cxn>
                  <a:cxn ang="0">
                    <a:pos x="T6" y="T7"/>
                  </a:cxn>
                  <a:cxn ang="0">
                    <a:pos x="T8" y="T9"/>
                  </a:cxn>
                </a:cxnLst>
                <a:rect l="0" t="0" r="r" b="b"/>
                <a:pathLst>
                  <a:path w="128" h="70">
                    <a:moveTo>
                      <a:pt x="2" y="0"/>
                    </a:moveTo>
                    <a:cubicBezTo>
                      <a:pt x="2" y="0"/>
                      <a:pt x="0" y="13"/>
                      <a:pt x="2" y="30"/>
                    </a:cubicBezTo>
                    <a:cubicBezTo>
                      <a:pt x="19" y="42"/>
                      <a:pt x="65" y="70"/>
                      <a:pt x="120" y="67"/>
                    </a:cubicBezTo>
                    <a:cubicBezTo>
                      <a:pt x="126" y="55"/>
                      <a:pt x="128" y="45"/>
                      <a:pt x="128" y="45"/>
                    </a:cubicBezTo>
                    <a:cubicBezTo>
                      <a:pt x="128" y="45"/>
                      <a:pt x="49" y="35"/>
                      <a:pt x="2" y="0"/>
                    </a:cubicBezTo>
                    <a:close/>
                  </a:path>
                </a:pathLst>
              </a:custGeom>
              <a:solidFill>
                <a:srgbClr val="FDF5E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0" name="iṩliḍé"/>
              <p:cNvSpPr/>
              <p:nvPr/>
            </p:nvSpPr>
            <p:spPr bwMode="auto">
              <a:xfrm>
                <a:off x="8204325" y="4278564"/>
                <a:ext cx="39791" cy="40477"/>
              </a:xfrm>
              <a:custGeom>
                <a:avLst/>
                <a:gdLst>
                  <a:gd name="T0" fmla="*/ 28 w 28"/>
                  <a:gd name="T1" fmla="*/ 1 h 28"/>
                  <a:gd name="T2" fmla="*/ 0 w 28"/>
                  <a:gd name="T3" fmla="*/ 0 h 28"/>
                  <a:gd name="T4" fmla="*/ 7 w 28"/>
                  <a:gd name="T5" fmla="*/ 28 h 28"/>
                  <a:gd name="T6" fmla="*/ 28 w 28"/>
                  <a:gd name="T7" fmla="*/ 1 h 28"/>
                </a:gdLst>
                <a:ahLst/>
                <a:cxnLst>
                  <a:cxn ang="0">
                    <a:pos x="T0" y="T1"/>
                  </a:cxn>
                  <a:cxn ang="0">
                    <a:pos x="T2" y="T3"/>
                  </a:cxn>
                  <a:cxn ang="0">
                    <a:pos x="T4" y="T5"/>
                  </a:cxn>
                  <a:cxn ang="0">
                    <a:pos x="T6" y="T7"/>
                  </a:cxn>
                </a:cxnLst>
                <a:rect l="0" t="0" r="r" b="b"/>
                <a:pathLst>
                  <a:path w="28" h="28">
                    <a:moveTo>
                      <a:pt x="28" y="1"/>
                    </a:moveTo>
                    <a:cubicBezTo>
                      <a:pt x="18" y="2"/>
                      <a:pt x="9" y="1"/>
                      <a:pt x="0" y="0"/>
                    </a:cubicBezTo>
                    <a:cubicBezTo>
                      <a:pt x="4" y="7"/>
                      <a:pt x="8" y="17"/>
                      <a:pt x="7" y="28"/>
                    </a:cubicBezTo>
                    <a:cubicBezTo>
                      <a:pt x="17" y="21"/>
                      <a:pt x="24" y="11"/>
                      <a:pt x="28" y="1"/>
                    </a:cubicBezTo>
                    <a:close/>
                  </a:path>
                </a:pathLst>
              </a:custGeom>
              <a:solidFill>
                <a:srgbClr val="9E00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1" name="ïŝľiḋé"/>
              <p:cNvSpPr/>
              <p:nvPr/>
            </p:nvSpPr>
            <p:spPr bwMode="auto">
              <a:xfrm>
                <a:off x="8076033" y="4227796"/>
                <a:ext cx="139955" cy="102222"/>
              </a:xfrm>
              <a:custGeom>
                <a:avLst/>
                <a:gdLst>
                  <a:gd name="T0" fmla="*/ 90 w 98"/>
                  <a:gd name="T1" fmla="*/ 36 h 72"/>
                  <a:gd name="T2" fmla="*/ 0 w 98"/>
                  <a:gd name="T3" fmla="*/ 0 h 72"/>
                  <a:gd name="T4" fmla="*/ 61 w 98"/>
                  <a:gd name="T5" fmla="*/ 68 h 72"/>
                  <a:gd name="T6" fmla="*/ 97 w 98"/>
                  <a:gd name="T7" fmla="*/ 64 h 72"/>
                  <a:gd name="T8" fmla="*/ 90 w 98"/>
                  <a:gd name="T9" fmla="*/ 36 h 72"/>
                </a:gdLst>
                <a:ahLst/>
                <a:cxnLst>
                  <a:cxn ang="0">
                    <a:pos x="T0" y="T1"/>
                  </a:cxn>
                  <a:cxn ang="0">
                    <a:pos x="T2" y="T3"/>
                  </a:cxn>
                  <a:cxn ang="0">
                    <a:pos x="T4" y="T5"/>
                  </a:cxn>
                  <a:cxn ang="0">
                    <a:pos x="T6" y="T7"/>
                  </a:cxn>
                  <a:cxn ang="0">
                    <a:pos x="T8" y="T9"/>
                  </a:cxn>
                </a:cxnLst>
                <a:rect l="0" t="0" r="r" b="b"/>
                <a:pathLst>
                  <a:path w="98" h="72">
                    <a:moveTo>
                      <a:pt x="90" y="36"/>
                    </a:moveTo>
                    <a:cubicBezTo>
                      <a:pt x="48" y="30"/>
                      <a:pt x="14" y="10"/>
                      <a:pt x="0" y="0"/>
                    </a:cubicBezTo>
                    <a:cubicBezTo>
                      <a:pt x="3" y="24"/>
                      <a:pt x="15" y="57"/>
                      <a:pt x="61" y="68"/>
                    </a:cubicBezTo>
                    <a:cubicBezTo>
                      <a:pt x="76" y="72"/>
                      <a:pt x="88" y="70"/>
                      <a:pt x="97" y="64"/>
                    </a:cubicBezTo>
                    <a:cubicBezTo>
                      <a:pt x="98" y="53"/>
                      <a:pt x="94" y="43"/>
                      <a:pt x="90" y="36"/>
                    </a:cubicBezTo>
                    <a:close/>
                  </a:path>
                </a:pathLst>
              </a:custGeom>
              <a:solidFill>
                <a:srgbClr val="DA72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2" name="îṡ1îḑe"/>
              <p:cNvSpPr/>
              <p:nvPr/>
            </p:nvSpPr>
            <p:spPr bwMode="auto">
              <a:xfrm>
                <a:off x="7754272" y="5918924"/>
                <a:ext cx="170828" cy="156421"/>
              </a:xfrm>
              <a:custGeom>
                <a:avLst/>
                <a:gdLst>
                  <a:gd name="T0" fmla="*/ 120 w 120"/>
                  <a:gd name="T1" fmla="*/ 110 h 110"/>
                  <a:gd name="T2" fmla="*/ 116 w 120"/>
                  <a:gd name="T3" fmla="*/ 55 h 110"/>
                  <a:gd name="T4" fmla="*/ 4 w 120"/>
                  <a:gd name="T5" fmla="*/ 44 h 110"/>
                  <a:gd name="T6" fmla="*/ 0 w 120"/>
                  <a:gd name="T7" fmla="*/ 65 h 110"/>
                  <a:gd name="T8" fmla="*/ 0 w 120"/>
                  <a:gd name="T9" fmla="*/ 110 h 110"/>
                  <a:gd name="T10" fmla="*/ 120 w 120"/>
                  <a:gd name="T11" fmla="*/ 110 h 110"/>
                </a:gdLst>
                <a:ahLst/>
                <a:cxnLst>
                  <a:cxn ang="0">
                    <a:pos x="T0" y="T1"/>
                  </a:cxn>
                  <a:cxn ang="0">
                    <a:pos x="T2" y="T3"/>
                  </a:cxn>
                  <a:cxn ang="0">
                    <a:pos x="T4" y="T5"/>
                  </a:cxn>
                  <a:cxn ang="0">
                    <a:pos x="T6" y="T7"/>
                  </a:cxn>
                  <a:cxn ang="0">
                    <a:pos x="T8" y="T9"/>
                  </a:cxn>
                  <a:cxn ang="0">
                    <a:pos x="T10" y="T11"/>
                  </a:cxn>
                </a:cxnLst>
                <a:rect l="0" t="0" r="r" b="b"/>
                <a:pathLst>
                  <a:path w="120" h="110">
                    <a:moveTo>
                      <a:pt x="120" y="110"/>
                    </a:moveTo>
                    <a:cubicBezTo>
                      <a:pt x="116" y="55"/>
                      <a:pt x="116" y="55"/>
                      <a:pt x="116" y="55"/>
                    </a:cubicBezTo>
                    <a:cubicBezTo>
                      <a:pt x="116" y="55"/>
                      <a:pt x="60" y="0"/>
                      <a:pt x="4" y="44"/>
                    </a:cubicBezTo>
                    <a:cubicBezTo>
                      <a:pt x="4" y="44"/>
                      <a:pt x="0" y="55"/>
                      <a:pt x="0" y="65"/>
                    </a:cubicBezTo>
                    <a:cubicBezTo>
                      <a:pt x="0" y="75"/>
                      <a:pt x="0" y="110"/>
                      <a:pt x="0" y="110"/>
                    </a:cubicBezTo>
                    <a:cubicBezTo>
                      <a:pt x="0" y="110"/>
                      <a:pt x="52" y="50"/>
                      <a:pt x="120" y="110"/>
                    </a:cubicBezTo>
                    <a:close/>
                  </a:path>
                </a:pathLst>
              </a:custGeom>
              <a:solidFill>
                <a:srgbClr val="EDF9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3" name="îşlîḋê"/>
              <p:cNvSpPr/>
              <p:nvPr/>
            </p:nvSpPr>
            <p:spPr bwMode="auto">
              <a:xfrm>
                <a:off x="8187174" y="6176882"/>
                <a:ext cx="415064" cy="85071"/>
              </a:xfrm>
              <a:custGeom>
                <a:avLst/>
                <a:gdLst>
                  <a:gd name="T0" fmla="*/ 137 w 291"/>
                  <a:gd name="T1" fmla="*/ 58 h 60"/>
                  <a:gd name="T2" fmla="*/ 291 w 291"/>
                  <a:gd name="T3" fmla="*/ 21 h 60"/>
                  <a:gd name="T4" fmla="*/ 284 w 291"/>
                  <a:gd name="T5" fmla="*/ 0 h 60"/>
                  <a:gd name="T6" fmla="*/ 144 w 291"/>
                  <a:gd name="T7" fmla="*/ 39 h 60"/>
                  <a:gd name="T8" fmla="*/ 0 w 291"/>
                  <a:gd name="T9" fmla="*/ 26 h 60"/>
                  <a:gd name="T10" fmla="*/ 3 w 291"/>
                  <a:gd name="T11" fmla="*/ 43 h 60"/>
                  <a:gd name="T12" fmla="*/ 137 w 291"/>
                  <a:gd name="T13" fmla="*/ 58 h 60"/>
                </a:gdLst>
                <a:ahLst/>
                <a:cxnLst>
                  <a:cxn ang="0">
                    <a:pos x="T0" y="T1"/>
                  </a:cxn>
                  <a:cxn ang="0">
                    <a:pos x="T2" y="T3"/>
                  </a:cxn>
                  <a:cxn ang="0">
                    <a:pos x="T4" y="T5"/>
                  </a:cxn>
                  <a:cxn ang="0">
                    <a:pos x="T6" y="T7"/>
                  </a:cxn>
                  <a:cxn ang="0">
                    <a:pos x="T8" y="T9"/>
                  </a:cxn>
                  <a:cxn ang="0">
                    <a:pos x="T10" y="T11"/>
                  </a:cxn>
                  <a:cxn ang="0">
                    <a:pos x="T12" y="T13"/>
                  </a:cxn>
                </a:cxnLst>
                <a:rect l="0" t="0" r="r" b="b"/>
                <a:pathLst>
                  <a:path w="291" h="60">
                    <a:moveTo>
                      <a:pt x="137" y="58"/>
                    </a:moveTo>
                    <a:cubicBezTo>
                      <a:pt x="265" y="55"/>
                      <a:pt x="291" y="21"/>
                      <a:pt x="291" y="21"/>
                    </a:cubicBezTo>
                    <a:cubicBezTo>
                      <a:pt x="289" y="14"/>
                      <a:pt x="286" y="7"/>
                      <a:pt x="284" y="0"/>
                    </a:cubicBezTo>
                    <a:cubicBezTo>
                      <a:pt x="275" y="8"/>
                      <a:pt x="232" y="33"/>
                      <a:pt x="144" y="39"/>
                    </a:cubicBezTo>
                    <a:cubicBezTo>
                      <a:pt x="57" y="45"/>
                      <a:pt x="0" y="26"/>
                      <a:pt x="0" y="26"/>
                    </a:cubicBezTo>
                    <a:cubicBezTo>
                      <a:pt x="1" y="37"/>
                      <a:pt x="3" y="43"/>
                      <a:pt x="3" y="43"/>
                    </a:cubicBezTo>
                    <a:cubicBezTo>
                      <a:pt x="3" y="43"/>
                      <a:pt x="9" y="60"/>
                      <a:pt x="137" y="58"/>
                    </a:cubicBezTo>
                    <a:close/>
                  </a:path>
                </a:pathLst>
              </a:custGeom>
              <a:solidFill>
                <a:srgbClr val="EDF9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4" name="iṥļiḋe"/>
              <p:cNvSpPr/>
              <p:nvPr/>
            </p:nvSpPr>
            <p:spPr bwMode="auto">
              <a:xfrm>
                <a:off x="8177569" y="6018403"/>
                <a:ext cx="253155" cy="222282"/>
              </a:xfrm>
              <a:custGeom>
                <a:avLst/>
                <a:gdLst>
                  <a:gd name="T0" fmla="*/ 178 w 178"/>
                  <a:gd name="T1" fmla="*/ 77 h 156"/>
                  <a:gd name="T2" fmla="*/ 98 w 178"/>
                  <a:gd name="T3" fmla="*/ 25 h 156"/>
                  <a:gd name="T4" fmla="*/ 94 w 178"/>
                  <a:gd name="T5" fmla="*/ 35 h 156"/>
                  <a:gd name="T6" fmla="*/ 44 w 178"/>
                  <a:gd name="T7" fmla="*/ 10 h 156"/>
                  <a:gd name="T8" fmla="*/ 32 w 178"/>
                  <a:gd name="T9" fmla="*/ 1 h 156"/>
                  <a:gd name="T10" fmla="*/ 7 w 178"/>
                  <a:gd name="T11" fmla="*/ 137 h 156"/>
                  <a:gd name="T12" fmla="*/ 151 w 178"/>
                  <a:gd name="T13" fmla="*/ 150 h 156"/>
                  <a:gd name="T14" fmla="*/ 159 w 178"/>
                  <a:gd name="T15" fmla="*/ 149 h 156"/>
                  <a:gd name="T16" fmla="*/ 158 w 178"/>
                  <a:gd name="T17" fmla="*/ 147 h 156"/>
                  <a:gd name="T18" fmla="*/ 178 w 178"/>
                  <a:gd name="T19" fmla="*/ 7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 h="156">
                    <a:moveTo>
                      <a:pt x="178" y="77"/>
                    </a:moveTo>
                    <a:cubicBezTo>
                      <a:pt x="152" y="49"/>
                      <a:pt x="115" y="32"/>
                      <a:pt x="98" y="25"/>
                    </a:cubicBezTo>
                    <a:cubicBezTo>
                      <a:pt x="95" y="31"/>
                      <a:pt x="94" y="35"/>
                      <a:pt x="94" y="35"/>
                    </a:cubicBezTo>
                    <a:cubicBezTo>
                      <a:pt x="72" y="41"/>
                      <a:pt x="50" y="21"/>
                      <a:pt x="44" y="10"/>
                    </a:cubicBezTo>
                    <a:cubicBezTo>
                      <a:pt x="38" y="0"/>
                      <a:pt x="32" y="1"/>
                      <a:pt x="32" y="1"/>
                    </a:cubicBezTo>
                    <a:cubicBezTo>
                      <a:pt x="0" y="36"/>
                      <a:pt x="4" y="105"/>
                      <a:pt x="7" y="137"/>
                    </a:cubicBezTo>
                    <a:cubicBezTo>
                      <a:pt x="7" y="137"/>
                      <a:pt x="64" y="156"/>
                      <a:pt x="151" y="150"/>
                    </a:cubicBezTo>
                    <a:cubicBezTo>
                      <a:pt x="154" y="150"/>
                      <a:pt x="157" y="149"/>
                      <a:pt x="159" y="149"/>
                    </a:cubicBezTo>
                    <a:cubicBezTo>
                      <a:pt x="159" y="148"/>
                      <a:pt x="158" y="147"/>
                      <a:pt x="158" y="147"/>
                    </a:cubicBezTo>
                    <a:cubicBezTo>
                      <a:pt x="159" y="117"/>
                      <a:pt x="167" y="94"/>
                      <a:pt x="178" y="77"/>
                    </a:cubicBezTo>
                    <a:close/>
                  </a:path>
                </a:pathLst>
              </a:custGeom>
              <a:solidFill>
                <a:srgbClr val="455C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5" name="ïṣlïḑè"/>
              <p:cNvSpPr/>
              <p:nvPr/>
            </p:nvSpPr>
            <p:spPr bwMode="auto">
              <a:xfrm>
                <a:off x="8316839" y="6014286"/>
                <a:ext cx="177003" cy="113885"/>
              </a:xfrm>
              <a:custGeom>
                <a:avLst/>
                <a:gdLst>
                  <a:gd name="T0" fmla="*/ 80 w 124"/>
                  <a:gd name="T1" fmla="*/ 80 h 80"/>
                  <a:gd name="T2" fmla="*/ 124 w 124"/>
                  <a:gd name="T3" fmla="*/ 39 h 80"/>
                  <a:gd name="T4" fmla="*/ 36 w 124"/>
                  <a:gd name="T5" fmla="*/ 0 h 80"/>
                  <a:gd name="T6" fmla="*/ 0 w 124"/>
                  <a:gd name="T7" fmla="*/ 28 h 80"/>
                  <a:gd name="T8" fmla="*/ 80 w 124"/>
                  <a:gd name="T9" fmla="*/ 80 h 80"/>
                </a:gdLst>
                <a:ahLst/>
                <a:cxnLst>
                  <a:cxn ang="0">
                    <a:pos x="T0" y="T1"/>
                  </a:cxn>
                  <a:cxn ang="0">
                    <a:pos x="T2" y="T3"/>
                  </a:cxn>
                  <a:cxn ang="0">
                    <a:pos x="T4" y="T5"/>
                  </a:cxn>
                  <a:cxn ang="0">
                    <a:pos x="T6" y="T7"/>
                  </a:cxn>
                  <a:cxn ang="0">
                    <a:pos x="T8" y="T9"/>
                  </a:cxn>
                </a:cxnLst>
                <a:rect l="0" t="0" r="r" b="b"/>
                <a:pathLst>
                  <a:path w="124" h="80">
                    <a:moveTo>
                      <a:pt x="80" y="80"/>
                    </a:moveTo>
                    <a:cubicBezTo>
                      <a:pt x="94" y="56"/>
                      <a:pt x="113" y="44"/>
                      <a:pt x="124" y="39"/>
                    </a:cubicBezTo>
                    <a:cubicBezTo>
                      <a:pt x="81" y="10"/>
                      <a:pt x="36" y="0"/>
                      <a:pt x="36" y="0"/>
                    </a:cubicBezTo>
                    <a:cubicBezTo>
                      <a:pt x="16" y="6"/>
                      <a:pt x="5" y="19"/>
                      <a:pt x="0" y="28"/>
                    </a:cubicBezTo>
                    <a:cubicBezTo>
                      <a:pt x="17" y="35"/>
                      <a:pt x="54" y="52"/>
                      <a:pt x="80" y="80"/>
                    </a:cubicBezTo>
                    <a:close/>
                  </a:path>
                </a:pathLst>
              </a:cu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6" name="iṡļíḍè"/>
              <p:cNvSpPr/>
              <p:nvPr/>
            </p:nvSpPr>
            <p:spPr bwMode="auto">
              <a:xfrm>
                <a:off x="8402596" y="6087008"/>
                <a:ext cx="189352" cy="144072"/>
              </a:xfrm>
              <a:custGeom>
                <a:avLst/>
                <a:gdLst>
                  <a:gd name="T0" fmla="*/ 81 w 133"/>
                  <a:gd name="T1" fmla="*/ 0 h 101"/>
                  <a:gd name="T2" fmla="*/ 80 w 133"/>
                  <a:gd name="T3" fmla="*/ 12 h 101"/>
                  <a:gd name="T4" fmla="*/ 68 w 133"/>
                  <a:gd name="T5" fmla="*/ 31 h 101"/>
                  <a:gd name="T6" fmla="*/ 27 w 133"/>
                  <a:gd name="T7" fmla="*/ 39 h 101"/>
                  <a:gd name="T8" fmla="*/ 20 w 133"/>
                  <a:gd name="T9" fmla="*/ 29 h 101"/>
                  <a:gd name="T10" fmla="*/ 0 w 133"/>
                  <a:gd name="T11" fmla="*/ 99 h 101"/>
                  <a:gd name="T12" fmla="*/ 1 w 133"/>
                  <a:gd name="T13" fmla="*/ 101 h 101"/>
                  <a:gd name="T14" fmla="*/ 133 w 133"/>
                  <a:gd name="T15" fmla="*/ 63 h 101"/>
                  <a:gd name="T16" fmla="*/ 81 w 133"/>
                  <a:gd name="T1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101">
                    <a:moveTo>
                      <a:pt x="81" y="0"/>
                    </a:moveTo>
                    <a:cubicBezTo>
                      <a:pt x="80" y="6"/>
                      <a:pt x="80" y="11"/>
                      <a:pt x="80" y="12"/>
                    </a:cubicBezTo>
                    <a:cubicBezTo>
                      <a:pt x="79" y="14"/>
                      <a:pt x="68" y="31"/>
                      <a:pt x="68" y="31"/>
                    </a:cubicBezTo>
                    <a:cubicBezTo>
                      <a:pt x="68" y="31"/>
                      <a:pt x="59" y="84"/>
                      <a:pt x="27" y="39"/>
                    </a:cubicBezTo>
                    <a:cubicBezTo>
                      <a:pt x="25" y="36"/>
                      <a:pt x="22" y="32"/>
                      <a:pt x="20" y="29"/>
                    </a:cubicBezTo>
                    <a:cubicBezTo>
                      <a:pt x="9" y="46"/>
                      <a:pt x="1" y="69"/>
                      <a:pt x="0" y="99"/>
                    </a:cubicBezTo>
                    <a:cubicBezTo>
                      <a:pt x="0" y="99"/>
                      <a:pt x="1" y="100"/>
                      <a:pt x="1" y="101"/>
                    </a:cubicBezTo>
                    <a:cubicBezTo>
                      <a:pt x="84" y="94"/>
                      <a:pt x="124" y="71"/>
                      <a:pt x="133" y="63"/>
                    </a:cubicBezTo>
                    <a:cubicBezTo>
                      <a:pt x="121" y="37"/>
                      <a:pt x="102" y="16"/>
                      <a:pt x="81" y="0"/>
                    </a:cubicBezTo>
                    <a:close/>
                  </a:path>
                </a:pathLst>
              </a:custGeom>
              <a:solidFill>
                <a:srgbClr val="EDF9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7" name="ïsḻîḋè"/>
              <p:cNvSpPr/>
              <p:nvPr/>
            </p:nvSpPr>
            <p:spPr bwMode="auto">
              <a:xfrm>
                <a:off x="8430724" y="6069857"/>
                <a:ext cx="87129" cy="136525"/>
              </a:xfrm>
              <a:custGeom>
                <a:avLst/>
                <a:gdLst>
                  <a:gd name="T0" fmla="*/ 0 w 61"/>
                  <a:gd name="T1" fmla="*/ 41 h 96"/>
                  <a:gd name="T2" fmla="*/ 7 w 61"/>
                  <a:gd name="T3" fmla="*/ 51 h 96"/>
                  <a:gd name="T4" fmla="*/ 48 w 61"/>
                  <a:gd name="T5" fmla="*/ 43 h 96"/>
                  <a:gd name="T6" fmla="*/ 60 w 61"/>
                  <a:gd name="T7" fmla="*/ 24 h 96"/>
                  <a:gd name="T8" fmla="*/ 61 w 61"/>
                  <a:gd name="T9" fmla="*/ 12 h 96"/>
                  <a:gd name="T10" fmla="*/ 44 w 61"/>
                  <a:gd name="T11" fmla="*/ 0 h 96"/>
                  <a:gd name="T12" fmla="*/ 0 w 61"/>
                  <a:gd name="T13" fmla="*/ 41 h 96"/>
                </a:gdLst>
                <a:ahLst/>
                <a:cxnLst>
                  <a:cxn ang="0">
                    <a:pos x="T0" y="T1"/>
                  </a:cxn>
                  <a:cxn ang="0">
                    <a:pos x="T2" y="T3"/>
                  </a:cxn>
                  <a:cxn ang="0">
                    <a:pos x="T4" y="T5"/>
                  </a:cxn>
                  <a:cxn ang="0">
                    <a:pos x="T6" y="T7"/>
                  </a:cxn>
                  <a:cxn ang="0">
                    <a:pos x="T8" y="T9"/>
                  </a:cxn>
                  <a:cxn ang="0">
                    <a:pos x="T10" y="T11"/>
                  </a:cxn>
                  <a:cxn ang="0">
                    <a:pos x="T12" y="T13"/>
                  </a:cxn>
                </a:cxnLst>
                <a:rect l="0" t="0" r="r" b="b"/>
                <a:pathLst>
                  <a:path w="61" h="96">
                    <a:moveTo>
                      <a:pt x="0" y="41"/>
                    </a:moveTo>
                    <a:cubicBezTo>
                      <a:pt x="2" y="44"/>
                      <a:pt x="5" y="48"/>
                      <a:pt x="7" y="51"/>
                    </a:cubicBezTo>
                    <a:cubicBezTo>
                      <a:pt x="39" y="96"/>
                      <a:pt x="48" y="43"/>
                      <a:pt x="48" y="43"/>
                    </a:cubicBezTo>
                    <a:cubicBezTo>
                      <a:pt x="48" y="43"/>
                      <a:pt x="59" y="26"/>
                      <a:pt x="60" y="24"/>
                    </a:cubicBezTo>
                    <a:cubicBezTo>
                      <a:pt x="60" y="23"/>
                      <a:pt x="60" y="18"/>
                      <a:pt x="61" y="12"/>
                    </a:cubicBezTo>
                    <a:cubicBezTo>
                      <a:pt x="55" y="7"/>
                      <a:pt x="50" y="3"/>
                      <a:pt x="44" y="0"/>
                    </a:cubicBezTo>
                    <a:cubicBezTo>
                      <a:pt x="33" y="5"/>
                      <a:pt x="14" y="17"/>
                      <a:pt x="0" y="41"/>
                    </a:cubicBezTo>
                    <a:close/>
                  </a:path>
                </a:pathLst>
              </a:custGeom>
              <a:solidFill>
                <a:srgbClr val="EDF9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8" name="îṣlíḍe"/>
              <p:cNvSpPr/>
              <p:nvPr/>
            </p:nvSpPr>
            <p:spPr bwMode="auto">
              <a:xfrm>
                <a:off x="8119940" y="3992478"/>
                <a:ext cx="15779" cy="1989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9" name="ïṥlíďê"/>
              <p:cNvSpPr/>
              <p:nvPr/>
            </p:nvSpPr>
            <p:spPr bwMode="auto">
              <a:xfrm>
                <a:off x="8320955" y="4049421"/>
                <a:ext cx="13035" cy="1577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0" name="iṧľíḍé"/>
              <p:cNvSpPr/>
              <p:nvPr/>
            </p:nvSpPr>
            <p:spPr bwMode="auto">
              <a:xfrm>
                <a:off x="7698702" y="6148067"/>
                <a:ext cx="256585" cy="155048"/>
              </a:xfrm>
              <a:custGeom>
                <a:avLst/>
                <a:gdLst>
                  <a:gd name="T0" fmla="*/ 2 w 180"/>
                  <a:gd name="T1" fmla="*/ 74 h 109"/>
                  <a:gd name="T2" fmla="*/ 82 w 180"/>
                  <a:gd name="T3" fmla="*/ 0 h 109"/>
                  <a:gd name="T4" fmla="*/ 180 w 180"/>
                  <a:gd name="T5" fmla="*/ 84 h 109"/>
                  <a:gd name="T6" fmla="*/ 142 w 180"/>
                  <a:gd name="T7" fmla="*/ 99 h 109"/>
                  <a:gd name="T8" fmla="*/ 71 w 180"/>
                  <a:gd name="T9" fmla="*/ 106 h 109"/>
                  <a:gd name="T10" fmla="*/ 22 w 180"/>
                  <a:gd name="T11" fmla="*/ 94 h 109"/>
                  <a:gd name="T12" fmla="*/ 2 w 180"/>
                  <a:gd name="T13" fmla="*/ 74 h 109"/>
                </a:gdLst>
                <a:ahLst/>
                <a:cxnLst>
                  <a:cxn ang="0">
                    <a:pos x="T0" y="T1"/>
                  </a:cxn>
                  <a:cxn ang="0">
                    <a:pos x="T2" y="T3"/>
                  </a:cxn>
                  <a:cxn ang="0">
                    <a:pos x="T4" y="T5"/>
                  </a:cxn>
                  <a:cxn ang="0">
                    <a:pos x="T6" y="T7"/>
                  </a:cxn>
                  <a:cxn ang="0">
                    <a:pos x="T8" y="T9"/>
                  </a:cxn>
                  <a:cxn ang="0">
                    <a:pos x="T10" y="T11"/>
                  </a:cxn>
                  <a:cxn ang="0">
                    <a:pos x="T12" y="T13"/>
                  </a:cxn>
                </a:cxnLst>
                <a:rect l="0" t="0" r="r" b="b"/>
                <a:pathLst>
                  <a:path w="180" h="109">
                    <a:moveTo>
                      <a:pt x="2" y="74"/>
                    </a:moveTo>
                    <a:cubicBezTo>
                      <a:pt x="2" y="74"/>
                      <a:pt x="0" y="0"/>
                      <a:pt x="82" y="0"/>
                    </a:cubicBezTo>
                    <a:cubicBezTo>
                      <a:pt x="169" y="0"/>
                      <a:pt x="180" y="84"/>
                      <a:pt x="180" y="84"/>
                    </a:cubicBezTo>
                    <a:cubicBezTo>
                      <a:pt x="180" y="84"/>
                      <a:pt x="146" y="98"/>
                      <a:pt x="142" y="99"/>
                    </a:cubicBezTo>
                    <a:cubicBezTo>
                      <a:pt x="137" y="100"/>
                      <a:pt x="79" y="109"/>
                      <a:pt x="71" y="106"/>
                    </a:cubicBezTo>
                    <a:cubicBezTo>
                      <a:pt x="64" y="104"/>
                      <a:pt x="26" y="96"/>
                      <a:pt x="22" y="94"/>
                    </a:cubicBezTo>
                    <a:cubicBezTo>
                      <a:pt x="19" y="92"/>
                      <a:pt x="2" y="74"/>
                      <a:pt x="2" y="74"/>
                    </a:cubicBezTo>
                    <a:close/>
                  </a:path>
                </a:pathLst>
              </a:custGeom>
              <a:solidFill>
                <a:srgbClr val="EDF9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grpSp>
          <p:nvGrpSpPr>
            <p:cNvPr id="122" name="组合 121"/>
            <p:cNvGrpSpPr/>
            <p:nvPr/>
          </p:nvGrpSpPr>
          <p:grpSpPr>
            <a:xfrm>
              <a:off x="8875288" y="3796266"/>
              <a:ext cx="929607" cy="2468431"/>
              <a:chOff x="8875288" y="3796266"/>
              <a:chExt cx="929607" cy="2468431"/>
            </a:xfrm>
          </p:grpSpPr>
          <p:sp>
            <p:nvSpPr>
              <p:cNvPr id="47" name="ïṩliḍé"/>
              <p:cNvSpPr/>
              <p:nvPr/>
            </p:nvSpPr>
            <p:spPr bwMode="auto">
              <a:xfrm>
                <a:off x="9008383" y="5242473"/>
                <a:ext cx="234631" cy="431530"/>
              </a:xfrm>
              <a:custGeom>
                <a:avLst/>
                <a:gdLst>
                  <a:gd name="T0" fmla="*/ 123 w 165"/>
                  <a:gd name="T1" fmla="*/ 0 h 303"/>
                  <a:gd name="T2" fmla="*/ 62 w 165"/>
                  <a:gd name="T3" fmla="*/ 60 h 303"/>
                  <a:gd name="T4" fmla="*/ 49 w 165"/>
                  <a:gd name="T5" fmla="*/ 286 h 303"/>
                  <a:gd name="T6" fmla="*/ 139 w 165"/>
                  <a:gd name="T7" fmla="*/ 264 h 303"/>
                  <a:gd name="T8" fmla="*/ 153 w 165"/>
                  <a:gd name="T9" fmla="*/ 173 h 303"/>
                  <a:gd name="T10" fmla="*/ 165 w 165"/>
                  <a:gd name="T11" fmla="*/ 110 h 303"/>
                  <a:gd name="T12" fmla="*/ 123 w 165"/>
                  <a:gd name="T13" fmla="*/ 0 h 303"/>
                </a:gdLst>
                <a:ahLst/>
                <a:cxnLst>
                  <a:cxn ang="0">
                    <a:pos x="T0" y="T1"/>
                  </a:cxn>
                  <a:cxn ang="0">
                    <a:pos x="T2" y="T3"/>
                  </a:cxn>
                  <a:cxn ang="0">
                    <a:pos x="T4" y="T5"/>
                  </a:cxn>
                  <a:cxn ang="0">
                    <a:pos x="T6" y="T7"/>
                  </a:cxn>
                  <a:cxn ang="0">
                    <a:pos x="T8" y="T9"/>
                  </a:cxn>
                  <a:cxn ang="0">
                    <a:pos x="T10" y="T11"/>
                  </a:cxn>
                  <a:cxn ang="0">
                    <a:pos x="T12" y="T13"/>
                  </a:cxn>
                </a:cxnLst>
                <a:rect l="0" t="0" r="r" b="b"/>
                <a:pathLst>
                  <a:path w="165" h="303">
                    <a:moveTo>
                      <a:pt x="123" y="0"/>
                    </a:moveTo>
                    <a:cubicBezTo>
                      <a:pt x="123" y="0"/>
                      <a:pt x="88" y="20"/>
                      <a:pt x="62" y="60"/>
                    </a:cubicBezTo>
                    <a:cubicBezTo>
                      <a:pt x="37" y="100"/>
                      <a:pt x="0" y="268"/>
                      <a:pt x="49" y="286"/>
                    </a:cubicBezTo>
                    <a:cubicBezTo>
                      <a:pt x="98" y="303"/>
                      <a:pt x="139" y="264"/>
                      <a:pt x="139" y="264"/>
                    </a:cubicBezTo>
                    <a:cubicBezTo>
                      <a:pt x="153" y="173"/>
                      <a:pt x="153" y="173"/>
                      <a:pt x="153" y="173"/>
                    </a:cubicBezTo>
                    <a:cubicBezTo>
                      <a:pt x="165" y="110"/>
                      <a:pt x="165" y="110"/>
                      <a:pt x="165" y="110"/>
                    </a:cubicBezTo>
                    <a:lnTo>
                      <a:pt x="123" y="0"/>
                    </a:lnTo>
                    <a:close/>
                  </a:path>
                </a:pathLst>
              </a:custGeom>
              <a:solidFill>
                <a:srgbClr val="29436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8" name="ïś1iďê"/>
              <p:cNvSpPr/>
              <p:nvPr/>
            </p:nvSpPr>
            <p:spPr bwMode="auto">
              <a:xfrm>
                <a:off x="9164804" y="5839342"/>
                <a:ext cx="100164" cy="192096"/>
              </a:xfrm>
              <a:custGeom>
                <a:avLst/>
                <a:gdLst>
                  <a:gd name="T0" fmla="*/ 70 w 70"/>
                  <a:gd name="T1" fmla="*/ 8 h 135"/>
                  <a:gd name="T2" fmla="*/ 12 w 70"/>
                  <a:gd name="T3" fmla="*/ 0 h 135"/>
                  <a:gd name="T4" fmla="*/ 0 w 70"/>
                  <a:gd name="T5" fmla="*/ 123 h 135"/>
                  <a:gd name="T6" fmla="*/ 53 w 70"/>
                  <a:gd name="T7" fmla="*/ 131 h 135"/>
                  <a:gd name="T8" fmla="*/ 70 w 70"/>
                  <a:gd name="T9" fmla="*/ 8 h 135"/>
                </a:gdLst>
                <a:ahLst/>
                <a:cxnLst>
                  <a:cxn ang="0">
                    <a:pos x="T0" y="T1"/>
                  </a:cxn>
                  <a:cxn ang="0">
                    <a:pos x="T2" y="T3"/>
                  </a:cxn>
                  <a:cxn ang="0">
                    <a:pos x="T4" y="T5"/>
                  </a:cxn>
                  <a:cxn ang="0">
                    <a:pos x="T6" y="T7"/>
                  </a:cxn>
                  <a:cxn ang="0">
                    <a:pos x="T8" y="T9"/>
                  </a:cxn>
                </a:cxnLst>
                <a:rect l="0" t="0" r="r" b="b"/>
                <a:pathLst>
                  <a:path w="70" h="135">
                    <a:moveTo>
                      <a:pt x="70" y="8"/>
                    </a:moveTo>
                    <a:cubicBezTo>
                      <a:pt x="12" y="0"/>
                      <a:pt x="12" y="0"/>
                      <a:pt x="12" y="0"/>
                    </a:cubicBezTo>
                    <a:cubicBezTo>
                      <a:pt x="0" y="123"/>
                      <a:pt x="0" y="123"/>
                      <a:pt x="0" y="123"/>
                    </a:cubicBezTo>
                    <a:cubicBezTo>
                      <a:pt x="0" y="123"/>
                      <a:pt x="29" y="135"/>
                      <a:pt x="53" y="131"/>
                    </a:cubicBezTo>
                    <a:lnTo>
                      <a:pt x="70" y="8"/>
                    </a:lnTo>
                    <a:close/>
                  </a:path>
                </a:pathLst>
              </a:custGeom>
              <a:solidFill>
                <a:srgbClr val="FFCD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9" name="iŝľîḋé"/>
              <p:cNvSpPr/>
              <p:nvPr/>
            </p:nvSpPr>
            <p:spPr bwMode="auto">
              <a:xfrm>
                <a:off x="9515379" y="5840714"/>
                <a:ext cx="91246" cy="207875"/>
              </a:xfrm>
              <a:custGeom>
                <a:avLst/>
                <a:gdLst>
                  <a:gd name="T0" fmla="*/ 0 w 64"/>
                  <a:gd name="T1" fmla="*/ 15 h 146"/>
                  <a:gd name="T2" fmla="*/ 12 w 64"/>
                  <a:gd name="T3" fmla="*/ 128 h 146"/>
                  <a:gd name="T4" fmla="*/ 64 w 64"/>
                  <a:gd name="T5" fmla="*/ 125 h 146"/>
                  <a:gd name="T6" fmla="*/ 53 w 64"/>
                  <a:gd name="T7" fmla="*/ 8 h 146"/>
                  <a:gd name="T8" fmla="*/ 0 w 64"/>
                  <a:gd name="T9" fmla="*/ 15 h 146"/>
                </a:gdLst>
                <a:ahLst/>
                <a:cxnLst>
                  <a:cxn ang="0">
                    <a:pos x="T0" y="T1"/>
                  </a:cxn>
                  <a:cxn ang="0">
                    <a:pos x="T2" y="T3"/>
                  </a:cxn>
                  <a:cxn ang="0">
                    <a:pos x="T4" y="T5"/>
                  </a:cxn>
                  <a:cxn ang="0">
                    <a:pos x="T6" y="T7"/>
                  </a:cxn>
                  <a:cxn ang="0">
                    <a:pos x="T8" y="T9"/>
                  </a:cxn>
                </a:cxnLst>
                <a:rect l="0" t="0" r="r" b="b"/>
                <a:pathLst>
                  <a:path w="64" h="146">
                    <a:moveTo>
                      <a:pt x="0" y="15"/>
                    </a:moveTo>
                    <a:cubicBezTo>
                      <a:pt x="12" y="128"/>
                      <a:pt x="12" y="128"/>
                      <a:pt x="12" y="128"/>
                    </a:cubicBezTo>
                    <a:cubicBezTo>
                      <a:pt x="12" y="128"/>
                      <a:pt x="44" y="146"/>
                      <a:pt x="64" y="125"/>
                    </a:cubicBezTo>
                    <a:cubicBezTo>
                      <a:pt x="53" y="8"/>
                      <a:pt x="53" y="8"/>
                      <a:pt x="53" y="8"/>
                    </a:cubicBezTo>
                    <a:cubicBezTo>
                      <a:pt x="53" y="8"/>
                      <a:pt x="13" y="0"/>
                      <a:pt x="0" y="15"/>
                    </a:cubicBezTo>
                    <a:close/>
                  </a:path>
                </a:pathLst>
              </a:custGeom>
              <a:solidFill>
                <a:srgbClr val="FFCD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0" name="ïṣḷíḑè"/>
              <p:cNvSpPr/>
              <p:nvPr/>
            </p:nvSpPr>
            <p:spPr bwMode="auto">
              <a:xfrm>
                <a:off x="9118152" y="5464755"/>
                <a:ext cx="542671" cy="410262"/>
              </a:xfrm>
              <a:custGeom>
                <a:avLst/>
                <a:gdLst>
                  <a:gd name="T0" fmla="*/ 33 w 381"/>
                  <a:gd name="T1" fmla="*/ 11 h 288"/>
                  <a:gd name="T2" fmla="*/ 0 w 381"/>
                  <a:gd name="T3" fmla="*/ 238 h 288"/>
                  <a:gd name="T4" fmla="*/ 78 w 381"/>
                  <a:gd name="T5" fmla="*/ 276 h 288"/>
                  <a:gd name="T6" fmla="*/ 161 w 381"/>
                  <a:gd name="T7" fmla="*/ 251 h 288"/>
                  <a:gd name="T8" fmla="*/ 182 w 381"/>
                  <a:gd name="T9" fmla="*/ 91 h 288"/>
                  <a:gd name="T10" fmla="*/ 206 w 381"/>
                  <a:gd name="T11" fmla="*/ 249 h 288"/>
                  <a:gd name="T12" fmla="*/ 305 w 381"/>
                  <a:gd name="T13" fmla="*/ 277 h 288"/>
                  <a:gd name="T14" fmla="*/ 369 w 381"/>
                  <a:gd name="T15" fmla="*/ 227 h 288"/>
                  <a:gd name="T16" fmla="*/ 337 w 381"/>
                  <a:gd name="T17" fmla="*/ 26 h 288"/>
                  <a:gd name="T18" fmla="*/ 222 w 381"/>
                  <a:gd name="T19" fmla="*/ 0 h 288"/>
                  <a:gd name="T20" fmla="*/ 149 w 381"/>
                  <a:gd name="T21" fmla="*/ 0 h 288"/>
                  <a:gd name="T22" fmla="*/ 33 w 381"/>
                  <a:gd name="T23" fmla="*/ 11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1" h="288">
                    <a:moveTo>
                      <a:pt x="33" y="11"/>
                    </a:moveTo>
                    <a:cubicBezTo>
                      <a:pt x="0" y="238"/>
                      <a:pt x="0" y="238"/>
                      <a:pt x="0" y="238"/>
                    </a:cubicBezTo>
                    <a:cubicBezTo>
                      <a:pt x="0" y="238"/>
                      <a:pt x="17" y="268"/>
                      <a:pt x="78" y="276"/>
                    </a:cubicBezTo>
                    <a:cubicBezTo>
                      <a:pt x="139" y="284"/>
                      <a:pt x="161" y="251"/>
                      <a:pt x="161" y="251"/>
                    </a:cubicBezTo>
                    <a:cubicBezTo>
                      <a:pt x="182" y="91"/>
                      <a:pt x="182" y="91"/>
                      <a:pt x="182" y="91"/>
                    </a:cubicBezTo>
                    <a:cubicBezTo>
                      <a:pt x="206" y="249"/>
                      <a:pt x="206" y="249"/>
                      <a:pt x="206" y="249"/>
                    </a:cubicBezTo>
                    <a:cubicBezTo>
                      <a:pt x="206" y="249"/>
                      <a:pt x="231" y="288"/>
                      <a:pt x="305" y="277"/>
                    </a:cubicBezTo>
                    <a:cubicBezTo>
                      <a:pt x="381" y="266"/>
                      <a:pt x="369" y="227"/>
                      <a:pt x="369" y="227"/>
                    </a:cubicBezTo>
                    <a:cubicBezTo>
                      <a:pt x="337" y="26"/>
                      <a:pt x="337" y="26"/>
                      <a:pt x="337" y="26"/>
                    </a:cubicBezTo>
                    <a:cubicBezTo>
                      <a:pt x="222" y="0"/>
                      <a:pt x="222" y="0"/>
                      <a:pt x="222" y="0"/>
                    </a:cubicBezTo>
                    <a:cubicBezTo>
                      <a:pt x="149" y="0"/>
                      <a:pt x="149" y="0"/>
                      <a:pt x="149" y="0"/>
                    </a:cubicBezTo>
                    <a:lnTo>
                      <a:pt x="33" y="11"/>
                    </a:lnTo>
                    <a:close/>
                  </a:path>
                </a:pathLst>
              </a:custGeom>
              <a:solidFill>
                <a:srgbClr val="AC6C8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1" name="íS1iďe"/>
              <p:cNvSpPr/>
              <p:nvPr/>
            </p:nvSpPr>
            <p:spPr bwMode="auto">
              <a:xfrm>
                <a:off x="8996720" y="5124471"/>
                <a:ext cx="195526" cy="611962"/>
              </a:xfrm>
              <a:custGeom>
                <a:avLst/>
                <a:gdLst>
                  <a:gd name="T0" fmla="*/ 66 w 137"/>
                  <a:gd name="T1" fmla="*/ 6 h 430"/>
                  <a:gd name="T2" fmla="*/ 25 w 137"/>
                  <a:gd name="T3" fmla="*/ 268 h 430"/>
                  <a:gd name="T4" fmla="*/ 12 w 137"/>
                  <a:gd name="T5" fmla="*/ 390 h 430"/>
                  <a:gd name="T6" fmla="*/ 38 w 137"/>
                  <a:gd name="T7" fmla="*/ 402 h 430"/>
                  <a:gd name="T8" fmla="*/ 50 w 137"/>
                  <a:gd name="T9" fmla="*/ 410 h 430"/>
                  <a:gd name="T10" fmla="*/ 59 w 137"/>
                  <a:gd name="T11" fmla="*/ 402 h 430"/>
                  <a:gd name="T12" fmla="*/ 73 w 137"/>
                  <a:gd name="T13" fmla="*/ 406 h 430"/>
                  <a:gd name="T14" fmla="*/ 82 w 137"/>
                  <a:gd name="T15" fmla="*/ 394 h 430"/>
                  <a:gd name="T16" fmla="*/ 97 w 137"/>
                  <a:gd name="T17" fmla="*/ 395 h 430"/>
                  <a:gd name="T18" fmla="*/ 97 w 137"/>
                  <a:gd name="T19" fmla="*/ 369 h 430"/>
                  <a:gd name="T20" fmla="*/ 89 w 137"/>
                  <a:gd name="T21" fmla="*/ 343 h 430"/>
                  <a:gd name="T22" fmla="*/ 89 w 137"/>
                  <a:gd name="T23" fmla="*/ 268 h 430"/>
                  <a:gd name="T24" fmla="*/ 77 w 137"/>
                  <a:gd name="T25" fmla="*/ 239 h 430"/>
                  <a:gd name="T26" fmla="*/ 120 w 137"/>
                  <a:gd name="T27" fmla="*/ 30 h 430"/>
                  <a:gd name="T28" fmla="*/ 106 w 137"/>
                  <a:gd name="T29" fmla="*/ 7 h 430"/>
                  <a:gd name="T30" fmla="*/ 85 w 137"/>
                  <a:gd name="T31" fmla="*/ 3 h 430"/>
                  <a:gd name="T32" fmla="*/ 66 w 137"/>
                  <a:gd name="T33" fmla="*/ 6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7" h="430">
                    <a:moveTo>
                      <a:pt x="66" y="6"/>
                    </a:moveTo>
                    <a:cubicBezTo>
                      <a:pt x="66" y="6"/>
                      <a:pt x="28" y="176"/>
                      <a:pt x="25" y="268"/>
                    </a:cubicBezTo>
                    <a:cubicBezTo>
                      <a:pt x="25" y="268"/>
                      <a:pt x="0" y="351"/>
                      <a:pt x="12" y="390"/>
                    </a:cubicBezTo>
                    <a:cubicBezTo>
                      <a:pt x="23" y="430"/>
                      <a:pt x="38" y="402"/>
                      <a:pt x="38" y="402"/>
                    </a:cubicBezTo>
                    <a:cubicBezTo>
                      <a:pt x="38" y="402"/>
                      <a:pt x="43" y="410"/>
                      <a:pt x="50" y="410"/>
                    </a:cubicBezTo>
                    <a:cubicBezTo>
                      <a:pt x="57" y="409"/>
                      <a:pt x="59" y="402"/>
                      <a:pt x="59" y="402"/>
                    </a:cubicBezTo>
                    <a:cubicBezTo>
                      <a:pt x="59" y="402"/>
                      <a:pt x="64" y="410"/>
                      <a:pt x="73" y="406"/>
                    </a:cubicBezTo>
                    <a:cubicBezTo>
                      <a:pt x="82" y="403"/>
                      <a:pt x="82" y="394"/>
                      <a:pt x="82" y="394"/>
                    </a:cubicBezTo>
                    <a:cubicBezTo>
                      <a:pt x="82" y="394"/>
                      <a:pt x="92" y="398"/>
                      <a:pt x="97" y="395"/>
                    </a:cubicBezTo>
                    <a:cubicBezTo>
                      <a:pt x="102" y="392"/>
                      <a:pt x="101" y="378"/>
                      <a:pt x="97" y="369"/>
                    </a:cubicBezTo>
                    <a:cubicBezTo>
                      <a:pt x="93" y="361"/>
                      <a:pt x="89" y="347"/>
                      <a:pt x="89" y="343"/>
                    </a:cubicBezTo>
                    <a:cubicBezTo>
                      <a:pt x="89" y="339"/>
                      <a:pt x="99" y="286"/>
                      <a:pt x="89" y="268"/>
                    </a:cubicBezTo>
                    <a:cubicBezTo>
                      <a:pt x="80" y="250"/>
                      <a:pt x="76" y="246"/>
                      <a:pt x="77" y="239"/>
                    </a:cubicBezTo>
                    <a:cubicBezTo>
                      <a:pt x="77" y="232"/>
                      <a:pt x="104" y="59"/>
                      <a:pt x="120" y="30"/>
                    </a:cubicBezTo>
                    <a:cubicBezTo>
                      <a:pt x="137" y="0"/>
                      <a:pt x="106" y="7"/>
                      <a:pt x="106" y="7"/>
                    </a:cubicBezTo>
                    <a:cubicBezTo>
                      <a:pt x="85" y="3"/>
                      <a:pt x="85" y="3"/>
                      <a:pt x="85" y="3"/>
                    </a:cubicBezTo>
                    <a:lnTo>
                      <a:pt x="66" y="6"/>
                    </a:lnTo>
                    <a:close/>
                  </a:path>
                </a:pathLst>
              </a:custGeom>
              <a:solidFill>
                <a:srgbClr val="FFCD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2" name="îşḻiḍé"/>
              <p:cNvSpPr/>
              <p:nvPr/>
            </p:nvSpPr>
            <p:spPr bwMode="auto">
              <a:xfrm>
                <a:off x="9546938" y="5128588"/>
                <a:ext cx="199642" cy="563938"/>
              </a:xfrm>
              <a:custGeom>
                <a:avLst/>
                <a:gdLst>
                  <a:gd name="T0" fmla="*/ 88 w 140"/>
                  <a:gd name="T1" fmla="*/ 300 h 396"/>
                  <a:gd name="T2" fmla="*/ 132 w 140"/>
                  <a:gd name="T3" fmla="*/ 181 h 396"/>
                  <a:gd name="T4" fmla="*/ 98 w 140"/>
                  <a:gd name="T5" fmla="*/ 14 h 396"/>
                  <a:gd name="T6" fmla="*/ 51 w 140"/>
                  <a:gd name="T7" fmla="*/ 0 h 396"/>
                  <a:gd name="T8" fmla="*/ 46 w 140"/>
                  <a:gd name="T9" fmla="*/ 25 h 396"/>
                  <a:gd name="T10" fmla="*/ 79 w 140"/>
                  <a:gd name="T11" fmla="*/ 164 h 396"/>
                  <a:gd name="T12" fmla="*/ 49 w 140"/>
                  <a:gd name="T13" fmla="*/ 271 h 396"/>
                  <a:gd name="T14" fmla="*/ 38 w 140"/>
                  <a:gd name="T15" fmla="*/ 271 h 396"/>
                  <a:gd name="T16" fmla="*/ 10 w 140"/>
                  <a:gd name="T17" fmla="*/ 312 h 396"/>
                  <a:gd name="T18" fmla="*/ 20 w 140"/>
                  <a:gd name="T19" fmla="*/ 340 h 396"/>
                  <a:gd name="T20" fmla="*/ 28 w 140"/>
                  <a:gd name="T21" fmla="*/ 366 h 396"/>
                  <a:gd name="T22" fmla="*/ 43 w 140"/>
                  <a:gd name="T23" fmla="*/ 386 h 396"/>
                  <a:gd name="T24" fmla="*/ 56 w 140"/>
                  <a:gd name="T25" fmla="*/ 395 h 396"/>
                  <a:gd name="T26" fmla="*/ 76 w 140"/>
                  <a:gd name="T27" fmla="*/ 34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0" h="396">
                    <a:moveTo>
                      <a:pt x="88" y="300"/>
                    </a:moveTo>
                    <a:cubicBezTo>
                      <a:pt x="88" y="300"/>
                      <a:pt x="124" y="254"/>
                      <a:pt x="132" y="181"/>
                    </a:cubicBezTo>
                    <a:cubicBezTo>
                      <a:pt x="140" y="109"/>
                      <a:pt x="96" y="15"/>
                      <a:pt x="98" y="14"/>
                    </a:cubicBezTo>
                    <a:cubicBezTo>
                      <a:pt x="99" y="13"/>
                      <a:pt x="51" y="0"/>
                      <a:pt x="51" y="0"/>
                    </a:cubicBezTo>
                    <a:cubicBezTo>
                      <a:pt x="46" y="25"/>
                      <a:pt x="46" y="25"/>
                      <a:pt x="46" y="25"/>
                    </a:cubicBezTo>
                    <a:cubicBezTo>
                      <a:pt x="46" y="25"/>
                      <a:pt x="72" y="103"/>
                      <a:pt x="79" y="164"/>
                    </a:cubicBezTo>
                    <a:cubicBezTo>
                      <a:pt x="85" y="225"/>
                      <a:pt x="49" y="271"/>
                      <a:pt x="49" y="271"/>
                    </a:cubicBezTo>
                    <a:cubicBezTo>
                      <a:pt x="38" y="271"/>
                      <a:pt x="38" y="271"/>
                      <a:pt x="38" y="271"/>
                    </a:cubicBezTo>
                    <a:cubicBezTo>
                      <a:pt x="38" y="271"/>
                      <a:pt x="19" y="282"/>
                      <a:pt x="10" y="312"/>
                    </a:cubicBezTo>
                    <a:cubicBezTo>
                      <a:pt x="0" y="342"/>
                      <a:pt x="11" y="345"/>
                      <a:pt x="20" y="340"/>
                    </a:cubicBezTo>
                    <a:cubicBezTo>
                      <a:pt x="20" y="340"/>
                      <a:pt x="14" y="371"/>
                      <a:pt x="28" y="366"/>
                    </a:cubicBezTo>
                    <a:cubicBezTo>
                      <a:pt x="28" y="366"/>
                      <a:pt x="30" y="386"/>
                      <a:pt x="43" y="386"/>
                    </a:cubicBezTo>
                    <a:cubicBezTo>
                      <a:pt x="43" y="386"/>
                      <a:pt x="47" y="396"/>
                      <a:pt x="56" y="395"/>
                    </a:cubicBezTo>
                    <a:cubicBezTo>
                      <a:pt x="65" y="395"/>
                      <a:pt x="77" y="379"/>
                      <a:pt x="76" y="346"/>
                    </a:cubicBezTo>
                  </a:path>
                </a:pathLst>
              </a:custGeom>
              <a:solidFill>
                <a:srgbClr val="FFCD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3" name="îšlïḍe"/>
              <p:cNvSpPr/>
              <p:nvPr/>
            </p:nvSpPr>
            <p:spPr bwMode="auto">
              <a:xfrm>
                <a:off x="9077675" y="4823978"/>
                <a:ext cx="649009" cy="798570"/>
              </a:xfrm>
              <a:custGeom>
                <a:avLst/>
                <a:gdLst>
                  <a:gd name="T0" fmla="*/ 337 w 455"/>
                  <a:gd name="T1" fmla="*/ 199 h 561"/>
                  <a:gd name="T2" fmla="*/ 370 w 455"/>
                  <a:gd name="T3" fmla="*/ 480 h 561"/>
                  <a:gd name="T4" fmla="*/ 48 w 455"/>
                  <a:gd name="T5" fmla="*/ 460 h 561"/>
                  <a:gd name="T6" fmla="*/ 67 w 455"/>
                  <a:gd name="T7" fmla="*/ 241 h 561"/>
                  <a:gd name="T8" fmla="*/ 0 w 455"/>
                  <a:gd name="T9" fmla="*/ 206 h 561"/>
                  <a:gd name="T10" fmla="*/ 51 w 455"/>
                  <a:gd name="T11" fmla="*/ 49 h 561"/>
                  <a:gd name="T12" fmla="*/ 179 w 455"/>
                  <a:gd name="T13" fmla="*/ 0 h 561"/>
                  <a:gd name="T14" fmla="*/ 259 w 455"/>
                  <a:gd name="T15" fmla="*/ 0 h 561"/>
                  <a:gd name="T16" fmla="*/ 370 w 455"/>
                  <a:gd name="T17" fmla="*/ 44 h 561"/>
                  <a:gd name="T18" fmla="*/ 455 w 455"/>
                  <a:gd name="T19" fmla="*/ 191 h 561"/>
                  <a:gd name="T20" fmla="*/ 354 w 455"/>
                  <a:gd name="T21" fmla="*/ 236 h 561"/>
                  <a:gd name="T22" fmla="*/ 337 w 455"/>
                  <a:gd name="T23" fmla="*/ 199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5" h="561">
                    <a:moveTo>
                      <a:pt x="337" y="199"/>
                    </a:moveTo>
                    <a:cubicBezTo>
                      <a:pt x="370" y="480"/>
                      <a:pt x="370" y="480"/>
                      <a:pt x="370" y="480"/>
                    </a:cubicBezTo>
                    <a:cubicBezTo>
                      <a:pt x="370" y="480"/>
                      <a:pt x="212" y="561"/>
                      <a:pt x="48" y="460"/>
                    </a:cubicBezTo>
                    <a:cubicBezTo>
                      <a:pt x="48" y="460"/>
                      <a:pt x="66" y="294"/>
                      <a:pt x="67" y="241"/>
                    </a:cubicBezTo>
                    <a:cubicBezTo>
                      <a:pt x="67" y="241"/>
                      <a:pt x="23" y="239"/>
                      <a:pt x="0" y="206"/>
                    </a:cubicBezTo>
                    <a:cubicBezTo>
                      <a:pt x="51" y="49"/>
                      <a:pt x="51" y="49"/>
                      <a:pt x="51" y="49"/>
                    </a:cubicBezTo>
                    <a:cubicBezTo>
                      <a:pt x="179" y="0"/>
                      <a:pt x="179" y="0"/>
                      <a:pt x="179" y="0"/>
                    </a:cubicBezTo>
                    <a:cubicBezTo>
                      <a:pt x="259" y="0"/>
                      <a:pt x="259" y="0"/>
                      <a:pt x="259" y="0"/>
                    </a:cubicBezTo>
                    <a:cubicBezTo>
                      <a:pt x="370" y="44"/>
                      <a:pt x="370" y="44"/>
                      <a:pt x="370" y="44"/>
                    </a:cubicBezTo>
                    <a:cubicBezTo>
                      <a:pt x="370" y="44"/>
                      <a:pt x="446" y="176"/>
                      <a:pt x="455" y="191"/>
                    </a:cubicBezTo>
                    <a:cubicBezTo>
                      <a:pt x="455" y="191"/>
                      <a:pt x="443" y="252"/>
                      <a:pt x="354" y="236"/>
                    </a:cubicBezTo>
                    <a:lnTo>
                      <a:pt x="337" y="199"/>
                    </a:lnTo>
                    <a:close/>
                  </a:path>
                </a:pathLst>
              </a:custGeom>
              <a:solidFill>
                <a:srgbClr val="6991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4" name="íS1ïḍê"/>
              <p:cNvSpPr/>
              <p:nvPr/>
            </p:nvSpPr>
            <p:spPr bwMode="auto">
              <a:xfrm>
                <a:off x="9332888" y="4774582"/>
                <a:ext cx="113885" cy="83699"/>
              </a:xfrm>
              <a:custGeom>
                <a:avLst/>
                <a:gdLst>
                  <a:gd name="T0" fmla="*/ 0 w 80"/>
                  <a:gd name="T1" fmla="*/ 0 h 59"/>
                  <a:gd name="T2" fmla="*/ 0 w 80"/>
                  <a:gd name="T3" fmla="*/ 35 h 59"/>
                  <a:gd name="T4" fmla="*/ 80 w 80"/>
                  <a:gd name="T5" fmla="*/ 35 h 59"/>
                  <a:gd name="T6" fmla="*/ 80 w 80"/>
                  <a:gd name="T7" fmla="*/ 0 h 59"/>
                  <a:gd name="T8" fmla="*/ 15 w 80"/>
                  <a:gd name="T9" fmla="*/ 0 h 59"/>
                  <a:gd name="T10" fmla="*/ 0 w 80"/>
                  <a:gd name="T11" fmla="*/ 0 h 59"/>
                </a:gdLst>
                <a:ahLst/>
                <a:cxnLst>
                  <a:cxn ang="0">
                    <a:pos x="T0" y="T1"/>
                  </a:cxn>
                  <a:cxn ang="0">
                    <a:pos x="T2" y="T3"/>
                  </a:cxn>
                  <a:cxn ang="0">
                    <a:pos x="T4" y="T5"/>
                  </a:cxn>
                  <a:cxn ang="0">
                    <a:pos x="T6" y="T7"/>
                  </a:cxn>
                  <a:cxn ang="0">
                    <a:pos x="T8" y="T9"/>
                  </a:cxn>
                  <a:cxn ang="0">
                    <a:pos x="T10" y="T11"/>
                  </a:cxn>
                </a:cxnLst>
                <a:rect l="0" t="0" r="r" b="b"/>
                <a:pathLst>
                  <a:path w="80" h="59">
                    <a:moveTo>
                      <a:pt x="0" y="0"/>
                    </a:moveTo>
                    <a:cubicBezTo>
                      <a:pt x="0" y="35"/>
                      <a:pt x="0" y="35"/>
                      <a:pt x="0" y="35"/>
                    </a:cubicBezTo>
                    <a:cubicBezTo>
                      <a:pt x="0" y="35"/>
                      <a:pt x="38" y="59"/>
                      <a:pt x="80" y="35"/>
                    </a:cubicBezTo>
                    <a:cubicBezTo>
                      <a:pt x="80" y="0"/>
                      <a:pt x="80" y="0"/>
                      <a:pt x="80" y="0"/>
                    </a:cubicBezTo>
                    <a:cubicBezTo>
                      <a:pt x="15" y="0"/>
                      <a:pt x="15" y="0"/>
                      <a:pt x="15" y="0"/>
                    </a:cubicBezTo>
                    <a:lnTo>
                      <a:pt x="0" y="0"/>
                    </a:lnTo>
                    <a:close/>
                  </a:path>
                </a:pathLst>
              </a:custGeom>
              <a:solidFill>
                <a:srgbClr val="E2A87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5" name="ïş1iďe"/>
              <p:cNvSpPr/>
              <p:nvPr/>
            </p:nvSpPr>
            <p:spPr bwMode="auto">
              <a:xfrm>
                <a:off x="9699242" y="4332762"/>
                <a:ext cx="105653" cy="201015"/>
              </a:xfrm>
              <a:custGeom>
                <a:avLst/>
                <a:gdLst>
                  <a:gd name="T0" fmla="*/ 19 w 74"/>
                  <a:gd name="T1" fmla="*/ 71 h 141"/>
                  <a:gd name="T2" fmla="*/ 44 w 74"/>
                  <a:gd name="T3" fmla="*/ 4 h 141"/>
                  <a:gd name="T4" fmla="*/ 0 w 74"/>
                  <a:gd name="T5" fmla="*/ 141 h 141"/>
                  <a:gd name="T6" fmla="*/ 19 w 74"/>
                  <a:gd name="T7" fmla="*/ 71 h 141"/>
                </a:gdLst>
                <a:ahLst/>
                <a:cxnLst>
                  <a:cxn ang="0">
                    <a:pos x="T0" y="T1"/>
                  </a:cxn>
                  <a:cxn ang="0">
                    <a:pos x="T2" y="T3"/>
                  </a:cxn>
                  <a:cxn ang="0">
                    <a:pos x="T4" y="T5"/>
                  </a:cxn>
                  <a:cxn ang="0">
                    <a:pos x="T6" y="T7"/>
                  </a:cxn>
                </a:cxnLst>
                <a:rect l="0" t="0" r="r" b="b"/>
                <a:pathLst>
                  <a:path w="74" h="141">
                    <a:moveTo>
                      <a:pt x="19" y="71"/>
                    </a:moveTo>
                    <a:cubicBezTo>
                      <a:pt x="19" y="71"/>
                      <a:pt x="14" y="7"/>
                      <a:pt x="44" y="4"/>
                    </a:cubicBezTo>
                    <a:cubicBezTo>
                      <a:pt x="74" y="0"/>
                      <a:pt x="66" y="131"/>
                      <a:pt x="0" y="141"/>
                    </a:cubicBezTo>
                    <a:lnTo>
                      <a:pt x="19" y="71"/>
                    </a:lnTo>
                    <a:close/>
                  </a:path>
                </a:pathLst>
              </a:custGeom>
              <a:solidFill>
                <a:srgbClr val="E2A87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6" name="íŝḻiḓè"/>
              <p:cNvSpPr/>
              <p:nvPr/>
            </p:nvSpPr>
            <p:spPr bwMode="auto">
              <a:xfrm>
                <a:off x="9017988" y="4356088"/>
                <a:ext cx="50082" cy="157793"/>
              </a:xfrm>
              <a:custGeom>
                <a:avLst/>
                <a:gdLst>
                  <a:gd name="T0" fmla="*/ 16 w 35"/>
                  <a:gd name="T1" fmla="*/ 0 h 111"/>
                  <a:gd name="T2" fmla="*/ 2 w 35"/>
                  <a:gd name="T3" fmla="*/ 45 h 111"/>
                  <a:gd name="T4" fmla="*/ 35 w 35"/>
                  <a:gd name="T5" fmla="*/ 111 h 111"/>
                  <a:gd name="T6" fmla="*/ 35 w 35"/>
                  <a:gd name="T7" fmla="*/ 77 h 111"/>
                  <a:gd name="T8" fmla="*/ 31 w 35"/>
                  <a:gd name="T9" fmla="*/ 31 h 111"/>
                  <a:gd name="T10" fmla="*/ 16 w 35"/>
                  <a:gd name="T11" fmla="*/ 0 h 111"/>
                </a:gdLst>
                <a:ahLst/>
                <a:cxnLst>
                  <a:cxn ang="0">
                    <a:pos x="T0" y="T1"/>
                  </a:cxn>
                  <a:cxn ang="0">
                    <a:pos x="T2" y="T3"/>
                  </a:cxn>
                  <a:cxn ang="0">
                    <a:pos x="T4" y="T5"/>
                  </a:cxn>
                  <a:cxn ang="0">
                    <a:pos x="T6" y="T7"/>
                  </a:cxn>
                  <a:cxn ang="0">
                    <a:pos x="T8" y="T9"/>
                  </a:cxn>
                  <a:cxn ang="0">
                    <a:pos x="T10" y="T11"/>
                  </a:cxn>
                </a:cxnLst>
                <a:rect l="0" t="0" r="r" b="b"/>
                <a:pathLst>
                  <a:path w="35" h="111">
                    <a:moveTo>
                      <a:pt x="16" y="0"/>
                    </a:moveTo>
                    <a:cubicBezTo>
                      <a:pt x="16" y="0"/>
                      <a:pt x="0" y="4"/>
                      <a:pt x="2" y="45"/>
                    </a:cubicBezTo>
                    <a:cubicBezTo>
                      <a:pt x="5" y="86"/>
                      <a:pt x="35" y="111"/>
                      <a:pt x="35" y="111"/>
                    </a:cubicBezTo>
                    <a:cubicBezTo>
                      <a:pt x="35" y="77"/>
                      <a:pt x="35" y="77"/>
                      <a:pt x="35" y="77"/>
                    </a:cubicBezTo>
                    <a:cubicBezTo>
                      <a:pt x="35" y="77"/>
                      <a:pt x="32" y="34"/>
                      <a:pt x="31" y="31"/>
                    </a:cubicBezTo>
                    <a:cubicBezTo>
                      <a:pt x="30" y="28"/>
                      <a:pt x="16" y="0"/>
                      <a:pt x="16" y="0"/>
                    </a:cubicBezTo>
                    <a:close/>
                  </a:path>
                </a:pathLst>
              </a:custGeom>
              <a:solidFill>
                <a:srgbClr val="E2A87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7" name="îŝľïḓê"/>
              <p:cNvSpPr/>
              <p:nvPr/>
            </p:nvSpPr>
            <p:spPr bwMode="auto">
              <a:xfrm>
                <a:off x="9039256" y="4075491"/>
                <a:ext cx="697033" cy="714185"/>
              </a:xfrm>
              <a:custGeom>
                <a:avLst/>
                <a:gdLst>
                  <a:gd name="T0" fmla="*/ 0 w 489"/>
                  <a:gd name="T1" fmla="*/ 185 h 502"/>
                  <a:gd name="T2" fmla="*/ 251 w 489"/>
                  <a:gd name="T3" fmla="*/ 502 h 502"/>
                  <a:gd name="T4" fmla="*/ 489 w 489"/>
                  <a:gd name="T5" fmla="*/ 206 h 502"/>
                  <a:gd name="T6" fmla="*/ 457 w 489"/>
                  <a:gd name="T7" fmla="*/ 44 h 502"/>
                  <a:gd name="T8" fmla="*/ 388 w 489"/>
                  <a:gd name="T9" fmla="*/ 2 h 502"/>
                  <a:gd name="T10" fmla="*/ 196 w 489"/>
                  <a:gd name="T11" fmla="*/ 2 h 502"/>
                  <a:gd name="T12" fmla="*/ 82 w 489"/>
                  <a:gd name="T13" fmla="*/ 19 h 502"/>
                  <a:gd name="T14" fmla="*/ 41 w 489"/>
                  <a:gd name="T15" fmla="*/ 31 h 502"/>
                  <a:gd name="T16" fmla="*/ 0 w 489"/>
                  <a:gd name="T17" fmla="*/ 185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9" h="502">
                    <a:moveTo>
                      <a:pt x="0" y="185"/>
                    </a:moveTo>
                    <a:cubicBezTo>
                      <a:pt x="0" y="185"/>
                      <a:pt x="0" y="502"/>
                      <a:pt x="251" y="502"/>
                    </a:cubicBezTo>
                    <a:cubicBezTo>
                      <a:pt x="465" y="502"/>
                      <a:pt x="489" y="206"/>
                      <a:pt x="489" y="206"/>
                    </a:cubicBezTo>
                    <a:cubicBezTo>
                      <a:pt x="489" y="206"/>
                      <a:pt x="457" y="51"/>
                      <a:pt x="457" y="44"/>
                    </a:cubicBezTo>
                    <a:cubicBezTo>
                      <a:pt x="457" y="37"/>
                      <a:pt x="396" y="4"/>
                      <a:pt x="388" y="2"/>
                    </a:cubicBezTo>
                    <a:cubicBezTo>
                      <a:pt x="381" y="0"/>
                      <a:pt x="205" y="3"/>
                      <a:pt x="196" y="2"/>
                    </a:cubicBezTo>
                    <a:cubicBezTo>
                      <a:pt x="188" y="1"/>
                      <a:pt x="96" y="19"/>
                      <a:pt x="82" y="19"/>
                    </a:cubicBezTo>
                    <a:cubicBezTo>
                      <a:pt x="68" y="19"/>
                      <a:pt x="44" y="26"/>
                      <a:pt x="41" y="31"/>
                    </a:cubicBezTo>
                    <a:cubicBezTo>
                      <a:pt x="39" y="36"/>
                      <a:pt x="0" y="185"/>
                      <a:pt x="0" y="185"/>
                    </a:cubicBezTo>
                    <a:close/>
                  </a:path>
                </a:pathLst>
              </a:custGeom>
              <a:solidFill>
                <a:srgbClr val="FFCD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8" name="işlïdè"/>
              <p:cNvSpPr/>
              <p:nvPr/>
            </p:nvSpPr>
            <p:spPr bwMode="auto">
              <a:xfrm>
                <a:off x="8875288" y="3796266"/>
                <a:ext cx="922060" cy="642149"/>
              </a:xfrm>
              <a:custGeom>
                <a:avLst/>
                <a:gdLst>
                  <a:gd name="T0" fmla="*/ 597 w 647"/>
                  <a:gd name="T1" fmla="*/ 448 h 451"/>
                  <a:gd name="T2" fmla="*/ 574 w 647"/>
                  <a:gd name="T3" fmla="*/ 448 h 451"/>
                  <a:gd name="T4" fmla="*/ 549 w 647"/>
                  <a:gd name="T5" fmla="*/ 359 h 451"/>
                  <a:gd name="T6" fmla="*/ 554 w 647"/>
                  <a:gd name="T7" fmla="*/ 345 h 451"/>
                  <a:gd name="T8" fmla="*/ 510 w 647"/>
                  <a:gd name="T9" fmla="*/ 249 h 451"/>
                  <a:gd name="T10" fmla="*/ 356 w 647"/>
                  <a:gd name="T11" fmla="*/ 277 h 451"/>
                  <a:gd name="T12" fmla="*/ 186 w 647"/>
                  <a:gd name="T13" fmla="*/ 252 h 451"/>
                  <a:gd name="T14" fmla="*/ 143 w 647"/>
                  <a:gd name="T15" fmla="*/ 325 h 451"/>
                  <a:gd name="T16" fmla="*/ 143 w 647"/>
                  <a:gd name="T17" fmla="*/ 360 h 451"/>
                  <a:gd name="T18" fmla="*/ 118 w 647"/>
                  <a:gd name="T19" fmla="*/ 413 h 451"/>
                  <a:gd name="T20" fmla="*/ 115 w 647"/>
                  <a:gd name="T21" fmla="*/ 271 h 451"/>
                  <a:gd name="T22" fmla="*/ 97 w 647"/>
                  <a:gd name="T23" fmla="*/ 256 h 451"/>
                  <a:gd name="T24" fmla="*/ 115 w 647"/>
                  <a:gd name="T25" fmla="*/ 253 h 451"/>
                  <a:gd name="T26" fmla="*/ 47 w 647"/>
                  <a:gd name="T27" fmla="*/ 197 h 451"/>
                  <a:gd name="T28" fmla="*/ 102 w 647"/>
                  <a:gd name="T29" fmla="*/ 188 h 451"/>
                  <a:gd name="T30" fmla="*/ 36 w 647"/>
                  <a:gd name="T31" fmla="*/ 138 h 451"/>
                  <a:gd name="T32" fmla="*/ 0 w 647"/>
                  <a:gd name="T33" fmla="*/ 98 h 451"/>
                  <a:gd name="T34" fmla="*/ 185 w 647"/>
                  <a:gd name="T35" fmla="*/ 80 h 451"/>
                  <a:gd name="T36" fmla="*/ 135 w 647"/>
                  <a:gd name="T37" fmla="*/ 19 h 451"/>
                  <a:gd name="T38" fmla="*/ 338 w 647"/>
                  <a:gd name="T39" fmla="*/ 63 h 451"/>
                  <a:gd name="T40" fmla="*/ 288 w 647"/>
                  <a:gd name="T41" fmla="*/ 0 h 451"/>
                  <a:gd name="T42" fmla="*/ 521 w 647"/>
                  <a:gd name="T43" fmla="*/ 129 h 451"/>
                  <a:gd name="T44" fmla="*/ 498 w 647"/>
                  <a:gd name="T45" fmla="*/ 55 h 451"/>
                  <a:gd name="T46" fmla="*/ 597 w 647"/>
                  <a:gd name="T47" fmla="*/ 213 h 451"/>
                  <a:gd name="T48" fmla="*/ 597 w 647"/>
                  <a:gd name="T49" fmla="*/ 448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7" h="451">
                    <a:moveTo>
                      <a:pt x="597" y="448"/>
                    </a:moveTo>
                    <a:cubicBezTo>
                      <a:pt x="597" y="448"/>
                      <a:pt x="585" y="451"/>
                      <a:pt x="574" y="448"/>
                    </a:cubicBezTo>
                    <a:cubicBezTo>
                      <a:pt x="549" y="359"/>
                      <a:pt x="549" y="359"/>
                      <a:pt x="549" y="359"/>
                    </a:cubicBezTo>
                    <a:cubicBezTo>
                      <a:pt x="554" y="345"/>
                      <a:pt x="554" y="345"/>
                      <a:pt x="554" y="345"/>
                    </a:cubicBezTo>
                    <a:cubicBezTo>
                      <a:pt x="554" y="345"/>
                      <a:pt x="540" y="271"/>
                      <a:pt x="510" y="249"/>
                    </a:cubicBezTo>
                    <a:cubicBezTo>
                      <a:pt x="510" y="249"/>
                      <a:pt x="444" y="280"/>
                      <a:pt x="356" y="277"/>
                    </a:cubicBezTo>
                    <a:cubicBezTo>
                      <a:pt x="268" y="275"/>
                      <a:pt x="186" y="252"/>
                      <a:pt x="186" y="252"/>
                    </a:cubicBezTo>
                    <a:cubicBezTo>
                      <a:pt x="186" y="252"/>
                      <a:pt x="164" y="261"/>
                      <a:pt x="143" y="325"/>
                    </a:cubicBezTo>
                    <a:cubicBezTo>
                      <a:pt x="143" y="360"/>
                      <a:pt x="143" y="360"/>
                      <a:pt x="143" y="360"/>
                    </a:cubicBezTo>
                    <a:cubicBezTo>
                      <a:pt x="143" y="360"/>
                      <a:pt x="121" y="397"/>
                      <a:pt x="118" y="413"/>
                    </a:cubicBezTo>
                    <a:cubicBezTo>
                      <a:pt x="118" y="413"/>
                      <a:pt x="98" y="369"/>
                      <a:pt x="115" y="271"/>
                    </a:cubicBezTo>
                    <a:cubicBezTo>
                      <a:pt x="97" y="256"/>
                      <a:pt x="97" y="256"/>
                      <a:pt x="97" y="256"/>
                    </a:cubicBezTo>
                    <a:cubicBezTo>
                      <a:pt x="115" y="253"/>
                      <a:pt x="115" y="253"/>
                      <a:pt x="115" y="253"/>
                    </a:cubicBezTo>
                    <a:cubicBezTo>
                      <a:pt x="47" y="197"/>
                      <a:pt x="47" y="197"/>
                      <a:pt x="47" y="197"/>
                    </a:cubicBezTo>
                    <a:cubicBezTo>
                      <a:pt x="102" y="188"/>
                      <a:pt x="102" y="188"/>
                      <a:pt x="102" y="188"/>
                    </a:cubicBezTo>
                    <a:cubicBezTo>
                      <a:pt x="102" y="188"/>
                      <a:pt x="50" y="158"/>
                      <a:pt x="36" y="138"/>
                    </a:cubicBezTo>
                    <a:cubicBezTo>
                      <a:pt x="21" y="118"/>
                      <a:pt x="0" y="98"/>
                      <a:pt x="0" y="98"/>
                    </a:cubicBezTo>
                    <a:cubicBezTo>
                      <a:pt x="0" y="98"/>
                      <a:pt x="172" y="84"/>
                      <a:pt x="185" y="80"/>
                    </a:cubicBezTo>
                    <a:cubicBezTo>
                      <a:pt x="185" y="80"/>
                      <a:pt x="152" y="47"/>
                      <a:pt x="135" y="19"/>
                    </a:cubicBezTo>
                    <a:cubicBezTo>
                      <a:pt x="135" y="19"/>
                      <a:pt x="310" y="54"/>
                      <a:pt x="338" y="63"/>
                    </a:cubicBezTo>
                    <a:cubicBezTo>
                      <a:pt x="338" y="63"/>
                      <a:pt x="302" y="9"/>
                      <a:pt x="288" y="0"/>
                    </a:cubicBezTo>
                    <a:cubicBezTo>
                      <a:pt x="288" y="0"/>
                      <a:pt x="431" y="55"/>
                      <a:pt x="521" y="129"/>
                    </a:cubicBezTo>
                    <a:cubicBezTo>
                      <a:pt x="521" y="129"/>
                      <a:pt x="504" y="72"/>
                      <a:pt x="498" y="55"/>
                    </a:cubicBezTo>
                    <a:cubicBezTo>
                      <a:pt x="498" y="55"/>
                      <a:pt x="582" y="171"/>
                      <a:pt x="597" y="213"/>
                    </a:cubicBezTo>
                    <a:cubicBezTo>
                      <a:pt x="597" y="213"/>
                      <a:pt x="647" y="349"/>
                      <a:pt x="597" y="448"/>
                    </a:cubicBezTo>
                    <a:close/>
                  </a:path>
                </a:pathLst>
              </a:custGeom>
              <a:solidFill>
                <a:srgbClr val="73536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9" name="iSlíďè"/>
              <p:cNvSpPr/>
              <p:nvPr/>
            </p:nvSpPr>
            <p:spPr bwMode="auto">
              <a:xfrm>
                <a:off x="9199107" y="4385588"/>
                <a:ext cx="52827" cy="65862"/>
              </a:xfrm>
              <a:prstGeom prst="ellipse">
                <a:avLst/>
              </a:prstGeom>
              <a:solidFill>
                <a:srgbClr val="3E394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0" name="íṣḷiḋê"/>
              <p:cNvSpPr/>
              <p:nvPr/>
            </p:nvSpPr>
            <p:spPr bwMode="auto">
              <a:xfrm>
                <a:off x="9485193" y="4385588"/>
                <a:ext cx="52827" cy="65862"/>
              </a:xfrm>
              <a:prstGeom prst="ellipse">
                <a:avLst/>
              </a:prstGeom>
              <a:solidFill>
                <a:srgbClr val="3E394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1" name="iṩḻïďé"/>
              <p:cNvSpPr/>
              <p:nvPr/>
            </p:nvSpPr>
            <p:spPr bwMode="auto">
              <a:xfrm>
                <a:off x="9179211" y="4280622"/>
                <a:ext cx="63803" cy="43908"/>
              </a:xfrm>
              <a:custGeom>
                <a:avLst/>
                <a:gdLst>
                  <a:gd name="T0" fmla="*/ 45 w 45"/>
                  <a:gd name="T1" fmla="*/ 22 h 31"/>
                  <a:gd name="T2" fmla="*/ 23 w 45"/>
                  <a:gd name="T3" fmla="*/ 15 h 31"/>
                  <a:gd name="T4" fmla="*/ 0 w 45"/>
                  <a:gd name="T5" fmla="*/ 31 h 31"/>
                  <a:gd name="T6" fmla="*/ 25 w 45"/>
                  <a:gd name="T7" fmla="*/ 1 h 31"/>
                  <a:gd name="T8" fmla="*/ 45 w 45"/>
                  <a:gd name="T9" fmla="*/ 5 h 31"/>
                  <a:gd name="T10" fmla="*/ 45 w 45"/>
                  <a:gd name="T11" fmla="*/ 22 h 31"/>
                </a:gdLst>
                <a:ahLst/>
                <a:cxnLst>
                  <a:cxn ang="0">
                    <a:pos x="T0" y="T1"/>
                  </a:cxn>
                  <a:cxn ang="0">
                    <a:pos x="T2" y="T3"/>
                  </a:cxn>
                  <a:cxn ang="0">
                    <a:pos x="T4" y="T5"/>
                  </a:cxn>
                  <a:cxn ang="0">
                    <a:pos x="T6" y="T7"/>
                  </a:cxn>
                  <a:cxn ang="0">
                    <a:pos x="T8" y="T9"/>
                  </a:cxn>
                  <a:cxn ang="0">
                    <a:pos x="T10" y="T11"/>
                  </a:cxn>
                </a:cxnLst>
                <a:rect l="0" t="0" r="r" b="b"/>
                <a:pathLst>
                  <a:path w="45" h="31">
                    <a:moveTo>
                      <a:pt x="45" y="22"/>
                    </a:moveTo>
                    <a:cubicBezTo>
                      <a:pt x="45" y="22"/>
                      <a:pt x="35" y="12"/>
                      <a:pt x="23" y="15"/>
                    </a:cubicBezTo>
                    <a:cubicBezTo>
                      <a:pt x="10" y="17"/>
                      <a:pt x="0" y="31"/>
                      <a:pt x="0" y="31"/>
                    </a:cubicBezTo>
                    <a:cubicBezTo>
                      <a:pt x="0" y="31"/>
                      <a:pt x="2" y="4"/>
                      <a:pt x="25" y="1"/>
                    </a:cubicBezTo>
                    <a:cubicBezTo>
                      <a:pt x="25" y="1"/>
                      <a:pt x="34" y="0"/>
                      <a:pt x="45" y="5"/>
                    </a:cubicBezTo>
                    <a:lnTo>
                      <a:pt x="45" y="22"/>
                    </a:lnTo>
                    <a:close/>
                  </a:path>
                </a:pathLst>
              </a:custGeom>
              <a:solidFill>
                <a:srgbClr val="73536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2" name="îṥ1ïḋé"/>
              <p:cNvSpPr/>
              <p:nvPr/>
            </p:nvSpPr>
            <p:spPr bwMode="auto">
              <a:xfrm>
                <a:off x="9478332" y="4255924"/>
                <a:ext cx="79583" cy="63117"/>
              </a:xfrm>
              <a:custGeom>
                <a:avLst/>
                <a:gdLst>
                  <a:gd name="T0" fmla="*/ 0 w 56"/>
                  <a:gd name="T1" fmla="*/ 14 h 44"/>
                  <a:gd name="T2" fmla="*/ 0 w 56"/>
                  <a:gd name="T3" fmla="*/ 35 h 44"/>
                  <a:gd name="T4" fmla="*/ 56 w 56"/>
                  <a:gd name="T5" fmla="*/ 44 h 44"/>
                  <a:gd name="T6" fmla="*/ 0 w 56"/>
                  <a:gd name="T7" fmla="*/ 14 h 44"/>
                </a:gdLst>
                <a:ahLst/>
                <a:cxnLst>
                  <a:cxn ang="0">
                    <a:pos x="T0" y="T1"/>
                  </a:cxn>
                  <a:cxn ang="0">
                    <a:pos x="T2" y="T3"/>
                  </a:cxn>
                  <a:cxn ang="0">
                    <a:pos x="T4" y="T5"/>
                  </a:cxn>
                  <a:cxn ang="0">
                    <a:pos x="T6" y="T7"/>
                  </a:cxn>
                </a:cxnLst>
                <a:rect l="0" t="0" r="r" b="b"/>
                <a:pathLst>
                  <a:path w="56" h="44">
                    <a:moveTo>
                      <a:pt x="0" y="14"/>
                    </a:moveTo>
                    <a:cubicBezTo>
                      <a:pt x="0" y="35"/>
                      <a:pt x="0" y="35"/>
                      <a:pt x="0" y="35"/>
                    </a:cubicBezTo>
                    <a:cubicBezTo>
                      <a:pt x="0" y="35"/>
                      <a:pt x="30" y="13"/>
                      <a:pt x="56" y="44"/>
                    </a:cubicBezTo>
                    <a:cubicBezTo>
                      <a:pt x="56" y="44"/>
                      <a:pt x="52" y="0"/>
                      <a:pt x="0" y="14"/>
                    </a:cubicBezTo>
                    <a:close/>
                  </a:path>
                </a:pathLst>
              </a:custGeom>
              <a:solidFill>
                <a:srgbClr val="73536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3" name="ïṩľiḓè"/>
              <p:cNvSpPr/>
              <p:nvPr/>
            </p:nvSpPr>
            <p:spPr bwMode="auto">
              <a:xfrm>
                <a:off x="9271829" y="4496729"/>
                <a:ext cx="61059" cy="75466"/>
              </a:xfrm>
              <a:custGeom>
                <a:avLst/>
                <a:gdLst>
                  <a:gd name="T0" fmla="*/ 32 w 43"/>
                  <a:gd name="T1" fmla="*/ 0 h 53"/>
                  <a:gd name="T2" fmla="*/ 43 w 43"/>
                  <a:gd name="T3" fmla="*/ 51 h 53"/>
                  <a:gd name="T4" fmla="*/ 5 w 43"/>
                  <a:gd name="T5" fmla="*/ 28 h 53"/>
                  <a:gd name="T6" fmla="*/ 32 w 43"/>
                  <a:gd name="T7" fmla="*/ 0 h 53"/>
                </a:gdLst>
                <a:ahLst/>
                <a:cxnLst>
                  <a:cxn ang="0">
                    <a:pos x="T0" y="T1"/>
                  </a:cxn>
                  <a:cxn ang="0">
                    <a:pos x="T2" y="T3"/>
                  </a:cxn>
                  <a:cxn ang="0">
                    <a:pos x="T4" y="T5"/>
                  </a:cxn>
                  <a:cxn ang="0">
                    <a:pos x="T6" y="T7"/>
                  </a:cxn>
                </a:cxnLst>
                <a:rect l="0" t="0" r="r" b="b"/>
                <a:pathLst>
                  <a:path w="43" h="53">
                    <a:moveTo>
                      <a:pt x="32" y="0"/>
                    </a:moveTo>
                    <a:cubicBezTo>
                      <a:pt x="32" y="0"/>
                      <a:pt x="10" y="28"/>
                      <a:pt x="43" y="51"/>
                    </a:cubicBezTo>
                    <a:cubicBezTo>
                      <a:pt x="43" y="51"/>
                      <a:pt x="9" y="53"/>
                      <a:pt x="5" y="28"/>
                    </a:cubicBezTo>
                    <a:cubicBezTo>
                      <a:pt x="0" y="1"/>
                      <a:pt x="32" y="0"/>
                      <a:pt x="32" y="0"/>
                    </a:cubicBezTo>
                    <a:close/>
                  </a:path>
                </a:pathLst>
              </a:custGeom>
              <a:solidFill>
                <a:srgbClr val="E2A87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4" name="îSḷîḓê"/>
              <p:cNvSpPr/>
              <p:nvPr/>
            </p:nvSpPr>
            <p:spPr bwMode="auto">
              <a:xfrm>
                <a:off x="9267712" y="4579056"/>
                <a:ext cx="244922" cy="85757"/>
              </a:xfrm>
              <a:custGeom>
                <a:avLst/>
                <a:gdLst>
                  <a:gd name="T0" fmla="*/ 0 w 172"/>
                  <a:gd name="T1" fmla="*/ 21 h 60"/>
                  <a:gd name="T2" fmla="*/ 4 w 172"/>
                  <a:gd name="T3" fmla="*/ 38 h 60"/>
                  <a:gd name="T4" fmla="*/ 165 w 172"/>
                  <a:gd name="T5" fmla="*/ 31 h 60"/>
                  <a:gd name="T6" fmla="*/ 172 w 172"/>
                  <a:gd name="T7" fmla="*/ 0 h 60"/>
                  <a:gd name="T8" fmla="*/ 0 w 172"/>
                  <a:gd name="T9" fmla="*/ 21 h 60"/>
                </a:gdLst>
                <a:ahLst/>
                <a:cxnLst>
                  <a:cxn ang="0">
                    <a:pos x="T0" y="T1"/>
                  </a:cxn>
                  <a:cxn ang="0">
                    <a:pos x="T2" y="T3"/>
                  </a:cxn>
                  <a:cxn ang="0">
                    <a:pos x="T4" y="T5"/>
                  </a:cxn>
                  <a:cxn ang="0">
                    <a:pos x="T6" y="T7"/>
                  </a:cxn>
                  <a:cxn ang="0">
                    <a:pos x="T8" y="T9"/>
                  </a:cxn>
                </a:cxnLst>
                <a:rect l="0" t="0" r="r" b="b"/>
                <a:pathLst>
                  <a:path w="172" h="60">
                    <a:moveTo>
                      <a:pt x="0" y="21"/>
                    </a:moveTo>
                    <a:cubicBezTo>
                      <a:pt x="0" y="21"/>
                      <a:pt x="0" y="28"/>
                      <a:pt x="4" y="38"/>
                    </a:cubicBezTo>
                    <a:cubicBezTo>
                      <a:pt x="28" y="45"/>
                      <a:pt x="101" y="60"/>
                      <a:pt x="165" y="31"/>
                    </a:cubicBezTo>
                    <a:cubicBezTo>
                      <a:pt x="171" y="14"/>
                      <a:pt x="172" y="0"/>
                      <a:pt x="172" y="0"/>
                    </a:cubicBezTo>
                    <a:cubicBezTo>
                      <a:pt x="105" y="48"/>
                      <a:pt x="0" y="21"/>
                      <a:pt x="0" y="21"/>
                    </a:cubicBezTo>
                    <a:close/>
                  </a:path>
                </a:pathLst>
              </a:custGeom>
              <a:solidFill>
                <a:srgbClr val="FDF5E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5" name="ïšḷîḓe"/>
              <p:cNvSpPr/>
              <p:nvPr/>
            </p:nvSpPr>
            <p:spPr bwMode="auto">
              <a:xfrm>
                <a:off x="9273201" y="4633255"/>
                <a:ext cx="71350" cy="41164"/>
              </a:xfrm>
              <a:custGeom>
                <a:avLst/>
                <a:gdLst>
                  <a:gd name="T0" fmla="*/ 0 w 50"/>
                  <a:gd name="T1" fmla="*/ 0 h 29"/>
                  <a:gd name="T2" fmla="*/ 17 w 50"/>
                  <a:gd name="T3" fmla="*/ 29 h 29"/>
                  <a:gd name="T4" fmla="*/ 50 w 50"/>
                  <a:gd name="T5" fmla="*/ 9 h 29"/>
                  <a:gd name="T6" fmla="*/ 0 w 50"/>
                  <a:gd name="T7" fmla="*/ 0 h 29"/>
                </a:gdLst>
                <a:ahLst/>
                <a:cxnLst>
                  <a:cxn ang="0">
                    <a:pos x="T0" y="T1"/>
                  </a:cxn>
                  <a:cxn ang="0">
                    <a:pos x="T2" y="T3"/>
                  </a:cxn>
                  <a:cxn ang="0">
                    <a:pos x="T4" y="T5"/>
                  </a:cxn>
                  <a:cxn ang="0">
                    <a:pos x="T6" y="T7"/>
                  </a:cxn>
                </a:cxnLst>
                <a:rect l="0" t="0" r="r" b="b"/>
                <a:pathLst>
                  <a:path w="50" h="29">
                    <a:moveTo>
                      <a:pt x="0" y="0"/>
                    </a:moveTo>
                    <a:cubicBezTo>
                      <a:pt x="2" y="9"/>
                      <a:pt x="7" y="19"/>
                      <a:pt x="17" y="29"/>
                    </a:cubicBezTo>
                    <a:cubicBezTo>
                      <a:pt x="25" y="20"/>
                      <a:pt x="37" y="14"/>
                      <a:pt x="50" y="9"/>
                    </a:cubicBezTo>
                    <a:cubicBezTo>
                      <a:pt x="28" y="7"/>
                      <a:pt x="10" y="3"/>
                      <a:pt x="0" y="0"/>
                    </a:cubicBezTo>
                    <a:close/>
                  </a:path>
                </a:pathLst>
              </a:custGeom>
              <a:solidFill>
                <a:srgbClr val="9E00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6" name="îṩľíḓe"/>
              <p:cNvSpPr/>
              <p:nvPr/>
            </p:nvSpPr>
            <p:spPr bwMode="auto">
              <a:xfrm>
                <a:off x="9297213" y="4623650"/>
                <a:ext cx="205131" cy="82327"/>
              </a:xfrm>
              <a:custGeom>
                <a:avLst/>
                <a:gdLst>
                  <a:gd name="T0" fmla="*/ 65 w 144"/>
                  <a:gd name="T1" fmla="*/ 58 h 58"/>
                  <a:gd name="T2" fmla="*/ 144 w 144"/>
                  <a:gd name="T3" fmla="*/ 0 h 58"/>
                  <a:gd name="T4" fmla="*/ 33 w 144"/>
                  <a:gd name="T5" fmla="*/ 16 h 58"/>
                  <a:gd name="T6" fmla="*/ 0 w 144"/>
                  <a:gd name="T7" fmla="*/ 36 h 58"/>
                  <a:gd name="T8" fmla="*/ 65 w 144"/>
                  <a:gd name="T9" fmla="*/ 58 h 58"/>
                </a:gdLst>
                <a:ahLst/>
                <a:cxnLst>
                  <a:cxn ang="0">
                    <a:pos x="T0" y="T1"/>
                  </a:cxn>
                  <a:cxn ang="0">
                    <a:pos x="T2" y="T3"/>
                  </a:cxn>
                  <a:cxn ang="0">
                    <a:pos x="T4" y="T5"/>
                  </a:cxn>
                  <a:cxn ang="0">
                    <a:pos x="T6" y="T7"/>
                  </a:cxn>
                  <a:cxn ang="0">
                    <a:pos x="T8" y="T9"/>
                  </a:cxn>
                </a:cxnLst>
                <a:rect l="0" t="0" r="r" b="b"/>
                <a:pathLst>
                  <a:path w="144" h="58">
                    <a:moveTo>
                      <a:pt x="65" y="58"/>
                    </a:moveTo>
                    <a:cubicBezTo>
                      <a:pt x="115" y="56"/>
                      <a:pt x="136" y="25"/>
                      <a:pt x="144" y="0"/>
                    </a:cubicBezTo>
                    <a:cubicBezTo>
                      <a:pt x="106" y="17"/>
                      <a:pt x="65" y="19"/>
                      <a:pt x="33" y="16"/>
                    </a:cubicBezTo>
                    <a:cubicBezTo>
                      <a:pt x="20" y="21"/>
                      <a:pt x="8" y="27"/>
                      <a:pt x="0" y="36"/>
                    </a:cubicBezTo>
                    <a:cubicBezTo>
                      <a:pt x="12" y="48"/>
                      <a:pt x="32" y="58"/>
                      <a:pt x="65" y="58"/>
                    </a:cubicBezTo>
                    <a:close/>
                  </a:path>
                </a:pathLst>
              </a:custGeom>
              <a:solidFill>
                <a:srgbClr val="DA72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7" name="ïṡ1îḋé"/>
              <p:cNvSpPr/>
              <p:nvPr/>
            </p:nvSpPr>
            <p:spPr bwMode="auto">
              <a:xfrm>
                <a:off x="9364446" y="4727244"/>
                <a:ext cx="68605" cy="34303"/>
              </a:xfrm>
              <a:custGeom>
                <a:avLst/>
                <a:gdLst>
                  <a:gd name="T0" fmla="*/ 0 w 48"/>
                  <a:gd name="T1" fmla="*/ 1 h 24"/>
                  <a:gd name="T2" fmla="*/ 48 w 48"/>
                  <a:gd name="T3" fmla="*/ 0 h 24"/>
                  <a:gd name="T4" fmla="*/ 0 w 48"/>
                  <a:gd name="T5" fmla="*/ 1 h 24"/>
                </a:gdLst>
                <a:ahLst/>
                <a:cxnLst>
                  <a:cxn ang="0">
                    <a:pos x="T0" y="T1"/>
                  </a:cxn>
                  <a:cxn ang="0">
                    <a:pos x="T2" y="T3"/>
                  </a:cxn>
                  <a:cxn ang="0">
                    <a:pos x="T4" y="T5"/>
                  </a:cxn>
                </a:cxnLst>
                <a:rect l="0" t="0" r="r" b="b"/>
                <a:pathLst>
                  <a:path w="48" h="24">
                    <a:moveTo>
                      <a:pt x="0" y="1"/>
                    </a:moveTo>
                    <a:cubicBezTo>
                      <a:pt x="0" y="1"/>
                      <a:pt x="29" y="10"/>
                      <a:pt x="48" y="0"/>
                    </a:cubicBezTo>
                    <a:cubicBezTo>
                      <a:pt x="48" y="0"/>
                      <a:pt x="28" y="24"/>
                      <a:pt x="0" y="1"/>
                    </a:cubicBezTo>
                    <a:close/>
                  </a:path>
                </a:pathLst>
              </a:custGeom>
              <a:solidFill>
                <a:srgbClr val="E2A87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8" name="íśḷîḓè"/>
              <p:cNvSpPr/>
              <p:nvPr/>
            </p:nvSpPr>
            <p:spPr bwMode="auto">
              <a:xfrm>
                <a:off x="9136676" y="5986158"/>
                <a:ext cx="131037" cy="135153"/>
              </a:xfrm>
              <a:custGeom>
                <a:avLst/>
                <a:gdLst>
                  <a:gd name="T0" fmla="*/ 87 w 92"/>
                  <a:gd name="T1" fmla="*/ 23 h 95"/>
                  <a:gd name="T2" fmla="*/ 12 w 92"/>
                  <a:gd name="T3" fmla="*/ 13 h 95"/>
                  <a:gd name="T4" fmla="*/ 3 w 92"/>
                  <a:gd name="T5" fmla="*/ 33 h 95"/>
                  <a:gd name="T6" fmla="*/ 0 w 92"/>
                  <a:gd name="T7" fmla="*/ 68 h 95"/>
                  <a:gd name="T8" fmla="*/ 67 w 92"/>
                  <a:gd name="T9" fmla="*/ 92 h 95"/>
                  <a:gd name="T10" fmla="*/ 90 w 92"/>
                  <a:gd name="T11" fmla="*/ 82 h 95"/>
                  <a:gd name="T12" fmla="*/ 91 w 92"/>
                  <a:gd name="T13" fmla="*/ 38 h 95"/>
                  <a:gd name="T14" fmla="*/ 87 w 92"/>
                  <a:gd name="T15" fmla="*/ 23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5">
                    <a:moveTo>
                      <a:pt x="87" y="23"/>
                    </a:moveTo>
                    <a:cubicBezTo>
                      <a:pt x="87" y="23"/>
                      <a:pt x="47" y="0"/>
                      <a:pt x="12" y="13"/>
                    </a:cubicBezTo>
                    <a:cubicBezTo>
                      <a:pt x="12" y="13"/>
                      <a:pt x="4" y="15"/>
                      <a:pt x="3" y="33"/>
                    </a:cubicBezTo>
                    <a:cubicBezTo>
                      <a:pt x="2" y="50"/>
                      <a:pt x="0" y="68"/>
                      <a:pt x="0" y="68"/>
                    </a:cubicBezTo>
                    <a:cubicBezTo>
                      <a:pt x="0" y="68"/>
                      <a:pt x="56" y="95"/>
                      <a:pt x="67" y="92"/>
                    </a:cubicBezTo>
                    <a:cubicBezTo>
                      <a:pt x="77" y="90"/>
                      <a:pt x="90" y="83"/>
                      <a:pt x="90" y="82"/>
                    </a:cubicBezTo>
                    <a:cubicBezTo>
                      <a:pt x="90" y="81"/>
                      <a:pt x="91" y="38"/>
                      <a:pt x="91" y="38"/>
                    </a:cubicBezTo>
                    <a:cubicBezTo>
                      <a:pt x="91" y="38"/>
                      <a:pt x="92" y="26"/>
                      <a:pt x="87" y="23"/>
                    </a:cubicBezTo>
                    <a:close/>
                  </a:path>
                </a:pathLst>
              </a:custGeom>
              <a:solidFill>
                <a:srgbClr val="EDF9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9" name="isḻíḑè"/>
              <p:cNvSpPr/>
              <p:nvPr/>
            </p:nvSpPr>
            <p:spPr bwMode="auto">
              <a:xfrm>
                <a:off x="9079047" y="6172079"/>
                <a:ext cx="196898" cy="92618"/>
              </a:xfrm>
              <a:custGeom>
                <a:avLst/>
                <a:gdLst>
                  <a:gd name="T0" fmla="*/ 45 w 138"/>
                  <a:gd name="T1" fmla="*/ 60 h 65"/>
                  <a:gd name="T2" fmla="*/ 138 w 138"/>
                  <a:gd name="T3" fmla="*/ 17 h 65"/>
                  <a:gd name="T4" fmla="*/ 138 w 138"/>
                  <a:gd name="T5" fmla="*/ 0 h 65"/>
                  <a:gd name="T6" fmla="*/ 46 w 138"/>
                  <a:gd name="T7" fmla="*/ 30 h 65"/>
                  <a:gd name="T8" fmla="*/ 0 w 138"/>
                  <a:gd name="T9" fmla="*/ 14 h 65"/>
                  <a:gd name="T10" fmla="*/ 0 w 138"/>
                  <a:gd name="T11" fmla="*/ 40 h 65"/>
                  <a:gd name="T12" fmla="*/ 45 w 138"/>
                  <a:gd name="T13" fmla="*/ 60 h 65"/>
                </a:gdLst>
                <a:ahLst/>
                <a:cxnLst>
                  <a:cxn ang="0">
                    <a:pos x="T0" y="T1"/>
                  </a:cxn>
                  <a:cxn ang="0">
                    <a:pos x="T2" y="T3"/>
                  </a:cxn>
                  <a:cxn ang="0">
                    <a:pos x="T4" y="T5"/>
                  </a:cxn>
                  <a:cxn ang="0">
                    <a:pos x="T6" y="T7"/>
                  </a:cxn>
                  <a:cxn ang="0">
                    <a:pos x="T8" y="T9"/>
                  </a:cxn>
                  <a:cxn ang="0">
                    <a:pos x="T10" y="T11"/>
                  </a:cxn>
                  <a:cxn ang="0">
                    <a:pos x="T12" y="T13"/>
                  </a:cxn>
                </a:cxnLst>
                <a:rect l="0" t="0" r="r" b="b"/>
                <a:pathLst>
                  <a:path w="138" h="65">
                    <a:moveTo>
                      <a:pt x="45" y="60"/>
                    </a:moveTo>
                    <a:cubicBezTo>
                      <a:pt x="106" y="65"/>
                      <a:pt x="131" y="30"/>
                      <a:pt x="138" y="17"/>
                    </a:cubicBezTo>
                    <a:cubicBezTo>
                      <a:pt x="138" y="0"/>
                      <a:pt x="138" y="0"/>
                      <a:pt x="138" y="0"/>
                    </a:cubicBezTo>
                    <a:cubicBezTo>
                      <a:pt x="138" y="2"/>
                      <a:pt x="91" y="32"/>
                      <a:pt x="46" y="30"/>
                    </a:cubicBezTo>
                    <a:cubicBezTo>
                      <a:pt x="2" y="28"/>
                      <a:pt x="0" y="14"/>
                      <a:pt x="0" y="14"/>
                    </a:cubicBezTo>
                    <a:cubicBezTo>
                      <a:pt x="0" y="40"/>
                      <a:pt x="0" y="40"/>
                      <a:pt x="0" y="40"/>
                    </a:cubicBezTo>
                    <a:cubicBezTo>
                      <a:pt x="0" y="40"/>
                      <a:pt x="2" y="57"/>
                      <a:pt x="45" y="60"/>
                    </a:cubicBezTo>
                    <a:close/>
                  </a:path>
                </a:pathLst>
              </a:custGeom>
              <a:solidFill>
                <a:srgbClr val="EDF9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0" name="iṥļiďe"/>
              <p:cNvSpPr/>
              <p:nvPr/>
            </p:nvSpPr>
            <p:spPr bwMode="auto">
              <a:xfrm>
                <a:off x="9079047" y="6072601"/>
                <a:ext cx="65862" cy="126920"/>
              </a:xfrm>
              <a:custGeom>
                <a:avLst/>
                <a:gdLst>
                  <a:gd name="T0" fmla="*/ 29 w 46"/>
                  <a:gd name="T1" fmla="*/ 15 h 89"/>
                  <a:gd name="T2" fmla="*/ 0 w 46"/>
                  <a:gd name="T3" fmla="*/ 84 h 89"/>
                  <a:gd name="T4" fmla="*/ 3 w 46"/>
                  <a:gd name="T5" fmla="*/ 89 h 89"/>
                  <a:gd name="T6" fmla="*/ 46 w 46"/>
                  <a:gd name="T7" fmla="*/ 0 h 89"/>
                  <a:gd name="T8" fmla="*/ 29 w 46"/>
                  <a:gd name="T9" fmla="*/ 15 h 89"/>
                </a:gdLst>
                <a:ahLst/>
                <a:cxnLst>
                  <a:cxn ang="0">
                    <a:pos x="T0" y="T1"/>
                  </a:cxn>
                  <a:cxn ang="0">
                    <a:pos x="T2" y="T3"/>
                  </a:cxn>
                  <a:cxn ang="0">
                    <a:pos x="T4" y="T5"/>
                  </a:cxn>
                  <a:cxn ang="0">
                    <a:pos x="T6" y="T7"/>
                  </a:cxn>
                  <a:cxn ang="0">
                    <a:pos x="T8" y="T9"/>
                  </a:cxn>
                </a:cxnLst>
                <a:rect l="0" t="0" r="r" b="b"/>
                <a:pathLst>
                  <a:path w="46" h="89">
                    <a:moveTo>
                      <a:pt x="29" y="15"/>
                    </a:moveTo>
                    <a:cubicBezTo>
                      <a:pt x="19" y="29"/>
                      <a:pt x="5" y="56"/>
                      <a:pt x="0" y="84"/>
                    </a:cubicBezTo>
                    <a:cubicBezTo>
                      <a:pt x="0" y="84"/>
                      <a:pt x="1" y="86"/>
                      <a:pt x="3" y="89"/>
                    </a:cubicBezTo>
                    <a:cubicBezTo>
                      <a:pt x="3" y="89"/>
                      <a:pt x="20" y="25"/>
                      <a:pt x="46" y="0"/>
                    </a:cubicBezTo>
                    <a:cubicBezTo>
                      <a:pt x="40" y="3"/>
                      <a:pt x="34" y="8"/>
                      <a:pt x="29" y="15"/>
                    </a:cubicBezTo>
                    <a:close/>
                  </a:path>
                </a:pathLst>
              </a:custGeom>
              <a:solidFill>
                <a:srgbClr val="67727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1" name="ïSḷïḋê"/>
              <p:cNvSpPr/>
              <p:nvPr/>
            </p:nvSpPr>
            <p:spPr bwMode="auto">
              <a:xfrm>
                <a:off x="9157943" y="6075345"/>
                <a:ext cx="118002" cy="139955"/>
              </a:xfrm>
              <a:custGeom>
                <a:avLst/>
                <a:gdLst>
                  <a:gd name="T0" fmla="*/ 75 w 83"/>
                  <a:gd name="T1" fmla="*/ 0 h 98"/>
                  <a:gd name="T2" fmla="*/ 75 w 83"/>
                  <a:gd name="T3" fmla="*/ 8 h 98"/>
                  <a:gd name="T4" fmla="*/ 54 w 83"/>
                  <a:gd name="T5" fmla="*/ 17 h 98"/>
                  <a:gd name="T6" fmla="*/ 34 w 83"/>
                  <a:gd name="T7" fmla="*/ 4 h 98"/>
                  <a:gd name="T8" fmla="*/ 0 w 83"/>
                  <a:gd name="T9" fmla="*/ 98 h 98"/>
                  <a:gd name="T10" fmla="*/ 0 w 83"/>
                  <a:gd name="T11" fmla="*/ 98 h 98"/>
                  <a:gd name="T12" fmla="*/ 83 w 83"/>
                  <a:gd name="T13" fmla="*/ 68 h 98"/>
                  <a:gd name="T14" fmla="*/ 83 w 83"/>
                  <a:gd name="T15" fmla="*/ 5 h 98"/>
                  <a:gd name="T16" fmla="*/ 75 w 83"/>
                  <a:gd name="T1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8">
                    <a:moveTo>
                      <a:pt x="75" y="0"/>
                    </a:moveTo>
                    <a:cubicBezTo>
                      <a:pt x="75" y="8"/>
                      <a:pt x="75" y="8"/>
                      <a:pt x="75" y="8"/>
                    </a:cubicBezTo>
                    <a:cubicBezTo>
                      <a:pt x="75" y="8"/>
                      <a:pt x="66" y="19"/>
                      <a:pt x="54" y="17"/>
                    </a:cubicBezTo>
                    <a:cubicBezTo>
                      <a:pt x="48" y="15"/>
                      <a:pt x="41" y="10"/>
                      <a:pt x="34" y="4"/>
                    </a:cubicBezTo>
                    <a:cubicBezTo>
                      <a:pt x="34" y="4"/>
                      <a:pt x="5" y="34"/>
                      <a:pt x="0" y="98"/>
                    </a:cubicBezTo>
                    <a:cubicBezTo>
                      <a:pt x="0" y="98"/>
                      <a:pt x="0" y="98"/>
                      <a:pt x="0" y="98"/>
                    </a:cubicBezTo>
                    <a:cubicBezTo>
                      <a:pt x="42" y="97"/>
                      <a:pt x="83" y="70"/>
                      <a:pt x="83" y="68"/>
                    </a:cubicBezTo>
                    <a:cubicBezTo>
                      <a:pt x="83" y="5"/>
                      <a:pt x="83" y="5"/>
                      <a:pt x="83" y="5"/>
                    </a:cubicBezTo>
                    <a:cubicBezTo>
                      <a:pt x="83" y="5"/>
                      <a:pt x="80" y="1"/>
                      <a:pt x="75" y="0"/>
                    </a:cubicBezTo>
                    <a:close/>
                  </a:path>
                </a:pathLst>
              </a:custGeom>
              <a:solidFill>
                <a:srgbClr val="67727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2" name="iṡḷidè"/>
              <p:cNvSpPr/>
              <p:nvPr/>
            </p:nvSpPr>
            <p:spPr bwMode="auto">
              <a:xfrm>
                <a:off x="9083849" y="6199522"/>
                <a:ext cx="74094" cy="26756"/>
              </a:xfrm>
              <a:custGeom>
                <a:avLst/>
                <a:gdLst>
                  <a:gd name="T0" fmla="*/ 43 w 52"/>
                  <a:gd name="T1" fmla="*/ 11 h 19"/>
                  <a:gd name="T2" fmla="*/ 0 w 52"/>
                  <a:gd name="T3" fmla="*/ 0 h 19"/>
                  <a:gd name="T4" fmla="*/ 15 w 52"/>
                  <a:gd name="T5" fmla="*/ 15 h 19"/>
                  <a:gd name="T6" fmla="*/ 52 w 52"/>
                  <a:gd name="T7" fmla="*/ 11 h 19"/>
                  <a:gd name="T8" fmla="*/ 43 w 52"/>
                  <a:gd name="T9" fmla="*/ 11 h 19"/>
                </a:gdLst>
                <a:ahLst/>
                <a:cxnLst>
                  <a:cxn ang="0">
                    <a:pos x="T0" y="T1"/>
                  </a:cxn>
                  <a:cxn ang="0">
                    <a:pos x="T2" y="T3"/>
                  </a:cxn>
                  <a:cxn ang="0">
                    <a:pos x="T4" y="T5"/>
                  </a:cxn>
                  <a:cxn ang="0">
                    <a:pos x="T6" y="T7"/>
                  </a:cxn>
                  <a:cxn ang="0">
                    <a:pos x="T8" y="T9"/>
                  </a:cxn>
                </a:cxnLst>
                <a:rect l="0" t="0" r="r" b="b"/>
                <a:pathLst>
                  <a:path w="52" h="19">
                    <a:moveTo>
                      <a:pt x="43" y="11"/>
                    </a:moveTo>
                    <a:cubicBezTo>
                      <a:pt x="16" y="10"/>
                      <a:pt x="5" y="4"/>
                      <a:pt x="0" y="0"/>
                    </a:cubicBezTo>
                    <a:cubicBezTo>
                      <a:pt x="0" y="0"/>
                      <a:pt x="4" y="11"/>
                      <a:pt x="15" y="15"/>
                    </a:cubicBezTo>
                    <a:cubicBezTo>
                      <a:pt x="25" y="19"/>
                      <a:pt x="52" y="11"/>
                      <a:pt x="52" y="11"/>
                    </a:cubicBezTo>
                    <a:cubicBezTo>
                      <a:pt x="49" y="11"/>
                      <a:pt x="46" y="11"/>
                      <a:pt x="43" y="11"/>
                    </a:cubicBezTo>
                    <a:close/>
                  </a:path>
                </a:pathLst>
              </a:cu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3" name="íşḷiḍé"/>
              <p:cNvSpPr/>
              <p:nvPr/>
            </p:nvSpPr>
            <p:spPr bwMode="auto">
              <a:xfrm>
                <a:off x="9083849" y="6062997"/>
                <a:ext cx="122118" cy="152305"/>
              </a:xfrm>
              <a:custGeom>
                <a:avLst/>
                <a:gdLst>
                  <a:gd name="T0" fmla="*/ 86 w 86"/>
                  <a:gd name="T1" fmla="*/ 13 h 107"/>
                  <a:gd name="T2" fmla="*/ 86 w 86"/>
                  <a:gd name="T3" fmla="*/ 13 h 107"/>
                  <a:gd name="T4" fmla="*/ 67 w 86"/>
                  <a:gd name="T5" fmla="*/ 2 h 107"/>
                  <a:gd name="T6" fmla="*/ 43 w 86"/>
                  <a:gd name="T7" fmla="*/ 7 h 107"/>
                  <a:gd name="T8" fmla="*/ 0 w 86"/>
                  <a:gd name="T9" fmla="*/ 96 h 107"/>
                  <a:gd name="T10" fmla="*/ 43 w 86"/>
                  <a:gd name="T11" fmla="*/ 107 h 107"/>
                  <a:gd name="T12" fmla="*/ 52 w 86"/>
                  <a:gd name="T13" fmla="*/ 107 h 107"/>
                  <a:gd name="T14" fmla="*/ 52 w 86"/>
                  <a:gd name="T15" fmla="*/ 107 h 107"/>
                  <a:gd name="T16" fmla="*/ 86 w 86"/>
                  <a:gd name="T17" fmla="*/ 1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107">
                    <a:moveTo>
                      <a:pt x="86" y="13"/>
                    </a:moveTo>
                    <a:cubicBezTo>
                      <a:pt x="86" y="13"/>
                      <a:pt x="86" y="13"/>
                      <a:pt x="86" y="13"/>
                    </a:cubicBezTo>
                    <a:cubicBezTo>
                      <a:pt x="79" y="8"/>
                      <a:pt x="73" y="3"/>
                      <a:pt x="67" y="2"/>
                    </a:cubicBezTo>
                    <a:cubicBezTo>
                      <a:pt x="60" y="0"/>
                      <a:pt x="51" y="2"/>
                      <a:pt x="43" y="7"/>
                    </a:cubicBezTo>
                    <a:cubicBezTo>
                      <a:pt x="17" y="32"/>
                      <a:pt x="0" y="96"/>
                      <a:pt x="0" y="96"/>
                    </a:cubicBezTo>
                    <a:cubicBezTo>
                      <a:pt x="5" y="100"/>
                      <a:pt x="16" y="106"/>
                      <a:pt x="43" y="107"/>
                    </a:cubicBezTo>
                    <a:cubicBezTo>
                      <a:pt x="46" y="107"/>
                      <a:pt x="49" y="107"/>
                      <a:pt x="52" y="107"/>
                    </a:cubicBezTo>
                    <a:cubicBezTo>
                      <a:pt x="52" y="107"/>
                      <a:pt x="52" y="107"/>
                      <a:pt x="52" y="107"/>
                    </a:cubicBezTo>
                    <a:cubicBezTo>
                      <a:pt x="57" y="43"/>
                      <a:pt x="86" y="13"/>
                      <a:pt x="86" y="13"/>
                    </a:cubicBezTo>
                    <a:close/>
                  </a:path>
                </a:pathLst>
              </a:cu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4" name="iślíḍé"/>
              <p:cNvSpPr/>
              <p:nvPr/>
            </p:nvSpPr>
            <p:spPr bwMode="auto">
              <a:xfrm>
                <a:off x="9511263" y="6008798"/>
                <a:ext cx="126920" cy="109769"/>
              </a:xfrm>
              <a:custGeom>
                <a:avLst/>
                <a:gdLst>
                  <a:gd name="T0" fmla="*/ 89 w 89"/>
                  <a:gd name="T1" fmla="*/ 45 h 77"/>
                  <a:gd name="T2" fmla="*/ 87 w 89"/>
                  <a:gd name="T3" fmla="*/ 15 h 77"/>
                  <a:gd name="T4" fmla="*/ 67 w 89"/>
                  <a:gd name="T5" fmla="*/ 0 h 77"/>
                  <a:gd name="T6" fmla="*/ 14 w 89"/>
                  <a:gd name="T7" fmla="*/ 3 h 77"/>
                  <a:gd name="T8" fmla="*/ 3 w 89"/>
                  <a:gd name="T9" fmla="*/ 20 h 77"/>
                  <a:gd name="T10" fmla="*/ 1 w 89"/>
                  <a:gd name="T11" fmla="*/ 58 h 77"/>
                  <a:gd name="T12" fmla="*/ 13 w 89"/>
                  <a:gd name="T13" fmla="*/ 76 h 77"/>
                  <a:gd name="T14" fmla="*/ 38 w 89"/>
                  <a:gd name="T15" fmla="*/ 70 h 77"/>
                  <a:gd name="T16" fmla="*/ 65 w 89"/>
                  <a:gd name="T17" fmla="*/ 62 h 77"/>
                  <a:gd name="T18" fmla="*/ 81 w 89"/>
                  <a:gd name="T19" fmla="*/ 55 h 77"/>
                  <a:gd name="T20" fmla="*/ 89 w 89"/>
                  <a:gd name="T21" fmla="*/ 4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77">
                    <a:moveTo>
                      <a:pt x="89" y="45"/>
                    </a:moveTo>
                    <a:cubicBezTo>
                      <a:pt x="89" y="45"/>
                      <a:pt x="88" y="21"/>
                      <a:pt x="87" y="15"/>
                    </a:cubicBezTo>
                    <a:cubicBezTo>
                      <a:pt x="85" y="9"/>
                      <a:pt x="79" y="0"/>
                      <a:pt x="67" y="0"/>
                    </a:cubicBezTo>
                    <a:cubicBezTo>
                      <a:pt x="55" y="0"/>
                      <a:pt x="21" y="0"/>
                      <a:pt x="14" y="3"/>
                    </a:cubicBezTo>
                    <a:cubicBezTo>
                      <a:pt x="7" y="6"/>
                      <a:pt x="6" y="9"/>
                      <a:pt x="3" y="20"/>
                    </a:cubicBezTo>
                    <a:cubicBezTo>
                      <a:pt x="0" y="32"/>
                      <a:pt x="1" y="58"/>
                      <a:pt x="1" y="58"/>
                    </a:cubicBezTo>
                    <a:cubicBezTo>
                      <a:pt x="1" y="58"/>
                      <a:pt x="10" y="77"/>
                      <a:pt x="13" y="76"/>
                    </a:cubicBezTo>
                    <a:cubicBezTo>
                      <a:pt x="15" y="76"/>
                      <a:pt x="35" y="72"/>
                      <a:pt x="38" y="70"/>
                    </a:cubicBezTo>
                    <a:cubicBezTo>
                      <a:pt x="40" y="68"/>
                      <a:pt x="62" y="64"/>
                      <a:pt x="65" y="62"/>
                    </a:cubicBezTo>
                    <a:cubicBezTo>
                      <a:pt x="68" y="60"/>
                      <a:pt x="81" y="56"/>
                      <a:pt x="81" y="55"/>
                    </a:cubicBezTo>
                    <a:cubicBezTo>
                      <a:pt x="82" y="54"/>
                      <a:pt x="89" y="45"/>
                      <a:pt x="89" y="45"/>
                    </a:cubicBezTo>
                    <a:close/>
                  </a:path>
                </a:pathLst>
              </a:custGeom>
              <a:solidFill>
                <a:srgbClr val="EDF9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5" name="íṡḻiḍè"/>
              <p:cNvSpPr/>
              <p:nvPr/>
            </p:nvSpPr>
            <p:spPr bwMode="auto">
              <a:xfrm>
                <a:off x="9500972" y="6174138"/>
                <a:ext cx="202387" cy="86443"/>
              </a:xfrm>
              <a:custGeom>
                <a:avLst/>
                <a:gdLst>
                  <a:gd name="T0" fmla="*/ 101 w 142"/>
                  <a:gd name="T1" fmla="*/ 59 h 61"/>
                  <a:gd name="T2" fmla="*/ 142 w 142"/>
                  <a:gd name="T3" fmla="*/ 43 h 61"/>
                  <a:gd name="T4" fmla="*/ 142 w 142"/>
                  <a:gd name="T5" fmla="*/ 20 h 61"/>
                  <a:gd name="T6" fmla="*/ 113 w 142"/>
                  <a:gd name="T7" fmla="*/ 36 h 61"/>
                  <a:gd name="T8" fmla="*/ 0 w 142"/>
                  <a:gd name="T9" fmla="*/ 1 h 61"/>
                  <a:gd name="T10" fmla="*/ 0 w 142"/>
                  <a:gd name="T11" fmla="*/ 0 h 61"/>
                  <a:gd name="T12" fmla="*/ 0 w 142"/>
                  <a:gd name="T13" fmla="*/ 15 h 61"/>
                  <a:gd name="T14" fmla="*/ 101 w 142"/>
                  <a:gd name="T15" fmla="*/ 59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1">
                    <a:moveTo>
                      <a:pt x="101" y="59"/>
                    </a:moveTo>
                    <a:cubicBezTo>
                      <a:pt x="134" y="58"/>
                      <a:pt x="142" y="43"/>
                      <a:pt x="142" y="43"/>
                    </a:cubicBezTo>
                    <a:cubicBezTo>
                      <a:pt x="142" y="20"/>
                      <a:pt x="142" y="20"/>
                      <a:pt x="142" y="20"/>
                    </a:cubicBezTo>
                    <a:cubicBezTo>
                      <a:pt x="141" y="26"/>
                      <a:pt x="135" y="34"/>
                      <a:pt x="113" y="36"/>
                    </a:cubicBezTo>
                    <a:cubicBezTo>
                      <a:pt x="78" y="39"/>
                      <a:pt x="18" y="31"/>
                      <a:pt x="0" y="1"/>
                    </a:cubicBezTo>
                    <a:cubicBezTo>
                      <a:pt x="0" y="0"/>
                      <a:pt x="0" y="0"/>
                      <a:pt x="0" y="0"/>
                    </a:cubicBezTo>
                    <a:cubicBezTo>
                      <a:pt x="0" y="15"/>
                      <a:pt x="0" y="15"/>
                      <a:pt x="0" y="15"/>
                    </a:cubicBezTo>
                    <a:cubicBezTo>
                      <a:pt x="19" y="53"/>
                      <a:pt x="68" y="61"/>
                      <a:pt x="101" y="59"/>
                    </a:cubicBezTo>
                    <a:close/>
                  </a:path>
                </a:pathLst>
              </a:custGeom>
              <a:solidFill>
                <a:srgbClr val="EDF9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6" name="îšľiḓe"/>
              <p:cNvSpPr/>
              <p:nvPr/>
            </p:nvSpPr>
            <p:spPr bwMode="auto">
              <a:xfrm>
                <a:off x="9565461" y="6137090"/>
                <a:ext cx="137897" cy="90559"/>
              </a:xfrm>
              <a:custGeom>
                <a:avLst/>
                <a:gdLst>
                  <a:gd name="T0" fmla="*/ 68 w 97"/>
                  <a:gd name="T1" fmla="*/ 62 h 64"/>
                  <a:gd name="T2" fmla="*/ 97 w 97"/>
                  <a:gd name="T3" fmla="*/ 46 h 64"/>
                  <a:gd name="T4" fmla="*/ 97 w 97"/>
                  <a:gd name="T5" fmla="*/ 40 h 64"/>
                  <a:gd name="T6" fmla="*/ 84 w 97"/>
                  <a:gd name="T7" fmla="*/ 6 h 64"/>
                  <a:gd name="T8" fmla="*/ 54 w 97"/>
                  <a:gd name="T9" fmla="*/ 2 h 64"/>
                  <a:gd name="T10" fmla="*/ 0 w 97"/>
                  <a:gd name="T11" fmla="*/ 56 h 64"/>
                  <a:gd name="T12" fmla="*/ 68 w 97"/>
                  <a:gd name="T13" fmla="*/ 62 h 64"/>
                </a:gdLst>
                <a:ahLst/>
                <a:cxnLst>
                  <a:cxn ang="0">
                    <a:pos x="T0" y="T1"/>
                  </a:cxn>
                  <a:cxn ang="0">
                    <a:pos x="T2" y="T3"/>
                  </a:cxn>
                  <a:cxn ang="0">
                    <a:pos x="T4" y="T5"/>
                  </a:cxn>
                  <a:cxn ang="0">
                    <a:pos x="T6" y="T7"/>
                  </a:cxn>
                  <a:cxn ang="0">
                    <a:pos x="T8" y="T9"/>
                  </a:cxn>
                  <a:cxn ang="0">
                    <a:pos x="T10" y="T11"/>
                  </a:cxn>
                  <a:cxn ang="0">
                    <a:pos x="T12" y="T13"/>
                  </a:cxn>
                </a:cxnLst>
                <a:rect l="0" t="0" r="r" b="b"/>
                <a:pathLst>
                  <a:path w="97" h="64">
                    <a:moveTo>
                      <a:pt x="68" y="62"/>
                    </a:moveTo>
                    <a:cubicBezTo>
                      <a:pt x="90" y="60"/>
                      <a:pt x="96" y="52"/>
                      <a:pt x="97" y="46"/>
                    </a:cubicBezTo>
                    <a:cubicBezTo>
                      <a:pt x="97" y="40"/>
                      <a:pt x="97" y="40"/>
                      <a:pt x="97" y="40"/>
                    </a:cubicBezTo>
                    <a:cubicBezTo>
                      <a:pt x="94" y="30"/>
                      <a:pt x="89" y="18"/>
                      <a:pt x="84" y="6"/>
                    </a:cubicBezTo>
                    <a:cubicBezTo>
                      <a:pt x="79" y="4"/>
                      <a:pt x="68" y="0"/>
                      <a:pt x="54" y="2"/>
                    </a:cubicBezTo>
                    <a:cubicBezTo>
                      <a:pt x="33" y="6"/>
                      <a:pt x="7" y="16"/>
                      <a:pt x="0" y="56"/>
                    </a:cubicBezTo>
                    <a:cubicBezTo>
                      <a:pt x="23" y="62"/>
                      <a:pt x="49" y="64"/>
                      <a:pt x="68" y="62"/>
                    </a:cubicBezTo>
                    <a:close/>
                  </a:path>
                </a:pathLst>
              </a:custGeom>
              <a:solidFill>
                <a:srgbClr val="EDF9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7" name="ïṡ1ïḋè"/>
              <p:cNvSpPr/>
              <p:nvPr/>
            </p:nvSpPr>
            <p:spPr bwMode="auto">
              <a:xfrm>
                <a:off x="9500972" y="6068485"/>
                <a:ext cx="96048" cy="148188"/>
              </a:xfrm>
              <a:custGeom>
                <a:avLst/>
                <a:gdLst>
                  <a:gd name="T0" fmla="*/ 43 w 67"/>
                  <a:gd name="T1" fmla="*/ 15 h 104"/>
                  <a:gd name="T2" fmla="*/ 30 w 67"/>
                  <a:gd name="T3" fmla="*/ 22 h 104"/>
                  <a:gd name="T4" fmla="*/ 7 w 67"/>
                  <a:gd name="T5" fmla="*/ 9 h 104"/>
                  <a:gd name="T6" fmla="*/ 8 w 67"/>
                  <a:gd name="T7" fmla="*/ 0 h 104"/>
                  <a:gd name="T8" fmla="*/ 0 w 67"/>
                  <a:gd name="T9" fmla="*/ 11 h 104"/>
                  <a:gd name="T10" fmla="*/ 0 w 67"/>
                  <a:gd name="T11" fmla="*/ 74 h 104"/>
                  <a:gd name="T12" fmla="*/ 0 w 67"/>
                  <a:gd name="T13" fmla="*/ 75 h 104"/>
                  <a:gd name="T14" fmla="*/ 45 w 67"/>
                  <a:gd name="T15" fmla="*/ 104 h 104"/>
                  <a:gd name="T16" fmla="*/ 67 w 67"/>
                  <a:gd name="T17" fmla="*/ 64 h 104"/>
                  <a:gd name="T18" fmla="*/ 67 w 67"/>
                  <a:gd name="T19" fmla="*/ 64 h 104"/>
                  <a:gd name="T20" fmla="*/ 43 w 67"/>
                  <a:gd name="T21" fmla="*/ 1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104">
                    <a:moveTo>
                      <a:pt x="43" y="15"/>
                    </a:moveTo>
                    <a:cubicBezTo>
                      <a:pt x="38" y="19"/>
                      <a:pt x="34" y="22"/>
                      <a:pt x="30" y="22"/>
                    </a:cubicBezTo>
                    <a:cubicBezTo>
                      <a:pt x="18" y="24"/>
                      <a:pt x="7" y="9"/>
                      <a:pt x="7" y="9"/>
                    </a:cubicBezTo>
                    <a:cubicBezTo>
                      <a:pt x="8" y="0"/>
                      <a:pt x="8" y="0"/>
                      <a:pt x="8" y="0"/>
                    </a:cubicBezTo>
                    <a:cubicBezTo>
                      <a:pt x="0" y="1"/>
                      <a:pt x="0" y="11"/>
                      <a:pt x="0" y="11"/>
                    </a:cubicBezTo>
                    <a:cubicBezTo>
                      <a:pt x="0" y="74"/>
                      <a:pt x="0" y="74"/>
                      <a:pt x="0" y="74"/>
                    </a:cubicBezTo>
                    <a:cubicBezTo>
                      <a:pt x="0" y="75"/>
                      <a:pt x="0" y="75"/>
                      <a:pt x="0" y="75"/>
                    </a:cubicBezTo>
                    <a:cubicBezTo>
                      <a:pt x="8" y="89"/>
                      <a:pt x="26" y="98"/>
                      <a:pt x="45" y="104"/>
                    </a:cubicBezTo>
                    <a:cubicBezTo>
                      <a:pt x="49" y="84"/>
                      <a:pt x="57" y="72"/>
                      <a:pt x="67" y="64"/>
                    </a:cubicBezTo>
                    <a:cubicBezTo>
                      <a:pt x="67" y="64"/>
                      <a:pt x="67" y="64"/>
                      <a:pt x="67" y="64"/>
                    </a:cubicBezTo>
                    <a:cubicBezTo>
                      <a:pt x="62" y="44"/>
                      <a:pt x="48" y="22"/>
                      <a:pt x="43" y="15"/>
                    </a:cubicBezTo>
                    <a:close/>
                  </a:path>
                </a:pathLst>
              </a:custGeom>
              <a:solidFill>
                <a:srgbClr val="67727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8" name="îšḻîďé"/>
              <p:cNvSpPr/>
              <p:nvPr/>
            </p:nvSpPr>
            <p:spPr bwMode="auto">
              <a:xfrm>
                <a:off x="9562717" y="6064368"/>
                <a:ext cx="122118" cy="95362"/>
              </a:xfrm>
              <a:custGeom>
                <a:avLst/>
                <a:gdLst>
                  <a:gd name="T0" fmla="*/ 86 w 86"/>
                  <a:gd name="T1" fmla="*/ 57 h 67"/>
                  <a:gd name="T2" fmla="*/ 37 w 86"/>
                  <a:gd name="T3" fmla="*/ 1 h 67"/>
                  <a:gd name="T4" fmla="*/ 0 w 86"/>
                  <a:gd name="T5" fmla="*/ 18 h 67"/>
                  <a:gd name="T6" fmla="*/ 24 w 86"/>
                  <a:gd name="T7" fmla="*/ 67 h 67"/>
                  <a:gd name="T8" fmla="*/ 24 w 86"/>
                  <a:gd name="T9" fmla="*/ 67 h 67"/>
                  <a:gd name="T10" fmla="*/ 56 w 86"/>
                  <a:gd name="T11" fmla="*/ 53 h 67"/>
                  <a:gd name="T12" fmla="*/ 86 w 86"/>
                  <a:gd name="T13" fmla="*/ 57 h 67"/>
                </a:gdLst>
                <a:ahLst/>
                <a:cxnLst>
                  <a:cxn ang="0">
                    <a:pos x="T0" y="T1"/>
                  </a:cxn>
                  <a:cxn ang="0">
                    <a:pos x="T2" y="T3"/>
                  </a:cxn>
                  <a:cxn ang="0">
                    <a:pos x="T4" y="T5"/>
                  </a:cxn>
                  <a:cxn ang="0">
                    <a:pos x="T6" y="T7"/>
                  </a:cxn>
                  <a:cxn ang="0">
                    <a:pos x="T8" y="T9"/>
                  </a:cxn>
                  <a:cxn ang="0">
                    <a:pos x="T10" y="T11"/>
                  </a:cxn>
                  <a:cxn ang="0">
                    <a:pos x="T12" y="T13"/>
                  </a:cxn>
                </a:cxnLst>
                <a:rect l="0" t="0" r="r" b="b"/>
                <a:pathLst>
                  <a:path w="86" h="67">
                    <a:moveTo>
                      <a:pt x="86" y="57"/>
                    </a:moveTo>
                    <a:cubicBezTo>
                      <a:pt x="73" y="28"/>
                      <a:pt x="54" y="0"/>
                      <a:pt x="37" y="1"/>
                    </a:cubicBezTo>
                    <a:cubicBezTo>
                      <a:pt x="22" y="3"/>
                      <a:pt x="10" y="12"/>
                      <a:pt x="0" y="18"/>
                    </a:cubicBezTo>
                    <a:cubicBezTo>
                      <a:pt x="5" y="25"/>
                      <a:pt x="19" y="47"/>
                      <a:pt x="24" y="67"/>
                    </a:cubicBezTo>
                    <a:cubicBezTo>
                      <a:pt x="24" y="67"/>
                      <a:pt x="24" y="67"/>
                      <a:pt x="24" y="67"/>
                    </a:cubicBezTo>
                    <a:cubicBezTo>
                      <a:pt x="34" y="59"/>
                      <a:pt x="46" y="55"/>
                      <a:pt x="56" y="53"/>
                    </a:cubicBezTo>
                    <a:cubicBezTo>
                      <a:pt x="70" y="51"/>
                      <a:pt x="81" y="55"/>
                      <a:pt x="86" y="57"/>
                    </a:cubicBezTo>
                    <a:close/>
                  </a:path>
                </a:pathLst>
              </a:cu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9" name="íšliďé"/>
              <p:cNvSpPr/>
              <p:nvPr/>
            </p:nvSpPr>
            <p:spPr bwMode="auto">
              <a:xfrm>
                <a:off x="9155199" y="4828095"/>
                <a:ext cx="408890" cy="571485"/>
              </a:xfrm>
              <a:custGeom>
                <a:avLst/>
                <a:gdLst>
                  <a:gd name="T0" fmla="*/ 210 w 287"/>
                  <a:gd name="T1" fmla="*/ 0 h 401"/>
                  <a:gd name="T2" fmla="*/ 6 w 287"/>
                  <a:gd name="T3" fmla="*/ 339 h 401"/>
                  <a:gd name="T4" fmla="*/ 0 w 287"/>
                  <a:gd name="T5" fmla="*/ 401 h 401"/>
                  <a:gd name="T6" fmla="*/ 287 w 287"/>
                  <a:gd name="T7" fmla="*/ 30 h 401"/>
                  <a:gd name="T8" fmla="*/ 210 w 287"/>
                  <a:gd name="T9" fmla="*/ 0 h 401"/>
                </a:gdLst>
                <a:ahLst/>
                <a:cxnLst>
                  <a:cxn ang="0">
                    <a:pos x="T0" y="T1"/>
                  </a:cxn>
                  <a:cxn ang="0">
                    <a:pos x="T2" y="T3"/>
                  </a:cxn>
                  <a:cxn ang="0">
                    <a:pos x="T4" y="T5"/>
                  </a:cxn>
                  <a:cxn ang="0">
                    <a:pos x="T6" y="T7"/>
                  </a:cxn>
                  <a:cxn ang="0">
                    <a:pos x="T8" y="T9"/>
                  </a:cxn>
                </a:cxnLst>
                <a:rect l="0" t="0" r="r" b="b"/>
                <a:pathLst>
                  <a:path w="287" h="401">
                    <a:moveTo>
                      <a:pt x="210" y="0"/>
                    </a:moveTo>
                    <a:cubicBezTo>
                      <a:pt x="210" y="0"/>
                      <a:pt x="113" y="230"/>
                      <a:pt x="6" y="339"/>
                    </a:cubicBezTo>
                    <a:cubicBezTo>
                      <a:pt x="6" y="339"/>
                      <a:pt x="1" y="391"/>
                      <a:pt x="0" y="401"/>
                    </a:cubicBezTo>
                    <a:cubicBezTo>
                      <a:pt x="0" y="401"/>
                      <a:pt x="206" y="245"/>
                      <a:pt x="287" y="30"/>
                    </a:cubicBezTo>
                    <a:cubicBezTo>
                      <a:pt x="287" y="30"/>
                      <a:pt x="216" y="2"/>
                      <a:pt x="210" y="0"/>
                    </a:cubicBezTo>
                    <a:close/>
                  </a:path>
                </a:pathLst>
              </a:custGeom>
              <a:solidFill>
                <a:srgbClr val="455C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0" name="ïṡļiḑê"/>
              <p:cNvSpPr/>
              <p:nvPr/>
            </p:nvSpPr>
            <p:spPr bwMode="auto">
              <a:xfrm>
                <a:off x="9157943" y="5007842"/>
                <a:ext cx="25384" cy="159165"/>
              </a:xfrm>
              <a:custGeom>
                <a:avLst/>
                <a:gdLst>
                  <a:gd name="T0" fmla="*/ 11 w 18"/>
                  <a:gd name="T1" fmla="*/ 112 h 112"/>
                  <a:gd name="T2" fmla="*/ 17 w 18"/>
                  <a:gd name="T3" fmla="*/ 1 h 112"/>
                  <a:gd name="T4" fmla="*/ 0 w 18"/>
                  <a:gd name="T5" fmla="*/ 111 h 112"/>
                  <a:gd name="T6" fmla="*/ 11 w 18"/>
                  <a:gd name="T7" fmla="*/ 112 h 112"/>
                </a:gdLst>
                <a:ahLst/>
                <a:cxnLst>
                  <a:cxn ang="0">
                    <a:pos x="T0" y="T1"/>
                  </a:cxn>
                  <a:cxn ang="0">
                    <a:pos x="T2" y="T3"/>
                  </a:cxn>
                  <a:cxn ang="0">
                    <a:pos x="T4" y="T5"/>
                  </a:cxn>
                  <a:cxn ang="0">
                    <a:pos x="T6" y="T7"/>
                  </a:cxn>
                </a:cxnLst>
                <a:rect l="0" t="0" r="r" b="b"/>
                <a:pathLst>
                  <a:path w="18" h="112">
                    <a:moveTo>
                      <a:pt x="11" y="112"/>
                    </a:moveTo>
                    <a:cubicBezTo>
                      <a:pt x="11" y="112"/>
                      <a:pt x="17" y="3"/>
                      <a:pt x="17" y="1"/>
                    </a:cubicBezTo>
                    <a:cubicBezTo>
                      <a:pt x="18" y="0"/>
                      <a:pt x="0" y="111"/>
                      <a:pt x="0" y="111"/>
                    </a:cubicBezTo>
                    <a:lnTo>
                      <a:pt x="11" y="112"/>
                    </a:lnTo>
                    <a:close/>
                  </a:path>
                </a:pathLst>
              </a:custGeom>
              <a:solidFill>
                <a:srgbClr val="4A789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1" name="ïS1íḑè"/>
              <p:cNvSpPr/>
              <p:nvPr/>
            </p:nvSpPr>
            <p:spPr bwMode="auto">
              <a:xfrm>
                <a:off x="9009755" y="5561489"/>
                <a:ext cx="63803" cy="83013"/>
              </a:xfrm>
              <a:custGeom>
                <a:avLst/>
                <a:gdLst>
                  <a:gd name="T0" fmla="*/ 7 w 45"/>
                  <a:gd name="T1" fmla="*/ 16 h 58"/>
                  <a:gd name="T2" fmla="*/ 17 w 45"/>
                  <a:gd name="T3" fmla="*/ 48 h 58"/>
                  <a:gd name="T4" fmla="*/ 34 w 45"/>
                  <a:gd name="T5" fmla="*/ 30 h 58"/>
                  <a:gd name="T6" fmla="*/ 45 w 45"/>
                  <a:gd name="T7" fmla="*/ 0 h 58"/>
                  <a:gd name="T8" fmla="*/ 38 w 45"/>
                  <a:gd name="T9" fmla="*/ 31 h 58"/>
                  <a:gd name="T10" fmla="*/ 17 w 45"/>
                  <a:gd name="T11" fmla="*/ 55 h 58"/>
                  <a:gd name="T12" fmla="*/ 7 w 45"/>
                  <a:gd name="T13" fmla="*/ 16 h 58"/>
                </a:gdLst>
                <a:ahLst/>
                <a:cxnLst>
                  <a:cxn ang="0">
                    <a:pos x="T0" y="T1"/>
                  </a:cxn>
                  <a:cxn ang="0">
                    <a:pos x="T2" y="T3"/>
                  </a:cxn>
                  <a:cxn ang="0">
                    <a:pos x="T4" y="T5"/>
                  </a:cxn>
                  <a:cxn ang="0">
                    <a:pos x="T6" y="T7"/>
                  </a:cxn>
                  <a:cxn ang="0">
                    <a:pos x="T8" y="T9"/>
                  </a:cxn>
                  <a:cxn ang="0">
                    <a:pos x="T10" y="T11"/>
                  </a:cxn>
                  <a:cxn ang="0">
                    <a:pos x="T12" y="T13"/>
                  </a:cxn>
                </a:cxnLst>
                <a:rect l="0" t="0" r="r" b="b"/>
                <a:pathLst>
                  <a:path w="45" h="58">
                    <a:moveTo>
                      <a:pt x="7" y="16"/>
                    </a:moveTo>
                    <a:cubicBezTo>
                      <a:pt x="7" y="16"/>
                      <a:pt x="2" y="44"/>
                      <a:pt x="17" y="48"/>
                    </a:cubicBezTo>
                    <a:cubicBezTo>
                      <a:pt x="33" y="52"/>
                      <a:pt x="32" y="43"/>
                      <a:pt x="34" y="30"/>
                    </a:cubicBezTo>
                    <a:cubicBezTo>
                      <a:pt x="35" y="16"/>
                      <a:pt x="41" y="5"/>
                      <a:pt x="45" y="0"/>
                    </a:cubicBezTo>
                    <a:cubicBezTo>
                      <a:pt x="45" y="0"/>
                      <a:pt x="37" y="20"/>
                      <a:pt x="38" y="31"/>
                    </a:cubicBezTo>
                    <a:cubicBezTo>
                      <a:pt x="38" y="42"/>
                      <a:pt x="34" y="58"/>
                      <a:pt x="17" y="55"/>
                    </a:cubicBezTo>
                    <a:cubicBezTo>
                      <a:pt x="0" y="51"/>
                      <a:pt x="3" y="26"/>
                      <a:pt x="7" y="16"/>
                    </a:cubicBezTo>
                    <a:close/>
                  </a:path>
                </a:pathLst>
              </a:custGeom>
              <a:solidFill>
                <a:srgbClr val="E2A87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2" name="ïślîḍê"/>
              <p:cNvSpPr/>
              <p:nvPr/>
            </p:nvSpPr>
            <p:spPr bwMode="auto">
              <a:xfrm>
                <a:off x="9079047" y="6130916"/>
                <a:ext cx="126920" cy="107025"/>
              </a:xfrm>
              <a:custGeom>
                <a:avLst/>
                <a:gdLst>
                  <a:gd name="T0" fmla="*/ 0 w 89"/>
                  <a:gd name="T1" fmla="*/ 43 h 75"/>
                  <a:gd name="T2" fmla="*/ 8 w 89"/>
                  <a:gd name="T3" fmla="*/ 16 h 75"/>
                  <a:gd name="T4" fmla="*/ 10 w 89"/>
                  <a:gd name="T5" fmla="*/ 13 h 75"/>
                  <a:gd name="T6" fmla="*/ 40 w 89"/>
                  <a:gd name="T7" fmla="*/ 1 h 75"/>
                  <a:gd name="T8" fmla="*/ 89 w 89"/>
                  <a:gd name="T9" fmla="*/ 60 h 75"/>
                  <a:gd name="T10" fmla="*/ 45 w 89"/>
                  <a:gd name="T11" fmla="*/ 75 h 75"/>
                  <a:gd name="T12" fmla="*/ 3 w 89"/>
                  <a:gd name="T13" fmla="*/ 60 h 75"/>
                  <a:gd name="T14" fmla="*/ 0 w 89"/>
                  <a:gd name="T15" fmla="*/ 43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75">
                    <a:moveTo>
                      <a:pt x="0" y="43"/>
                    </a:moveTo>
                    <a:cubicBezTo>
                      <a:pt x="0" y="43"/>
                      <a:pt x="2" y="31"/>
                      <a:pt x="8" y="16"/>
                    </a:cubicBezTo>
                    <a:cubicBezTo>
                      <a:pt x="8" y="15"/>
                      <a:pt x="9" y="13"/>
                      <a:pt x="10" y="13"/>
                    </a:cubicBezTo>
                    <a:cubicBezTo>
                      <a:pt x="15" y="5"/>
                      <a:pt x="25" y="0"/>
                      <a:pt x="40" y="1"/>
                    </a:cubicBezTo>
                    <a:cubicBezTo>
                      <a:pt x="80" y="4"/>
                      <a:pt x="89" y="60"/>
                      <a:pt x="89" y="60"/>
                    </a:cubicBezTo>
                    <a:cubicBezTo>
                      <a:pt x="89" y="60"/>
                      <a:pt x="47" y="75"/>
                      <a:pt x="45" y="75"/>
                    </a:cubicBezTo>
                    <a:cubicBezTo>
                      <a:pt x="42" y="75"/>
                      <a:pt x="3" y="60"/>
                      <a:pt x="3" y="60"/>
                    </a:cubicBezTo>
                    <a:lnTo>
                      <a:pt x="0" y="43"/>
                    </a:lnTo>
                    <a:close/>
                  </a:path>
                </a:pathLst>
              </a:custGeom>
              <a:solidFill>
                <a:srgbClr val="EDF9F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3" name="î$ḻïḓé"/>
              <p:cNvSpPr/>
              <p:nvPr/>
            </p:nvSpPr>
            <p:spPr bwMode="auto">
              <a:xfrm>
                <a:off x="9208712" y="4394507"/>
                <a:ext cx="15779" cy="1852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4" name="îṧľíḓè"/>
              <p:cNvSpPr/>
              <p:nvPr/>
            </p:nvSpPr>
            <p:spPr bwMode="auto">
              <a:xfrm>
                <a:off x="9495483" y="4394507"/>
                <a:ext cx="15779" cy="1852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grpSp>
          <p:nvGrpSpPr>
            <p:cNvPr id="121" name="组合 120"/>
            <p:cNvGrpSpPr/>
            <p:nvPr/>
          </p:nvGrpSpPr>
          <p:grpSpPr>
            <a:xfrm>
              <a:off x="10045701" y="3827825"/>
              <a:ext cx="1195796" cy="2444420"/>
              <a:chOff x="10045701" y="3827825"/>
              <a:chExt cx="1195796" cy="2444420"/>
            </a:xfrm>
          </p:grpSpPr>
          <p:sp>
            <p:nvSpPr>
              <p:cNvPr id="11" name="işḷîḑe"/>
              <p:cNvSpPr/>
              <p:nvPr/>
            </p:nvSpPr>
            <p:spPr bwMode="auto">
              <a:xfrm>
                <a:off x="10045701" y="5009213"/>
                <a:ext cx="398599" cy="430158"/>
              </a:xfrm>
              <a:custGeom>
                <a:avLst/>
                <a:gdLst>
                  <a:gd name="T0" fmla="*/ 240 w 280"/>
                  <a:gd name="T1" fmla="*/ 21 h 302"/>
                  <a:gd name="T2" fmla="*/ 114 w 280"/>
                  <a:gd name="T3" fmla="*/ 194 h 302"/>
                  <a:gd name="T4" fmla="*/ 53 w 280"/>
                  <a:gd name="T5" fmla="*/ 206 h 302"/>
                  <a:gd name="T6" fmla="*/ 1 w 280"/>
                  <a:gd name="T7" fmla="*/ 214 h 302"/>
                  <a:gd name="T8" fmla="*/ 55 w 280"/>
                  <a:gd name="T9" fmla="*/ 243 h 302"/>
                  <a:gd name="T10" fmla="*/ 93 w 280"/>
                  <a:gd name="T11" fmla="*/ 236 h 302"/>
                  <a:gd name="T12" fmla="*/ 95 w 280"/>
                  <a:gd name="T13" fmla="*/ 257 h 302"/>
                  <a:gd name="T14" fmla="*/ 113 w 280"/>
                  <a:gd name="T15" fmla="*/ 300 h 302"/>
                  <a:gd name="T16" fmla="*/ 121 w 280"/>
                  <a:gd name="T17" fmla="*/ 272 h 302"/>
                  <a:gd name="T18" fmla="*/ 148 w 280"/>
                  <a:gd name="T19" fmla="*/ 242 h 302"/>
                  <a:gd name="T20" fmla="*/ 157 w 280"/>
                  <a:gd name="T21" fmla="*/ 205 h 302"/>
                  <a:gd name="T22" fmla="*/ 255 w 280"/>
                  <a:gd name="T23" fmla="*/ 72 h 302"/>
                  <a:gd name="T24" fmla="*/ 280 w 280"/>
                  <a:gd name="T25" fmla="*/ 21 h 302"/>
                  <a:gd name="T26" fmla="*/ 243 w 280"/>
                  <a:gd name="T27" fmla="*/ 0 h 302"/>
                  <a:gd name="T28" fmla="*/ 240 w 280"/>
                  <a:gd name="T29" fmla="*/ 2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0" h="302">
                    <a:moveTo>
                      <a:pt x="240" y="21"/>
                    </a:moveTo>
                    <a:cubicBezTo>
                      <a:pt x="240" y="21"/>
                      <a:pt x="177" y="155"/>
                      <a:pt x="114" y="194"/>
                    </a:cubicBezTo>
                    <a:cubicBezTo>
                      <a:pt x="114" y="194"/>
                      <a:pt x="87" y="207"/>
                      <a:pt x="53" y="206"/>
                    </a:cubicBezTo>
                    <a:cubicBezTo>
                      <a:pt x="18" y="205"/>
                      <a:pt x="3" y="194"/>
                      <a:pt x="1" y="214"/>
                    </a:cubicBezTo>
                    <a:cubicBezTo>
                      <a:pt x="0" y="234"/>
                      <a:pt x="29" y="249"/>
                      <a:pt x="55" y="243"/>
                    </a:cubicBezTo>
                    <a:cubicBezTo>
                      <a:pt x="81" y="236"/>
                      <a:pt x="90" y="231"/>
                      <a:pt x="93" y="236"/>
                    </a:cubicBezTo>
                    <a:cubicBezTo>
                      <a:pt x="96" y="242"/>
                      <a:pt x="98" y="248"/>
                      <a:pt x="95" y="257"/>
                    </a:cubicBezTo>
                    <a:cubicBezTo>
                      <a:pt x="93" y="266"/>
                      <a:pt x="88" y="299"/>
                      <a:pt x="113" y="300"/>
                    </a:cubicBezTo>
                    <a:cubicBezTo>
                      <a:pt x="138" y="302"/>
                      <a:pt x="117" y="290"/>
                      <a:pt x="121" y="272"/>
                    </a:cubicBezTo>
                    <a:cubicBezTo>
                      <a:pt x="125" y="255"/>
                      <a:pt x="139" y="255"/>
                      <a:pt x="148" y="242"/>
                    </a:cubicBezTo>
                    <a:cubicBezTo>
                      <a:pt x="157" y="229"/>
                      <a:pt x="156" y="208"/>
                      <a:pt x="157" y="205"/>
                    </a:cubicBezTo>
                    <a:cubicBezTo>
                      <a:pt x="158" y="202"/>
                      <a:pt x="242" y="115"/>
                      <a:pt x="255" y="72"/>
                    </a:cubicBezTo>
                    <a:cubicBezTo>
                      <a:pt x="269" y="30"/>
                      <a:pt x="280" y="21"/>
                      <a:pt x="280" y="21"/>
                    </a:cubicBezTo>
                    <a:cubicBezTo>
                      <a:pt x="243" y="0"/>
                      <a:pt x="243" y="0"/>
                      <a:pt x="243" y="0"/>
                    </a:cubicBezTo>
                    <a:lnTo>
                      <a:pt x="240" y="21"/>
                    </a:lnTo>
                    <a:close/>
                  </a:path>
                </a:pathLst>
              </a:custGeom>
              <a:solidFill>
                <a:srgbClr val="FFCD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 name="îṧḷiďè"/>
              <p:cNvSpPr/>
              <p:nvPr/>
            </p:nvSpPr>
            <p:spPr bwMode="auto">
              <a:xfrm>
                <a:off x="10086864" y="5328230"/>
                <a:ext cx="149560" cy="76838"/>
              </a:xfrm>
              <a:custGeom>
                <a:avLst/>
                <a:gdLst>
                  <a:gd name="T0" fmla="*/ 42 w 105"/>
                  <a:gd name="T1" fmla="*/ 11 h 54"/>
                  <a:gd name="T2" fmla="*/ 12 w 105"/>
                  <a:gd name="T3" fmla="*/ 26 h 54"/>
                  <a:gd name="T4" fmla="*/ 66 w 105"/>
                  <a:gd name="T5" fmla="*/ 33 h 54"/>
                  <a:gd name="T6" fmla="*/ 75 w 105"/>
                  <a:gd name="T7" fmla="*/ 0 h 54"/>
                  <a:gd name="T8" fmla="*/ 57 w 105"/>
                  <a:gd name="T9" fmla="*/ 2 h 54"/>
                  <a:gd name="T10" fmla="*/ 42 w 105"/>
                  <a:gd name="T11" fmla="*/ 11 h 54"/>
                </a:gdLst>
                <a:ahLst/>
                <a:cxnLst>
                  <a:cxn ang="0">
                    <a:pos x="T0" y="T1"/>
                  </a:cxn>
                  <a:cxn ang="0">
                    <a:pos x="T2" y="T3"/>
                  </a:cxn>
                  <a:cxn ang="0">
                    <a:pos x="T4" y="T5"/>
                  </a:cxn>
                  <a:cxn ang="0">
                    <a:pos x="T6" y="T7"/>
                  </a:cxn>
                  <a:cxn ang="0">
                    <a:pos x="T8" y="T9"/>
                  </a:cxn>
                  <a:cxn ang="0">
                    <a:pos x="T10" y="T11"/>
                  </a:cxn>
                </a:cxnLst>
                <a:rect l="0" t="0" r="r" b="b"/>
                <a:pathLst>
                  <a:path w="105" h="54">
                    <a:moveTo>
                      <a:pt x="42" y="11"/>
                    </a:moveTo>
                    <a:cubicBezTo>
                      <a:pt x="42" y="11"/>
                      <a:pt x="23" y="19"/>
                      <a:pt x="12" y="26"/>
                    </a:cubicBezTo>
                    <a:cubicBezTo>
                      <a:pt x="0" y="33"/>
                      <a:pt x="35" y="54"/>
                      <a:pt x="66" y="33"/>
                    </a:cubicBezTo>
                    <a:cubicBezTo>
                      <a:pt x="105" y="6"/>
                      <a:pt x="75" y="0"/>
                      <a:pt x="75" y="0"/>
                    </a:cubicBezTo>
                    <a:cubicBezTo>
                      <a:pt x="57" y="2"/>
                      <a:pt x="57" y="2"/>
                      <a:pt x="57" y="2"/>
                    </a:cubicBezTo>
                    <a:lnTo>
                      <a:pt x="42" y="11"/>
                    </a:lnTo>
                    <a:close/>
                  </a:path>
                </a:pathLst>
              </a:custGeom>
              <a:solidFill>
                <a:srgbClr val="EFB7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 name="í$ľîḑé"/>
              <p:cNvSpPr/>
              <p:nvPr/>
            </p:nvSpPr>
            <p:spPr bwMode="auto">
              <a:xfrm>
                <a:off x="10316693" y="6095242"/>
                <a:ext cx="234631" cy="177003"/>
              </a:xfrm>
              <a:custGeom>
                <a:avLst/>
                <a:gdLst>
                  <a:gd name="T0" fmla="*/ 63 w 165"/>
                  <a:gd name="T1" fmla="*/ 14 h 124"/>
                  <a:gd name="T2" fmla="*/ 45 w 165"/>
                  <a:gd name="T3" fmla="*/ 40 h 124"/>
                  <a:gd name="T4" fmla="*/ 4 w 165"/>
                  <a:gd name="T5" fmla="*/ 92 h 124"/>
                  <a:gd name="T6" fmla="*/ 113 w 165"/>
                  <a:gd name="T7" fmla="*/ 101 h 124"/>
                  <a:gd name="T8" fmla="*/ 137 w 165"/>
                  <a:gd name="T9" fmla="*/ 75 h 124"/>
                  <a:gd name="T10" fmla="*/ 165 w 165"/>
                  <a:gd name="T11" fmla="*/ 47 h 124"/>
                  <a:gd name="T12" fmla="*/ 137 w 165"/>
                  <a:gd name="T13" fmla="*/ 7 h 124"/>
                  <a:gd name="T14" fmla="*/ 101 w 165"/>
                  <a:gd name="T15" fmla="*/ 1 h 124"/>
                  <a:gd name="T16" fmla="*/ 63 w 165"/>
                  <a:gd name="T17" fmla="*/ 1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24">
                    <a:moveTo>
                      <a:pt x="63" y="14"/>
                    </a:moveTo>
                    <a:cubicBezTo>
                      <a:pt x="63" y="14"/>
                      <a:pt x="55" y="30"/>
                      <a:pt x="45" y="40"/>
                    </a:cubicBezTo>
                    <a:cubicBezTo>
                      <a:pt x="35" y="50"/>
                      <a:pt x="0" y="68"/>
                      <a:pt x="4" y="92"/>
                    </a:cubicBezTo>
                    <a:cubicBezTo>
                      <a:pt x="8" y="117"/>
                      <a:pt x="75" y="124"/>
                      <a:pt x="113" y="101"/>
                    </a:cubicBezTo>
                    <a:cubicBezTo>
                      <a:pt x="113" y="101"/>
                      <a:pt x="132" y="85"/>
                      <a:pt x="137" y="75"/>
                    </a:cubicBezTo>
                    <a:cubicBezTo>
                      <a:pt x="142" y="64"/>
                      <a:pt x="165" y="47"/>
                      <a:pt x="165" y="47"/>
                    </a:cubicBezTo>
                    <a:cubicBezTo>
                      <a:pt x="165" y="47"/>
                      <a:pt x="159" y="15"/>
                      <a:pt x="137" y="7"/>
                    </a:cubicBezTo>
                    <a:cubicBezTo>
                      <a:pt x="115" y="0"/>
                      <a:pt x="101" y="1"/>
                      <a:pt x="101" y="1"/>
                    </a:cubicBezTo>
                    <a:lnTo>
                      <a:pt x="63" y="14"/>
                    </a:lnTo>
                    <a:close/>
                  </a:path>
                </a:pathLst>
              </a:custGeom>
              <a:solidFill>
                <a:srgbClr val="A752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 name="íšļiḑé"/>
              <p:cNvSpPr/>
              <p:nvPr/>
            </p:nvSpPr>
            <p:spPr bwMode="auto">
              <a:xfrm>
                <a:off x="10966389" y="5867471"/>
                <a:ext cx="181119" cy="259329"/>
              </a:xfrm>
              <a:custGeom>
                <a:avLst/>
                <a:gdLst>
                  <a:gd name="T0" fmla="*/ 10 w 127"/>
                  <a:gd name="T1" fmla="*/ 84 h 182"/>
                  <a:gd name="T2" fmla="*/ 33 w 127"/>
                  <a:gd name="T3" fmla="*/ 128 h 182"/>
                  <a:gd name="T4" fmla="*/ 80 w 127"/>
                  <a:gd name="T5" fmla="*/ 174 h 182"/>
                  <a:gd name="T6" fmla="*/ 120 w 127"/>
                  <a:gd name="T7" fmla="*/ 103 h 182"/>
                  <a:gd name="T8" fmla="*/ 91 w 127"/>
                  <a:gd name="T9" fmla="*/ 26 h 182"/>
                  <a:gd name="T10" fmla="*/ 77 w 127"/>
                  <a:gd name="T11" fmla="*/ 6 h 182"/>
                  <a:gd name="T12" fmla="*/ 36 w 127"/>
                  <a:gd name="T13" fmla="*/ 16 h 182"/>
                  <a:gd name="T14" fmla="*/ 20 w 127"/>
                  <a:gd name="T15" fmla="*/ 35 h 182"/>
                  <a:gd name="T16" fmla="*/ 14 w 127"/>
                  <a:gd name="T17" fmla="*/ 60 h 182"/>
                  <a:gd name="T18" fmla="*/ 0 w 127"/>
                  <a:gd name="T19" fmla="*/ 76 h 182"/>
                  <a:gd name="T20" fmla="*/ 10 w 127"/>
                  <a:gd name="T21" fmla="*/ 8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 h="182">
                    <a:moveTo>
                      <a:pt x="10" y="84"/>
                    </a:moveTo>
                    <a:cubicBezTo>
                      <a:pt x="10" y="84"/>
                      <a:pt x="27" y="103"/>
                      <a:pt x="33" y="128"/>
                    </a:cubicBezTo>
                    <a:cubicBezTo>
                      <a:pt x="39" y="153"/>
                      <a:pt x="54" y="182"/>
                      <a:pt x="80" y="174"/>
                    </a:cubicBezTo>
                    <a:cubicBezTo>
                      <a:pt x="107" y="167"/>
                      <a:pt x="127" y="138"/>
                      <a:pt x="120" y="103"/>
                    </a:cubicBezTo>
                    <a:cubicBezTo>
                      <a:pt x="113" y="69"/>
                      <a:pt x="95" y="36"/>
                      <a:pt x="91" y="26"/>
                    </a:cubicBezTo>
                    <a:cubicBezTo>
                      <a:pt x="87" y="17"/>
                      <a:pt x="77" y="6"/>
                      <a:pt x="77" y="6"/>
                    </a:cubicBezTo>
                    <a:cubicBezTo>
                      <a:pt x="77" y="6"/>
                      <a:pt x="53" y="0"/>
                      <a:pt x="36" y="16"/>
                    </a:cubicBezTo>
                    <a:cubicBezTo>
                      <a:pt x="19" y="33"/>
                      <a:pt x="20" y="35"/>
                      <a:pt x="20" y="35"/>
                    </a:cubicBezTo>
                    <a:cubicBezTo>
                      <a:pt x="14" y="60"/>
                      <a:pt x="14" y="60"/>
                      <a:pt x="14" y="60"/>
                    </a:cubicBezTo>
                    <a:cubicBezTo>
                      <a:pt x="0" y="76"/>
                      <a:pt x="0" y="76"/>
                      <a:pt x="0" y="76"/>
                    </a:cubicBezTo>
                    <a:lnTo>
                      <a:pt x="10" y="84"/>
                    </a:lnTo>
                    <a:close/>
                  </a:path>
                </a:pathLst>
              </a:custGeom>
              <a:solidFill>
                <a:srgbClr val="A752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 name="îşļiḍê"/>
              <p:cNvSpPr/>
              <p:nvPr/>
            </p:nvSpPr>
            <p:spPr bwMode="auto">
              <a:xfrm>
                <a:off x="10384613" y="5722713"/>
                <a:ext cx="92618" cy="355377"/>
              </a:xfrm>
              <a:custGeom>
                <a:avLst/>
                <a:gdLst>
                  <a:gd name="T0" fmla="*/ 6 w 65"/>
                  <a:gd name="T1" fmla="*/ 24 h 250"/>
                  <a:gd name="T2" fmla="*/ 20 w 65"/>
                  <a:gd name="T3" fmla="*/ 238 h 250"/>
                  <a:gd name="T4" fmla="*/ 65 w 65"/>
                  <a:gd name="T5" fmla="*/ 227 h 250"/>
                  <a:gd name="T6" fmla="*/ 47 w 65"/>
                  <a:gd name="T7" fmla="*/ 48 h 250"/>
                  <a:gd name="T8" fmla="*/ 35 w 65"/>
                  <a:gd name="T9" fmla="*/ 15 h 250"/>
                  <a:gd name="T10" fmla="*/ 6 w 65"/>
                  <a:gd name="T11" fmla="*/ 24 h 250"/>
                </a:gdLst>
                <a:ahLst/>
                <a:cxnLst>
                  <a:cxn ang="0">
                    <a:pos x="T0" y="T1"/>
                  </a:cxn>
                  <a:cxn ang="0">
                    <a:pos x="T2" y="T3"/>
                  </a:cxn>
                  <a:cxn ang="0">
                    <a:pos x="T4" y="T5"/>
                  </a:cxn>
                  <a:cxn ang="0">
                    <a:pos x="T6" y="T7"/>
                  </a:cxn>
                  <a:cxn ang="0">
                    <a:pos x="T8" y="T9"/>
                  </a:cxn>
                  <a:cxn ang="0">
                    <a:pos x="T10" y="T11"/>
                  </a:cxn>
                </a:cxnLst>
                <a:rect l="0" t="0" r="r" b="b"/>
                <a:pathLst>
                  <a:path w="65" h="250">
                    <a:moveTo>
                      <a:pt x="6" y="24"/>
                    </a:moveTo>
                    <a:cubicBezTo>
                      <a:pt x="6" y="24"/>
                      <a:pt x="0" y="143"/>
                      <a:pt x="20" y="238"/>
                    </a:cubicBezTo>
                    <a:cubicBezTo>
                      <a:pt x="20" y="238"/>
                      <a:pt x="47" y="250"/>
                      <a:pt x="65" y="227"/>
                    </a:cubicBezTo>
                    <a:cubicBezTo>
                      <a:pt x="65" y="227"/>
                      <a:pt x="47" y="96"/>
                      <a:pt x="47" y="48"/>
                    </a:cubicBezTo>
                    <a:cubicBezTo>
                      <a:pt x="48" y="0"/>
                      <a:pt x="35" y="15"/>
                      <a:pt x="35" y="15"/>
                    </a:cubicBezTo>
                    <a:lnTo>
                      <a:pt x="6" y="24"/>
                    </a:lnTo>
                    <a:close/>
                  </a:path>
                </a:pathLst>
              </a:custGeom>
              <a:solidFill>
                <a:srgbClr val="FFCD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 name="íŝlîḋe"/>
              <p:cNvSpPr/>
              <p:nvPr/>
            </p:nvSpPr>
            <p:spPr bwMode="auto">
              <a:xfrm>
                <a:off x="10736559" y="5667142"/>
                <a:ext cx="223654" cy="286085"/>
              </a:xfrm>
              <a:custGeom>
                <a:avLst/>
                <a:gdLst>
                  <a:gd name="T0" fmla="*/ 0 w 157"/>
                  <a:gd name="T1" fmla="*/ 81 h 201"/>
                  <a:gd name="T2" fmla="*/ 134 w 157"/>
                  <a:gd name="T3" fmla="*/ 201 h 201"/>
                  <a:gd name="T4" fmla="*/ 148 w 157"/>
                  <a:gd name="T5" fmla="*/ 161 h 201"/>
                  <a:gd name="T6" fmla="*/ 44 w 157"/>
                  <a:gd name="T7" fmla="*/ 72 h 201"/>
                  <a:gd name="T8" fmla="*/ 8 w 157"/>
                  <a:gd name="T9" fmla="*/ 61 h 201"/>
                  <a:gd name="T10" fmla="*/ 0 w 157"/>
                  <a:gd name="T11" fmla="*/ 81 h 201"/>
                </a:gdLst>
                <a:ahLst/>
                <a:cxnLst>
                  <a:cxn ang="0">
                    <a:pos x="T0" y="T1"/>
                  </a:cxn>
                  <a:cxn ang="0">
                    <a:pos x="T2" y="T3"/>
                  </a:cxn>
                  <a:cxn ang="0">
                    <a:pos x="T4" y="T5"/>
                  </a:cxn>
                  <a:cxn ang="0">
                    <a:pos x="T6" y="T7"/>
                  </a:cxn>
                  <a:cxn ang="0">
                    <a:pos x="T8" y="T9"/>
                  </a:cxn>
                  <a:cxn ang="0">
                    <a:pos x="T10" y="T11"/>
                  </a:cxn>
                </a:cxnLst>
                <a:rect l="0" t="0" r="r" b="b"/>
                <a:pathLst>
                  <a:path w="157" h="201">
                    <a:moveTo>
                      <a:pt x="0" y="81"/>
                    </a:moveTo>
                    <a:cubicBezTo>
                      <a:pt x="0" y="81"/>
                      <a:pt x="43" y="173"/>
                      <a:pt x="134" y="201"/>
                    </a:cubicBezTo>
                    <a:cubicBezTo>
                      <a:pt x="134" y="201"/>
                      <a:pt x="157" y="196"/>
                      <a:pt x="148" y="161"/>
                    </a:cubicBezTo>
                    <a:cubicBezTo>
                      <a:pt x="148" y="161"/>
                      <a:pt x="71" y="144"/>
                      <a:pt x="44" y="72"/>
                    </a:cubicBezTo>
                    <a:cubicBezTo>
                      <a:pt x="17" y="0"/>
                      <a:pt x="8" y="61"/>
                      <a:pt x="8" y="61"/>
                    </a:cubicBezTo>
                    <a:lnTo>
                      <a:pt x="0" y="81"/>
                    </a:lnTo>
                    <a:close/>
                  </a:path>
                </a:pathLst>
              </a:custGeom>
              <a:solidFill>
                <a:srgbClr val="FFCD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 name="íS1ïdé"/>
              <p:cNvSpPr/>
              <p:nvPr/>
            </p:nvSpPr>
            <p:spPr bwMode="auto">
              <a:xfrm>
                <a:off x="10997261" y="5405069"/>
                <a:ext cx="159851" cy="196212"/>
              </a:xfrm>
              <a:custGeom>
                <a:avLst/>
                <a:gdLst>
                  <a:gd name="T0" fmla="*/ 99 w 112"/>
                  <a:gd name="T1" fmla="*/ 84 h 138"/>
                  <a:gd name="T2" fmla="*/ 110 w 112"/>
                  <a:gd name="T3" fmla="*/ 120 h 138"/>
                  <a:gd name="T4" fmla="*/ 95 w 112"/>
                  <a:gd name="T5" fmla="*/ 134 h 138"/>
                  <a:gd name="T6" fmla="*/ 78 w 112"/>
                  <a:gd name="T7" fmla="*/ 125 h 138"/>
                  <a:gd name="T8" fmla="*/ 54 w 112"/>
                  <a:gd name="T9" fmla="*/ 106 h 138"/>
                  <a:gd name="T10" fmla="*/ 44 w 112"/>
                  <a:gd name="T11" fmla="*/ 57 h 138"/>
                  <a:gd name="T12" fmla="*/ 10 w 112"/>
                  <a:gd name="T13" fmla="*/ 60 h 138"/>
                  <a:gd name="T14" fmla="*/ 3 w 112"/>
                  <a:gd name="T15" fmla="*/ 24 h 138"/>
                  <a:gd name="T16" fmla="*/ 16 w 112"/>
                  <a:gd name="T17" fmla="*/ 4 h 138"/>
                  <a:gd name="T18" fmla="*/ 68 w 112"/>
                  <a:gd name="T19" fmla="*/ 24 h 138"/>
                  <a:gd name="T20" fmla="*/ 83 w 112"/>
                  <a:gd name="T21" fmla="*/ 58 h 138"/>
                  <a:gd name="T22" fmla="*/ 99 w 112"/>
                  <a:gd name="T23" fmla="*/ 8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 h="138">
                    <a:moveTo>
                      <a:pt x="99" y="84"/>
                    </a:moveTo>
                    <a:cubicBezTo>
                      <a:pt x="99" y="84"/>
                      <a:pt x="105" y="110"/>
                      <a:pt x="110" y="120"/>
                    </a:cubicBezTo>
                    <a:cubicBezTo>
                      <a:pt x="110" y="120"/>
                      <a:pt x="112" y="138"/>
                      <a:pt x="95" y="134"/>
                    </a:cubicBezTo>
                    <a:cubicBezTo>
                      <a:pt x="78" y="131"/>
                      <a:pt x="78" y="125"/>
                      <a:pt x="78" y="125"/>
                    </a:cubicBezTo>
                    <a:cubicBezTo>
                      <a:pt x="78" y="125"/>
                      <a:pt x="57" y="124"/>
                      <a:pt x="54" y="106"/>
                    </a:cubicBezTo>
                    <a:cubicBezTo>
                      <a:pt x="50" y="88"/>
                      <a:pt x="58" y="64"/>
                      <a:pt x="44" y="57"/>
                    </a:cubicBezTo>
                    <a:cubicBezTo>
                      <a:pt x="30" y="50"/>
                      <a:pt x="15" y="52"/>
                      <a:pt x="10" y="60"/>
                    </a:cubicBezTo>
                    <a:cubicBezTo>
                      <a:pt x="5" y="67"/>
                      <a:pt x="0" y="27"/>
                      <a:pt x="3" y="24"/>
                    </a:cubicBezTo>
                    <a:cubicBezTo>
                      <a:pt x="5" y="21"/>
                      <a:pt x="13" y="7"/>
                      <a:pt x="16" y="4"/>
                    </a:cubicBezTo>
                    <a:cubicBezTo>
                      <a:pt x="19" y="0"/>
                      <a:pt x="68" y="24"/>
                      <a:pt x="68" y="24"/>
                    </a:cubicBezTo>
                    <a:cubicBezTo>
                      <a:pt x="83" y="58"/>
                      <a:pt x="83" y="58"/>
                      <a:pt x="83" y="58"/>
                    </a:cubicBezTo>
                    <a:lnTo>
                      <a:pt x="99" y="84"/>
                    </a:lnTo>
                    <a:close/>
                  </a:path>
                </a:pathLst>
              </a:custGeom>
              <a:solidFill>
                <a:srgbClr val="E5A57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 name="iṡlîḑé"/>
              <p:cNvSpPr/>
              <p:nvPr/>
            </p:nvSpPr>
            <p:spPr bwMode="auto">
              <a:xfrm>
                <a:off x="11020587" y="5410557"/>
                <a:ext cx="146816" cy="131037"/>
              </a:xfrm>
              <a:custGeom>
                <a:avLst/>
                <a:gdLst>
                  <a:gd name="T0" fmla="*/ 75 w 103"/>
                  <a:gd name="T1" fmla="*/ 44 h 92"/>
                  <a:gd name="T2" fmla="*/ 97 w 103"/>
                  <a:gd name="T3" fmla="*/ 74 h 92"/>
                  <a:gd name="T4" fmla="*/ 85 w 103"/>
                  <a:gd name="T5" fmla="*/ 90 h 92"/>
                  <a:gd name="T6" fmla="*/ 61 w 103"/>
                  <a:gd name="T7" fmla="*/ 80 h 92"/>
                  <a:gd name="T8" fmla="*/ 45 w 103"/>
                  <a:gd name="T9" fmla="*/ 44 h 92"/>
                  <a:gd name="T10" fmla="*/ 18 w 103"/>
                  <a:gd name="T11" fmla="*/ 17 h 92"/>
                  <a:gd name="T12" fmla="*/ 18 w 103"/>
                  <a:gd name="T13" fmla="*/ 0 h 92"/>
                  <a:gd name="T14" fmla="*/ 39 w 103"/>
                  <a:gd name="T15" fmla="*/ 5 h 92"/>
                  <a:gd name="T16" fmla="*/ 75 w 103"/>
                  <a:gd name="T17" fmla="*/ 29 h 92"/>
                  <a:gd name="T18" fmla="*/ 75 w 103"/>
                  <a:gd name="T19" fmla="*/ 4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92">
                    <a:moveTo>
                      <a:pt x="75" y="44"/>
                    </a:moveTo>
                    <a:cubicBezTo>
                      <a:pt x="75" y="44"/>
                      <a:pt x="87" y="63"/>
                      <a:pt x="97" y="74"/>
                    </a:cubicBezTo>
                    <a:cubicBezTo>
                      <a:pt x="103" y="80"/>
                      <a:pt x="95" y="88"/>
                      <a:pt x="85" y="90"/>
                    </a:cubicBezTo>
                    <a:cubicBezTo>
                      <a:pt x="77" y="92"/>
                      <a:pt x="67" y="90"/>
                      <a:pt x="61" y="80"/>
                    </a:cubicBezTo>
                    <a:cubicBezTo>
                      <a:pt x="47" y="58"/>
                      <a:pt x="45" y="44"/>
                      <a:pt x="45" y="44"/>
                    </a:cubicBezTo>
                    <a:cubicBezTo>
                      <a:pt x="45" y="44"/>
                      <a:pt x="35" y="19"/>
                      <a:pt x="18" y="17"/>
                    </a:cubicBezTo>
                    <a:cubicBezTo>
                      <a:pt x="0" y="15"/>
                      <a:pt x="18" y="0"/>
                      <a:pt x="18" y="0"/>
                    </a:cubicBezTo>
                    <a:cubicBezTo>
                      <a:pt x="39" y="5"/>
                      <a:pt x="39" y="5"/>
                      <a:pt x="39" y="5"/>
                    </a:cubicBezTo>
                    <a:cubicBezTo>
                      <a:pt x="75" y="29"/>
                      <a:pt x="75" y="29"/>
                      <a:pt x="75" y="29"/>
                    </a:cubicBezTo>
                    <a:lnTo>
                      <a:pt x="75" y="44"/>
                    </a:lnTo>
                    <a:close/>
                  </a:path>
                </a:pathLst>
              </a:custGeom>
              <a:solidFill>
                <a:srgbClr val="EFB7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 name="iş1îďê"/>
              <p:cNvSpPr/>
              <p:nvPr/>
            </p:nvSpPr>
            <p:spPr bwMode="auto">
              <a:xfrm>
                <a:off x="10282390" y="3827825"/>
                <a:ext cx="959107" cy="1406416"/>
              </a:xfrm>
              <a:custGeom>
                <a:avLst/>
                <a:gdLst>
                  <a:gd name="T0" fmla="*/ 72 w 673"/>
                  <a:gd name="T1" fmla="*/ 376 h 988"/>
                  <a:gd name="T2" fmla="*/ 8 w 673"/>
                  <a:gd name="T3" fmla="*/ 314 h 988"/>
                  <a:gd name="T4" fmla="*/ 71 w 673"/>
                  <a:gd name="T5" fmla="*/ 223 h 988"/>
                  <a:gd name="T6" fmla="*/ 338 w 673"/>
                  <a:gd name="T7" fmla="*/ 55 h 988"/>
                  <a:gd name="T8" fmla="*/ 487 w 673"/>
                  <a:gd name="T9" fmla="*/ 73 h 988"/>
                  <a:gd name="T10" fmla="*/ 588 w 673"/>
                  <a:gd name="T11" fmla="*/ 314 h 988"/>
                  <a:gd name="T12" fmla="*/ 664 w 673"/>
                  <a:gd name="T13" fmla="*/ 446 h 988"/>
                  <a:gd name="T14" fmla="*/ 587 w 673"/>
                  <a:gd name="T15" fmla="*/ 603 h 988"/>
                  <a:gd name="T16" fmla="*/ 644 w 673"/>
                  <a:gd name="T17" fmla="*/ 740 h 988"/>
                  <a:gd name="T18" fmla="*/ 553 w 673"/>
                  <a:gd name="T19" fmla="*/ 881 h 988"/>
                  <a:gd name="T20" fmla="*/ 503 w 673"/>
                  <a:gd name="T21" fmla="*/ 980 h 988"/>
                  <a:gd name="T22" fmla="*/ 503 w 673"/>
                  <a:gd name="T23" fmla="*/ 804 h 988"/>
                  <a:gd name="T24" fmla="*/ 479 w 673"/>
                  <a:gd name="T25" fmla="*/ 741 h 988"/>
                  <a:gd name="T26" fmla="*/ 422 w 673"/>
                  <a:gd name="T27" fmla="*/ 682 h 988"/>
                  <a:gd name="T28" fmla="*/ 361 w 673"/>
                  <a:gd name="T29" fmla="*/ 654 h 988"/>
                  <a:gd name="T30" fmla="*/ 324 w 673"/>
                  <a:gd name="T31" fmla="*/ 645 h 988"/>
                  <a:gd name="T32" fmla="*/ 205 w 673"/>
                  <a:gd name="T33" fmla="*/ 664 h 988"/>
                  <a:gd name="T34" fmla="*/ 155 w 673"/>
                  <a:gd name="T35" fmla="*/ 701 h 988"/>
                  <a:gd name="T36" fmla="*/ 84 w 673"/>
                  <a:gd name="T37" fmla="*/ 774 h 988"/>
                  <a:gd name="T38" fmla="*/ 52 w 673"/>
                  <a:gd name="T39" fmla="*/ 714 h 988"/>
                  <a:gd name="T40" fmla="*/ 48 w 673"/>
                  <a:gd name="T41" fmla="*/ 637 h 988"/>
                  <a:gd name="T42" fmla="*/ 85 w 673"/>
                  <a:gd name="T43" fmla="*/ 481 h 988"/>
                  <a:gd name="T44" fmla="*/ 88 w 673"/>
                  <a:gd name="T45" fmla="*/ 403 h 988"/>
                  <a:gd name="T46" fmla="*/ 72 w 673"/>
                  <a:gd name="T47" fmla="*/ 376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73" h="988">
                    <a:moveTo>
                      <a:pt x="72" y="376"/>
                    </a:moveTo>
                    <a:cubicBezTo>
                      <a:pt x="72" y="376"/>
                      <a:pt x="17" y="365"/>
                      <a:pt x="8" y="314"/>
                    </a:cubicBezTo>
                    <a:cubicBezTo>
                      <a:pt x="0" y="264"/>
                      <a:pt x="50" y="270"/>
                      <a:pt x="71" y="223"/>
                    </a:cubicBezTo>
                    <a:cubicBezTo>
                      <a:pt x="93" y="176"/>
                      <a:pt x="167" y="0"/>
                      <a:pt x="338" y="55"/>
                    </a:cubicBezTo>
                    <a:cubicBezTo>
                      <a:pt x="338" y="55"/>
                      <a:pt x="412" y="23"/>
                      <a:pt x="487" y="73"/>
                    </a:cubicBezTo>
                    <a:cubicBezTo>
                      <a:pt x="561" y="124"/>
                      <a:pt x="550" y="248"/>
                      <a:pt x="588" y="314"/>
                    </a:cubicBezTo>
                    <a:cubicBezTo>
                      <a:pt x="627" y="379"/>
                      <a:pt x="673" y="386"/>
                      <a:pt x="664" y="446"/>
                    </a:cubicBezTo>
                    <a:cubicBezTo>
                      <a:pt x="654" y="507"/>
                      <a:pt x="571" y="543"/>
                      <a:pt x="587" y="603"/>
                    </a:cubicBezTo>
                    <a:cubicBezTo>
                      <a:pt x="602" y="662"/>
                      <a:pt x="648" y="659"/>
                      <a:pt x="644" y="740"/>
                    </a:cubicBezTo>
                    <a:cubicBezTo>
                      <a:pt x="640" y="822"/>
                      <a:pt x="551" y="832"/>
                      <a:pt x="553" y="881"/>
                    </a:cubicBezTo>
                    <a:cubicBezTo>
                      <a:pt x="555" y="929"/>
                      <a:pt x="543" y="972"/>
                      <a:pt x="503" y="980"/>
                    </a:cubicBezTo>
                    <a:cubicBezTo>
                      <a:pt x="464" y="988"/>
                      <a:pt x="503" y="804"/>
                      <a:pt x="503" y="804"/>
                    </a:cubicBezTo>
                    <a:cubicBezTo>
                      <a:pt x="503" y="804"/>
                      <a:pt x="479" y="744"/>
                      <a:pt x="479" y="741"/>
                    </a:cubicBezTo>
                    <a:cubicBezTo>
                      <a:pt x="479" y="739"/>
                      <a:pt x="425" y="683"/>
                      <a:pt x="422" y="682"/>
                    </a:cubicBezTo>
                    <a:cubicBezTo>
                      <a:pt x="418" y="681"/>
                      <a:pt x="368" y="654"/>
                      <a:pt x="361" y="654"/>
                    </a:cubicBezTo>
                    <a:cubicBezTo>
                      <a:pt x="354" y="654"/>
                      <a:pt x="324" y="645"/>
                      <a:pt x="324" y="645"/>
                    </a:cubicBezTo>
                    <a:cubicBezTo>
                      <a:pt x="324" y="645"/>
                      <a:pt x="213" y="663"/>
                      <a:pt x="205" y="664"/>
                    </a:cubicBezTo>
                    <a:cubicBezTo>
                      <a:pt x="196" y="666"/>
                      <a:pt x="155" y="701"/>
                      <a:pt x="155" y="701"/>
                    </a:cubicBezTo>
                    <a:cubicBezTo>
                      <a:pt x="84" y="774"/>
                      <a:pt x="84" y="774"/>
                      <a:pt x="84" y="774"/>
                    </a:cubicBezTo>
                    <a:cubicBezTo>
                      <a:pt x="84" y="774"/>
                      <a:pt x="51" y="760"/>
                      <a:pt x="52" y="714"/>
                    </a:cubicBezTo>
                    <a:cubicBezTo>
                      <a:pt x="52" y="668"/>
                      <a:pt x="73" y="676"/>
                      <a:pt x="48" y="637"/>
                    </a:cubicBezTo>
                    <a:cubicBezTo>
                      <a:pt x="23" y="598"/>
                      <a:pt x="99" y="573"/>
                      <a:pt x="85" y="481"/>
                    </a:cubicBezTo>
                    <a:cubicBezTo>
                      <a:pt x="72" y="389"/>
                      <a:pt x="88" y="403"/>
                      <a:pt x="88" y="403"/>
                    </a:cubicBezTo>
                    <a:lnTo>
                      <a:pt x="72" y="376"/>
                    </a:lnTo>
                    <a:close/>
                  </a:path>
                </a:pathLst>
              </a:custGeom>
              <a:solidFill>
                <a:srgbClr val="AF224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 name="ïšḻiḋe"/>
              <p:cNvSpPr/>
              <p:nvPr/>
            </p:nvSpPr>
            <p:spPr bwMode="auto">
              <a:xfrm>
                <a:off x="10474486" y="4640802"/>
                <a:ext cx="627056" cy="780046"/>
              </a:xfrm>
              <a:custGeom>
                <a:avLst/>
                <a:gdLst>
                  <a:gd name="T0" fmla="*/ 0 w 440"/>
                  <a:gd name="T1" fmla="*/ 151 h 548"/>
                  <a:gd name="T2" fmla="*/ 40 w 440"/>
                  <a:gd name="T3" fmla="*/ 79 h 548"/>
                  <a:gd name="T4" fmla="*/ 383 w 440"/>
                  <a:gd name="T5" fmla="*/ 138 h 548"/>
                  <a:gd name="T6" fmla="*/ 286 w 440"/>
                  <a:gd name="T7" fmla="*/ 506 h 548"/>
                  <a:gd name="T8" fmla="*/ 184 w 440"/>
                  <a:gd name="T9" fmla="*/ 528 h 548"/>
                  <a:gd name="T10" fmla="*/ 76 w 440"/>
                  <a:gd name="T11" fmla="*/ 439 h 548"/>
                  <a:gd name="T12" fmla="*/ 57 w 440"/>
                  <a:gd name="T13" fmla="*/ 367 h 548"/>
                  <a:gd name="T14" fmla="*/ 57 w 440"/>
                  <a:gd name="T15" fmla="*/ 336 h 548"/>
                  <a:gd name="T16" fmla="*/ 20 w 440"/>
                  <a:gd name="T17" fmla="*/ 301 h 548"/>
                  <a:gd name="T18" fmla="*/ 2 w 440"/>
                  <a:gd name="T19" fmla="*/ 200 h 548"/>
                  <a:gd name="T20" fmla="*/ 0 w 440"/>
                  <a:gd name="T21" fmla="*/ 151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0" h="548">
                    <a:moveTo>
                      <a:pt x="0" y="151"/>
                    </a:moveTo>
                    <a:cubicBezTo>
                      <a:pt x="0" y="151"/>
                      <a:pt x="6" y="99"/>
                      <a:pt x="40" y="79"/>
                    </a:cubicBezTo>
                    <a:cubicBezTo>
                      <a:pt x="75" y="58"/>
                      <a:pt x="278" y="0"/>
                      <a:pt x="383" y="138"/>
                    </a:cubicBezTo>
                    <a:cubicBezTo>
                      <a:pt x="383" y="138"/>
                      <a:pt x="440" y="371"/>
                      <a:pt x="286" y="506"/>
                    </a:cubicBezTo>
                    <a:cubicBezTo>
                      <a:pt x="286" y="506"/>
                      <a:pt x="246" y="548"/>
                      <a:pt x="184" y="528"/>
                    </a:cubicBezTo>
                    <a:cubicBezTo>
                      <a:pt x="122" y="508"/>
                      <a:pt x="76" y="439"/>
                      <a:pt x="76" y="439"/>
                    </a:cubicBezTo>
                    <a:cubicBezTo>
                      <a:pt x="57" y="367"/>
                      <a:pt x="57" y="367"/>
                      <a:pt x="57" y="367"/>
                    </a:cubicBezTo>
                    <a:cubicBezTo>
                      <a:pt x="57" y="336"/>
                      <a:pt x="57" y="336"/>
                      <a:pt x="57" y="336"/>
                    </a:cubicBezTo>
                    <a:cubicBezTo>
                      <a:pt x="20" y="301"/>
                      <a:pt x="20" y="301"/>
                      <a:pt x="20" y="301"/>
                    </a:cubicBezTo>
                    <a:cubicBezTo>
                      <a:pt x="2" y="200"/>
                      <a:pt x="2" y="200"/>
                      <a:pt x="2" y="200"/>
                    </a:cubicBezTo>
                    <a:lnTo>
                      <a:pt x="0" y="151"/>
                    </a:lnTo>
                    <a:close/>
                  </a:path>
                </a:pathLst>
              </a:custGeom>
              <a:solidFill>
                <a:srgbClr val="6D032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 name="îṩliḑe"/>
              <p:cNvSpPr/>
              <p:nvPr/>
            </p:nvSpPr>
            <p:spPr bwMode="auto">
              <a:xfrm>
                <a:off x="10873771" y="5064785"/>
                <a:ext cx="299121" cy="458286"/>
              </a:xfrm>
              <a:custGeom>
                <a:avLst/>
                <a:gdLst>
                  <a:gd name="T0" fmla="*/ 48 w 210"/>
                  <a:gd name="T1" fmla="*/ 42 h 322"/>
                  <a:gd name="T2" fmla="*/ 124 w 210"/>
                  <a:gd name="T3" fmla="*/ 219 h 322"/>
                  <a:gd name="T4" fmla="*/ 187 w 210"/>
                  <a:gd name="T5" fmla="*/ 263 h 322"/>
                  <a:gd name="T6" fmla="*/ 178 w 210"/>
                  <a:gd name="T7" fmla="*/ 287 h 322"/>
                  <a:gd name="T8" fmla="*/ 135 w 210"/>
                  <a:gd name="T9" fmla="*/ 264 h 322"/>
                  <a:gd name="T10" fmla="*/ 113 w 210"/>
                  <a:gd name="T11" fmla="*/ 275 h 322"/>
                  <a:gd name="T12" fmla="*/ 79 w 210"/>
                  <a:gd name="T13" fmla="*/ 320 h 322"/>
                  <a:gd name="T14" fmla="*/ 60 w 210"/>
                  <a:gd name="T15" fmla="*/ 300 h 322"/>
                  <a:gd name="T16" fmla="*/ 81 w 210"/>
                  <a:gd name="T17" fmla="*/ 261 h 322"/>
                  <a:gd name="T18" fmla="*/ 78 w 210"/>
                  <a:gd name="T19" fmla="*/ 228 h 322"/>
                  <a:gd name="T20" fmla="*/ 13 w 210"/>
                  <a:gd name="T21" fmla="*/ 49 h 322"/>
                  <a:gd name="T22" fmla="*/ 8 w 210"/>
                  <a:gd name="T23" fmla="*/ 16 h 322"/>
                  <a:gd name="T24" fmla="*/ 37 w 210"/>
                  <a:gd name="T25" fmla="*/ 21 h 322"/>
                  <a:gd name="T26" fmla="*/ 48 w 210"/>
                  <a:gd name="T27" fmla="*/ 42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0" h="322">
                    <a:moveTo>
                      <a:pt x="48" y="42"/>
                    </a:moveTo>
                    <a:cubicBezTo>
                      <a:pt x="48" y="42"/>
                      <a:pt x="91" y="161"/>
                      <a:pt x="124" y="219"/>
                    </a:cubicBezTo>
                    <a:cubicBezTo>
                      <a:pt x="124" y="219"/>
                      <a:pt x="163" y="255"/>
                      <a:pt x="187" y="263"/>
                    </a:cubicBezTo>
                    <a:cubicBezTo>
                      <a:pt x="210" y="272"/>
                      <a:pt x="200" y="284"/>
                      <a:pt x="178" y="287"/>
                    </a:cubicBezTo>
                    <a:cubicBezTo>
                      <a:pt x="157" y="290"/>
                      <a:pt x="135" y="264"/>
                      <a:pt x="135" y="264"/>
                    </a:cubicBezTo>
                    <a:cubicBezTo>
                      <a:pt x="135" y="264"/>
                      <a:pt x="119" y="258"/>
                      <a:pt x="113" y="275"/>
                    </a:cubicBezTo>
                    <a:cubicBezTo>
                      <a:pt x="107" y="292"/>
                      <a:pt x="99" y="318"/>
                      <a:pt x="79" y="320"/>
                    </a:cubicBezTo>
                    <a:cubicBezTo>
                      <a:pt x="58" y="322"/>
                      <a:pt x="55" y="306"/>
                      <a:pt x="60" y="300"/>
                    </a:cubicBezTo>
                    <a:cubicBezTo>
                      <a:pt x="64" y="294"/>
                      <a:pt x="83" y="276"/>
                      <a:pt x="81" y="261"/>
                    </a:cubicBezTo>
                    <a:cubicBezTo>
                      <a:pt x="78" y="246"/>
                      <a:pt x="76" y="232"/>
                      <a:pt x="78" y="228"/>
                    </a:cubicBezTo>
                    <a:cubicBezTo>
                      <a:pt x="78" y="228"/>
                      <a:pt x="27" y="99"/>
                      <a:pt x="13" y="49"/>
                    </a:cubicBezTo>
                    <a:cubicBezTo>
                      <a:pt x="0" y="0"/>
                      <a:pt x="8" y="16"/>
                      <a:pt x="8" y="16"/>
                    </a:cubicBezTo>
                    <a:cubicBezTo>
                      <a:pt x="37" y="21"/>
                      <a:pt x="37" y="21"/>
                      <a:pt x="37" y="21"/>
                    </a:cubicBezTo>
                    <a:lnTo>
                      <a:pt x="48" y="42"/>
                    </a:lnTo>
                    <a:close/>
                  </a:path>
                </a:pathLst>
              </a:custGeom>
              <a:solidFill>
                <a:srgbClr val="FFCD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 name="iŝḻíḋé"/>
              <p:cNvSpPr/>
              <p:nvPr/>
            </p:nvSpPr>
            <p:spPr bwMode="auto">
              <a:xfrm>
                <a:off x="10285134" y="5393406"/>
                <a:ext cx="636661" cy="423297"/>
              </a:xfrm>
              <a:custGeom>
                <a:avLst/>
                <a:gdLst>
                  <a:gd name="T0" fmla="*/ 44 w 447"/>
                  <a:gd name="T1" fmla="*/ 24 h 297"/>
                  <a:gd name="T2" fmla="*/ 0 w 447"/>
                  <a:gd name="T3" fmla="*/ 195 h 297"/>
                  <a:gd name="T4" fmla="*/ 207 w 447"/>
                  <a:gd name="T5" fmla="*/ 294 h 297"/>
                  <a:gd name="T6" fmla="*/ 447 w 447"/>
                  <a:gd name="T7" fmla="*/ 213 h 297"/>
                  <a:gd name="T8" fmla="*/ 358 w 447"/>
                  <a:gd name="T9" fmla="*/ 63 h 297"/>
                  <a:gd name="T10" fmla="*/ 264 w 447"/>
                  <a:gd name="T11" fmla="*/ 35 h 297"/>
                  <a:gd name="T12" fmla="*/ 144 w 447"/>
                  <a:gd name="T13" fmla="*/ 46 h 297"/>
                  <a:gd name="T14" fmla="*/ 68 w 447"/>
                  <a:gd name="T15" fmla="*/ 33 h 297"/>
                  <a:gd name="T16" fmla="*/ 44 w 447"/>
                  <a:gd name="T17" fmla="*/ 2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7" h="297">
                    <a:moveTo>
                      <a:pt x="44" y="24"/>
                    </a:moveTo>
                    <a:cubicBezTo>
                      <a:pt x="44" y="24"/>
                      <a:pt x="18" y="142"/>
                      <a:pt x="0" y="195"/>
                    </a:cubicBezTo>
                    <a:cubicBezTo>
                      <a:pt x="0" y="195"/>
                      <a:pt x="61" y="291"/>
                      <a:pt x="207" y="294"/>
                    </a:cubicBezTo>
                    <a:cubicBezTo>
                      <a:pt x="352" y="297"/>
                      <a:pt x="447" y="213"/>
                      <a:pt x="447" y="213"/>
                    </a:cubicBezTo>
                    <a:cubicBezTo>
                      <a:pt x="447" y="213"/>
                      <a:pt x="373" y="127"/>
                      <a:pt x="358" y="63"/>
                    </a:cubicBezTo>
                    <a:cubicBezTo>
                      <a:pt x="343" y="0"/>
                      <a:pt x="264" y="35"/>
                      <a:pt x="264" y="35"/>
                    </a:cubicBezTo>
                    <a:cubicBezTo>
                      <a:pt x="264" y="35"/>
                      <a:pt x="149" y="47"/>
                      <a:pt x="144" y="46"/>
                    </a:cubicBezTo>
                    <a:cubicBezTo>
                      <a:pt x="139" y="46"/>
                      <a:pt x="71" y="34"/>
                      <a:pt x="68" y="33"/>
                    </a:cubicBezTo>
                    <a:cubicBezTo>
                      <a:pt x="65" y="32"/>
                      <a:pt x="44" y="24"/>
                      <a:pt x="44" y="24"/>
                    </a:cubicBezTo>
                    <a:close/>
                  </a:path>
                </a:pathLst>
              </a:custGeom>
              <a:solidFill>
                <a:srgbClr val="73536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 name="îṥḻïde"/>
              <p:cNvSpPr/>
              <p:nvPr/>
            </p:nvSpPr>
            <p:spPr bwMode="auto">
              <a:xfrm>
                <a:off x="10631593" y="4708722"/>
                <a:ext cx="129665" cy="107025"/>
              </a:xfrm>
              <a:custGeom>
                <a:avLst/>
                <a:gdLst>
                  <a:gd name="T0" fmla="*/ 91 w 91"/>
                  <a:gd name="T1" fmla="*/ 8 h 75"/>
                  <a:gd name="T2" fmla="*/ 84 w 91"/>
                  <a:gd name="T3" fmla="*/ 44 h 75"/>
                  <a:gd name="T4" fmla="*/ 84 w 91"/>
                  <a:gd name="T5" fmla="*/ 48 h 75"/>
                  <a:gd name="T6" fmla="*/ 13 w 91"/>
                  <a:gd name="T7" fmla="*/ 69 h 75"/>
                  <a:gd name="T8" fmla="*/ 5 w 91"/>
                  <a:gd name="T9" fmla="*/ 53 h 75"/>
                  <a:gd name="T10" fmla="*/ 18 w 91"/>
                  <a:gd name="T11" fmla="*/ 20 h 75"/>
                  <a:gd name="T12" fmla="*/ 37 w 91"/>
                  <a:gd name="T13" fmla="*/ 8 h 75"/>
                  <a:gd name="T14" fmla="*/ 71 w 91"/>
                  <a:gd name="T15" fmla="*/ 0 h 75"/>
                  <a:gd name="T16" fmla="*/ 91 w 91"/>
                  <a:gd name="T17" fmla="*/ 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75">
                    <a:moveTo>
                      <a:pt x="91" y="8"/>
                    </a:moveTo>
                    <a:cubicBezTo>
                      <a:pt x="84" y="44"/>
                      <a:pt x="84" y="44"/>
                      <a:pt x="84" y="44"/>
                    </a:cubicBezTo>
                    <a:cubicBezTo>
                      <a:pt x="84" y="48"/>
                      <a:pt x="84" y="48"/>
                      <a:pt x="84" y="48"/>
                    </a:cubicBezTo>
                    <a:cubicBezTo>
                      <a:pt x="84" y="48"/>
                      <a:pt x="26" y="75"/>
                      <a:pt x="13" y="69"/>
                    </a:cubicBezTo>
                    <a:cubicBezTo>
                      <a:pt x="0" y="64"/>
                      <a:pt x="5" y="53"/>
                      <a:pt x="5" y="53"/>
                    </a:cubicBezTo>
                    <a:cubicBezTo>
                      <a:pt x="5" y="53"/>
                      <a:pt x="17" y="30"/>
                      <a:pt x="18" y="20"/>
                    </a:cubicBezTo>
                    <a:cubicBezTo>
                      <a:pt x="20" y="9"/>
                      <a:pt x="34" y="13"/>
                      <a:pt x="37" y="8"/>
                    </a:cubicBezTo>
                    <a:cubicBezTo>
                      <a:pt x="41" y="4"/>
                      <a:pt x="65" y="1"/>
                      <a:pt x="71" y="0"/>
                    </a:cubicBezTo>
                    <a:cubicBezTo>
                      <a:pt x="77" y="0"/>
                      <a:pt x="91" y="8"/>
                      <a:pt x="91" y="8"/>
                    </a:cubicBezTo>
                    <a:close/>
                  </a:path>
                </a:pathLst>
              </a:custGeom>
              <a:solidFill>
                <a:srgbClr val="E2A87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 name="íşľiďé"/>
              <p:cNvSpPr/>
              <p:nvPr/>
            </p:nvSpPr>
            <p:spPr bwMode="auto">
              <a:xfrm>
                <a:off x="10287879" y="4075492"/>
                <a:ext cx="710754" cy="683312"/>
              </a:xfrm>
              <a:custGeom>
                <a:avLst/>
                <a:gdLst>
                  <a:gd name="T0" fmla="*/ 80 w 499"/>
                  <a:gd name="T1" fmla="*/ 120 h 480"/>
                  <a:gd name="T2" fmla="*/ 245 w 499"/>
                  <a:gd name="T3" fmla="*/ 476 h 480"/>
                  <a:gd name="T4" fmla="*/ 412 w 499"/>
                  <a:gd name="T5" fmla="*/ 388 h 480"/>
                  <a:gd name="T6" fmla="*/ 499 w 499"/>
                  <a:gd name="T7" fmla="*/ 182 h 480"/>
                  <a:gd name="T8" fmla="*/ 455 w 499"/>
                  <a:gd name="T9" fmla="*/ 105 h 480"/>
                  <a:gd name="T10" fmla="*/ 295 w 499"/>
                  <a:gd name="T11" fmla="*/ 18 h 480"/>
                  <a:gd name="T12" fmla="*/ 221 w 499"/>
                  <a:gd name="T13" fmla="*/ 3 h 480"/>
                  <a:gd name="T14" fmla="*/ 151 w 499"/>
                  <a:gd name="T15" fmla="*/ 19 h 480"/>
                  <a:gd name="T16" fmla="*/ 114 w 499"/>
                  <a:gd name="T17" fmla="*/ 60 h 480"/>
                  <a:gd name="T18" fmla="*/ 80 w 499"/>
                  <a:gd name="T19" fmla="*/ 12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9" h="480">
                    <a:moveTo>
                      <a:pt x="80" y="120"/>
                    </a:moveTo>
                    <a:cubicBezTo>
                      <a:pt x="80" y="120"/>
                      <a:pt x="0" y="424"/>
                      <a:pt x="245" y="476"/>
                    </a:cubicBezTo>
                    <a:cubicBezTo>
                      <a:pt x="245" y="476"/>
                      <a:pt x="338" y="480"/>
                      <a:pt x="412" y="388"/>
                    </a:cubicBezTo>
                    <a:cubicBezTo>
                      <a:pt x="485" y="297"/>
                      <a:pt x="499" y="182"/>
                      <a:pt x="499" y="182"/>
                    </a:cubicBezTo>
                    <a:cubicBezTo>
                      <a:pt x="499" y="182"/>
                      <a:pt x="465" y="114"/>
                      <a:pt x="455" y="105"/>
                    </a:cubicBezTo>
                    <a:cubicBezTo>
                      <a:pt x="445" y="95"/>
                      <a:pt x="302" y="25"/>
                      <a:pt x="295" y="18"/>
                    </a:cubicBezTo>
                    <a:cubicBezTo>
                      <a:pt x="288" y="11"/>
                      <a:pt x="242" y="0"/>
                      <a:pt x="221" y="3"/>
                    </a:cubicBezTo>
                    <a:cubicBezTo>
                      <a:pt x="199" y="5"/>
                      <a:pt x="159" y="13"/>
                      <a:pt x="151" y="19"/>
                    </a:cubicBezTo>
                    <a:cubicBezTo>
                      <a:pt x="143" y="25"/>
                      <a:pt x="114" y="60"/>
                      <a:pt x="114" y="60"/>
                    </a:cubicBezTo>
                    <a:lnTo>
                      <a:pt x="80" y="120"/>
                    </a:lnTo>
                    <a:close/>
                  </a:path>
                </a:pathLst>
              </a:custGeom>
              <a:solidFill>
                <a:srgbClr val="FFCD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 name="îŝḻíḓè"/>
              <p:cNvSpPr/>
              <p:nvPr/>
            </p:nvSpPr>
            <p:spPr bwMode="auto">
              <a:xfrm>
                <a:off x="10372264" y="4015805"/>
                <a:ext cx="701150" cy="843849"/>
              </a:xfrm>
              <a:custGeom>
                <a:avLst/>
                <a:gdLst>
                  <a:gd name="T0" fmla="*/ 0 w 492"/>
                  <a:gd name="T1" fmla="*/ 185 h 593"/>
                  <a:gd name="T2" fmla="*/ 105 w 492"/>
                  <a:gd name="T3" fmla="*/ 56 h 593"/>
                  <a:gd name="T4" fmla="*/ 205 w 492"/>
                  <a:gd name="T5" fmla="*/ 124 h 593"/>
                  <a:gd name="T6" fmla="*/ 375 w 492"/>
                  <a:gd name="T7" fmla="*/ 243 h 593"/>
                  <a:gd name="T8" fmla="*/ 358 w 492"/>
                  <a:gd name="T9" fmla="*/ 379 h 593"/>
                  <a:gd name="T10" fmla="*/ 358 w 492"/>
                  <a:gd name="T11" fmla="*/ 470 h 593"/>
                  <a:gd name="T12" fmla="*/ 378 w 492"/>
                  <a:gd name="T13" fmla="*/ 514 h 593"/>
                  <a:gd name="T14" fmla="*/ 455 w 492"/>
                  <a:gd name="T15" fmla="*/ 577 h 593"/>
                  <a:gd name="T16" fmla="*/ 458 w 492"/>
                  <a:gd name="T17" fmla="*/ 590 h 593"/>
                  <a:gd name="T18" fmla="*/ 478 w 492"/>
                  <a:gd name="T19" fmla="*/ 587 h 593"/>
                  <a:gd name="T20" fmla="*/ 472 w 492"/>
                  <a:gd name="T21" fmla="*/ 518 h 593"/>
                  <a:gd name="T22" fmla="*/ 490 w 492"/>
                  <a:gd name="T23" fmla="*/ 281 h 593"/>
                  <a:gd name="T24" fmla="*/ 451 w 492"/>
                  <a:gd name="T25" fmla="*/ 156 h 593"/>
                  <a:gd name="T26" fmla="*/ 375 w 492"/>
                  <a:gd name="T27" fmla="*/ 61 h 593"/>
                  <a:gd name="T28" fmla="*/ 291 w 492"/>
                  <a:gd name="T29" fmla="*/ 18 h 593"/>
                  <a:gd name="T30" fmla="*/ 241 w 492"/>
                  <a:gd name="T31" fmla="*/ 8 h 593"/>
                  <a:gd name="T32" fmla="*/ 70 w 492"/>
                  <a:gd name="T33" fmla="*/ 27 h 593"/>
                  <a:gd name="T34" fmla="*/ 39 w 492"/>
                  <a:gd name="T35" fmla="*/ 61 h 593"/>
                  <a:gd name="T36" fmla="*/ 8 w 492"/>
                  <a:gd name="T37" fmla="*/ 141 h 593"/>
                  <a:gd name="T38" fmla="*/ 0 w 492"/>
                  <a:gd name="T39" fmla="*/ 18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2" h="593">
                    <a:moveTo>
                      <a:pt x="0" y="185"/>
                    </a:moveTo>
                    <a:cubicBezTo>
                      <a:pt x="0" y="185"/>
                      <a:pt x="79" y="124"/>
                      <a:pt x="105" y="56"/>
                    </a:cubicBezTo>
                    <a:cubicBezTo>
                      <a:pt x="105" y="56"/>
                      <a:pt x="129" y="113"/>
                      <a:pt x="205" y="124"/>
                    </a:cubicBezTo>
                    <a:cubicBezTo>
                      <a:pt x="281" y="136"/>
                      <a:pt x="352" y="173"/>
                      <a:pt x="375" y="243"/>
                    </a:cubicBezTo>
                    <a:cubicBezTo>
                      <a:pt x="393" y="298"/>
                      <a:pt x="379" y="339"/>
                      <a:pt x="358" y="379"/>
                    </a:cubicBezTo>
                    <a:cubicBezTo>
                      <a:pt x="337" y="420"/>
                      <a:pt x="332" y="434"/>
                      <a:pt x="358" y="470"/>
                    </a:cubicBezTo>
                    <a:cubicBezTo>
                      <a:pt x="383" y="505"/>
                      <a:pt x="378" y="514"/>
                      <a:pt x="378" y="514"/>
                    </a:cubicBezTo>
                    <a:cubicBezTo>
                      <a:pt x="378" y="514"/>
                      <a:pt x="421" y="533"/>
                      <a:pt x="455" y="577"/>
                    </a:cubicBezTo>
                    <a:cubicBezTo>
                      <a:pt x="457" y="579"/>
                      <a:pt x="458" y="590"/>
                      <a:pt x="458" y="590"/>
                    </a:cubicBezTo>
                    <a:cubicBezTo>
                      <a:pt x="458" y="590"/>
                      <a:pt x="474" y="593"/>
                      <a:pt x="478" y="587"/>
                    </a:cubicBezTo>
                    <a:cubicBezTo>
                      <a:pt x="482" y="580"/>
                      <a:pt x="472" y="524"/>
                      <a:pt x="472" y="518"/>
                    </a:cubicBezTo>
                    <a:cubicBezTo>
                      <a:pt x="472" y="512"/>
                      <a:pt x="488" y="293"/>
                      <a:pt x="490" y="281"/>
                    </a:cubicBezTo>
                    <a:cubicBezTo>
                      <a:pt x="492" y="269"/>
                      <a:pt x="460" y="178"/>
                      <a:pt x="451" y="156"/>
                    </a:cubicBezTo>
                    <a:cubicBezTo>
                      <a:pt x="441" y="133"/>
                      <a:pt x="408" y="85"/>
                      <a:pt x="375" y="61"/>
                    </a:cubicBezTo>
                    <a:cubicBezTo>
                      <a:pt x="342" y="37"/>
                      <a:pt x="315" y="25"/>
                      <a:pt x="291" y="18"/>
                    </a:cubicBezTo>
                    <a:cubicBezTo>
                      <a:pt x="266" y="12"/>
                      <a:pt x="263" y="16"/>
                      <a:pt x="241" y="8"/>
                    </a:cubicBezTo>
                    <a:cubicBezTo>
                      <a:pt x="219" y="0"/>
                      <a:pt x="73" y="25"/>
                      <a:pt x="70" y="27"/>
                    </a:cubicBezTo>
                    <a:cubicBezTo>
                      <a:pt x="68" y="29"/>
                      <a:pt x="39" y="58"/>
                      <a:pt x="39" y="61"/>
                    </a:cubicBezTo>
                    <a:cubicBezTo>
                      <a:pt x="39" y="65"/>
                      <a:pt x="14" y="133"/>
                      <a:pt x="8" y="141"/>
                    </a:cubicBezTo>
                    <a:cubicBezTo>
                      <a:pt x="3" y="150"/>
                      <a:pt x="0" y="185"/>
                      <a:pt x="0" y="185"/>
                    </a:cubicBezTo>
                    <a:close/>
                  </a:path>
                </a:pathLst>
              </a:custGeom>
              <a:solidFill>
                <a:srgbClr val="AF224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 name="isḷïdé"/>
              <p:cNvSpPr/>
              <p:nvPr/>
            </p:nvSpPr>
            <p:spPr bwMode="auto">
              <a:xfrm>
                <a:off x="10667268" y="4340309"/>
                <a:ext cx="55570" cy="69292"/>
              </a:xfrm>
              <a:custGeom>
                <a:avLst/>
                <a:gdLst>
                  <a:gd name="T0" fmla="*/ 38 w 39"/>
                  <a:gd name="T1" fmla="*/ 26 h 49"/>
                  <a:gd name="T2" fmla="*/ 17 w 39"/>
                  <a:gd name="T3" fmla="*/ 47 h 49"/>
                  <a:gd name="T4" fmla="*/ 2 w 39"/>
                  <a:gd name="T5" fmla="*/ 22 h 49"/>
                  <a:gd name="T6" fmla="*/ 22 w 39"/>
                  <a:gd name="T7" fmla="*/ 1 h 49"/>
                  <a:gd name="T8" fmla="*/ 38 w 39"/>
                  <a:gd name="T9" fmla="*/ 26 h 49"/>
                </a:gdLst>
                <a:ahLst/>
                <a:cxnLst>
                  <a:cxn ang="0">
                    <a:pos x="T0" y="T1"/>
                  </a:cxn>
                  <a:cxn ang="0">
                    <a:pos x="T2" y="T3"/>
                  </a:cxn>
                  <a:cxn ang="0">
                    <a:pos x="T4" y="T5"/>
                  </a:cxn>
                  <a:cxn ang="0">
                    <a:pos x="T6" y="T7"/>
                  </a:cxn>
                  <a:cxn ang="0">
                    <a:pos x="T8" y="T9"/>
                  </a:cxn>
                </a:cxnLst>
                <a:rect l="0" t="0" r="r" b="b"/>
                <a:pathLst>
                  <a:path w="39" h="49">
                    <a:moveTo>
                      <a:pt x="38" y="26"/>
                    </a:moveTo>
                    <a:cubicBezTo>
                      <a:pt x="36" y="39"/>
                      <a:pt x="27" y="49"/>
                      <a:pt x="17" y="47"/>
                    </a:cubicBezTo>
                    <a:cubicBezTo>
                      <a:pt x="7" y="46"/>
                      <a:pt x="0" y="35"/>
                      <a:pt x="2" y="22"/>
                    </a:cubicBezTo>
                    <a:cubicBezTo>
                      <a:pt x="3" y="9"/>
                      <a:pt x="12" y="0"/>
                      <a:pt x="22" y="1"/>
                    </a:cubicBezTo>
                    <a:cubicBezTo>
                      <a:pt x="32" y="2"/>
                      <a:pt x="39" y="13"/>
                      <a:pt x="38" y="26"/>
                    </a:cubicBezTo>
                    <a:close/>
                  </a:path>
                </a:pathLst>
              </a:custGeom>
              <a:solidFill>
                <a:srgbClr val="3E394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 name="iSḷiḑê"/>
              <p:cNvSpPr/>
              <p:nvPr/>
            </p:nvSpPr>
            <p:spPr bwMode="auto">
              <a:xfrm>
                <a:off x="10451846" y="4330018"/>
                <a:ext cx="45279" cy="64490"/>
              </a:xfrm>
              <a:custGeom>
                <a:avLst/>
                <a:gdLst>
                  <a:gd name="T0" fmla="*/ 31 w 32"/>
                  <a:gd name="T1" fmla="*/ 24 h 45"/>
                  <a:gd name="T2" fmla="*/ 14 w 32"/>
                  <a:gd name="T3" fmla="*/ 44 h 45"/>
                  <a:gd name="T4" fmla="*/ 2 w 32"/>
                  <a:gd name="T5" fmla="*/ 20 h 45"/>
                  <a:gd name="T6" fmla="*/ 19 w 32"/>
                  <a:gd name="T7" fmla="*/ 1 h 45"/>
                  <a:gd name="T8" fmla="*/ 31 w 32"/>
                  <a:gd name="T9" fmla="*/ 24 h 45"/>
                </a:gdLst>
                <a:ahLst/>
                <a:cxnLst>
                  <a:cxn ang="0">
                    <a:pos x="T0" y="T1"/>
                  </a:cxn>
                  <a:cxn ang="0">
                    <a:pos x="T2" y="T3"/>
                  </a:cxn>
                  <a:cxn ang="0">
                    <a:pos x="T4" y="T5"/>
                  </a:cxn>
                  <a:cxn ang="0">
                    <a:pos x="T6" y="T7"/>
                  </a:cxn>
                  <a:cxn ang="0">
                    <a:pos x="T8" y="T9"/>
                  </a:cxn>
                </a:cxnLst>
                <a:rect l="0" t="0" r="r" b="b"/>
                <a:pathLst>
                  <a:path w="32" h="45">
                    <a:moveTo>
                      <a:pt x="31" y="24"/>
                    </a:moveTo>
                    <a:cubicBezTo>
                      <a:pt x="29" y="36"/>
                      <a:pt x="22" y="45"/>
                      <a:pt x="14" y="44"/>
                    </a:cubicBezTo>
                    <a:cubicBezTo>
                      <a:pt x="6" y="43"/>
                      <a:pt x="0" y="32"/>
                      <a:pt x="2" y="20"/>
                    </a:cubicBezTo>
                    <a:cubicBezTo>
                      <a:pt x="3" y="9"/>
                      <a:pt x="11" y="0"/>
                      <a:pt x="19" y="1"/>
                    </a:cubicBezTo>
                    <a:cubicBezTo>
                      <a:pt x="27" y="2"/>
                      <a:pt x="32" y="12"/>
                      <a:pt x="31" y="24"/>
                    </a:cubicBezTo>
                    <a:close/>
                  </a:path>
                </a:pathLst>
              </a:custGeom>
              <a:solidFill>
                <a:srgbClr val="3E394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 name="îšļîdè"/>
              <p:cNvSpPr/>
              <p:nvPr/>
            </p:nvSpPr>
            <p:spPr bwMode="auto">
              <a:xfrm>
                <a:off x="10663838" y="4220249"/>
                <a:ext cx="84385" cy="50082"/>
              </a:xfrm>
              <a:custGeom>
                <a:avLst/>
                <a:gdLst>
                  <a:gd name="T0" fmla="*/ 0 w 59"/>
                  <a:gd name="T1" fmla="*/ 35 h 35"/>
                  <a:gd name="T2" fmla="*/ 14 w 59"/>
                  <a:gd name="T3" fmla="*/ 12 h 35"/>
                  <a:gd name="T4" fmla="*/ 59 w 59"/>
                  <a:gd name="T5" fmla="*/ 35 h 35"/>
                  <a:gd name="T6" fmla="*/ 0 w 59"/>
                  <a:gd name="T7" fmla="*/ 35 h 35"/>
                </a:gdLst>
                <a:ahLst/>
                <a:cxnLst>
                  <a:cxn ang="0">
                    <a:pos x="T0" y="T1"/>
                  </a:cxn>
                  <a:cxn ang="0">
                    <a:pos x="T2" y="T3"/>
                  </a:cxn>
                  <a:cxn ang="0">
                    <a:pos x="T4" y="T5"/>
                  </a:cxn>
                  <a:cxn ang="0">
                    <a:pos x="T6" y="T7"/>
                  </a:cxn>
                </a:cxnLst>
                <a:rect l="0" t="0" r="r" b="b"/>
                <a:pathLst>
                  <a:path w="59" h="35">
                    <a:moveTo>
                      <a:pt x="0" y="35"/>
                    </a:moveTo>
                    <a:cubicBezTo>
                      <a:pt x="0" y="35"/>
                      <a:pt x="5" y="20"/>
                      <a:pt x="14" y="12"/>
                    </a:cubicBezTo>
                    <a:cubicBezTo>
                      <a:pt x="14" y="12"/>
                      <a:pt x="47" y="0"/>
                      <a:pt x="59" y="35"/>
                    </a:cubicBezTo>
                    <a:cubicBezTo>
                      <a:pt x="59" y="35"/>
                      <a:pt x="30" y="11"/>
                      <a:pt x="0" y="35"/>
                    </a:cubicBezTo>
                    <a:close/>
                  </a:path>
                </a:pathLst>
              </a:custGeom>
              <a:solidFill>
                <a:srgbClr val="AF224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2" name="ïšḷîḓè"/>
              <p:cNvSpPr/>
              <p:nvPr/>
            </p:nvSpPr>
            <p:spPr bwMode="auto">
              <a:xfrm>
                <a:off x="10454590" y="4223680"/>
                <a:ext cx="54199" cy="45279"/>
              </a:xfrm>
              <a:custGeom>
                <a:avLst/>
                <a:gdLst>
                  <a:gd name="T0" fmla="*/ 38 w 38"/>
                  <a:gd name="T1" fmla="*/ 32 h 32"/>
                  <a:gd name="T2" fmla="*/ 31 w 38"/>
                  <a:gd name="T3" fmla="*/ 6 h 32"/>
                  <a:gd name="T4" fmla="*/ 0 w 38"/>
                  <a:gd name="T5" fmla="*/ 26 h 32"/>
                  <a:gd name="T6" fmla="*/ 38 w 38"/>
                  <a:gd name="T7" fmla="*/ 32 h 32"/>
                </a:gdLst>
                <a:ahLst/>
                <a:cxnLst>
                  <a:cxn ang="0">
                    <a:pos x="T0" y="T1"/>
                  </a:cxn>
                  <a:cxn ang="0">
                    <a:pos x="T2" y="T3"/>
                  </a:cxn>
                  <a:cxn ang="0">
                    <a:pos x="T4" y="T5"/>
                  </a:cxn>
                  <a:cxn ang="0">
                    <a:pos x="T6" y="T7"/>
                  </a:cxn>
                </a:cxnLst>
                <a:rect l="0" t="0" r="r" b="b"/>
                <a:pathLst>
                  <a:path w="38" h="32">
                    <a:moveTo>
                      <a:pt x="38" y="32"/>
                    </a:moveTo>
                    <a:cubicBezTo>
                      <a:pt x="38" y="32"/>
                      <a:pt x="38" y="18"/>
                      <a:pt x="31" y="6"/>
                    </a:cubicBezTo>
                    <a:cubicBezTo>
                      <a:pt x="31" y="6"/>
                      <a:pt x="9" y="0"/>
                      <a:pt x="0" y="26"/>
                    </a:cubicBezTo>
                    <a:cubicBezTo>
                      <a:pt x="0" y="26"/>
                      <a:pt x="21" y="7"/>
                      <a:pt x="38" y="32"/>
                    </a:cubicBezTo>
                    <a:close/>
                  </a:path>
                </a:pathLst>
              </a:custGeom>
              <a:solidFill>
                <a:srgbClr val="AF224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3" name="ïŝļïḍê"/>
              <p:cNvSpPr/>
              <p:nvPr/>
            </p:nvSpPr>
            <p:spPr bwMode="auto">
              <a:xfrm>
                <a:off x="10451846" y="4434299"/>
                <a:ext cx="45279" cy="63803"/>
              </a:xfrm>
              <a:custGeom>
                <a:avLst/>
                <a:gdLst>
                  <a:gd name="T0" fmla="*/ 26 w 32"/>
                  <a:gd name="T1" fmla="*/ 0 h 45"/>
                  <a:gd name="T2" fmla="*/ 32 w 32"/>
                  <a:gd name="T3" fmla="*/ 45 h 45"/>
                  <a:gd name="T4" fmla="*/ 1 w 32"/>
                  <a:gd name="T5" fmla="*/ 24 h 45"/>
                  <a:gd name="T6" fmla="*/ 26 w 32"/>
                  <a:gd name="T7" fmla="*/ 0 h 45"/>
                </a:gdLst>
                <a:ahLst/>
                <a:cxnLst>
                  <a:cxn ang="0">
                    <a:pos x="T0" y="T1"/>
                  </a:cxn>
                  <a:cxn ang="0">
                    <a:pos x="T2" y="T3"/>
                  </a:cxn>
                  <a:cxn ang="0">
                    <a:pos x="T4" y="T5"/>
                  </a:cxn>
                  <a:cxn ang="0">
                    <a:pos x="T6" y="T7"/>
                  </a:cxn>
                </a:cxnLst>
                <a:rect l="0" t="0" r="r" b="b"/>
                <a:pathLst>
                  <a:path w="32" h="45">
                    <a:moveTo>
                      <a:pt x="26" y="0"/>
                    </a:moveTo>
                    <a:cubicBezTo>
                      <a:pt x="26" y="0"/>
                      <a:pt x="0" y="23"/>
                      <a:pt x="32" y="45"/>
                    </a:cubicBezTo>
                    <a:cubicBezTo>
                      <a:pt x="32" y="45"/>
                      <a:pt x="3" y="40"/>
                      <a:pt x="1" y="24"/>
                    </a:cubicBezTo>
                    <a:cubicBezTo>
                      <a:pt x="0" y="9"/>
                      <a:pt x="23" y="0"/>
                      <a:pt x="26" y="0"/>
                    </a:cubicBezTo>
                    <a:close/>
                  </a:path>
                </a:pathLst>
              </a:custGeom>
              <a:solidFill>
                <a:srgbClr val="E2A87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 name="íṥḻíḋe"/>
              <p:cNvSpPr/>
              <p:nvPr/>
            </p:nvSpPr>
            <p:spPr bwMode="auto">
              <a:xfrm>
                <a:off x="10609639" y="4654523"/>
                <a:ext cx="78896" cy="51454"/>
              </a:xfrm>
              <a:custGeom>
                <a:avLst/>
                <a:gdLst>
                  <a:gd name="T0" fmla="*/ 0 w 55"/>
                  <a:gd name="T1" fmla="*/ 12 h 36"/>
                  <a:gd name="T2" fmla="*/ 55 w 55"/>
                  <a:gd name="T3" fmla="*/ 0 h 36"/>
                  <a:gd name="T4" fmla="*/ 0 w 55"/>
                  <a:gd name="T5" fmla="*/ 12 h 36"/>
                </a:gdLst>
                <a:ahLst/>
                <a:cxnLst>
                  <a:cxn ang="0">
                    <a:pos x="T0" y="T1"/>
                  </a:cxn>
                  <a:cxn ang="0">
                    <a:pos x="T2" y="T3"/>
                  </a:cxn>
                  <a:cxn ang="0">
                    <a:pos x="T4" y="T5"/>
                  </a:cxn>
                </a:cxnLst>
                <a:rect l="0" t="0" r="r" b="b"/>
                <a:pathLst>
                  <a:path w="55" h="36">
                    <a:moveTo>
                      <a:pt x="0" y="12"/>
                    </a:moveTo>
                    <a:cubicBezTo>
                      <a:pt x="0" y="12"/>
                      <a:pt x="35" y="24"/>
                      <a:pt x="55" y="0"/>
                    </a:cubicBezTo>
                    <a:cubicBezTo>
                      <a:pt x="55" y="0"/>
                      <a:pt x="43" y="36"/>
                      <a:pt x="0" y="12"/>
                    </a:cubicBezTo>
                    <a:close/>
                  </a:path>
                </a:pathLst>
              </a:custGeom>
              <a:solidFill>
                <a:srgbClr val="E2A87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 name="ïŝľíḓe"/>
              <p:cNvSpPr/>
              <p:nvPr/>
            </p:nvSpPr>
            <p:spPr bwMode="auto">
              <a:xfrm>
                <a:off x="10337961" y="4757432"/>
                <a:ext cx="673707" cy="793081"/>
              </a:xfrm>
              <a:custGeom>
                <a:avLst/>
                <a:gdLst>
                  <a:gd name="T0" fmla="*/ 290 w 473"/>
                  <a:gd name="T1" fmla="*/ 10 h 557"/>
                  <a:gd name="T2" fmla="*/ 398 w 473"/>
                  <a:gd name="T3" fmla="*/ 55 h 557"/>
                  <a:gd name="T4" fmla="*/ 473 w 473"/>
                  <a:gd name="T5" fmla="*/ 206 h 557"/>
                  <a:gd name="T6" fmla="*/ 348 w 473"/>
                  <a:gd name="T7" fmla="*/ 258 h 557"/>
                  <a:gd name="T8" fmla="*/ 337 w 473"/>
                  <a:gd name="T9" fmla="*/ 208 h 557"/>
                  <a:gd name="T10" fmla="*/ 290 w 473"/>
                  <a:gd name="T11" fmla="*/ 330 h 557"/>
                  <a:gd name="T12" fmla="*/ 332 w 473"/>
                  <a:gd name="T13" fmla="*/ 505 h 557"/>
                  <a:gd name="T14" fmla="*/ 120 w 473"/>
                  <a:gd name="T15" fmla="*/ 533 h 557"/>
                  <a:gd name="T16" fmla="*/ 7 w 473"/>
                  <a:gd name="T17" fmla="*/ 471 h 557"/>
                  <a:gd name="T18" fmla="*/ 1 w 473"/>
                  <a:gd name="T19" fmla="*/ 450 h 557"/>
                  <a:gd name="T20" fmla="*/ 53 w 473"/>
                  <a:gd name="T21" fmla="*/ 212 h 557"/>
                  <a:gd name="T22" fmla="*/ 12 w 473"/>
                  <a:gd name="T23" fmla="*/ 147 h 557"/>
                  <a:gd name="T24" fmla="*/ 76 w 473"/>
                  <a:gd name="T25" fmla="*/ 69 h 557"/>
                  <a:gd name="T26" fmla="*/ 213 w 473"/>
                  <a:gd name="T27" fmla="*/ 15 h 557"/>
                  <a:gd name="T28" fmla="*/ 254 w 473"/>
                  <a:gd name="T29" fmla="*/ 13 h 557"/>
                  <a:gd name="T30" fmla="*/ 290 w 473"/>
                  <a:gd name="T31" fmla="*/ 1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3" h="557">
                    <a:moveTo>
                      <a:pt x="290" y="10"/>
                    </a:moveTo>
                    <a:cubicBezTo>
                      <a:pt x="290" y="10"/>
                      <a:pt x="351" y="46"/>
                      <a:pt x="398" y="55"/>
                    </a:cubicBezTo>
                    <a:cubicBezTo>
                      <a:pt x="398" y="55"/>
                      <a:pt x="431" y="167"/>
                      <a:pt x="473" y="206"/>
                    </a:cubicBezTo>
                    <a:cubicBezTo>
                      <a:pt x="473" y="206"/>
                      <a:pt x="439" y="291"/>
                      <a:pt x="348" y="258"/>
                    </a:cubicBezTo>
                    <a:cubicBezTo>
                      <a:pt x="348" y="258"/>
                      <a:pt x="342" y="216"/>
                      <a:pt x="337" y="208"/>
                    </a:cubicBezTo>
                    <a:cubicBezTo>
                      <a:pt x="337" y="208"/>
                      <a:pt x="294" y="249"/>
                      <a:pt x="290" y="330"/>
                    </a:cubicBezTo>
                    <a:cubicBezTo>
                      <a:pt x="287" y="411"/>
                      <a:pt x="316" y="484"/>
                      <a:pt x="332" y="505"/>
                    </a:cubicBezTo>
                    <a:cubicBezTo>
                      <a:pt x="332" y="505"/>
                      <a:pt x="240" y="557"/>
                      <a:pt x="120" y="533"/>
                    </a:cubicBezTo>
                    <a:cubicBezTo>
                      <a:pt x="45" y="518"/>
                      <a:pt x="17" y="490"/>
                      <a:pt x="7" y="471"/>
                    </a:cubicBezTo>
                    <a:cubicBezTo>
                      <a:pt x="0" y="459"/>
                      <a:pt x="1" y="450"/>
                      <a:pt x="1" y="450"/>
                    </a:cubicBezTo>
                    <a:cubicBezTo>
                      <a:pt x="1" y="450"/>
                      <a:pt x="53" y="298"/>
                      <a:pt x="53" y="212"/>
                    </a:cubicBezTo>
                    <a:cubicBezTo>
                      <a:pt x="53" y="212"/>
                      <a:pt x="14" y="191"/>
                      <a:pt x="12" y="147"/>
                    </a:cubicBezTo>
                    <a:cubicBezTo>
                      <a:pt x="12" y="147"/>
                      <a:pt x="66" y="85"/>
                      <a:pt x="76" y="69"/>
                    </a:cubicBezTo>
                    <a:cubicBezTo>
                      <a:pt x="93" y="44"/>
                      <a:pt x="192" y="29"/>
                      <a:pt x="213" y="15"/>
                    </a:cubicBezTo>
                    <a:cubicBezTo>
                      <a:pt x="234" y="0"/>
                      <a:pt x="254" y="13"/>
                      <a:pt x="254" y="13"/>
                    </a:cubicBezTo>
                    <a:lnTo>
                      <a:pt x="290" y="10"/>
                    </a:lnTo>
                    <a:close/>
                  </a:path>
                </a:pathLst>
              </a:custGeom>
              <a:solidFill>
                <a:srgbClr val="F1B0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 name="íṡlíḋe"/>
              <p:cNvSpPr/>
              <p:nvPr/>
            </p:nvSpPr>
            <p:spPr bwMode="auto">
              <a:xfrm>
                <a:off x="10696768" y="4788304"/>
                <a:ext cx="139955" cy="443193"/>
              </a:xfrm>
              <a:custGeom>
                <a:avLst/>
                <a:gdLst>
                  <a:gd name="T0" fmla="*/ 60 w 98"/>
                  <a:gd name="T1" fmla="*/ 0 h 311"/>
                  <a:gd name="T2" fmla="*/ 9 w 98"/>
                  <a:gd name="T3" fmla="*/ 160 h 311"/>
                  <a:gd name="T4" fmla="*/ 38 w 98"/>
                  <a:gd name="T5" fmla="*/ 311 h 311"/>
                  <a:gd name="T6" fmla="*/ 59 w 98"/>
                  <a:gd name="T7" fmla="*/ 225 h 311"/>
                  <a:gd name="T8" fmla="*/ 98 w 98"/>
                  <a:gd name="T9" fmla="*/ 18 h 311"/>
                  <a:gd name="T10" fmla="*/ 60 w 98"/>
                  <a:gd name="T11" fmla="*/ 0 h 311"/>
                </a:gdLst>
                <a:ahLst/>
                <a:cxnLst>
                  <a:cxn ang="0">
                    <a:pos x="T0" y="T1"/>
                  </a:cxn>
                  <a:cxn ang="0">
                    <a:pos x="T2" y="T3"/>
                  </a:cxn>
                  <a:cxn ang="0">
                    <a:pos x="T4" y="T5"/>
                  </a:cxn>
                  <a:cxn ang="0">
                    <a:pos x="T6" y="T7"/>
                  </a:cxn>
                  <a:cxn ang="0">
                    <a:pos x="T8" y="T9"/>
                  </a:cxn>
                  <a:cxn ang="0">
                    <a:pos x="T10" y="T11"/>
                  </a:cxn>
                </a:cxnLst>
                <a:rect l="0" t="0" r="r" b="b"/>
                <a:pathLst>
                  <a:path w="98" h="311">
                    <a:moveTo>
                      <a:pt x="60" y="0"/>
                    </a:moveTo>
                    <a:cubicBezTo>
                      <a:pt x="60" y="0"/>
                      <a:pt x="18" y="45"/>
                      <a:pt x="9" y="160"/>
                    </a:cubicBezTo>
                    <a:cubicBezTo>
                      <a:pt x="0" y="274"/>
                      <a:pt x="38" y="311"/>
                      <a:pt x="38" y="311"/>
                    </a:cubicBezTo>
                    <a:cubicBezTo>
                      <a:pt x="38" y="311"/>
                      <a:pt x="43" y="252"/>
                      <a:pt x="59" y="225"/>
                    </a:cubicBezTo>
                    <a:cubicBezTo>
                      <a:pt x="59" y="225"/>
                      <a:pt x="42" y="91"/>
                      <a:pt x="98" y="18"/>
                    </a:cubicBezTo>
                    <a:cubicBezTo>
                      <a:pt x="98" y="18"/>
                      <a:pt x="64" y="2"/>
                      <a:pt x="60" y="0"/>
                    </a:cubicBezTo>
                    <a:close/>
                  </a:path>
                </a:pathLst>
              </a:custGeom>
              <a:solidFill>
                <a:srgbClr val="A752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 name="ïSļîḑê"/>
              <p:cNvSpPr/>
              <p:nvPr/>
            </p:nvSpPr>
            <p:spPr bwMode="auto">
              <a:xfrm>
                <a:off x="10412055" y="4825351"/>
                <a:ext cx="82327" cy="263446"/>
              </a:xfrm>
              <a:custGeom>
                <a:avLst/>
                <a:gdLst>
                  <a:gd name="T0" fmla="*/ 58 w 58"/>
                  <a:gd name="T1" fmla="*/ 0 h 185"/>
                  <a:gd name="T2" fmla="*/ 0 w 58"/>
                  <a:gd name="T3" fmla="*/ 185 h 185"/>
                  <a:gd name="T4" fmla="*/ 1 w 58"/>
                  <a:gd name="T5" fmla="*/ 164 h 185"/>
                  <a:gd name="T6" fmla="*/ 39 w 58"/>
                  <a:gd name="T7" fmla="*/ 9 h 185"/>
                  <a:gd name="T8" fmla="*/ 58 w 58"/>
                  <a:gd name="T9" fmla="*/ 0 h 185"/>
                </a:gdLst>
                <a:ahLst/>
                <a:cxnLst>
                  <a:cxn ang="0">
                    <a:pos x="T0" y="T1"/>
                  </a:cxn>
                  <a:cxn ang="0">
                    <a:pos x="T2" y="T3"/>
                  </a:cxn>
                  <a:cxn ang="0">
                    <a:pos x="T4" y="T5"/>
                  </a:cxn>
                  <a:cxn ang="0">
                    <a:pos x="T6" y="T7"/>
                  </a:cxn>
                  <a:cxn ang="0">
                    <a:pos x="T8" y="T9"/>
                  </a:cxn>
                </a:cxnLst>
                <a:rect l="0" t="0" r="r" b="b"/>
                <a:pathLst>
                  <a:path w="58" h="185">
                    <a:moveTo>
                      <a:pt x="58" y="0"/>
                    </a:moveTo>
                    <a:cubicBezTo>
                      <a:pt x="58" y="0"/>
                      <a:pt x="9" y="125"/>
                      <a:pt x="0" y="185"/>
                    </a:cubicBezTo>
                    <a:cubicBezTo>
                      <a:pt x="1" y="164"/>
                      <a:pt x="1" y="164"/>
                      <a:pt x="1" y="164"/>
                    </a:cubicBezTo>
                    <a:cubicBezTo>
                      <a:pt x="1" y="164"/>
                      <a:pt x="17" y="45"/>
                      <a:pt x="39" y="9"/>
                    </a:cubicBezTo>
                    <a:lnTo>
                      <a:pt x="58" y="0"/>
                    </a:lnTo>
                    <a:close/>
                  </a:path>
                </a:pathLst>
              </a:custGeom>
              <a:solidFill>
                <a:srgbClr val="A752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8" name="îṡľídè"/>
              <p:cNvSpPr/>
              <p:nvPr/>
            </p:nvSpPr>
            <p:spPr bwMode="auto">
              <a:xfrm>
                <a:off x="10394903" y="6031438"/>
                <a:ext cx="116629" cy="100850"/>
              </a:xfrm>
              <a:custGeom>
                <a:avLst/>
                <a:gdLst>
                  <a:gd name="T0" fmla="*/ 14 w 82"/>
                  <a:gd name="T1" fmla="*/ 9 h 71"/>
                  <a:gd name="T2" fmla="*/ 8 w 82"/>
                  <a:gd name="T3" fmla="*/ 59 h 71"/>
                  <a:gd name="T4" fmla="*/ 46 w 82"/>
                  <a:gd name="T5" fmla="*/ 64 h 71"/>
                  <a:gd name="T6" fmla="*/ 82 w 82"/>
                  <a:gd name="T7" fmla="*/ 57 h 71"/>
                  <a:gd name="T8" fmla="*/ 56 w 82"/>
                  <a:gd name="T9" fmla="*/ 2 h 71"/>
                  <a:gd name="T10" fmla="*/ 28 w 82"/>
                  <a:gd name="T11" fmla="*/ 2 h 71"/>
                  <a:gd name="T12" fmla="*/ 14 w 82"/>
                  <a:gd name="T13" fmla="*/ 9 h 71"/>
                </a:gdLst>
                <a:ahLst/>
                <a:cxnLst>
                  <a:cxn ang="0">
                    <a:pos x="T0" y="T1"/>
                  </a:cxn>
                  <a:cxn ang="0">
                    <a:pos x="T2" y="T3"/>
                  </a:cxn>
                  <a:cxn ang="0">
                    <a:pos x="T4" y="T5"/>
                  </a:cxn>
                  <a:cxn ang="0">
                    <a:pos x="T6" y="T7"/>
                  </a:cxn>
                  <a:cxn ang="0">
                    <a:pos x="T8" y="T9"/>
                  </a:cxn>
                  <a:cxn ang="0">
                    <a:pos x="T10" y="T11"/>
                  </a:cxn>
                  <a:cxn ang="0">
                    <a:pos x="T12" y="T13"/>
                  </a:cxn>
                </a:cxnLst>
                <a:rect l="0" t="0" r="r" b="b"/>
                <a:pathLst>
                  <a:path w="82" h="71">
                    <a:moveTo>
                      <a:pt x="14" y="9"/>
                    </a:moveTo>
                    <a:cubicBezTo>
                      <a:pt x="14" y="9"/>
                      <a:pt x="0" y="16"/>
                      <a:pt x="8" y="59"/>
                    </a:cubicBezTo>
                    <a:cubicBezTo>
                      <a:pt x="8" y="59"/>
                      <a:pt x="29" y="57"/>
                      <a:pt x="46" y="64"/>
                    </a:cubicBezTo>
                    <a:cubicBezTo>
                      <a:pt x="64" y="71"/>
                      <a:pt x="82" y="58"/>
                      <a:pt x="82" y="57"/>
                    </a:cubicBezTo>
                    <a:cubicBezTo>
                      <a:pt x="82" y="57"/>
                      <a:pt x="79" y="4"/>
                      <a:pt x="56" y="2"/>
                    </a:cubicBezTo>
                    <a:cubicBezTo>
                      <a:pt x="34" y="0"/>
                      <a:pt x="28" y="2"/>
                      <a:pt x="28" y="2"/>
                    </a:cubicBezTo>
                    <a:lnTo>
                      <a:pt x="14" y="9"/>
                    </a:lnTo>
                    <a:close/>
                  </a:path>
                </a:pathLst>
              </a:custGeom>
              <a:solidFill>
                <a:srgbClr val="E1F8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9" name="ïṩļïḑe"/>
              <p:cNvSpPr/>
              <p:nvPr/>
            </p:nvSpPr>
            <p:spPr bwMode="auto">
              <a:xfrm>
                <a:off x="10916306" y="5875017"/>
                <a:ext cx="116629" cy="112513"/>
              </a:xfrm>
              <a:custGeom>
                <a:avLst/>
                <a:gdLst>
                  <a:gd name="T0" fmla="*/ 0 w 82"/>
                  <a:gd name="T1" fmla="*/ 52 h 79"/>
                  <a:gd name="T2" fmla="*/ 45 w 82"/>
                  <a:gd name="T3" fmla="*/ 79 h 79"/>
                  <a:gd name="T4" fmla="*/ 52 w 82"/>
                  <a:gd name="T5" fmla="*/ 58 h 79"/>
                  <a:gd name="T6" fmla="*/ 71 w 82"/>
                  <a:gd name="T7" fmla="*/ 11 h 79"/>
                  <a:gd name="T8" fmla="*/ 30 w 82"/>
                  <a:gd name="T9" fmla="*/ 2 h 79"/>
                  <a:gd name="T10" fmla="*/ 6 w 82"/>
                  <a:gd name="T11" fmla="*/ 21 h 79"/>
                  <a:gd name="T12" fmla="*/ 0 w 82"/>
                  <a:gd name="T13" fmla="*/ 52 h 79"/>
                </a:gdLst>
                <a:ahLst/>
                <a:cxnLst>
                  <a:cxn ang="0">
                    <a:pos x="T0" y="T1"/>
                  </a:cxn>
                  <a:cxn ang="0">
                    <a:pos x="T2" y="T3"/>
                  </a:cxn>
                  <a:cxn ang="0">
                    <a:pos x="T4" y="T5"/>
                  </a:cxn>
                  <a:cxn ang="0">
                    <a:pos x="T6" y="T7"/>
                  </a:cxn>
                  <a:cxn ang="0">
                    <a:pos x="T8" y="T9"/>
                  </a:cxn>
                  <a:cxn ang="0">
                    <a:pos x="T10" y="T11"/>
                  </a:cxn>
                  <a:cxn ang="0">
                    <a:pos x="T12" y="T13"/>
                  </a:cxn>
                </a:cxnLst>
                <a:rect l="0" t="0" r="r" b="b"/>
                <a:pathLst>
                  <a:path w="82" h="79">
                    <a:moveTo>
                      <a:pt x="0" y="52"/>
                    </a:moveTo>
                    <a:cubicBezTo>
                      <a:pt x="0" y="52"/>
                      <a:pt x="8" y="76"/>
                      <a:pt x="45" y="79"/>
                    </a:cubicBezTo>
                    <a:cubicBezTo>
                      <a:pt x="45" y="79"/>
                      <a:pt x="43" y="66"/>
                      <a:pt x="52" y="58"/>
                    </a:cubicBezTo>
                    <a:cubicBezTo>
                      <a:pt x="62" y="50"/>
                      <a:pt x="82" y="26"/>
                      <a:pt x="71" y="11"/>
                    </a:cubicBezTo>
                    <a:cubicBezTo>
                      <a:pt x="71" y="11"/>
                      <a:pt x="46" y="0"/>
                      <a:pt x="30" y="2"/>
                    </a:cubicBezTo>
                    <a:cubicBezTo>
                      <a:pt x="13" y="4"/>
                      <a:pt x="6" y="21"/>
                      <a:pt x="6" y="21"/>
                    </a:cubicBezTo>
                    <a:lnTo>
                      <a:pt x="0" y="52"/>
                    </a:lnTo>
                    <a:close/>
                  </a:path>
                </a:pathLst>
              </a:custGeom>
              <a:solidFill>
                <a:srgbClr val="E1F8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 name="ïśḷíḓè"/>
              <p:cNvSpPr/>
              <p:nvPr/>
            </p:nvSpPr>
            <p:spPr bwMode="auto">
              <a:xfrm>
                <a:off x="10521824" y="4573568"/>
                <a:ext cx="65175" cy="51454"/>
              </a:xfrm>
              <a:custGeom>
                <a:avLst/>
                <a:gdLst>
                  <a:gd name="T0" fmla="*/ 46 w 46"/>
                  <a:gd name="T1" fmla="*/ 9 h 36"/>
                  <a:gd name="T2" fmla="*/ 0 w 46"/>
                  <a:gd name="T3" fmla="*/ 0 h 36"/>
                  <a:gd name="T4" fmla="*/ 26 w 46"/>
                  <a:gd name="T5" fmla="*/ 36 h 36"/>
                  <a:gd name="T6" fmla="*/ 46 w 46"/>
                  <a:gd name="T7" fmla="*/ 9 h 36"/>
                </a:gdLst>
                <a:ahLst/>
                <a:cxnLst>
                  <a:cxn ang="0">
                    <a:pos x="T0" y="T1"/>
                  </a:cxn>
                  <a:cxn ang="0">
                    <a:pos x="T2" y="T3"/>
                  </a:cxn>
                  <a:cxn ang="0">
                    <a:pos x="T4" y="T5"/>
                  </a:cxn>
                  <a:cxn ang="0">
                    <a:pos x="T6" y="T7"/>
                  </a:cxn>
                </a:cxnLst>
                <a:rect l="0" t="0" r="r" b="b"/>
                <a:pathLst>
                  <a:path w="46" h="36">
                    <a:moveTo>
                      <a:pt x="46" y="9"/>
                    </a:moveTo>
                    <a:cubicBezTo>
                      <a:pt x="25" y="9"/>
                      <a:pt x="9" y="4"/>
                      <a:pt x="0" y="0"/>
                    </a:cubicBezTo>
                    <a:cubicBezTo>
                      <a:pt x="5" y="11"/>
                      <a:pt x="13" y="25"/>
                      <a:pt x="26" y="36"/>
                    </a:cubicBezTo>
                    <a:cubicBezTo>
                      <a:pt x="29" y="23"/>
                      <a:pt x="38" y="15"/>
                      <a:pt x="46" y="9"/>
                    </a:cubicBezTo>
                    <a:close/>
                  </a:path>
                </a:pathLst>
              </a:custGeom>
              <a:solidFill>
                <a:srgbClr val="9E00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 name="ïṣ1îḋè"/>
              <p:cNvSpPr/>
              <p:nvPr/>
            </p:nvSpPr>
            <p:spPr bwMode="auto">
              <a:xfrm>
                <a:off x="10558871" y="4560534"/>
                <a:ext cx="143386" cy="84385"/>
              </a:xfrm>
              <a:custGeom>
                <a:avLst/>
                <a:gdLst>
                  <a:gd name="T0" fmla="*/ 20 w 101"/>
                  <a:gd name="T1" fmla="*/ 18 h 59"/>
                  <a:gd name="T2" fmla="*/ 0 w 101"/>
                  <a:gd name="T3" fmla="*/ 45 h 59"/>
                  <a:gd name="T4" fmla="*/ 44 w 101"/>
                  <a:gd name="T5" fmla="*/ 58 h 59"/>
                  <a:gd name="T6" fmla="*/ 101 w 101"/>
                  <a:gd name="T7" fmla="*/ 0 h 59"/>
                  <a:gd name="T8" fmla="*/ 20 w 101"/>
                  <a:gd name="T9" fmla="*/ 18 h 59"/>
                </a:gdLst>
                <a:ahLst/>
                <a:cxnLst>
                  <a:cxn ang="0">
                    <a:pos x="T0" y="T1"/>
                  </a:cxn>
                  <a:cxn ang="0">
                    <a:pos x="T2" y="T3"/>
                  </a:cxn>
                  <a:cxn ang="0">
                    <a:pos x="T4" y="T5"/>
                  </a:cxn>
                  <a:cxn ang="0">
                    <a:pos x="T6" y="T7"/>
                  </a:cxn>
                  <a:cxn ang="0">
                    <a:pos x="T8" y="T9"/>
                  </a:cxn>
                </a:cxnLst>
                <a:rect l="0" t="0" r="r" b="b"/>
                <a:pathLst>
                  <a:path w="101" h="59">
                    <a:moveTo>
                      <a:pt x="20" y="18"/>
                    </a:moveTo>
                    <a:cubicBezTo>
                      <a:pt x="12" y="24"/>
                      <a:pt x="3" y="32"/>
                      <a:pt x="0" y="45"/>
                    </a:cubicBezTo>
                    <a:cubicBezTo>
                      <a:pt x="11" y="53"/>
                      <a:pt x="25" y="59"/>
                      <a:pt x="44" y="58"/>
                    </a:cubicBezTo>
                    <a:cubicBezTo>
                      <a:pt x="82" y="57"/>
                      <a:pt x="96" y="24"/>
                      <a:pt x="101" y="0"/>
                    </a:cubicBezTo>
                    <a:cubicBezTo>
                      <a:pt x="71" y="16"/>
                      <a:pt x="42" y="19"/>
                      <a:pt x="20" y="18"/>
                    </a:cubicBezTo>
                    <a:close/>
                  </a:path>
                </a:pathLst>
              </a:custGeom>
              <a:solidFill>
                <a:srgbClr val="DA72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 name="iṩľîďè"/>
              <p:cNvSpPr/>
              <p:nvPr/>
            </p:nvSpPr>
            <p:spPr bwMode="auto">
              <a:xfrm>
                <a:off x="10512905" y="4523486"/>
                <a:ext cx="194154" cy="63117"/>
              </a:xfrm>
              <a:custGeom>
                <a:avLst/>
                <a:gdLst>
                  <a:gd name="T0" fmla="*/ 66 w 136"/>
                  <a:gd name="T1" fmla="*/ 37 h 44"/>
                  <a:gd name="T2" fmla="*/ 135 w 136"/>
                  <a:gd name="T3" fmla="*/ 11 h 44"/>
                  <a:gd name="T4" fmla="*/ 136 w 136"/>
                  <a:gd name="T5" fmla="*/ 0 h 44"/>
                  <a:gd name="T6" fmla="*/ 0 w 136"/>
                  <a:gd name="T7" fmla="*/ 18 h 44"/>
                  <a:gd name="T8" fmla="*/ 6 w 136"/>
                  <a:gd name="T9" fmla="*/ 35 h 44"/>
                  <a:gd name="T10" fmla="*/ 52 w 136"/>
                  <a:gd name="T11" fmla="*/ 44 h 44"/>
                  <a:gd name="T12" fmla="*/ 66 w 136"/>
                  <a:gd name="T13" fmla="*/ 37 h 44"/>
                </a:gdLst>
                <a:ahLst/>
                <a:cxnLst>
                  <a:cxn ang="0">
                    <a:pos x="T0" y="T1"/>
                  </a:cxn>
                  <a:cxn ang="0">
                    <a:pos x="T2" y="T3"/>
                  </a:cxn>
                  <a:cxn ang="0">
                    <a:pos x="T4" y="T5"/>
                  </a:cxn>
                  <a:cxn ang="0">
                    <a:pos x="T6" y="T7"/>
                  </a:cxn>
                  <a:cxn ang="0">
                    <a:pos x="T8" y="T9"/>
                  </a:cxn>
                  <a:cxn ang="0">
                    <a:pos x="T10" y="T11"/>
                  </a:cxn>
                  <a:cxn ang="0">
                    <a:pos x="T12" y="T13"/>
                  </a:cxn>
                </a:cxnLst>
                <a:rect l="0" t="0" r="r" b="b"/>
                <a:pathLst>
                  <a:path w="136" h="44">
                    <a:moveTo>
                      <a:pt x="66" y="37"/>
                    </a:moveTo>
                    <a:cubicBezTo>
                      <a:pt x="135" y="11"/>
                      <a:pt x="135" y="11"/>
                      <a:pt x="135" y="11"/>
                    </a:cubicBezTo>
                    <a:cubicBezTo>
                      <a:pt x="136" y="4"/>
                      <a:pt x="136" y="0"/>
                      <a:pt x="136" y="0"/>
                    </a:cubicBezTo>
                    <a:cubicBezTo>
                      <a:pt x="73" y="38"/>
                      <a:pt x="0" y="18"/>
                      <a:pt x="0" y="18"/>
                    </a:cubicBezTo>
                    <a:cubicBezTo>
                      <a:pt x="0" y="18"/>
                      <a:pt x="2" y="25"/>
                      <a:pt x="6" y="35"/>
                    </a:cubicBezTo>
                    <a:cubicBezTo>
                      <a:pt x="15" y="39"/>
                      <a:pt x="31" y="44"/>
                      <a:pt x="52" y="44"/>
                    </a:cubicBezTo>
                    <a:cubicBezTo>
                      <a:pt x="59" y="39"/>
                      <a:pt x="66" y="37"/>
                      <a:pt x="66"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3" name="íš1iḓê"/>
              <p:cNvSpPr/>
              <p:nvPr/>
            </p:nvSpPr>
            <p:spPr bwMode="auto">
              <a:xfrm>
                <a:off x="10586999" y="4539266"/>
                <a:ext cx="118688" cy="48710"/>
              </a:xfrm>
              <a:custGeom>
                <a:avLst/>
                <a:gdLst>
                  <a:gd name="T0" fmla="*/ 14 w 83"/>
                  <a:gd name="T1" fmla="*/ 26 h 34"/>
                  <a:gd name="T2" fmla="*/ 0 w 83"/>
                  <a:gd name="T3" fmla="*/ 33 h 34"/>
                  <a:gd name="T4" fmla="*/ 81 w 83"/>
                  <a:gd name="T5" fmla="*/ 15 h 34"/>
                  <a:gd name="T6" fmla="*/ 83 w 83"/>
                  <a:gd name="T7" fmla="*/ 0 h 34"/>
                  <a:gd name="T8" fmla="*/ 14 w 83"/>
                  <a:gd name="T9" fmla="*/ 26 h 34"/>
                </a:gdLst>
                <a:ahLst/>
                <a:cxnLst>
                  <a:cxn ang="0">
                    <a:pos x="T0" y="T1"/>
                  </a:cxn>
                  <a:cxn ang="0">
                    <a:pos x="T2" y="T3"/>
                  </a:cxn>
                  <a:cxn ang="0">
                    <a:pos x="T4" y="T5"/>
                  </a:cxn>
                  <a:cxn ang="0">
                    <a:pos x="T6" y="T7"/>
                  </a:cxn>
                  <a:cxn ang="0">
                    <a:pos x="T8" y="T9"/>
                  </a:cxn>
                </a:cxnLst>
                <a:rect l="0" t="0" r="r" b="b"/>
                <a:pathLst>
                  <a:path w="83" h="34">
                    <a:moveTo>
                      <a:pt x="14" y="26"/>
                    </a:moveTo>
                    <a:cubicBezTo>
                      <a:pt x="14" y="26"/>
                      <a:pt x="7" y="28"/>
                      <a:pt x="0" y="33"/>
                    </a:cubicBezTo>
                    <a:cubicBezTo>
                      <a:pt x="22" y="34"/>
                      <a:pt x="51" y="31"/>
                      <a:pt x="81" y="15"/>
                    </a:cubicBezTo>
                    <a:cubicBezTo>
                      <a:pt x="82" y="9"/>
                      <a:pt x="83" y="4"/>
                      <a:pt x="83" y="0"/>
                    </a:cubicBezTo>
                    <a:lnTo>
                      <a:pt x="14" y="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4" name="ïṡḷiḋè"/>
              <p:cNvSpPr/>
              <p:nvPr/>
            </p:nvSpPr>
            <p:spPr bwMode="auto">
              <a:xfrm>
                <a:off x="10462823" y="4337565"/>
                <a:ext cx="11663" cy="1509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5" name="íṥḷiḍe"/>
              <p:cNvSpPr/>
              <p:nvPr/>
            </p:nvSpPr>
            <p:spPr bwMode="auto">
              <a:xfrm>
                <a:off x="10679617" y="4348542"/>
                <a:ext cx="11663" cy="1715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grpSp>
      <p:pic>
        <p:nvPicPr>
          <p:cNvPr id="128" name="图片 1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1249" y="6001047"/>
            <a:ext cx="4916020" cy="57163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7890718" y="1229094"/>
            <a:ext cx="2457967" cy="707886"/>
          </a:xfrm>
          <a:prstGeom prst="rect">
            <a:avLst/>
          </a:prstGeom>
          <a:noFill/>
        </p:spPr>
        <p:txBody>
          <a:bodyPr wrap="square" rtlCol="0">
            <a:spAutoFit/>
          </a:bodyPr>
          <a:lstStyle/>
          <a:p>
            <a:pPr algn="just"/>
            <a:r>
              <a:rPr lang="zh-CN" altLang="en-US" sz="4000" b="1" dirty="0">
                <a:solidFill>
                  <a:schemeClr val="accent1"/>
                </a:solidFill>
                <a:latin typeface="站酷快乐体2016修订版" panose="02010600030101010101" pitchFamily="2" charset="-122"/>
                <a:ea typeface="站酷快乐体2016修订版" panose="02010600030101010101" pitchFamily="2" charset="-122"/>
                <a:cs typeface="阿里巴巴普惠体" panose="00020600040101010101" pitchFamily="18" charset="-122"/>
              </a:rPr>
              <a:t>班会主题</a:t>
            </a:r>
            <a:endParaRPr lang="zh-CN" altLang="en-US" sz="4000" b="1" dirty="0">
              <a:solidFill>
                <a:schemeClr val="accent1"/>
              </a:solidFill>
              <a:latin typeface="站酷快乐体2016修订版" panose="02010600030101010101" pitchFamily="2" charset="-122"/>
              <a:ea typeface="站酷快乐体2016修订版" panose="02010600030101010101" pitchFamily="2" charset="-122"/>
              <a:cs typeface="阿里巴巴普惠体" panose="00020600040101010101" pitchFamily="18" charset="-122"/>
            </a:endParaRPr>
          </a:p>
        </p:txBody>
      </p:sp>
      <p:grpSp>
        <p:nvGrpSpPr>
          <p:cNvPr id="98" name="组合 97"/>
          <p:cNvGrpSpPr/>
          <p:nvPr/>
        </p:nvGrpSpPr>
        <p:grpSpPr>
          <a:xfrm>
            <a:off x="6946001" y="1227162"/>
            <a:ext cx="711750" cy="711750"/>
            <a:chOff x="6946001" y="1225275"/>
            <a:chExt cx="711750" cy="711750"/>
          </a:xfrm>
        </p:grpSpPr>
        <p:sp>
          <p:nvSpPr>
            <p:cNvPr id="18" name="Google Shape;1061;p47"/>
            <p:cNvSpPr/>
            <p:nvPr/>
          </p:nvSpPr>
          <p:spPr>
            <a:xfrm>
              <a:off x="6946001" y="1225275"/>
              <a:ext cx="711750" cy="711750"/>
            </a:xfrm>
            <a:prstGeom prst="roundRect">
              <a:avLst>
                <a:gd name="adj" fmla="val 16667"/>
              </a:avLst>
            </a:prstGeom>
            <a:noFill/>
            <a:ln w="38100">
              <a:solidFill>
                <a:schemeClr val="accent2"/>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endParaRPr>
            </a:p>
          </p:txBody>
        </p:sp>
        <p:sp>
          <p:nvSpPr>
            <p:cNvPr id="20" name="Google Shape;1067;p47"/>
            <p:cNvSpPr txBox="1"/>
            <p:nvPr/>
          </p:nvSpPr>
          <p:spPr>
            <a:xfrm>
              <a:off x="6967526" y="1292250"/>
              <a:ext cx="668700" cy="577800"/>
            </a:xfrm>
            <a:prstGeom prst="rect">
              <a:avLst/>
            </a:prstGeom>
            <a:noFill/>
            <a:ln>
              <a:noFill/>
            </a:ln>
          </p:spPr>
          <p:txBody>
            <a:bodyPr spcFirstLastPara="1" wrap="square" lIns="91425" tIns="198000" rIns="91425" bIns="0" anchor="ctr" anchorCtr="0">
              <a:noAutofit/>
            </a:bodyPr>
            <a:lstStyle/>
            <a:p>
              <a:pPr algn="ctr">
                <a:spcAft>
                  <a:spcPts val="1600"/>
                </a:spcAft>
                <a:buClr>
                  <a:srgbClr val="000000"/>
                </a:buClr>
                <a:buFont typeface="Arial" panose="020B0604020202020204"/>
                <a:buNone/>
              </a:pPr>
              <a:r>
                <a:rPr lang="en-GB" sz="2800" b="1" kern="0" dirty="0">
                  <a:solidFill>
                    <a:schemeClr val="accent2"/>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DM Sans"/>
                </a:rPr>
                <a:t>01</a:t>
              </a:r>
              <a:endParaRPr sz="2800" b="1" kern="0" dirty="0">
                <a:solidFill>
                  <a:schemeClr val="accent2"/>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DM Sans"/>
              </a:endParaRPr>
            </a:p>
          </p:txBody>
        </p:sp>
      </p:grpSp>
      <p:sp>
        <p:nvSpPr>
          <p:cNvPr id="27" name="文本框 26"/>
          <p:cNvSpPr txBox="1"/>
          <p:nvPr/>
        </p:nvSpPr>
        <p:spPr>
          <a:xfrm>
            <a:off x="7890718" y="2460994"/>
            <a:ext cx="2457967" cy="707886"/>
          </a:xfrm>
          <a:prstGeom prst="rect">
            <a:avLst/>
          </a:prstGeom>
          <a:noFill/>
        </p:spPr>
        <p:txBody>
          <a:bodyPr wrap="square" rtlCol="0">
            <a:spAutoFit/>
          </a:bodyPr>
          <a:lstStyle/>
          <a:p>
            <a:pPr algn="just"/>
            <a:r>
              <a:rPr lang="zh-CN" altLang="en-US" sz="4000" b="1" dirty="0">
                <a:solidFill>
                  <a:schemeClr val="accent1"/>
                </a:solidFill>
                <a:latin typeface="站酷快乐体2016修订版" panose="02010600030101010101" pitchFamily="2" charset="-122"/>
                <a:ea typeface="站酷快乐体2016修订版" panose="02010600030101010101" pitchFamily="2" charset="-122"/>
                <a:cs typeface="阿里巴巴普惠体" panose="00020600040101010101" pitchFamily="18" charset="-122"/>
              </a:rPr>
              <a:t>班会活动</a:t>
            </a:r>
            <a:endParaRPr lang="zh-CN" altLang="en-US" sz="4000" b="1" dirty="0">
              <a:solidFill>
                <a:schemeClr val="accent1"/>
              </a:solidFill>
              <a:latin typeface="站酷快乐体2016修订版" panose="02010600030101010101" pitchFamily="2" charset="-122"/>
              <a:ea typeface="站酷快乐体2016修订版" panose="02010600030101010101" pitchFamily="2" charset="-122"/>
              <a:cs typeface="阿里巴巴普惠体" panose="00020600040101010101" pitchFamily="18" charset="-122"/>
            </a:endParaRPr>
          </a:p>
        </p:txBody>
      </p:sp>
      <p:grpSp>
        <p:nvGrpSpPr>
          <p:cNvPr id="101" name="组合 100"/>
          <p:cNvGrpSpPr/>
          <p:nvPr/>
        </p:nvGrpSpPr>
        <p:grpSpPr>
          <a:xfrm>
            <a:off x="6946001" y="2459062"/>
            <a:ext cx="711750" cy="711750"/>
            <a:chOff x="6946001" y="2457175"/>
            <a:chExt cx="711750" cy="711750"/>
          </a:xfrm>
        </p:grpSpPr>
        <p:sp>
          <p:nvSpPr>
            <p:cNvPr id="24" name="Google Shape;1061;p47"/>
            <p:cNvSpPr/>
            <p:nvPr/>
          </p:nvSpPr>
          <p:spPr>
            <a:xfrm>
              <a:off x="6946001" y="2457175"/>
              <a:ext cx="711750" cy="711750"/>
            </a:xfrm>
            <a:prstGeom prst="roundRect">
              <a:avLst>
                <a:gd name="adj" fmla="val 16667"/>
              </a:avLst>
            </a:prstGeom>
            <a:noFill/>
            <a:ln w="38100">
              <a:solidFill>
                <a:schemeClr val="accent2"/>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endParaRPr>
            </a:p>
          </p:txBody>
        </p:sp>
        <p:sp>
          <p:nvSpPr>
            <p:cNvPr id="26" name="Google Shape;1067;p47"/>
            <p:cNvSpPr txBox="1"/>
            <p:nvPr/>
          </p:nvSpPr>
          <p:spPr>
            <a:xfrm>
              <a:off x="6967526" y="2524150"/>
              <a:ext cx="668700" cy="577800"/>
            </a:xfrm>
            <a:prstGeom prst="rect">
              <a:avLst/>
            </a:prstGeom>
            <a:noFill/>
            <a:ln>
              <a:noFill/>
            </a:ln>
          </p:spPr>
          <p:txBody>
            <a:bodyPr spcFirstLastPara="1" wrap="square" lIns="91425" tIns="198000" rIns="91425" bIns="0" anchor="ctr" anchorCtr="0">
              <a:noAutofit/>
            </a:bodyPr>
            <a:lstStyle/>
            <a:p>
              <a:pPr algn="ctr">
                <a:spcAft>
                  <a:spcPts val="1600"/>
                </a:spcAft>
                <a:buClr>
                  <a:srgbClr val="000000"/>
                </a:buClr>
                <a:buFont typeface="Arial" panose="020B0604020202020204"/>
                <a:buNone/>
              </a:pPr>
              <a:r>
                <a:rPr lang="en-GB" sz="2800" b="1" kern="0" dirty="0">
                  <a:solidFill>
                    <a:schemeClr val="accent2"/>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DM Sans"/>
                </a:rPr>
                <a:t>02</a:t>
              </a:r>
              <a:endParaRPr sz="2800" b="1" kern="0" dirty="0">
                <a:solidFill>
                  <a:schemeClr val="accent2"/>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DM Sans"/>
              </a:endParaRPr>
            </a:p>
          </p:txBody>
        </p:sp>
      </p:grpSp>
      <p:sp>
        <p:nvSpPr>
          <p:cNvPr id="33" name="文本框 32"/>
          <p:cNvSpPr txBox="1"/>
          <p:nvPr/>
        </p:nvSpPr>
        <p:spPr>
          <a:xfrm>
            <a:off x="7890718" y="3692894"/>
            <a:ext cx="2457967" cy="707886"/>
          </a:xfrm>
          <a:prstGeom prst="rect">
            <a:avLst/>
          </a:prstGeom>
          <a:noFill/>
        </p:spPr>
        <p:txBody>
          <a:bodyPr wrap="square" rtlCol="0">
            <a:spAutoFit/>
          </a:bodyPr>
          <a:lstStyle/>
          <a:p>
            <a:pPr algn="just"/>
            <a:r>
              <a:rPr lang="zh-CN" altLang="en-US" sz="4000" b="1" dirty="0">
                <a:solidFill>
                  <a:schemeClr val="accent1"/>
                </a:solidFill>
                <a:latin typeface="站酷快乐体2016修订版" panose="02010600030101010101" pitchFamily="2" charset="-122"/>
                <a:ea typeface="站酷快乐体2016修订版" panose="02010600030101010101" pitchFamily="2" charset="-122"/>
                <a:cs typeface="阿里巴巴普惠体" panose="00020600040101010101" pitchFamily="18" charset="-122"/>
              </a:rPr>
              <a:t>小组讨论</a:t>
            </a:r>
            <a:endParaRPr lang="zh-CN" altLang="en-US" sz="4000" b="1" dirty="0">
              <a:solidFill>
                <a:schemeClr val="accent1"/>
              </a:solidFill>
              <a:latin typeface="站酷快乐体2016修订版" panose="02010600030101010101" pitchFamily="2" charset="-122"/>
              <a:ea typeface="站酷快乐体2016修订版" panose="02010600030101010101" pitchFamily="2" charset="-122"/>
              <a:cs typeface="阿里巴巴普惠体" panose="00020600040101010101" pitchFamily="18" charset="-122"/>
            </a:endParaRPr>
          </a:p>
        </p:txBody>
      </p:sp>
      <p:grpSp>
        <p:nvGrpSpPr>
          <p:cNvPr id="100" name="组合 99"/>
          <p:cNvGrpSpPr/>
          <p:nvPr/>
        </p:nvGrpSpPr>
        <p:grpSpPr>
          <a:xfrm>
            <a:off x="6946001" y="3690962"/>
            <a:ext cx="711750" cy="711750"/>
            <a:chOff x="6946001" y="3689075"/>
            <a:chExt cx="711750" cy="711750"/>
          </a:xfrm>
        </p:grpSpPr>
        <p:sp>
          <p:nvSpPr>
            <p:cNvPr id="30" name="Google Shape;1061;p47"/>
            <p:cNvSpPr/>
            <p:nvPr/>
          </p:nvSpPr>
          <p:spPr>
            <a:xfrm>
              <a:off x="6946001" y="3689075"/>
              <a:ext cx="711750" cy="711750"/>
            </a:xfrm>
            <a:prstGeom prst="roundRect">
              <a:avLst>
                <a:gd name="adj" fmla="val 16667"/>
              </a:avLst>
            </a:prstGeom>
            <a:noFill/>
            <a:ln w="38100">
              <a:solidFill>
                <a:schemeClr val="accent2"/>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endParaRPr>
            </a:p>
          </p:txBody>
        </p:sp>
        <p:sp>
          <p:nvSpPr>
            <p:cNvPr id="32" name="Google Shape;1067;p47"/>
            <p:cNvSpPr txBox="1"/>
            <p:nvPr/>
          </p:nvSpPr>
          <p:spPr>
            <a:xfrm>
              <a:off x="6967526" y="3756050"/>
              <a:ext cx="668700" cy="577800"/>
            </a:xfrm>
            <a:prstGeom prst="rect">
              <a:avLst/>
            </a:prstGeom>
            <a:noFill/>
            <a:ln>
              <a:noFill/>
            </a:ln>
          </p:spPr>
          <p:txBody>
            <a:bodyPr spcFirstLastPara="1" wrap="square" lIns="91425" tIns="198000" rIns="91425" bIns="0" anchor="ctr" anchorCtr="0">
              <a:noAutofit/>
            </a:bodyPr>
            <a:lstStyle/>
            <a:p>
              <a:pPr algn="ctr">
                <a:spcAft>
                  <a:spcPts val="1600"/>
                </a:spcAft>
                <a:buClr>
                  <a:srgbClr val="000000"/>
                </a:buClr>
                <a:buFont typeface="Arial" panose="020B0604020202020204"/>
                <a:buNone/>
              </a:pPr>
              <a:r>
                <a:rPr lang="en-GB" sz="2800" b="1" kern="0" dirty="0">
                  <a:solidFill>
                    <a:schemeClr val="accent2"/>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DM Sans"/>
                </a:rPr>
                <a:t>03</a:t>
              </a:r>
              <a:endParaRPr sz="2800" b="1" kern="0" dirty="0">
                <a:solidFill>
                  <a:schemeClr val="accent2"/>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DM Sans"/>
              </a:endParaRPr>
            </a:p>
          </p:txBody>
        </p:sp>
      </p:grpSp>
      <p:sp>
        <p:nvSpPr>
          <p:cNvPr id="39" name="文本框 38"/>
          <p:cNvSpPr txBox="1"/>
          <p:nvPr/>
        </p:nvSpPr>
        <p:spPr>
          <a:xfrm>
            <a:off x="7890718" y="4924794"/>
            <a:ext cx="2457967" cy="707886"/>
          </a:xfrm>
          <a:prstGeom prst="rect">
            <a:avLst/>
          </a:prstGeom>
          <a:noFill/>
        </p:spPr>
        <p:txBody>
          <a:bodyPr wrap="square" rtlCol="0">
            <a:spAutoFit/>
          </a:bodyPr>
          <a:lstStyle/>
          <a:p>
            <a:pPr algn="just"/>
            <a:r>
              <a:rPr lang="zh-CN" altLang="en-US" sz="4000" b="1" dirty="0">
                <a:solidFill>
                  <a:schemeClr val="accent1"/>
                </a:solidFill>
                <a:latin typeface="站酷快乐体2016修订版" panose="02010600030101010101" pitchFamily="2" charset="-122"/>
                <a:ea typeface="站酷快乐体2016修订版" panose="02010600030101010101" pitchFamily="2" charset="-122"/>
                <a:cs typeface="阿里巴巴普惠体" panose="00020600040101010101" pitchFamily="18" charset="-122"/>
              </a:rPr>
              <a:t>班会总结</a:t>
            </a:r>
            <a:endParaRPr lang="zh-CN" altLang="en-US" sz="4000" b="1" dirty="0">
              <a:solidFill>
                <a:schemeClr val="accent1"/>
              </a:solidFill>
              <a:latin typeface="站酷快乐体2016修订版" panose="02010600030101010101" pitchFamily="2" charset="-122"/>
              <a:ea typeface="站酷快乐体2016修订版" panose="02010600030101010101" pitchFamily="2" charset="-122"/>
              <a:cs typeface="阿里巴巴普惠体" panose="00020600040101010101" pitchFamily="18" charset="-122"/>
            </a:endParaRPr>
          </a:p>
        </p:txBody>
      </p:sp>
      <p:grpSp>
        <p:nvGrpSpPr>
          <p:cNvPr id="99" name="组合 98"/>
          <p:cNvGrpSpPr/>
          <p:nvPr/>
        </p:nvGrpSpPr>
        <p:grpSpPr>
          <a:xfrm>
            <a:off x="6946001" y="4922862"/>
            <a:ext cx="711750" cy="711750"/>
            <a:chOff x="6946001" y="4920975"/>
            <a:chExt cx="711750" cy="711750"/>
          </a:xfrm>
        </p:grpSpPr>
        <p:sp>
          <p:nvSpPr>
            <p:cNvPr id="36" name="Google Shape;1061;p47"/>
            <p:cNvSpPr/>
            <p:nvPr/>
          </p:nvSpPr>
          <p:spPr>
            <a:xfrm>
              <a:off x="6946001" y="4920975"/>
              <a:ext cx="711750" cy="711750"/>
            </a:xfrm>
            <a:prstGeom prst="roundRect">
              <a:avLst>
                <a:gd name="adj" fmla="val 16667"/>
              </a:avLst>
            </a:prstGeom>
            <a:noFill/>
            <a:ln w="38100">
              <a:solidFill>
                <a:schemeClr val="accent2"/>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endParaRPr>
            </a:p>
          </p:txBody>
        </p:sp>
        <p:sp>
          <p:nvSpPr>
            <p:cNvPr id="38" name="Google Shape;1067;p47"/>
            <p:cNvSpPr txBox="1"/>
            <p:nvPr/>
          </p:nvSpPr>
          <p:spPr>
            <a:xfrm>
              <a:off x="6967526" y="4987950"/>
              <a:ext cx="668700" cy="577800"/>
            </a:xfrm>
            <a:prstGeom prst="rect">
              <a:avLst/>
            </a:prstGeom>
            <a:noFill/>
            <a:ln>
              <a:noFill/>
            </a:ln>
          </p:spPr>
          <p:txBody>
            <a:bodyPr spcFirstLastPara="1" wrap="square" lIns="91425" tIns="198000" rIns="91425" bIns="0" anchor="ctr" anchorCtr="0">
              <a:noAutofit/>
            </a:bodyPr>
            <a:lstStyle/>
            <a:p>
              <a:pPr algn="ctr">
                <a:spcAft>
                  <a:spcPts val="1600"/>
                </a:spcAft>
                <a:buClr>
                  <a:srgbClr val="000000"/>
                </a:buClr>
                <a:buFont typeface="Arial" panose="020B0604020202020204"/>
                <a:buNone/>
              </a:pPr>
              <a:r>
                <a:rPr lang="en-GB" sz="2800" b="1" kern="0" dirty="0">
                  <a:solidFill>
                    <a:schemeClr val="accent2"/>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DM Sans"/>
                </a:rPr>
                <a:t>04</a:t>
              </a:r>
              <a:endParaRPr sz="2800" b="1" kern="0" dirty="0">
                <a:solidFill>
                  <a:schemeClr val="accent2"/>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DM Sans"/>
              </a:endParaRPr>
            </a:p>
          </p:txBody>
        </p:sp>
      </p:grpSp>
      <p:grpSp>
        <p:nvGrpSpPr>
          <p:cNvPr id="2" name="组合 1"/>
          <p:cNvGrpSpPr/>
          <p:nvPr/>
        </p:nvGrpSpPr>
        <p:grpSpPr>
          <a:xfrm>
            <a:off x="673627" y="2615998"/>
            <a:ext cx="3222172" cy="1626004"/>
            <a:chOff x="673627" y="1686367"/>
            <a:chExt cx="3222172" cy="1626004"/>
          </a:xfrm>
        </p:grpSpPr>
        <p:sp>
          <p:nvSpPr>
            <p:cNvPr id="48" name="文本框 47"/>
            <p:cNvSpPr txBox="1"/>
            <p:nvPr/>
          </p:nvSpPr>
          <p:spPr>
            <a:xfrm>
              <a:off x="673627" y="1686367"/>
              <a:ext cx="322217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7200" b="1" i="0" u="none" strike="noStrike" kern="1200" cap="none" spc="1600" normalizeH="0" baseline="0" noProof="0" dirty="0">
                  <a:ln>
                    <a:noFill/>
                  </a:ln>
                  <a:solidFill>
                    <a:prstClr val="white"/>
                  </a:solidFill>
                  <a:effectLst/>
                  <a:uLnTx/>
                  <a:uFillTx/>
                  <a:latin typeface="阿里巴巴普惠体" panose="00020600040101010101" pitchFamily="18" charset="-122"/>
                  <a:ea typeface="阿里巴巴普惠体" panose="00020600040101010101" pitchFamily="18" charset="-122"/>
                  <a:cs typeface="阿里巴巴普惠体" panose="00020600040101010101" pitchFamily="18" charset="-122"/>
                </a:rPr>
                <a:t>目录</a:t>
              </a:r>
              <a:endParaRPr kumimoji="0" lang="zh-CN" altLang="en-US" sz="7200" b="1" i="0" u="none" strike="noStrike" kern="1200" cap="none" spc="1600" normalizeH="0" baseline="0" noProof="0" dirty="0">
                <a:ln>
                  <a:noFill/>
                </a:ln>
                <a:solidFill>
                  <a:prstClr val="white"/>
                </a:solidFill>
                <a:effectLst/>
                <a:uLnTx/>
                <a:uFillTx/>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49" name="文本框 48"/>
            <p:cNvSpPr txBox="1"/>
            <p:nvPr/>
          </p:nvSpPr>
          <p:spPr>
            <a:xfrm>
              <a:off x="780221" y="2789151"/>
              <a:ext cx="2071332" cy="52322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40" normalizeH="0" baseline="0" noProof="0" dirty="0">
                  <a:ln>
                    <a:noFill/>
                  </a:ln>
                  <a:solidFill>
                    <a:prstClr val="white"/>
                  </a:solidFill>
                  <a:effectLst/>
                  <a:uLnTx/>
                  <a:uFillTx/>
                  <a:latin typeface="阿里巴巴普惠体" panose="00020600040101010101" pitchFamily="18" charset="-122"/>
                  <a:ea typeface="阿里巴巴普惠体" panose="00020600040101010101" pitchFamily="18" charset="-122"/>
                  <a:cs typeface="阿里巴巴普惠体" panose="00020600040101010101" pitchFamily="18" charset="-122"/>
                </a:rPr>
                <a:t>CONTENTS</a:t>
              </a:r>
              <a:endParaRPr kumimoji="0" lang="zh-CN" altLang="en-US" sz="2800" b="0" i="0" u="none" strike="noStrike" kern="1200" cap="none" spc="-40" normalizeH="0" baseline="0" noProof="0" dirty="0">
                <a:ln>
                  <a:noFill/>
                </a:ln>
                <a:solidFill>
                  <a:prstClr val="white"/>
                </a:solidFill>
                <a:effectLst/>
                <a:uLnTx/>
                <a:uFillTx/>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5FFF3"/>
        </a:solidFill>
        <a:effectLst/>
      </p:bgPr>
    </p:bg>
    <p:spTree>
      <p:nvGrpSpPr>
        <p:cNvPr id="1" name=""/>
        <p:cNvGrpSpPr/>
        <p:nvPr/>
      </p:nvGrpSpPr>
      <p:grpSpPr>
        <a:xfrm>
          <a:off x="0" y="0"/>
          <a:ext cx="0" cy="0"/>
          <a:chOff x="0" y="0"/>
          <a:chExt cx="0" cy="0"/>
        </a:xfrm>
      </p:grpSpPr>
      <p:sp>
        <p:nvSpPr>
          <p:cNvPr id="74" name="Google Shape;492;p33"/>
          <p:cNvSpPr/>
          <p:nvPr/>
        </p:nvSpPr>
        <p:spPr>
          <a:xfrm flipH="1">
            <a:off x="0" y="-361465"/>
            <a:ext cx="12805965" cy="7219465"/>
          </a:xfrm>
          <a:custGeom>
            <a:avLst/>
            <a:gdLst/>
            <a:ahLst/>
            <a:cxnLst/>
            <a:rect l="l" t="t" r="r" b="b"/>
            <a:pathLst>
              <a:path w="46307" h="26227" extrusionOk="0">
                <a:moveTo>
                  <a:pt x="43978" y="0"/>
                </a:moveTo>
                <a:cubicBezTo>
                  <a:pt x="40052" y="0"/>
                  <a:pt x="36587" y="2763"/>
                  <a:pt x="33999" y="6111"/>
                </a:cubicBezTo>
                <a:cubicBezTo>
                  <a:pt x="32570" y="7960"/>
                  <a:pt x="30493" y="9268"/>
                  <a:pt x="28222" y="9800"/>
                </a:cubicBezTo>
                <a:cubicBezTo>
                  <a:pt x="26639" y="10170"/>
                  <a:pt x="24941" y="10367"/>
                  <a:pt x="23604" y="11370"/>
                </a:cubicBezTo>
                <a:cubicBezTo>
                  <a:pt x="22472" y="12217"/>
                  <a:pt x="21784" y="13486"/>
                  <a:pt x="21291" y="14784"/>
                </a:cubicBezTo>
                <a:cubicBezTo>
                  <a:pt x="20506" y="16853"/>
                  <a:pt x="20265" y="20071"/>
                  <a:pt x="18032" y="21173"/>
                </a:cubicBezTo>
                <a:cubicBezTo>
                  <a:pt x="17547" y="21412"/>
                  <a:pt x="17019" y="21512"/>
                  <a:pt x="16450" y="21512"/>
                </a:cubicBezTo>
                <a:cubicBezTo>
                  <a:pt x="13442" y="21512"/>
                  <a:pt x="9289" y="18702"/>
                  <a:pt x="4349" y="18702"/>
                </a:cubicBezTo>
                <a:cubicBezTo>
                  <a:pt x="2959" y="18702"/>
                  <a:pt x="1507" y="18924"/>
                  <a:pt x="1" y="19494"/>
                </a:cubicBezTo>
                <a:lnTo>
                  <a:pt x="1" y="26227"/>
                </a:lnTo>
                <a:lnTo>
                  <a:pt x="46307" y="26227"/>
                </a:lnTo>
                <a:lnTo>
                  <a:pt x="46307" y="327"/>
                </a:lnTo>
                <a:cubicBezTo>
                  <a:pt x="45515" y="104"/>
                  <a:pt x="44738" y="0"/>
                  <a:pt x="43978" y="0"/>
                </a:cubicBezTo>
                <a:close/>
              </a:path>
            </a:pathLst>
          </a:custGeom>
          <a:solidFill>
            <a:srgbClr val="9DED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 name="Google Shape;493;p33"/>
          <p:cNvSpPr/>
          <p:nvPr/>
        </p:nvSpPr>
        <p:spPr>
          <a:xfrm flipH="1">
            <a:off x="0" y="-217714"/>
            <a:ext cx="12550978" cy="7075714"/>
          </a:xfrm>
          <a:custGeom>
            <a:avLst/>
            <a:gdLst/>
            <a:ahLst/>
            <a:cxnLst/>
            <a:rect l="l" t="t" r="r" b="b"/>
            <a:pathLst>
              <a:path w="46307" h="26227" extrusionOk="0">
                <a:moveTo>
                  <a:pt x="43978" y="0"/>
                </a:moveTo>
                <a:cubicBezTo>
                  <a:pt x="40052" y="0"/>
                  <a:pt x="36587" y="2763"/>
                  <a:pt x="33999" y="6111"/>
                </a:cubicBezTo>
                <a:cubicBezTo>
                  <a:pt x="32570" y="7960"/>
                  <a:pt x="30493" y="9268"/>
                  <a:pt x="28222" y="9800"/>
                </a:cubicBezTo>
                <a:cubicBezTo>
                  <a:pt x="26639" y="10170"/>
                  <a:pt x="24941" y="10367"/>
                  <a:pt x="23604" y="11370"/>
                </a:cubicBezTo>
                <a:cubicBezTo>
                  <a:pt x="22472" y="12217"/>
                  <a:pt x="21784" y="13486"/>
                  <a:pt x="21291" y="14784"/>
                </a:cubicBezTo>
                <a:cubicBezTo>
                  <a:pt x="20506" y="16853"/>
                  <a:pt x="20265" y="20071"/>
                  <a:pt x="18032" y="21173"/>
                </a:cubicBezTo>
                <a:cubicBezTo>
                  <a:pt x="17547" y="21412"/>
                  <a:pt x="17019" y="21512"/>
                  <a:pt x="16450" y="21512"/>
                </a:cubicBezTo>
                <a:cubicBezTo>
                  <a:pt x="13442" y="21512"/>
                  <a:pt x="9289" y="18702"/>
                  <a:pt x="4349" y="18702"/>
                </a:cubicBezTo>
                <a:cubicBezTo>
                  <a:pt x="2959" y="18702"/>
                  <a:pt x="1507" y="18924"/>
                  <a:pt x="1" y="19494"/>
                </a:cubicBezTo>
                <a:lnTo>
                  <a:pt x="1" y="26227"/>
                </a:lnTo>
                <a:lnTo>
                  <a:pt x="46307" y="26227"/>
                </a:lnTo>
                <a:lnTo>
                  <a:pt x="46307" y="327"/>
                </a:lnTo>
                <a:cubicBezTo>
                  <a:pt x="45515" y="104"/>
                  <a:pt x="44738" y="0"/>
                  <a:pt x="43978" y="0"/>
                </a:cubicBezTo>
                <a:close/>
              </a:path>
            </a:pathLst>
          </a:custGeom>
          <a:solidFill>
            <a:srgbClr val="25C5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494;p33"/>
          <p:cNvSpPr txBox="1"/>
          <p:nvPr/>
        </p:nvSpPr>
        <p:spPr>
          <a:xfrm>
            <a:off x="5615896" y="2251330"/>
            <a:ext cx="5315700"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1pPr>
            <a:lvl2pPr marR="0" lvl="1"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2pPr>
            <a:lvl3pPr marR="0" lvl="2"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3pPr>
            <a:lvl4pPr marR="0" lvl="3"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4pPr>
            <a:lvl5pPr marR="0" lvl="4"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5pPr>
            <a:lvl6pPr marR="0" lvl="5"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6pPr>
            <a:lvl7pPr marR="0" lvl="6"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7pPr>
            <a:lvl8pPr marR="0" lvl="7"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8pPr>
            <a:lvl9pPr marR="0" lvl="8"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9pPr>
          </a:lstStyle>
          <a:p>
            <a:pPr marL="0" marR="0" lvl="0" indent="0" algn="r" defTabSz="914400" rtl="0" eaLnBrk="1" fontAlgn="auto" latinLnBrk="0" hangingPunct="1">
              <a:lnSpc>
                <a:spcPct val="100000"/>
              </a:lnSpc>
              <a:spcBef>
                <a:spcPts val="0"/>
              </a:spcBef>
              <a:spcAft>
                <a:spcPts val="0"/>
              </a:spcAft>
              <a:buClr>
                <a:srgbClr val="783F04"/>
              </a:buClr>
              <a:buSzPts val="3000"/>
              <a:buFont typeface="Comfortaa"/>
              <a:buNone/>
              <a:defRPr/>
            </a:pPr>
            <a:r>
              <a:rPr kumimoji="0" lang="zh-CN" altLang="en-US" sz="6000" b="1" u="none" strike="noStrike" kern="0" cap="none" spc="0" normalizeH="0" baseline="0" noProof="0" dirty="0">
                <a:ln>
                  <a:noFill/>
                </a:ln>
                <a:solidFill>
                  <a:schemeClr val="accent1"/>
                </a:solidFill>
                <a:effectLst/>
                <a:uLnTx/>
                <a:uFillTx/>
                <a:latin typeface="站酷快乐体2016修订版" panose="02010600030101010101" pitchFamily="2" charset="-122"/>
                <a:ea typeface="站酷快乐体2016修订版" panose="02010600030101010101" pitchFamily="2" charset="-122"/>
                <a:cs typeface="阿里巴巴普惠体" panose="00020600040101010101" pitchFamily="18" charset="-122"/>
                <a:sym typeface="Comfortaa"/>
              </a:rPr>
              <a:t>班会主题</a:t>
            </a:r>
            <a:endParaRPr kumimoji="0" lang="en-US" sz="6000" b="1" u="none" strike="noStrike" kern="0" cap="none" spc="0" normalizeH="0" baseline="0" noProof="0" dirty="0">
              <a:ln>
                <a:noFill/>
              </a:ln>
              <a:solidFill>
                <a:schemeClr val="accent1"/>
              </a:solidFill>
              <a:effectLst/>
              <a:uLnTx/>
              <a:uFillTx/>
              <a:latin typeface="站酷快乐体2016修订版" panose="02010600030101010101" pitchFamily="2" charset="-122"/>
              <a:ea typeface="站酷快乐体2016修订版" panose="02010600030101010101" pitchFamily="2" charset="-122"/>
              <a:cs typeface="阿里巴巴普惠体" panose="00020600040101010101" pitchFamily="18" charset="-122"/>
              <a:sym typeface="Comfortaa"/>
            </a:endParaRPr>
          </a:p>
        </p:txBody>
      </p:sp>
      <p:sp>
        <p:nvSpPr>
          <p:cNvPr id="72" name="Google Shape;495;p33"/>
          <p:cNvSpPr txBox="1"/>
          <p:nvPr/>
        </p:nvSpPr>
        <p:spPr>
          <a:xfrm>
            <a:off x="7810396" y="1512235"/>
            <a:ext cx="3121200" cy="841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4800"/>
              <a:buFont typeface="Comfortaa"/>
              <a:buNone/>
              <a:defRPr sz="4800" b="1" i="0" u="none" strike="noStrike" cap="none">
                <a:solidFill>
                  <a:schemeClr val="accent1"/>
                </a:solidFill>
                <a:latin typeface="Comfortaa"/>
                <a:ea typeface="Comfortaa"/>
                <a:cs typeface="Comfortaa"/>
                <a:sym typeface="Comfortaa"/>
              </a:defRPr>
            </a:lvl1pPr>
            <a:lvl2pPr marR="0" lvl="1" algn="r" rtl="0">
              <a:lnSpc>
                <a:spcPct val="100000"/>
              </a:lnSpc>
              <a:spcBef>
                <a:spcPts val="0"/>
              </a:spcBef>
              <a:spcAft>
                <a:spcPts val="0"/>
              </a:spcAft>
              <a:buClr>
                <a:schemeClr val="accent4"/>
              </a:buClr>
              <a:buSzPts val="7200"/>
              <a:buFont typeface="Comfortaa"/>
              <a:buNone/>
              <a:defRPr sz="7200" b="1" i="0" u="none" strike="noStrike" cap="none">
                <a:solidFill>
                  <a:schemeClr val="accent4"/>
                </a:solidFill>
                <a:latin typeface="Comfortaa"/>
                <a:ea typeface="Comfortaa"/>
                <a:cs typeface="Comfortaa"/>
                <a:sym typeface="Comfortaa"/>
              </a:defRPr>
            </a:lvl2pPr>
            <a:lvl3pPr marR="0" lvl="2" algn="r" rtl="0">
              <a:lnSpc>
                <a:spcPct val="100000"/>
              </a:lnSpc>
              <a:spcBef>
                <a:spcPts val="0"/>
              </a:spcBef>
              <a:spcAft>
                <a:spcPts val="0"/>
              </a:spcAft>
              <a:buClr>
                <a:schemeClr val="accent4"/>
              </a:buClr>
              <a:buSzPts val="7200"/>
              <a:buFont typeface="Comfortaa"/>
              <a:buNone/>
              <a:defRPr sz="7200" b="1" i="0" u="none" strike="noStrike" cap="none">
                <a:solidFill>
                  <a:schemeClr val="accent4"/>
                </a:solidFill>
                <a:latin typeface="Comfortaa"/>
                <a:ea typeface="Comfortaa"/>
                <a:cs typeface="Comfortaa"/>
                <a:sym typeface="Comfortaa"/>
              </a:defRPr>
            </a:lvl3pPr>
            <a:lvl4pPr marR="0" lvl="3" algn="r" rtl="0">
              <a:lnSpc>
                <a:spcPct val="100000"/>
              </a:lnSpc>
              <a:spcBef>
                <a:spcPts val="0"/>
              </a:spcBef>
              <a:spcAft>
                <a:spcPts val="0"/>
              </a:spcAft>
              <a:buClr>
                <a:schemeClr val="accent4"/>
              </a:buClr>
              <a:buSzPts val="7200"/>
              <a:buFont typeface="Comfortaa"/>
              <a:buNone/>
              <a:defRPr sz="7200" b="1" i="0" u="none" strike="noStrike" cap="none">
                <a:solidFill>
                  <a:schemeClr val="accent4"/>
                </a:solidFill>
                <a:latin typeface="Comfortaa"/>
                <a:ea typeface="Comfortaa"/>
                <a:cs typeface="Comfortaa"/>
                <a:sym typeface="Comfortaa"/>
              </a:defRPr>
            </a:lvl4pPr>
            <a:lvl5pPr marR="0" lvl="4" algn="r" rtl="0">
              <a:lnSpc>
                <a:spcPct val="100000"/>
              </a:lnSpc>
              <a:spcBef>
                <a:spcPts val="0"/>
              </a:spcBef>
              <a:spcAft>
                <a:spcPts val="0"/>
              </a:spcAft>
              <a:buClr>
                <a:schemeClr val="accent4"/>
              </a:buClr>
              <a:buSzPts val="7200"/>
              <a:buFont typeface="Comfortaa"/>
              <a:buNone/>
              <a:defRPr sz="7200" b="1" i="0" u="none" strike="noStrike" cap="none">
                <a:solidFill>
                  <a:schemeClr val="accent4"/>
                </a:solidFill>
                <a:latin typeface="Comfortaa"/>
                <a:ea typeface="Comfortaa"/>
                <a:cs typeface="Comfortaa"/>
                <a:sym typeface="Comfortaa"/>
              </a:defRPr>
            </a:lvl5pPr>
            <a:lvl6pPr marR="0" lvl="5" algn="r" rtl="0">
              <a:lnSpc>
                <a:spcPct val="100000"/>
              </a:lnSpc>
              <a:spcBef>
                <a:spcPts val="0"/>
              </a:spcBef>
              <a:spcAft>
                <a:spcPts val="0"/>
              </a:spcAft>
              <a:buClr>
                <a:schemeClr val="accent4"/>
              </a:buClr>
              <a:buSzPts val="7200"/>
              <a:buFont typeface="Comfortaa"/>
              <a:buNone/>
              <a:defRPr sz="7200" b="1" i="0" u="none" strike="noStrike" cap="none">
                <a:solidFill>
                  <a:schemeClr val="accent4"/>
                </a:solidFill>
                <a:latin typeface="Comfortaa"/>
                <a:ea typeface="Comfortaa"/>
                <a:cs typeface="Comfortaa"/>
                <a:sym typeface="Comfortaa"/>
              </a:defRPr>
            </a:lvl6pPr>
            <a:lvl7pPr marR="0" lvl="6" algn="r" rtl="0">
              <a:lnSpc>
                <a:spcPct val="100000"/>
              </a:lnSpc>
              <a:spcBef>
                <a:spcPts val="0"/>
              </a:spcBef>
              <a:spcAft>
                <a:spcPts val="0"/>
              </a:spcAft>
              <a:buClr>
                <a:schemeClr val="accent4"/>
              </a:buClr>
              <a:buSzPts val="7200"/>
              <a:buFont typeface="Comfortaa"/>
              <a:buNone/>
              <a:defRPr sz="7200" b="1" i="0" u="none" strike="noStrike" cap="none">
                <a:solidFill>
                  <a:schemeClr val="accent4"/>
                </a:solidFill>
                <a:latin typeface="Comfortaa"/>
                <a:ea typeface="Comfortaa"/>
                <a:cs typeface="Comfortaa"/>
                <a:sym typeface="Comfortaa"/>
              </a:defRPr>
            </a:lvl7pPr>
            <a:lvl8pPr marR="0" lvl="7" algn="r" rtl="0">
              <a:lnSpc>
                <a:spcPct val="100000"/>
              </a:lnSpc>
              <a:spcBef>
                <a:spcPts val="0"/>
              </a:spcBef>
              <a:spcAft>
                <a:spcPts val="0"/>
              </a:spcAft>
              <a:buClr>
                <a:schemeClr val="accent4"/>
              </a:buClr>
              <a:buSzPts val="7200"/>
              <a:buFont typeface="Comfortaa"/>
              <a:buNone/>
              <a:defRPr sz="7200" b="1" i="0" u="none" strike="noStrike" cap="none">
                <a:solidFill>
                  <a:schemeClr val="accent4"/>
                </a:solidFill>
                <a:latin typeface="Comfortaa"/>
                <a:ea typeface="Comfortaa"/>
                <a:cs typeface="Comfortaa"/>
                <a:sym typeface="Comfortaa"/>
              </a:defRPr>
            </a:lvl8pPr>
            <a:lvl9pPr marR="0" lvl="8" algn="r" rtl="0">
              <a:lnSpc>
                <a:spcPct val="100000"/>
              </a:lnSpc>
              <a:spcBef>
                <a:spcPts val="0"/>
              </a:spcBef>
              <a:spcAft>
                <a:spcPts val="0"/>
              </a:spcAft>
              <a:buClr>
                <a:schemeClr val="accent4"/>
              </a:buClr>
              <a:buSzPts val="7200"/>
              <a:buFont typeface="Comfortaa"/>
              <a:buNone/>
              <a:defRPr sz="7200" b="1" i="0" u="none" strike="noStrike" cap="none">
                <a:solidFill>
                  <a:schemeClr val="accent4"/>
                </a:solidFill>
                <a:latin typeface="Comfortaa"/>
                <a:ea typeface="Comfortaa"/>
                <a:cs typeface="Comfortaa"/>
                <a:sym typeface="Comfortaa"/>
              </a:defRPr>
            </a:lvl9pPr>
          </a:lstStyle>
          <a:p>
            <a:pPr marL="0" marR="0" lvl="0" indent="0" algn="r" defTabSz="914400" rtl="0" eaLnBrk="1" fontAlgn="auto" latinLnBrk="0" hangingPunct="1">
              <a:lnSpc>
                <a:spcPct val="100000"/>
              </a:lnSpc>
              <a:spcBef>
                <a:spcPts val="0"/>
              </a:spcBef>
              <a:spcAft>
                <a:spcPts val="0"/>
              </a:spcAft>
              <a:buClr>
                <a:srgbClr val="FFAB40"/>
              </a:buClr>
              <a:buSzPts val="4800"/>
              <a:buFont typeface="Comfortaa"/>
              <a:buNone/>
              <a:defRPr/>
            </a:pPr>
            <a:r>
              <a:rPr kumimoji="0" lang="en-GB" sz="5400" b="1" i="0" u="none" strike="noStrike" kern="0" cap="none" spc="0" normalizeH="0" baseline="0" noProof="0" dirty="0">
                <a:ln>
                  <a:noFill/>
                </a:ln>
                <a:solidFill>
                  <a:schemeClr val="accent2"/>
                </a:solidFill>
                <a:effectLst/>
                <a:uLnTx/>
                <a:uFillTx/>
                <a:latin typeface="阿里巴巴普惠体" panose="00020600040101010101" pitchFamily="18" charset="-122"/>
                <a:ea typeface="阿里巴巴普惠体" panose="00020600040101010101" pitchFamily="18" charset="-122"/>
                <a:cs typeface="阿里巴巴普惠体" panose="00020600040101010101" pitchFamily="18" charset="-122"/>
                <a:sym typeface="Comfortaa"/>
              </a:rPr>
              <a:t>0</a:t>
            </a:r>
            <a:r>
              <a:rPr kumimoji="0" lang="en-US" altLang="zh-CN" sz="5400" b="1" i="0" u="none" strike="noStrike" kern="0" cap="none" spc="0" normalizeH="0" baseline="0" noProof="0" dirty="0">
                <a:ln>
                  <a:noFill/>
                </a:ln>
                <a:solidFill>
                  <a:schemeClr val="accent2"/>
                </a:solidFill>
                <a:effectLst/>
                <a:uLnTx/>
                <a:uFillTx/>
                <a:latin typeface="阿里巴巴普惠体" panose="00020600040101010101" pitchFamily="18" charset="-122"/>
                <a:ea typeface="阿里巴巴普惠体" panose="00020600040101010101" pitchFamily="18" charset="-122"/>
                <a:cs typeface="阿里巴巴普惠体" panose="00020600040101010101" pitchFamily="18" charset="-122"/>
                <a:sym typeface="Comfortaa"/>
              </a:rPr>
              <a:t>1</a:t>
            </a:r>
            <a:r>
              <a:rPr kumimoji="0" lang="en-GB" sz="5400" b="1" i="0" u="none" strike="noStrike" kern="0" cap="none" spc="0" normalizeH="0" baseline="0" noProof="0" dirty="0">
                <a:ln>
                  <a:noFill/>
                </a:ln>
                <a:solidFill>
                  <a:schemeClr val="accent2"/>
                </a:solidFill>
                <a:effectLst/>
                <a:uLnTx/>
                <a:uFillTx/>
                <a:latin typeface="阿里巴巴普惠体" panose="00020600040101010101" pitchFamily="18" charset="-122"/>
                <a:ea typeface="阿里巴巴普惠体" panose="00020600040101010101" pitchFamily="18" charset="-122"/>
                <a:cs typeface="阿里巴巴普惠体" panose="00020600040101010101" pitchFamily="18" charset="-122"/>
                <a:sym typeface="Comfortaa"/>
              </a:rPr>
              <a:t>.</a:t>
            </a:r>
            <a:endParaRPr kumimoji="0" lang="en-GB" sz="5400" b="1" i="0" u="none" strike="noStrike" kern="0" cap="none" spc="0" normalizeH="0" baseline="0" noProof="0" dirty="0">
              <a:ln>
                <a:noFill/>
              </a:ln>
              <a:solidFill>
                <a:schemeClr val="accent2"/>
              </a:solidFill>
              <a:effectLst/>
              <a:uLnTx/>
              <a:uFillTx/>
              <a:latin typeface="阿里巴巴普惠体" panose="00020600040101010101" pitchFamily="18" charset="-122"/>
              <a:ea typeface="阿里巴巴普惠体" panose="00020600040101010101" pitchFamily="18" charset="-122"/>
              <a:cs typeface="阿里巴巴普惠体" panose="00020600040101010101" pitchFamily="18" charset="-122"/>
              <a:sym typeface="Comfortaa"/>
            </a:endParaRPr>
          </a:p>
        </p:txBody>
      </p:sp>
      <p:grpSp>
        <p:nvGrpSpPr>
          <p:cNvPr id="76" name="Google Shape;131;p26"/>
          <p:cNvGrpSpPr/>
          <p:nvPr/>
        </p:nvGrpSpPr>
        <p:grpSpPr>
          <a:xfrm>
            <a:off x="1077829" y="1799581"/>
            <a:ext cx="3235271" cy="4236526"/>
            <a:chOff x="2126900" y="2722600"/>
            <a:chExt cx="2031950" cy="2660800"/>
          </a:xfrm>
        </p:grpSpPr>
        <p:sp>
          <p:nvSpPr>
            <p:cNvPr id="150" name="Google Shape;132;p26"/>
            <p:cNvSpPr/>
            <p:nvPr/>
          </p:nvSpPr>
          <p:spPr>
            <a:xfrm>
              <a:off x="2443050" y="3910800"/>
              <a:ext cx="1414950" cy="1472600"/>
            </a:xfrm>
            <a:custGeom>
              <a:avLst/>
              <a:gdLst/>
              <a:ahLst/>
              <a:cxnLst/>
              <a:rect l="l" t="t" r="r" b="b"/>
              <a:pathLst>
                <a:path w="56598" h="58904" extrusionOk="0">
                  <a:moveTo>
                    <a:pt x="27913" y="0"/>
                  </a:moveTo>
                  <a:lnTo>
                    <a:pt x="25905" y="614"/>
                  </a:lnTo>
                  <a:lnTo>
                    <a:pt x="25982" y="864"/>
                  </a:lnTo>
                  <a:cubicBezTo>
                    <a:pt x="26364" y="2124"/>
                    <a:pt x="26190" y="3488"/>
                    <a:pt x="25500" y="4610"/>
                  </a:cubicBezTo>
                  <a:cubicBezTo>
                    <a:pt x="24811" y="5731"/>
                    <a:pt x="23674" y="6505"/>
                    <a:pt x="22378" y="6734"/>
                  </a:cubicBezTo>
                  <a:cubicBezTo>
                    <a:pt x="22115" y="6780"/>
                    <a:pt x="21850" y="6803"/>
                    <a:pt x="21584" y="6803"/>
                  </a:cubicBezTo>
                  <a:cubicBezTo>
                    <a:pt x="21375" y="6803"/>
                    <a:pt x="21165" y="6788"/>
                    <a:pt x="20957" y="6760"/>
                  </a:cubicBezTo>
                  <a:cubicBezTo>
                    <a:pt x="18970" y="6485"/>
                    <a:pt x="17400" y="4977"/>
                    <a:pt x="17053" y="3002"/>
                  </a:cubicBezTo>
                  <a:lnTo>
                    <a:pt x="17007" y="2743"/>
                  </a:lnTo>
                  <a:lnTo>
                    <a:pt x="14942" y="3107"/>
                  </a:lnTo>
                  <a:lnTo>
                    <a:pt x="14986" y="3365"/>
                  </a:lnTo>
                  <a:cubicBezTo>
                    <a:pt x="15493" y="6240"/>
                    <a:pt x="17777" y="8439"/>
                    <a:pt x="20670" y="8837"/>
                  </a:cubicBezTo>
                  <a:cubicBezTo>
                    <a:pt x="20974" y="8879"/>
                    <a:pt x="21279" y="8900"/>
                    <a:pt x="21584" y="8900"/>
                  </a:cubicBezTo>
                  <a:cubicBezTo>
                    <a:pt x="21971" y="8900"/>
                    <a:pt x="22357" y="8866"/>
                    <a:pt x="22739" y="8799"/>
                  </a:cubicBezTo>
                  <a:cubicBezTo>
                    <a:pt x="22936" y="8764"/>
                    <a:pt x="23129" y="8719"/>
                    <a:pt x="23321" y="8664"/>
                  </a:cubicBezTo>
                  <a:cubicBezTo>
                    <a:pt x="23817" y="9371"/>
                    <a:pt x="24200" y="10150"/>
                    <a:pt x="24455" y="10973"/>
                  </a:cubicBezTo>
                  <a:cubicBezTo>
                    <a:pt x="25109" y="13085"/>
                    <a:pt x="24901" y="15327"/>
                    <a:pt x="23868" y="17289"/>
                  </a:cubicBezTo>
                  <a:cubicBezTo>
                    <a:pt x="22836" y="19250"/>
                    <a:pt x="21103" y="20690"/>
                    <a:pt x="18992" y="21345"/>
                  </a:cubicBezTo>
                  <a:cubicBezTo>
                    <a:pt x="18652" y="21450"/>
                    <a:pt x="18308" y="21534"/>
                    <a:pt x="17958" y="21596"/>
                  </a:cubicBezTo>
                  <a:cubicBezTo>
                    <a:pt x="17480" y="21680"/>
                    <a:pt x="17001" y="21721"/>
                    <a:pt x="16526" y="21721"/>
                  </a:cubicBezTo>
                  <a:cubicBezTo>
                    <a:pt x="14066" y="21721"/>
                    <a:pt x="11710" y="20618"/>
                    <a:pt x="10122" y="18669"/>
                  </a:cubicBezTo>
                  <a:cubicBezTo>
                    <a:pt x="10294" y="18162"/>
                    <a:pt x="10405" y="17638"/>
                    <a:pt x="10452" y="17105"/>
                  </a:cubicBezTo>
                  <a:cubicBezTo>
                    <a:pt x="10606" y="15324"/>
                    <a:pt x="10057" y="13589"/>
                    <a:pt x="8906" y="12220"/>
                  </a:cubicBezTo>
                  <a:cubicBezTo>
                    <a:pt x="8282" y="11476"/>
                    <a:pt x="7504" y="10879"/>
                    <a:pt x="6626" y="10468"/>
                  </a:cubicBezTo>
                  <a:lnTo>
                    <a:pt x="6389" y="10357"/>
                  </a:lnTo>
                  <a:lnTo>
                    <a:pt x="5499" y="12256"/>
                  </a:lnTo>
                  <a:lnTo>
                    <a:pt x="5737" y="12368"/>
                  </a:lnTo>
                  <a:cubicBezTo>
                    <a:pt x="7156" y="13035"/>
                    <a:pt x="8137" y="14379"/>
                    <a:pt x="8339" y="15934"/>
                  </a:cubicBezTo>
                  <a:cubicBezTo>
                    <a:pt x="8543" y="17489"/>
                    <a:pt x="7940" y="19040"/>
                    <a:pt x="6741" y="20049"/>
                  </a:cubicBezTo>
                  <a:cubicBezTo>
                    <a:pt x="5892" y="20767"/>
                    <a:pt x="4839" y="21133"/>
                    <a:pt x="3781" y="21133"/>
                  </a:cubicBezTo>
                  <a:cubicBezTo>
                    <a:pt x="2936" y="21133"/>
                    <a:pt x="2088" y="20900"/>
                    <a:pt x="1337" y="20427"/>
                  </a:cubicBezTo>
                  <a:lnTo>
                    <a:pt x="1115" y="20287"/>
                  </a:lnTo>
                  <a:lnTo>
                    <a:pt x="0" y="22064"/>
                  </a:lnTo>
                  <a:lnTo>
                    <a:pt x="222" y="22204"/>
                  </a:lnTo>
                  <a:cubicBezTo>
                    <a:pt x="1300" y="22881"/>
                    <a:pt x="2533" y="23233"/>
                    <a:pt x="3782" y="23233"/>
                  </a:cubicBezTo>
                  <a:cubicBezTo>
                    <a:pt x="4167" y="23233"/>
                    <a:pt x="4553" y="23199"/>
                    <a:pt x="4937" y="23132"/>
                  </a:cubicBezTo>
                  <a:cubicBezTo>
                    <a:pt x="6100" y="22925"/>
                    <a:pt x="7188" y="22415"/>
                    <a:pt x="8091" y="21654"/>
                  </a:cubicBezTo>
                  <a:cubicBezTo>
                    <a:pt x="8451" y="21351"/>
                    <a:pt x="8777" y="21010"/>
                    <a:pt x="9064" y="20637"/>
                  </a:cubicBezTo>
                  <a:cubicBezTo>
                    <a:pt x="11022" y="22674"/>
                    <a:pt x="13729" y="23815"/>
                    <a:pt x="16529" y="23815"/>
                  </a:cubicBezTo>
                  <a:cubicBezTo>
                    <a:pt x="16848" y="23815"/>
                    <a:pt x="17167" y="23800"/>
                    <a:pt x="17487" y="23770"/>
                  </a:cubicBezTo>
                  <a:cubicBezTo>
                    <a:pt x="18101" y="27720"/>
                    <a:pt x="20887" y="32193"/>
                    <a:pt x="25143" y="33281"/>
                  </a:cubicBezTo>
                  <a:cubicBezTo>
                    <a:pt x="25393" y="33344"/>
                    <a:pt x="25645" y="33387"/>
                    <a:pt x="25897" y="33432"/>
                  </a:cubicBezTo>
                  <a:lnTo>
                    <a:pt x="25897" y="58904"/>
                  </a:lnTo>
                  <a:lnTo>
                    <a:pt x="30088" y="58904"/>
                  </a:lnTo>
                  <a:lnTo>
                    <a:pt x="30088" y="33324"/>
                  </a:lnTo>
                  <a:cubicBezTo>
                    <a:pt x="33833" y="32440"/>
                    <a:pt x="36819" y="29541"/>
                    <a:pt x="37778" y="25792"/>
                  </a:cubicBezTo>
                  <a:cubicBezTo>
                    <a:pt x="37896" y="25329"/>
                    <a:pt x="37980" y="24859"/>
                    <a:pt x="38029" y="24384"/>
                  </a:cubicBezTo>
                  <a:cubicBezTo>
                    <a:pt x="39828" y="25729"/>
                    <a:pt x="42003" y="26444"/>
                    <a:pt x="44231" y="26444"/>
                  </a:cubicBezTo>
                  <a:cubicBezTo>
                    <a:pt x="44835" y="26444"/>
                    <a:pt x="45443" y="26391"/>
                    <a:pt x="46049" y="26284"/>
                  </a:cubicBezTo>
                  <a:cubicBezTo>
                    <a:pt x="48358" y="25878"/>
                    <a:pt x="50406" y="24740"/>
                    <a:pt x="51971" y="22995"/>
                  </a:cubicBezTo>
                  <a:cubicBezTo>
                    <a:pt x="52600" y="22290"/>
                    <a:pt x="53130" y="21501"/>
                    <a:pt x="53547" y="20652"/>
                  </a:cubicBezTo>
                  <a:cubicBezTo>
                    <a:pt x="54374" y="21048"/>
                    <a:pt x="55273" y="21271"/>
                    <a:pt x="56190" y="21308"/>
                  </a:cubicBezTo>
                  <a:lnTo>
                    <a:pt x="56437" y="21318"/>
                  </a:lnTo>
                  <a:lnTo>
                    <a:pt x="56461" y="21072"/>
                  </a:lnTo>
                  <a:cubicBezTo>
                    <a:pt x="56515" y="20535"/>
                    <a:pt x="56557" y="19999"/>
                    <a:pt x="56583" y="19479"/>
                  </a:cubicBezTo>
                  <a:lnTo>
                    <a:pt x="56597" y="19212"/>
                  </a:lnTo>
                  <a:lnTo>
                    <a:pt x="56330" y="19204"/>
                  </a:lnTo>
                  <a:cubicBezTo>
                    <a:pt x="54534" y="19151"/>
                    <a:pt x="52925" y="18061"/>
                    <a:pt x="52228" y="16428"/>
                  </a:cubicBezTo>
                  <a:cubicBezTo>
                    <a:pt x="51443" y="14583"/>
                    <a:pt x="51933" y="12461"/>
                    <a:pt x="53447" y="11150"/>
                  </a:cubicBezTo>
                  <a:lnTo>
                    <a:pt x="53645" y="10977"/>
                  </a:lnTo>
                  <a:lnTo>
                    <a:pt x="52272" y="9391"/>
                  </a:lnTo>
                  <a:lnTo>
                    <a:pt x="52074" y="9563"/>
                  </a:lnTo>
                  <a:cubicBezTo>
                    <a:pt x="49867" y="11474"/>
                    <a:pt x="49154" y="14562"/>
                    <a:pt x="50299" y="17249"/>
                  </a:cubicBezTo>
                  <a:cubicBezTo>
                    <a:pt x="50648" y="18074"/>
                    <a:pt x="51160" y="18819"/>
                    <a:pt x="51805" y="19441"/>
                  </a:cubicBezTo>
                  <a:cubicBezTo>
                    <a:pt x="51455" y="20227"/>
                    <a:pt x="50983" y="20954"/>
                    <a:pt x="50409" y="21595"/>
                  </a:cubicBezTo>
                  <a:cubicBezTo>
                    <a:pt x="49161" y="22987"/>
                    <a:pt x="47526" y="23895"/>
                    <a:pt x="45683" y="24219"/>
                  </a:cubicBezTo>
                  <a:cubicBezTo>
                    <a:pt x="45194" y="24305"/>
                    <a:pt x="44704" y="24348"/>
                    <a:pt x="44218" y="24348"/>
                  </a:cubicBezTo>
                  <a:cubicBezTo>
                    <a:pt x="42194" y="24348"/>
                    <a:pt x="40241" y="23610"/>
                    <a:pt x="38704" y="22233"/>
                  </a:cubicBezTo>
                  <a:cubicBezTo>
                    <a:pt x="38435" y="21992"/>
                    <a:pt x="38183" y="21731"/>
                    <a:pt x="37950" y="21456"/>
                  </a:cubicBezTo>
                  <a:lnTo>
                    <a:pt x="37950" y="21448"/>
                  </a:lnTo>
                  <a:cubicBezTo>
                    <a:pt x="37945" y="21412"/>
                    <a:pt x="37940" y="21376"/>
                    <a:pt x="37935" y="21339"/>
                  </a:cubicBezTo>
                  <a:lnTo>
                    <a:pt x="37889" y="21079"/>
                  </a:lnTo>
                  <a:lnTo>
                    <a:pt x="37670" y="21121"/>
                  </a:lnTo>
                  <a:cubicBezTo>
                    <a:pt x="35950" y="18893"/>
                    <a:pt x="35484" y="15906"/>
                    <a:pt x="36444" y="13253"/>
                  </a:cubicBezTo>
                  <a:cubicBezTo>
                    <a:pt x="36967" y="13139"/>
                    <a:pt x="37475" y="12963"/>
                    <a:pt x="37957" y="12729"/>
                  </a:cubicBezTo>
                  <a:cubicBezTo>
                    <a:pt x="39564" y="11947"/>
                    <a:pt x="40771" y="10583"/>
                    <a:pt x="41354" y="8892"/>
                  </a:cubicBezTo>
                  <a:cubicBezTo>
                    <a:pt x="41672" y="7976"/>
                    <a:pt x="41785" y="7003"/>
                    <a:pt x="41687" y="6039"/>
                  </a:cubicBezTo>
                  <a:lnTo>
                    <a:pt x="41659" y="5777"/>
                  </a:lnTo>
                  <a:lnTo>
                    <a:pt x="39573" y="5990"/>
                  </a:lnTo>
                  <a:lnTo>
                    <a:pt x="39598" y="6251"/>
                  </a:lnTo>
                  <a:cubicBezTo>
                    <a:pt x="39791" y="8167"/>
                    <a:pt x="38769" y="10000"/>
                    <a:pt x="37037" y="10845"/>
                  </a:cubicBezTo>
                  <a:cubicBezTo>
                    <a:pt x="36400" y="11155"/>
                    <a:pt x="35712" y="11308"/>
                    <a:pt x="35025" y="11308"/>
                  </a:cubicBezTo>
                  <a:cubicBezTo>
                    <a:pt x="34160" y="11308"/>
                    <a:pt x="33298" y="11064"/>
                    <a:pt x="32545" y="10582"/>
                  </a:cubicBezTo>
                  <a:cubicBezTo>
                    <a:pt x="31196" y="9719"/>
                    <a:pt x="30393" y="8216"/>
                    <a:pt x="30425" y="6614"/>
                  </a:cubicBezTo>
                  <a:lnTo>
                    <a:pt x="30431" y="6352"/>
                  </a:lnTo>
                  <a:lnTo>
                    <a:pt x="28333" y="6308"/>
                  </a:lnTo>
                  <a:lnTo>
                    <a:pt x="28327" y="6569"/>
                  </a:lnTo>
                  <a:cubicBezTo>
                    <a:pt x="28265" y="9488"/>
                    <a:pt x="30080" y="12088"/>
                    <a:pt x="32841" y="13040"/>
                  </a:cubicBezTo>
                  <a:cubicBezTo>
                    <a:pt x="33286" y="13193"/>
                    <a:pt x="33747" y="13300"/>
                    <a:pt x="34215" y="13357"/>
                  </a:cubicBezTo>
                  <a:cubicBezTo>
                    <a:pt x="33377" y="16440"/>
                    <a:pt x="34016" y="19759"/>
                    <a:pt x="35947" y="22310"/>
                  </a:cubicBezTo>
                  <a:cubicBezTo>
                    <a:pt x="36059" y="23319"/>
                    <a:pt x="35991" y="24315"/>
                    <a:pt x="35747" y="25273"/>
                  </a:cubicBezTo>
                  <a:cubicBezTo>
                    <a:pt x="34942" y="28420"/>
                    <a:pt x="32349" y="30819"/>
                    <a:pt x="29142" y="31384"/>
                  </a:cubicBezTo>
                  <a:cubicBezTo>
                    <a:pt x="28669" y="31468"/>
                    <a:pt x="28190" y="31509"/>
                    <a:pt x="27712" y="31509"/>
                  </a:cubicBezTo>
                  <a:cubicBezTo>
                    <a:pt x="27023" y="31509"/>
                    <a:pt x="26334" y="31422"/>
                    <a:pt x="25664" y="31249"/>
                  </a:cubicBezTo>
                  <a:cubicBezTo>
                    <a:pt x="22274" y="30383"/>
                    <a:pt x="20014" y="26589"/>
                    <a:pt x="19548" y="23368"/>
                  </a:cubicBezTo>
                  <a:cubicBezTo>
                    <a:pt x="19571" y="23362"/>
                    <a:pt x="19592" y="23356"/>
                    <a:pt x="19614" y="23349"/>
                  </a:cubicBezTo>
                  <a:cubicBezTo>
                    <a:pt x="25084" y="21653"/>
                    <a:pt x="28154" y="15823"/>
                    <a:pt x="26460" y="10353"/>
                  </a:cubicBezTo>
                  <a:cubicBezTo>
                    <a:pt x="26178" y="9449"/>
                    <a:pt x="25773" y="8587"/>
                    <a:pt x="25256" y="7793"/>
                  </a:cubicBezTo>
                  <a:cubicBezTo>
                    <a:pt x="26879" y="6728"/>
                    <a:pt x="27952" y="5038"/>
                    <a:pt x="28216" y="3117"/>
                  </a:cubicBezTo>
                  <a:cubicBezTo>
                    <a:pt x="28350" y="2157"/>
                    <a:pt x="28273" y="1179"/>
                    <a:pt x="27989" y="251"/>
                  </a:cubicBezTo>
                  <a:lnTo>
                    <a:pt x="27913" y="0"/>
                  </a:lnTo>
                  <a:close/>
                </a:path>
              </a:pathLst>
            </a:custGeom>
            <a:solidFill>
              <a:srgbClr val="4324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 name="Google Shape;133;p26"/>
            <p:cNvSpPr/>
            <p:nvPr/>
          </p:nvSpPr>
          <p:spPr>
            <a:xfrm>
              <a:off x="2126900" y="2722600"/>
              <a:ext cx="2031950" cy="2145925"/>
            </a:xfrm>
            <a:custGeom>
              <a:avLst/>
              <a:gdLst/>
              <a:ahLst/>
              <a:cxnLst/>
              <a:rect l="l" t="t" r="r" b="b"/>
              <a:pathLst>
                <a:path w="81278" h="85837" extrusionOk="0">
                  <a:moveTo>
                    <a:pt x="40637" y="1"/>
                  </a:moveTo>
                  <a:cubicBezTo>
                    <a:pt x="33086" y="1"/>
                    <a:pt x="26965" y="6122"/>
                    <a:pt x="26965" y="13673"/>
                  </a:cubicBezTo>
                  <a:cubicBezTo>
                    <a:pt x="26965" y="13737"/>
                    <a:pt x="26970" y="13800"/>
                    <a:pt x="26971" y="13863"/>
                  </a:cubicBezTo>
                  <a:cubicBezTo>
                    <a:pt x="26971" y="13926"/>
                    <a:pt x="26965" y="13989"/>
                    <a:pt x="26965" y="14053"/>
                  </a:cubicBezTo>
                  <a:cubicBezTo>
                    <a:pt x="26965" y="14381"/>
                    <a:pt x="26981" y="14707"/>
                    <a:pt x="27004" y="15029"/>
                  </a:cubicBezTo>
                  <a:cubicBezTo>
                    <a:pt x="25702" y="14634"/>
                    <a:pt x="24348" y="14433"/>
                    <a:pt x="22989" y="14433"/>
                  </a:cubicBezTo>
                  <a:cubicBezTo>
                    <a:pt x="22985" y="14433"/>
                    <a:pt x="22981" y="14433"/>
                    <a:pt x="22977" y="14433"/>
                  </a:cubicBezTo>
                  <a:cubicBezTo>
                    <a:pt x="15321" y="14433"/>
                    <a:pt x="9114" y="20639"/>
                    <a:pt x="9114" y="28296"/>
                  </a:cubicBezTo>
                  <a:cubicBezTo>
                    <a:pt x="9114" y="29432"/>
                    <a:pt x="9253" y="30564"/>
                    <a:pt x="9529" y="31666"/>
                  </a:cubicBezTo>
                  <a:cubicBezTo>
                    <a:pt x="3925" y="34083"/>
                    <a:pt x="0" y="39656"/>
                    <a:pt x="0" y="46146"/>
                  </a:cubicBezTo>
                  <a:cubicBezTo>
                    <a:pt x="0" y="52273"/>
                    <a:pt x="3497" y="57578"/>
                    <a:pt x="8603" y="60186"/>
                  </a:cubicBezTo>
                  <a:cubicBezTo>
                    <a:pt x="7936" y="61884"/>
                    <a:pt x="7595" y="63692"/>
                    <a:pt x="7596" y="65517"/>
                  </a:cubicBezTo>
                  <a:cubicBezTo>
                    <a:pt x="7596" y="73591"/>
                    <a:pt x="14143" y="80138"/>
                    <a:pt x="22219" y="80138"/>
                  </a:cubicBezTo>
                  <a:cubicBezTo>
                    <a:pt x="22223" y="80138"/>
                    <a:pt x="22228" y="80138"/>
                    <a:pt x="22232" y="80138"/>
                  </a:cubicBezTo>
                  <a:cubicBezTo>
                    <a:pt x="24818" y="80138"/>
                    <a:pt x="27360" y="79449"/>
                    <a:pt x="29592" y="78142"/>
                  </a:cubicBezTo>
                  <a:cubicBezTo>
                    <a:pt x="31252" y="82633"/>
                    <a:pt x="35570" y="85836"/>
                    <a:pt x="40639" y="85836"/>
                  </a:cubicBezTo>
                  <a:cubicBezTo>
                    <a:pt x="45825" y="85836"/>
                    <a:pt x="50224" y="82481"/>
                    <a:pt x="51795" y="77826"/>
                  </a:cubicBezTo>
                  <a:cubicBezTo>
                    <a:pt x="54001" y="79093"/>
                    <a:pt x="56501" y="79760"/>
                    <a:pt x="59046" y="79760"/>
                  </a:cubicBezTo>
                  <a:cubicBezTo>
                    <a:pt x="59051" y="79760"/>
                    <a:pt x="59055" y="79760"/>
                    <a:pt x="59059" y="79760"/>
                  </a:cubicBezTo>
                  <a:cubicBezTo>
                    <a:pt x="67134" y="79760"/>
                    <a:pt x="73681" y="73213"/>
                    <a:pt x="73681" y="65137"/>
                  </a:cubicBezTo>
                  <a:cubicBezTo>
                    <a:pt x="73682" y="63313"/>
                    <a:pt x="73340" y="61506"/>
                    <a:pt x="72674" y="59807"/>
                  </a:cubicBezTo>
                  <a:cubicBezTo>
                    <a:pt x="77779" y="57199"/>
                    <a:pt x="81277" y="51894"/>
                    <a:pt x="81277" y="45767"/>
                  </a:cubicBezTo>
                  <a:lnTo>
                    <a:pt x="81277" y="45766"/>
                  </a:lnTo>
                  <a:cubicBezTo>
                    <a:pt x="81277" y="39275"/>
                    <a:pt x="77352" y="33703"/>
                    <a:pt x="71747" y="31287"/>
                  </a:cubicBezTo>
                  <a:cubicBezTo>
                    <a:pt x="72022" y="30184"/>
                    <a:pt x="72161" y="29052"/>
                    <a:pt x="72161" y="27915"/>
                  </a:cubicBezTo>
                  <a:cubicBezTo>
                    <a:pt x="72161" y="20259"/>
                    <a:pt x="65956" y="14053"/>
                    <a:pt x="58299" y="14053"/>
                  </a:cubicBezTo>
                  <a:cubicBezTo>
                    <a:pt x="56943" y="14053"/>
                    <a:pt x="55595" y="14251"/>
                    <a:pt x="54296" y="14642"/>
                  </a:cubicBezTo>
                  <a:cubicBezTo>
                    <a:pt x="54304" y="14447"/>
                    <a:pt x="54311" y="14251"/>
                    <a:pt x="54311" y="14053"/>
                  </a:cubicBezTo>
                  <a:cubicBezTo>
                    <a:pt x="54311" y="13989"/>
                    <a:pt x="54306" y="13926"/>
                    <a:pt x="54305" y="13863"/>
                  </a:cubicBezTo>
                  <a:cubicBezTo>
                    <a:pt x="54305" y="13800"/>
                    <a:pt x="54311" y="13737"/>
                    <a:pt x="54311" y="13673"/>
                  </a:cubicBezTo>
                  <a:cubicBezTo>
                    <a:pt x="54311" y="6122"/>
                    <a:pt x="48190" y="1"/>
                    <a:pt x="40637" y="1"/>
                  </a:cubicBezTo>
                  <a:close/>
                </a:path>
              </a:pathLst>
            </a:custGeom>
            <a:solidFill>
              <a:srgbClr val="ADC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77" name="Google Shape;134;p26"/>
          <p:cNvGrpSpPr/>
          <p:nvPr/>
        </p:nvGrpSpPr>
        <p:grpSpPr>
          <a:xfrm>
            <a:off x="3241515" y="3303328"/>
            <a:ext cx="1677275" cy="2732775"/>
            <a:chOff x="3815175" y="2743200"/>
            <a:chExt cx="1677275" cy="2732775"/>
          </a:xfrm>
        </p:grpSpPr>
        <p:sp>
          <p:nvSpPr>
            <p:cNvPr id="148" name="Google Shape;135;p26"/>
            <p:cNvSpPr/>
            <p:nvPr/>
          </p:nvSpPr>
          <p:spPr>
            <a:xfrm>
              <a:off x="4577075" y="4923950"/>
              <a:ext cx="199175" cy="552025"/>
            </a:xfrm>
            <a:custGeom>
              <a:avLst/>
              <a:gdLst/>
              <a:ahLst/>
              <a:cxnLst/>
              <a:rect l="l" t="t" r="r" b="b"/>
              <a:pathLst>
                <a:path w="7967" h="22081" extrusionOk="0">
                  <a:moveTo>
                    <a:pt x="1" y="0"/>
                  </a:moveTo>
                  <a:lnTo>
                    <a:pt x="1" y="22080"/>
                  </a:lnTo>
                  <a:lnTo>
                    <a:pt x="7966" y="22080"/>
                  </a:lnTo>
                  <a:lnTo>
                    <a:pt x="7966" y="0"/>
                  </a:lnTo>
                  <a:close/>
                </a:path>
              </a:pathLst>
            </a:custGeom>
            <a:solidFill>
              <a:srgbClr val="4324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 name="Google Shape;136;p26"/>
            <p:cNvSpPr/>
            <p:nvPr/>
          </p:nvSpPr>
          <p:spPr>
            <a:xfrm>
              <a:off x="3815175" y="2743200"/>
              <a:ext cx="1677275" cy="2198525"/>
            </a:xfrm>
            <a:custGeom>
              <a:avLst/>
              <a:gdLst/>
              <a:ahLst/>
              <a:cxnLst/>
              <a:rect l="l" t="t" r="r" b="b"/>
              <a:pathLst>
                <a:path w="67091" h="87941" extrusionOk="0">
                  <a:moveTo>
                    <a:pt x="33215" y="1"/>
                  </a:moveTo>
                  <a:cubicBezTo>
                    <a:pt x="14686" y="1"/>
                    <a:pt x="0" y="33448"/>
                    <a:pt x="0" y="53429"/>
                  </a:cubicBezTo>
                  <a:cubicBezTo>
                    <a:pt x="0" y="73413"/>
                    <a:pt x="15350" y="87940"/>
                    <a:pt x="33876" y="87940"/>
                  </a:cubicBezTo>
                  <a:cubicBezTo>
                    <a:pt x="52406" y="87940"/>
                    <a:pt x="67091" y="73414"/>
                    <a:pt x="67091" y="53429"/>
                  </a:cubicBezTo>
                  <a:cubicBezTo>
                    <a:pt x="67091" y="33450"/>
                    <a:pt x="51745" y="1"/>
                    <a:pt x="33215" y="1"/>
                  </a:cubicBezTo>
                  <a:close/>
                </a:path>
              </a:pathLst>
            </a:custGeom>
            <a:solidFill>
              <a:srgbClr val="F8DB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78" name="Google Shape;137;p26"/>
          <p:cNvSpPr/>
          <p:nvPr/>
        </p:nvSpPr>
        <p:spPr>
          <a:xfrm>
            <a:off x="1575128" y="5975428"/>
            <a:ext cx="1447800" cy="304800"/>
          </a:xfrm>
          <a:prstGeom prst="ellipse">
            <a:avLst/>
          </a:prstGeom>
          <a:solidFill>
            <a:srgbClr val="5B2602">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138;p26"/>
          <p:cNvSpPr/>
          <p:nvPr/>
        </p:nvSpPr>
        <p:spPr>
          <a:xfrm>
            <a:off x="3022928" y="5918278"/>
            <a:ext cx="1447800" cy="304800"/>
          </a:xfrm>
          <a:prstGeom prst="ellipse">
            <a:avLst/>
          </a:prstGeom>
          <a:solidFill>
            <a:srgbClr val="5B2602">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80" name="Google Shape;139;p26"/>
          <p:cNvGrpSpPr/>
          <p:nvPr/>
        </p:nvGrpSpPr>
        <p:grpSpPr>
          <a:xfrm>
            <a:off x="1942630" y="2467127"/>
            <a:ext cx="2845577" cy="3701900"/>
            <a:chOff x="1796450" y="238125"/>
            <a:chExt cx="4026000" cy="5237550"/>
          </a:xfrm>
        </p:grpSpPr>
        <p:sp>
          <p:nvSpPr>
            <p:cNvPr id="81" name="Google Shape;140;p26"/>
            <p:cNvSpPr/>
            <p:nvPr/>
          </p:nvSpPr>
          <p:spPr>
            <a:xfrm>
              <a:off x="1796450" y="4507125"/>
              <a:ext cx="468750" cy="964000"/>
            </a:xfrm>
            <a:custGeom>
              <a:avLst/>
              <a:gdLst/>
              <a:ahLst/>
              <a:cxnLst/>
              <a:rect l="l" t="t" r="r" b="b"/>
              <a:pathLst>
                <a:path w="18750" h="38560" extrusionOk="0">
                  <a:moveTo>
                    <a:pt x="18749" y="1"/>
                  </a:moveTo>
                  <a:cubicBezTo>
                    <a:pt x="18749" y="1"/>
                    <a:pt x="8009" y="8382"/>
                    <a:pt x="0" y="25171"/>
                  </a:cubicBezTo>
                  <a:cubicBezTo>
                    <a:pt x="0" y="25171"/>
                    <a:pt x="3018" y="33703"/>
                    <a:pt x="10702" y="38559"/>
                  </a:cubicBezTo>
                  <a:lnTo>
                    <a:pt x="16018" y="38559"/>
                  </a:lnTo>
                  <a:cubicBezTo>
                    <a:pt x="16018" y="38559"/>
                    <a:pt x="11286" y="35225"/>
                    <a:pt x="6918" y="25849"/>
                  </a:cubicBezTo>
                  <a:cubicBezTo>
                    <a:pt x="6918" y="25849"/>
                    <a:pt x="12468" y="9922"/>
                    <a:pt x="18749" y="1"/>
                  </a:cubicBezTo>
                  <a:close/>
                </a:path>
              </a:pathLst>
            </a:custGeom>
            <a:solidFill>
              <a:srgbClr val="F088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141;p26"/>
            <p:cNvSpPr/>
            <p:nvPr/>
          </p:nvSpPr>
          <p:spPr>
            <a:xfrm>
              <a:off x="2344800" y="4263675"/>
              <a:ext cx="537075" cy="242925"/>
            </a:xfrm>
            <a:custGeom>
              <a:avLst/>
              <a:gdLst/>
              <a:ahLst/>
              <a:cxnLst/>
              <a:rect l="l" t="t" r="r" b="b"/>
              <a:pathLst>
                <a:path w="21483" h="9717" extrusionOk="0">
                  <a:moveTo>
                    <a:pt x="10742" y="0"/>
                  </a:moveTo>
                  <a:cubicBezTo>
                    <a:pt x="5076" y="0"/>
                    <a:pt x="1593" y="3368"/>
                    <a:pt x="1593" y="3368"/>
                  </a:cubicBezTo>
                  <a:cubicBezTo>
                    <a:pt x="1593" y="3368"/>
                    <a:pt x="502" y="5462"/>
                    <a:pt x="1" y="9716"/>
                  </a:cubicBezTo>
                  <a:lnTo>
                    <a:pt x="3459" y="9716"/>
                  </a:lnTo>
                  <a:cubicBezTo>
                    <a:pt x="3459" y="9716"/>
                    <a:pt x="2982" y="6622"/>
                    <a:pt x="2868" y="4369"/>
                  </a:cubicBezTo>
                  <a:cubicBezTo>
                    <a:pt x="2868" y="4369"/>
                    <a:pt x="6895" y="2617"/>
                    <a:pt x="10741" y="2617"/>
                  </a:cubicBezTo>
                  <a:cubicBezTo>
                    <a:pt x="14586" y="2617"/>
                    <a:pt x="18615" y="4369"/>
                    <a:pt x="18615" y="4369"/>
                  </a:cubicBezTo>
                  <a:cubicBezTo>
                    <a:pt x="18501" y="6622"/>
                    <a:pt x="18023" y="9716"/>
                    <a:pt x="18023" y="9716"/>
                  </a:cubicBezTo>
                  <a:lnTo>
                    <a:pt x="21483" y="9716"/>
                  </a:lnTo>
                  <a:cubicBezTo>
                    <a:pt x="20982" y="5462"/>
                    <a:pt x="19889" y="3368"/>
                    <a:pt x="19889" y="3368"/>
                  </a:cubicBezTo>
                  <a:cubicBezTo>
                    <a:pt x="19889" y="3368"/>
                    <a:pt x="16408" y="0"/>
                    <a:pt x="10742" y="0"/>
                  </a:cubicBezTo>
                  <a:close/>
                </a:path>
              </a:pathLst>
            </a:custGeom>
            <a:solidFill>
              <a:srgbClr val="F088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142;p26"/>
            <p:cNvSpPr/>
            <p:nvPr/>
          </p:nvSpPr>
          <p:spPr>
            <a:xfrm>
              <a:off x="2406725" y="4263675"/>
              <a:ext cx="475125" cy="242925"/>
            </a:xfrm>
            <a:custGeom>
              <a:avLst/>
              <a:gdLst/>
              <a:ahLst/>
              <a:cxnLst/>
              <a:rect l="l" t="t" r="r" b="b"/>
              <a:pathLst>
                <a:path w="19005" h="9717" extrusionOk="0">
                  <a:moveTo>
                    <a:pt x="8265" y="0"/>
                  </a:moveTo>
                  <a:cubicBezTo>
                    <a:pt x="4246" y="0"/>
                    <a:pt x="1358" y="1680"/>
                    <a:pt x="0" y="2665"/>
                  </a:cubicBezTo>
                  <a:cubicBezTo>
                    <a:pt x="585" y="3127"/>
                    <a:pt x="1195" y="3538"/>
                    <a:pt x="1886" y="3809"/>
                  </a:cubicBezTo>
                  <a:cubicBezTo>
                    <a:pt x="3406" y="3295"/>
                    <a:pt x="5870" y="2617"/>
                    <a:pt x="8264" y="2617"/>
                  </a:cubicBezTo>
                  <a:cubicBezTo>
                    <a:pt x="12110" y="2617"/>
                    <a:pt x="16139" y="4368"/>
                    <a:pt x="16139" y="4368"/>
                  </a:cubicBezTo>
                  <a:cubicBezTo>
                    <a:pt x="16024" y="6621"/>
                    <a:pt x="15546" y="9715"/>
                    <a:pt x="15546" y="9715"/>
                  </a:cubicBezTo>
                  <a:lnTo>
                    <a:pt x="19005" y="9716"/>
                  </a:lnTo>
                  <a:cubicBezTo>
                    <a:pt x="18505" y="5462"/>
                    <a:pt x="17412" y="3368"/>
                    <a:pt x="17412" y="3368"/>
                  </a:cubicBezTo>
                  <a:cubicBezTo>
                    <a:pt x="17412" y="3368"/>
                    <a:pt x="13931" y="0"/>
                    <a:pt x="8265" y="0"/>
                  </a:cubicBezTo>
                  <a:close/>
                </a:path>
              </a:pathLst>
            </a:custGeom>
            <a:solidFill>
              <a:srgbClr val="F088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143;p26"/>
            <p:cNvSpPr/>
            <p:nvPr/>
          </p:nvSpPr>
          <p:spPr>
            <a:xfrm>
              <a:off x="2044450" y="4463900"/>
              <a:ext cx="1137750" cy="1007225"/>
            </a:xfrm>
            <a:custGeom>
              <a:avLst/>
              <a:gdLst/>
              <a:ahLst/>
              <a:cxnLst/>
              <a:rect l="l" t="t" r="r" b="b"/>
              <a:pathLst>
                <a:path w="45510" h="40289" extrusionOk="0">
                  <a:moveTo>
                    <a:pt x="22755" y="0"/>
                  </a:moveTo>
                  <a:cubicBezTo>
                    <a:pt x="12685" y="0"/>
                    <a:pt x="8829" y="1730"/>
                    <a:pt x="8829" y="1730"/>
                  </a:cubicBezTo>
                  <a:cubicBezTo>
                    <a:pt x="8829" y="1730"/>
                    <a:pt x="3822" y="8465"/>
                    <a:pt x="1911" y="16111"/>
                  </a:cubicBezTo>
                  <a:cubicBezTo>
                    <a:pt x="0" y="23756"/>
                    <a:pt x="1093" y="37226"/>
                    <a:pt x="1093" y="37226"/>
                  </a:cubicBezTo>
                  <a:cubicBezTo>
                    <a:pt x="1093" y="37226"/>
                    <a:pt x="2548" y="40288"/>
                    <a:pt x="6098" y="40288"/>
                  </a:cubicBezTo>
                  <a:lnTo>
                    <a:pt x="39411" y="40288"/>
                  </a:lnTo>
                  <a:cubicBezTo>
                    <a:pt x="42960" y="40288"/>
                    <a:pt x="44418" y="37226"/>
                    <a:pt x="44418" y="37226"/>
                  </a:cubicBezTo>
                  <a:cubicBezTo>
                    <a:pt x="44418" y="37226"/>
                    <a:pt x="45509" y="23756"/>
                    <a:pt x="43598" y="16111"/>
                  </a:cubicBezTo>
                  <a:cubicBezTo>
                    <a:pt x="41687" y="8465"/>
                    <a:pt x="36681" y="1730"/>
                    <a:pt x="36681" y="1730"/>
                  </a:cubicBezTo>
                  <a:cubicBezTo>
                    <a:pt x="36681" y="1730"/>
                    <a:pt x="32825" y="0"/>
                    <a:pt x="22755" y="0"/>
                  </a:cubicBezTo>
                  <a:close/>
                </a:path>
              </a:pathLst>
            </a:custGeom>
            <a:solidFill>
              <a:srgbClr val="F088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144;p26"/>
            <p:cNvSpPr/>
            <p:nvPr/>
          </p:nvSpPr>
          <p:spPr>
            <a:xfrm>
              <a:off x="2233300" y="4447225"/>
              <a:ext cx="760025" cy="567250"/>
            </a:xfrm>
            <a:custGeom>
              <a:avLst/>
              <a:gdLst/>
              <a:ahLst/>
              <a:cxnLst/>
              <a:rect l="l" t="t" r="r" b="b"/>
              <a:pathLst>
                <a:path w="30401" h="22690" extrusionOk="0">
                  <a:moveTo>
                    <a:pt x="15201" y="1"/>
                  </a:moveTo>
                  <a:cubicBezTo>
                    <a:pt x="9594" y="1"/>
                    <a:pt x="3644" y="1123"/>
                    <a:pt x="3644" y="1123"/>
                  </a:cubicBezTo>
                  <a:cubicBezTo>
                    <a:pt x="3644" y="1123"/>
                    <a:pt x="1" y="8251"/>
                    <a:pt x="1" y="20961"/>
                  </a:cubicBezTo>
                  <a:cubicBezTo>
                    <a:pt x="1" y="20961"/>
                    <a:pt x="5279" y="22690"/>
                    <a:pt x="15201" y="22690"/>
                  </a:cubicBezTo>
                  <a:cubicBezTo>
                    <a:pt x="25122" y="22690"/>
                    <a:pt x="30401" y="20961"/>
                    <a:pt x="30401" y="20961"/>
                  </a:cubicBezTo>
                  <a:cubicBezTo>
                    <a:pt x="30401" y="8251"/>
                    <a:pt x="26758" y="1123"/>
                    <a:pt x="26758" y="1123"/>
                  </a:cubicBezTo>
                  <a:cubicBezTo>
                    <a:pt x="26758" y="1123"/>
                    <a:pt x="20807" y="1"/>
                    <a:pt x="15201" y="1"/>
                  </a:cubicBezTo>
                  <a:close/>
                </a:path>
              </a:pathLst>
            </a:custGeom>
            <a:solidFill>
              <a:srgbClr val="F8DB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145;p26"/>
            <p:cNvSpPr/>
            <p:nvPr/>
          </p:nvSpPr>
          <p:spPr>
            <a:xfrm>
              <a:off x="2794425" y="4903650"/>
              <a:ext cx="92925" cy="206450"/>
            </a:xfrm>
            <a:custGeom>
              <a:avLst/>
              <a:gdLst/>
              <a:ahLst/>
              <a:cxnLst/>
              <a:rect l="l" t="t" r="r" b="b"/>
              <a:pathLst>
                <a:path w="3717" h="8258" extrusionOk="0">
                  <a:moveTo>
                    <a:pt x="1" y="0"/>
                  </a:moveTo>
                  <a:lnTo>
                    <a:pt x="1" y="8257"/>
                  </a:lnTo>
                  <a:lnTo>
                    <a:pt x="3716" y="8257"/>
                  </a:lnTo>
                  <a:lnTo>
                    <a:pt x="3716" y="0"/>
                  </a:ln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146;p26"/>
            <p:cNvSpPr/>
            <p:nvPr/>
          </p:nvSpPr>
          <p:spPr>
            <a:xfrm>
              <a:off x="2717050" y="5170825"/>
              <a:ext cx="247700" cy="227025"/>
            </a:xfrm>
            <a:custGeom>
              <a:avLst/>
              <a:gdLst/>
              <a:ahLst/>
              <a:cxnLst/>
              <a:rect l="l" t="t" r="r" b="b"/>
              <a:pathLst>
                <a:path w="9908" h="9081" extrusionOk="0">
                  <a:moveTo>
                    <a:pt x="0" y="0"/>
                  </a:moveTo>
                  <a:lnTo>
                    <a:pt x="0" y="7636"/>
                  </a:lnTo>
                  <a:cubicBezTo>
                    <a:pt x="0" y="7636"/>
                    <a:pt x="1890" y="9081"/>
                    <a:pt x="4954" y="9081"/>
                  </a:cubicBezTo>
                  <a:cubicBezTo>
                    <a:pt x="8018" y="9081"/>
                    <a:pt x="9907" y="7636"/>
                    <a:pt x="9907" y="7636"/>
                  </a:cubicBezTo>
                  <a:lnTo>
                    <a:pt x="9907" y="0"/>
                  </a:lnTo>
                  <a:close/>
                </a:path>
              </a:pathLst>
            </a:custGeom>
            <a:solidFill>
              <a:srgbClr val="F8DB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147;p26"/>
            <p:cNvSpPr/>
            <p:nvPr/>
          </p:nvSpPr>
          <p:spPr>
            <a:xfrm>
              <a:off x="2339275" y="4903650"/>
              <a:ext cx="92925" cy="206450"/>
            </a:xfrm>
            <a:custGeom>
              <a:avLst/>
              <a:gdLst/>
              <a:ahLst/>
              <a:cxnLst/>
              <a:rect l="l" t="t" r="r" b="b"/>
              <a:pathLst>
                <a:path w="3717" h="8258" extrusionOk="0">
                  <a:moveTo>
                    <a:pt x="1" y="0"/>
                  </a:moveTo>
                  <a:lnTo>
                    <a:pt x="1" y="8257"/>
                  </a:lnTo>
                  <a:lnTo>
                    <a:pt x="3717" y="8257"/>
                  </a:lnTo>
                  <a:lnTo>
                    <a:pt x="3717" y="0"/>
                  </a:ln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148;p26"/>
            <p:cNvSpPr/>
            <p:nvPr/>
          </p:nvSpPr>
          <p:spPr>
            <a:xfrm>
              <a:off x="2261900" y="5170825"/>
              <a:ext cx="247700" cy="227025"/>
            </a:xfrm>
            <a:custGeom>
              <a:avLst/>
              <a:gdLst/>
              <a:ahLst/>
              <a:cxnLst/>
              <a:rect l="l" t="t" r="r" b="b"/>
              <a:pathLst>
                <a:path w="9908" h="9081" extrusionOk="0">
                  <a:moveTo>
                    <a:pt x="0" y="0"/>
                  </a:moveTo>
                  <a:lnTo>
                    <a:pt x="0" y="7636"/>
                  </a:lnTo>
                  <a:cubicBezTo>
                    <a:pt x="0" y="7636"/>
                    <a:pt x="1890" y="9081"/>
                    <a:pt x="4954" y="9081"/>
                  </a:cubicBezTo>
                  <a:cubicBezTo>
                    <a:pt x="8017" y="9081"/>
                    <a:pt x="9907" y="7636"/>
                    <a:pt x="9907" y="7636"/>
                  </a:cubicBezTo>
                  <a:lnTo>
                    <a:pt x="9907" y="0"/>
                  </a:lnTo>
                  <a:close/>
                </a:path>
              </a:pathLst>
            </a:custGeom>
            <a:solidFill>
              <a:srgbClr val="F8DB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149;p26"/>
            <p:cNvSpPr/>
            <p:nvPr/>
          </p:nvSpPr>
          <p:spPr>
            <a:xfrm>
              <a:off x="4301425" y="2863250"/>
              <a:ext cx="1428950" cy="934800"/>
            </a:xfrm>
            <a:custGeom>
              <a:avLst/>
              <a:gdLst/>
              <a:ahLst/>
              <a:cxnLst/>
              <a:rect l="l" t="t" r="r" b="b"/>
              <a:pathLst>
                <a:path w="57158" h="37392" extrusionOk="0">
                  <a:moveTo>
                    <a:pt x="0" y="0"/>
                  </a:moveTo>
                  <a:lnTo>
                    <a:pt x="0" y="22156"/>
                  </a:lnTo>
                  <a:cubicBezTo>
                    <a:pt x="0" y="22156"/>
                    <a:pt x="4774" y="30897"/>
                    <a:pt x="11341" y="37094"/>
                  </a:cubicBezTo>
                  <a:cubicBezTo>
                    <a:pt x="13084" y="37293"/>
                    <a:pt x="14805" y="37391"/>
                    <a:pt x="16502" y="37391"/>
                  </a:cubicBezTo>
                  <a:cubicBezTo>
                    <a:pt x="28144" y="37391"/>
                    <a:pt x="38632" y="32793"/>
                    <a:pt x="46954" y="24982"/>
                  </a:cubicBezTo>
                  <a:cubicBezTo>
                    <a:pt x="46954" y="24982"/>
                    <a:pt x="56540" y="21207"/>
                    <a:pt x="56835" y="14642"/>
                  </a:cubicBezTo>
                  <a:cubicBezTo>
                    <a:pt x="57157" y="7481"/>
                    <a:pt x="48729" y="3193"/>
                    <a:pt x="43434" y="3193"/>
                  </a:cubicBezTo>
                  <a:cubicBezTo>
                    <a:pt x="43105" y="3193"/>
                    <a:pt x="42787" y="3210"/>
                    <a:pt x="42484" y="3243"/>
                  </a:cubicBezTo>
                  <a:cubicBezTo>
                    <a:pt x="37323" y="3818"/>
                    <a:pt x="37080" y="8473"/>
                    <a:pt x="37080" y="8473"/>
                  </a:cubicBezTo>
                  <a:cubicBezTo>
                    <a:pt x="37080" y="8473"/>
                    <a:pt x="35601" y="9747"/>
                    <a:pt x="34980" y="12138"/>
                  </a:cubicBezTo>
                  <a:cubicBezTo>
                    <a:pt x="34358" y="14528"/>
                    <a:pt x="36552" y="17431"/>
                    <a:pt x="36552" y="17431"/>
                  </a:cubicBezTo>
                  <a:cubicBezTo>
                    <a:pt x="36552" y="17431"/>
                    <a:pt x="30014" y="22275"/>
                    <a:pt x="21431" y="22275"/>
                  </a:cubicBezTo>
                  <a:cubicBezTo>
                    <a:pt x="21170" y="22275"/>
                    <a:pt x="20907" y="22270"/>
                    <a:pt x="20643" y="22261"/>
                  </a:cubicBezTo>
                  <a:cubicBezTo>
                    <a:pt x="8293" y="9417"/>
                    <a:pt x="0" y="0"/>
                    <a:pt x="0" y="0"/>
                  </a:cubicBezTo>
                  <a:close/>
                </a:path>
              </a:pathLst>
            </a:custGeom>
            <a:solidFill>
              <a:srgbClr val="F8B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150;p26"/>
            <p:cNvSpPr/>
            <p:nvPr/>
          </p:nvSpPr>
          <p:spPr>
            <a:xfrm>
              <a:off x="5621900" y="2690275"/>
              <a:ext cx="160825" cy="140825"/>
            </a:xfrm>
            <a:custGeom>
              <a:avLst/>
              <a:gdLst/>
              <a:ahLst/>
              <a:cxnLst/>
              <a:rect l="l" t="t" r="r" b="b"/>
              <a:pathLst>
                <a:path w="6433" h="5633" extrusionOk="0">
                  <a:moveTo>
                    <a:pt x="3214" y="1092"/>
                  </a:moveTo>
                  <a:cubicBezTo>
                    <a:pt x="3215" y="1092"/>
                    <a:pt x="3216" y="1092"/>
                    <a:pt x="3217" y="1092"/>
                  </a:cubicBezTo>
                  <a:cubicBezTo>
                    <a:pt x="3507" y="1092"/>
                    <a:pt x="3791" y="1166"/>
                    <a:pt x="4045" y="1306"/>
                  </a:cubicBezTo>
                  <a:cubicBezTo>
                    <a:pt x="4878" y="1763"/>
                    <a:pt x="5186" y="2812"/>
                    <a:pt x="4727" y="3646"/>
                  </a:cubicBezTo>
                  <a:cubicBezTo>
                    <a:pt x="4429" y="4188"/>
                    <a:pt x="3862" y="4530"/>
                    <a:pt x="3243" y="4540"/>
                  </a:cubicBezTo>
                  <a:cubicBezTo>
                    <a:pt x="3234" y="4540"/>
                    <a:pt x="3225" y="4540"/>
                    <a:pt x="3215" y="4540"/>
                  </a:cubicBezTo>
                  <a:cubicBezTo>
                    <a:pt x="2606" y="4540"/>
                    <a:pt x="2042" y="4219"/>
                    <a:pt x="1731" y="3694"/>
                  </a:cubicBezTo>
                  <a:cubicBezTo>
                    <a:pt x="1416" y="3160"/>
                    <a:pt x="1411" y="2499"/>
                    <a:pt x="1718" y="1961"/>
                  </a:cubicBezTo>
                  <a:cubicBezTo>
                    <a:pt x="2025" y="1423"/>
                    <a:pt x="2596" y="1092"/>
                    <a:pt x="3214" y="1092"/>
                  </a:cubicBezTo>
                  <a:close/>
                  <a:moveTo>
                    <a:pt x="3218" y="0"/>
                  </a:moveTo>
                  <a:cubicBezTo>
                    <a:pt x="2223" y="0"/>
                    <a:pt x="1259" y="528"/>
                    <a:pt x="747" y="1461"/>
                  </a:cubicBezTo>
                  <a:cubicBezTo>
                    <a:pt x="0" y="2823"/>
                    <a:pt x="499" y="4540"/>
                    <a:pt x="1860" y="5286"/>
                  </a:cubicBezTo>
                  <a:cubicBezTo>
                    <a:pt x="2275" y="5514"/>
                    <a:pt x="2739" y="5633"/>
                    <a:pt x="3211" y="5633"/>
                  </a:cubicBezTo>
                  <a:cubicBezTo>
                    <a:pt x="4207" y="5633"/>
                    <a:pt x="5174" y="5105"/>
                    <a:pt x="5686" y="4172"/>
                  </a:cubicBezTo>
                  <a:cubicBezTo>
                    <a:pt x="6432" y="2810"/>
                    <a:pt x="5932" y="1094"/>
                    <a:pt x="4571" y="348"/>
                  </a:cubicBezTo>
                  <a:cubicBezTo>
                    <a:pt x="4141" y="112"/>
                    <a:pt x="3676" y="0"/>
                    <a:pt x="3218" y="0"/>
                  </a:cubicBez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151;p26"/>
            <p:cNvSpPr/>
            <p:nvPr/>
          </p:nvSpPr>
          <p:spPr>
            <a:xfrm>
              <a:off x="5254850" y="2775175"/>
              <a:ext cx="567600" cy="567625"/>
            </a:xfrm>
            <a:custGeom>
              <a:avLst/>
              <a:gdLst/>
              <a:ahLst/>
              <a:cxnLst/>
              <a:rect l="l" t="t" r="r" b="b"/>
              <a:pathLst>
                <a:path w="22704" h="22705" extrusionOk="0">
                  <a:moveTo>
                    <a:pt x="11351" y="0"/>
                  </a:moveTo>
                  <a:cubicBezTo>
                    <a:pt x="8341" y="0"/>
                    <a:pt x="5454" y="1196"/>
                    <a:pt x="3324" y="3325"/>
                  </a:cubicBezTo>
                  <a:cubicBezTo>
                    <a:pt x="1196" y="5454"/>
                    <a:pt x="0" y="8341"/>
                    <a:pt x="0" y="11353"/>
                  </a:cubicBezTo>
                  <a:cubicBezTo>
                    <a:pt x="0" y="14363"/>
                    <a:pt x="1196" y="17250"/>
                    <a:pt x="3324" y="19380"/>
                  </a:cubicBezTo>
                  <a:cubicBezTo>
                    <a:pt x="5454" y="21508"/>
                    <a:pt x="8341" y="22705"/>
                    <a:pt x="11351" y="22705"/>
                  </a:cubicBezTo>
                  <a:cubicBezTo>
                    <a:pt x="14363" y="22705"/>
                    <a:pt x="17250" y="21508"/>
                    <a:pt x="19379" y="19380"/>
                  </a:cubicBezTo>
                  <a:cubicBezTo>
                    <a:pt x="21508" y="17250"/>
                    <a:pt x="22704" y="14363"/>
                    <a:pt x="22704" y="11353"/>
                  </a:cubicBezTo>
                  <a:cubicBezTo>
                    <a:pt x="22704" y="8341"/>
                    <a:pt x="21508" y="5454"/>
                    <a:pt x="19379" y="3325"/>
                  </a:cubicBezTo>
                  <a:cubicBezTo>
                    <a:pt x="17250" y="1196"/>
                    <a:pt x="14363" y="0"/>
                    <a:pt x="11351" y="0"/>
                  </a:cubicBez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152;p26"/>
            <p:cNvSpPr/>
            <p:nvPr/>
          </p:nvSpPr>
          <p:spPr>
            <a:xfrm>
              <a:off x="5279275" y="2831875"/>
              <a:ext cx="518750" cy="454200"/>
            </a:xfrm>
            <a:custGeom>
              <a:avLst/>
              <a:gdLst/>
              <a:ahLst/>
              <a:cxnLst/>
              <a:rect l="l" t="t" r="r" b="b"/>
              <a:pathLst>
                <a:path w="20750" h="18168" extrusionOk="0">
                  <a:moveTo>
                    <a:pt x="10383" y="1"/>
                  </a:moveTo>
                  <a:cubicBezTo>
                    <a:pt x="7175" y="1"/>
                    <a:pt x="4065" y="1705"/>
                    <a:pt x="2413" y="4716"/>
                  </a:cubicBezTo>
                  <a:cubicBezTo>
                    <a:pt x="0" y="9114"/>
                    <a:pt x="1609" y="14634"/>
                    <a:pt x="6007" y="17046"/>
                  </a:cubicBezTo>
                  <a:cubicBezTo>
                    <a:pt x="7392" y="17807"/>
                    <a:pt x="8890" y="18168"/>
                    <a:pt x="10367" y="18168"/>
                  </a:cubicBezTo>
                  <a:cubicBezTo>
                    <a:pt x="13575" y="18168"/>
                    <a:pt x="16685" y="16464"/>
                    <a:pt x="18337" y="13453"/>
                  </a:cubicBezTo>
                  <a:cubicBezTo>
                    <a:pt x="20749" y="9056"/>
                    <a:pt x="19140" y="3534"/>
                    <a:pt x="14743" y="1122"/>
                  </a:cubicBezTo>
                  <a:cubicBezTo>
                    <a:pt x="13357" y="362"/>
                    <a:pt x="11860" y="1"/>
                    <a:pt x="103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153;p26"/>
            <p:cNvSpPr/>
            <p:nvPr/>
          </p:nvSpPr>
          <p:spPr>
            <a:xfrm>
              <a:off x="5578275" y="2869725"/>
              <a:ext cx="79775" cy="83775"/>
            </a:xfrm>
            <a:custGeom>
              <a:avLst/>
              <a:gdLst/>
              <a:ahLst/>
              <a:cxnLst/>
              <a:rect l="l" t="t" r="r" b="b"/>
              <a:pathLst>
                <a:path w="3191" h="3351" extrusionOk="0">
                  <a:moveTo>
                    <a:pt x="1323" y="1"/>
                  </a:moveTo>
                  <a:lnTo>
                    <a:pt x="510" y="1583"/>
                  </a:lnTo>
                  <a:lnTo>
                    <a:pt x="1" y="2413"/>
                  </a:lnTo>
                  <a:lnTo>
                    <a:pt x="439" y="2654"/>
                  </a:lnTo>
                  <a:lnTo>
                    <a:pt x="891" y="1714"/>
                  </a:lnTo>
                  <a:lnTo>
                    <a:pt x="1313" y="945"/>
                  </a:lnTo>
                  <a:lnTo>
                    <a:pt x="1431" y="3209"/>
                  </a:lnTo>
                  <a:lnTo>
                    <a:pt x="1892" y="3350"/>
                  </a:lnTo>
                  <a:lnTo>
                    <a:pt x="2311" y="2493"/>
                  </a:lnTo>
                  <a:lnTo>
                    <a:pt x="3190" y="1001"/>
                  </a:lnTo>
                  <a:lnTo>
                    <a:pt x="2732" y="820"/>
                  </a:lnTo>
                  <a:lnTo>
                    <a:pt x="1857" y="2500"/>
                  </a:lnTo>
                  <a:lnTo>
                    <a:pt x="1755" y="213"/>
                  </a:lnTo>
                  <a:lnTo>
                    <a:pt x="1323" y="1"/>
                  </a:ln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154;p26"/>
            <p:cNvSpPr/>
            <p:nvPr/>
          </p:nvSpPr>
          <p:spPr>
            <a:xfrm>
              <a:off x="5424050" y="3173450"/>
              <a:ext cx="68300" cy="65400"/>
            </a:xfrm>
            <a:custGeom>
              <a:avLst/>
              <a:gdLst/>
              <a:ahLst/>
              <a:cxnLst/>
              <a:rect l="l" t="t" r="r" b="b"/>
              <a:pathLst>
                <a:path w="2732" h="2616" extrusionOk="0">
                  <a:moveTo>
                    <a:pt x="1671" y="1"/>
                  </a:moveTo>
                  <a:cubicBezTo>
                    <a:pt x="1594" y="1"/>
                    <a:pt x="1516" y="9"/>
                    <a:pt x="1438" y="27"/>
                  </a:cubicBezTo>
                  <a:cubicBezTo>
                    <a:pt x="1177" y="83"/>
                    <a:pt x="991" y="217"/>
                    <a:pt x="876" y="427"/>
                  </a:cubicBezTo>
                  <a:cubicBezTo>
                    <a:pt x="801" y="560"/>
                    <a:pt x="776" y="695"/>
                    <a:pt x="800" y="830"/>
                  </a:cubicBezTo>
                  <a:cubicBezTo>
                    <a:pt x="822" y="961"/>
                    <a:pt x="874" y="1085"/>
                    <a:pt x="952" y="1194"/>
                  </a:cubicBezTo>
                  <a:cubicBezTo>
                    <a:pt x="1029" y="1301"/>
                    <a:pt x="1112" y="1406"/>
                    <a:pt x="1197" y="1503"/>
                  </a:cubicBezTo>
                  <a:cubicBezTo>
                    <a:pt x="1273" y="1592"/>
                    <a:pt x="1338" y="1688"/>
                    <a:pt x="1391" y="1790"/>
                  </a:cubicBezTo>
                  <a:cubicBezTo>
                    <a:pt x="1439" y="1885"/>
                    <a:pt x="1440" y="1970"/>
                    <a:pt x="1399" y="2046"/>
                  </a:cubicBezTo>
                  <a:cubicBezTo>
                    <a:pt x="1360" y="2120"/>
                    <a:pt x="1287" y="2170"/>
                    <a:pt x="1205" y="2182"/>
                  </a:cubicBezTo>
                  <a:cubicBezTo>
                    <a:pt x="1187" y="2185"/>
                    <a:pt x="1168" y="2186"/>
                    <a:pt x="1150" y="2186"/>
                  </a:cubicBezTo>
                  <a:cubicBezTo>
                    <a:pt x="1076" y="2186"/>
                    <a:pt x="1000" y="2164"/>
                    <a:pt x="917" y="2118"/>
                  </a:cubicBezTo>
                  <a:cubicBezTo>
                    <a:pt x="717" y="2009"/>
                    <a:pt x="575" y="1799"/>
                    <a:pt x="484" y="1492"/>
                  </a:cubicBezTo>
                  <a:lnTo>
                    <a:pt x="0" y="1721"/>
                  </a:lnTo>
                  <a:lnTo>
                    <a:pt x="10" y="1776"/>
                  </a:lnTo>
                  <a:cubicBezTo>
                    <a:pt x="28" y="1858"/>
                    <a:pt x="78" y="1968"/>
                    <a:pt x="158" y="2109"/>
                  </a:cubicBezTo>
                  <a:cubicBezTo>
                    <a:pt x="248" y="2266"/>
                    <a:pt x="380" y="2393"/>
                    <a:pt x="555" y="2490"/>
                  </a:cubicBezTo>
                  <a:cubicBezTo>
                    <a:pt x="707" y="2574"/>
                    <a:pt x="866" y="2615"/>
                    <a:pt x="1031" y="2615"/>
                  </a:cubicBezTo>
                  <a:cubicBezTo>
                    <a:pt x="1121" y="2615"/>
                    <a:pt x="1212" y="2603"/>
                    <a:pt x="1306" y="2579"/>
                  </a:cubicBezTo>
                  <a:cubicBezTo>
                    <a:pt x="1572" y="2510"/>
                    <a:pt x="1765" y="2366"/>
                    <a:pt x="1884" y="2145"/>
                  </a:cubicBezTo>
                  <a:cubicBezTo>
                    <a:pt x="1958" y="2012"/>
                    <a:pt x="1984" y="1879"/>
                    <a:pt x="1961" y="1744"/>
                  </a:cubicBezTo>
                  <a:cubicBezTo>
                    <a:pt x="1937" y="1613"/>
                    <a:pt x="1884" y="1490"/>
                    <a:pt x="1805" y="1383"/>
                  </a:cubicBezTo>
                  <a:cubicBezTo>
                    <a:pt x="1725" y="1277"/>
                    <a:pt x="1642" y="1176"/>
                    <a:pt x="1558" y="1076"/>
                  </a:cubicBezTo>
                  <a:cubicBezTo>
                    <a:pt x="1479" y="990"/>
                    <a:pt x="1413" y="893"/>
                    <a:pt x="1361" y="789"/>
                  </a:cubicBezTo>
                  <a:cubicBezTo>
                    <a:pt x="1315" y="695"/>
                    <a:pt x="1310" y="614"/>
                    <a:pt x="1347" y="547"/>
                  </a:cubicBezTo>
                  <a:cubicBezTo>
                    <a:pt x="1380" y="481"/>
                    <a:pt x="1445" y="436"/>
                    <a:pt x="1518" y="427"/>
                  </a:cubicBezTo>
                  <a:cubicBezTo>
                    <a:pt x="1533" y="425"/>
                    <a:pt x="1549" y="423"/>
                    <a:pt x="1565" y="423"/>
                  </a:cubicBezTo>
                  <a:cubicBezTo>
                    <a:pt x="1626" y="423"/>
                    <a:pt x="1689" y="442"/>
                    <a:pt x="1758" y="478"/>
                  </a:cubicBezTo>
                  <a:cubicBezTo>
                    <a:pt x="1843" y="526"/>
                    <a:pt x="1931" y="603"/>
                    <a:pt x="2021" y="708"/>
                  </a:cubicBezTo>
                  <a:cubicBezTo>
                    <a:pt x="2111" y="813"/>
                    <a:pt x="2175" y="909"/>
                    <a:pt x="2212" y="997"/>
                  </a:cubicBezTo>
                  <a:lnTo>
                    <a:pt x="2731" y="616"/>
                  </a:lnTo>
                  <a:cubicBezTo>
                    <a:pt x="2660" y="519"/>
                    <a:pt x="2579" y="431"/>
                    <a:pt x="2489" y="351"/>
                  </a:cubicBezTo>
                  <a:cubicBezTo>
                    <a:pt x="2397" y="269"/>
                    <a:pt x="2296" y="198"/>
                    <a:pt x="2188" y="139"/>
                  </a:cubicBezTo>
                  <a:cubicBezTo>
                    <a:pt x="2020" y="47"/>
                    <a:pt x="1848" y="1"/>
                    <a:pt x="1671" y="1"/>
                  </a:cubicBez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155;p26"/>
            <p:cNvSpPr/>
            <p:nvPr/>
          </p:nvSpPr>
          <p:spPr>
            <a:xfrm>
              <a:off x="5664375" y="3099350"/>
              <a:ext cx="66150" cy="78250"/>
            </a:xfrm>
            <a:custGeom>
              <a:avLst/>
              <a:gdLst/>
              <a:ahLst/>
              <a:cxnLst/>
              <a:rect l="l" t="t" r="r" b="b"/>
              <a:pathLst>
                <a:path w="2646" h="3130" extrusionOk="0">
                  <a:moveTo>
                    <a:pt x="1329" y="1"/>
                  </a:moveTo>
                  <a:lnTo>
                    <a:pt x="510" y="1593"/>
                  </a:lnTo>
                  <a:lnTo>
                    <a:pt x="0" y="2424"/>
                  </a:lnTo>
                  <a:lnTo>
                    <a:pt x="1287" y="3130"/>
                  </a:lnTo>
                  <a:lnTo>
                    <a:pt x="1529" y="2778"/>
                  </a:lnTo>
                  <a:lnTo>
                    <a:pt x="678" y="2312"/>
                  </a:lnTo>
                  <a:lnTo>
                    <a:pt x="951" y="1758"/>
                  </a:lnTo>
                  <a:lnTo>
                    <a:pt x="1032" y="1619"/>
                  </a:lnTo>
                  <a:lnTo>
                    <a:pt x="1709" y="1990"/>
                  </a:lnTo>
                  <a:lnTo>
                    <a:pt x="1953" y="1640"/>
                  </a:lnTo>
                  <a:lnTo>
                    <a:pt x="1249" y="1255"/>
                  </a:lnTo>
                  <a:lnTo>
                    <a:pt x="1612" y="645"/>
                  </a:lnTo>
                  <a:lnTo>
                    <a:pt x="2402" y="1078"/>
                  </a:lnTo>
                  <a:lnTo>
                    <a:pt x="2646" y="724"/>
                  </a:lnTo>
                  <a:lnTo>
                    <a:pt x="1329" y="1"/>
                  </a:ln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156;p26"/>
            <p:cNvSpPr/>
            <p:nvPr/>
          </p:nvSpPr>
          <p:spPr>
            <a:xfrm>
              <a:off x="5363200" y="2928050"/>
              <a:ext cx="96775" cy="92650"/>
            </a:xfrm>
            <a:custGeom>
              <a:avLst/>
              <a:gdLst/>
              <a:ahLst/>
              <a:cxnLst/>
              <a:rect l="l" t="t" r="r" b="b"/>
              <a:pathLst>
                <a:path w="3871" h="3706" extrusionOk="0">
                  <a:moveTo>
                    <a:pt x="728" y="0"/>
                  </a:moveTo>
                  <a:lnTo>
                    <a:pt x="306" y="1636"/>
                  </a:lnTo>
                  <a:lnTo>
                    <a:pt x="1" y="2689"/>
                  </a:lnTo>
                  <a:lnTo>
                    <a:pt x="659" y="2991"/>
                  </a:lnTo>
                  <a:lnTo>
                    <a:pt x="1421" y="2163"/>
                  </a:lnTo>
                  <a:lnTo>
                    <a:pt x="1742" y="1821"/>
                  </a:lnTo>
                  <a:lnTo>
                    <a:pt x="1609" y="2352"/>
                  </a:lnTo>
                  <a:lnTo>
                    <a:pt x="1293" y="3399"/>
                  </a:lnTo>
                  <a:lnTo>
                    <a:pt x="1962" y="3706"/>
                  </a:lnTo>
                  <a:lnTo>
                    <a:pt x="2722" y="2877"/>
                  </a:lnTo>
                  <a:lnTo>
                    <a:pt x="3871" y="1694"/>
                  </a:lnTo>
                  <a:lnTo>
                    <a:pt x="3509" y="1412"/>
                  </a:lnTo>
                  <a:lnTo>
                    <a:pt x="2401" y="2628"/>
                  </a:lnTo>
                  <a:lnTo>
                    <a:pt x="1905" y="3141"/>
                  </a:lnTo>
                  <a:lnTo>
                    <a:pt x="1868" y="3119"/>
                  </a:lnTo>
                  <a:lnTo>
                    <a:pt x="2073" y="2387"/>
                  </a:lnTo>
                  <a:lnTo>
                    <a:pt x="2539" y="880"/>
                  </a:lnTo>
                  <a:lnTo>
                    <a:pt x="2027" y="712"/>
                  </a:lnTo>
                  <a:lnTo>
                    <a:pt x="1933" y="1079"/>
                  </a:lnTo>
                  <a:lnTo>
                    <a:pt x="1157" y="1884"/>
                  </a:lnTo>
                  <a:lnTo>
                    <a:pt x="613" y="2432"/>
                  </a:lnTo>
                  <a:lnTo>
                    <a:pt x="577" y="2412"/>
                  </a:lnTo>
                  <a:lnTo>
                    <a:pt x="774" y="1674"/>
                  </a:lnTo>
                  <a:lnTo>
                    <a:pt x="1233" y="163"/>
                  </a:lnTo>
                  <a:lnTo>
                    <a:pt x="728" y="0"/>
                  </a:ln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 name="Google Shape;157;p26"/>
            <p:cNvSpPr/>
            <p:nvPr/>
          </p:nvSpPr>
          <p:spPr>
            <a:xfrm>
              <a:off x="5518750" y="2954750"/>
              <a:ext cx="77100" cy="115150"/>
            </a:xfrm>
            <a:custGeom>
              <a:avLst/>
              <a:gdLst/>
              <a:ahLst/>
              <a:cxnLst/>
              <a:rect l="l" t="t" r="r" b="b"/>
              <a:pathLst>
                <a:path w="3084" h="4606" extrusionOk="0">
                  <a:moveTo>
                    <a:pt x="3084" y="0"/>
                  </a:moveTo>
                  <a:lnTo>
                    <a:pt x="0" y="3733"/>
                  </a:lnTo>
                  <a:lnTo>
                    <a:pt x="1592" y="4606"/>
                  </a:lnTo>
                  <a:lnTo>
                    <a:pt x="3084" y="0"/>
                  </a:lnTo>
                  <a:close/>
                </a:path>
              </a:pathLst>
            </a:custGeom>
            <a:solidFill>
              <a:srgbClr val="F088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 name="Google Shape;158;p26"/>
            <p:cNvSpPr/>
            <p:nvPr/>
          </p:nvSpPr>
          <p:spPr>
            <a:xfrm>
              <a:off x="5481450" y="3048050"/>
              <a:ext cx="77100" cy="115200"/>
            </a:xfrm>
            <a:custGeom>
              <a:avLst/>
              <a:gdLst/>
              <a:ahLst/>
              <a:cxnLst/>
              <a:rect l="l" t="t" r="r" b="b"/>
              <a:pathLst>
                <a:path w="3084" h="4608" extrusionOk="0">
                  <a:moveTo>
                    <a:pt x="1492" y="1"/>
                  </a:moveTo>
                  <a:lnTo>
                    <a:pt x="0" y="4607"/>
                  </a:lnTo>
                  <a:lnTo>
                    <a:pt x="3084" y="874"/>
                  </a:lnTo>
                  <a:lnTo>
                    <a:pt x="1492" y="1"/>
                  </a:lnTo>
                  <a:close/>
                </a:path>
              </a:pathLst>
            </a:custGeom>
            <a:solidFill>
              <a:srgbClr val="F088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 name="Google Shape;159;p26"/>
            <p:cNvSpPr/>
            <p:nvPr/>
          </p:nvSpPr>
          <p:spPr>
            <a:xfrm>
              <a:off x="5508175" y="3030575"/>
              <a:ext cx="62925" cy="56800"/>
            </a:xfrm>
            <a:custGeom>
              <a:avLst/>
              <a:gdLst/>
              <a:ahLst/>
              <a:cxnLst/>
              <a:rect l="l" t="t" r="r" b="b"/>
              <a:pathLst>
                <a:path w="2517" h="2272" extrusionOk="0">
                  <a:moveTo>
                    <a:pt x="1219" y="1"/>
                  </a:moveTo>
                  <a:cubicBezTo>
                    <a:pt x="966" y="1"/>
                    <a:pt x="715" y="85"/>
                    <a:pt x="509" y="250"/>
                  </a:cubicBezTo>
                  <a:cubicBezTo>
                    <a:pt x="150" y="538"/>
                    <a:pt x="1" y="1012"/>
                    <a:pt x="129" y="1454"/>
                  </a:cubicBezTo>
                  <a:cubicBezTo>
                    <a:pt x="258" y="1894"/>
                    <a:pt x="638" y="2215"/>
                    <a:pt x="1095" y="2265"/>
                  </a:cubicBezTo>
                  <a:cubicBezTo>
                    <a:pt x="1137" y="2269"/>
                    <a:pt x="1178" y="2271"/>
                    <a:pt x="1219" y="2271"/>
                  </a:cubicBezTo>
                  <a:cubicBezTo>
                    <a:pt x="1630" y="2271"/>
                    <a:pt x="2014" y="2048"/>
                    <a:pt x="2214" y="1682"/>
                  </a:cubicBezTo>
                  <a:cubicBezTo>
                    <a:pt x="2516" y="1132"/>
                    <a:pt x="2314" y="442"/>
                    <a:pt x="1765" y="141"/>
                  </a:cubicBezTo>
                  <a:cubicBezTo>
                    <a:pt x="1594" y="47"/>
                    <a:pt x="1406" y="1"/>
                    <a:pt x="1219" y="1"/>
                  </a:cubicBezTo>
                  <a:close/>
                </a:path>
              </a:pathLst>
            </a:custGeom>
            <a:solidFill>
              <a:srgbClr val="F088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 name="Google Shape;160;p26"/>
            <p:cNvSpPr/>
            <p:nvPr/>
          </p:nvSpPr>
          <p:spPr>
            <a:xfrm>
              <a:off x="4235850" y="2780025"/>
              <a:ext cx="549775" cy="870825"/>
            </a:xfrm>
            <a:custGeom>
              <a:avLst/>
              <a:gdLst/>
              <a:ahLst/>
              <a:cxnLst/>
              <a:rect l="l" t="t" r="r" b="b"/>
              <a:pathLst>
                <a:path w="21991" h="34833" extrusionOk="0">
                  <a:moveTo>
                    <a:pt x="1" y="1"/>
                  </a:moveTo>
                  <a:lnTo>
                    <a:pt x="1" y="34833"/>
                  </a:lnTo>
                  <a:cubicBezTo>
                    <a:pt x="14477" y="30464"/>
                    <a:pt x="21990" y="20757"/>
                    <a:pt x="21990" y="20757"/>
                  </a:cubicBezTo>
                  <a:cubicBezTo>
                    <a:pt x="21990" y="20757"/>
                    <a:pt x="13942" y="7284"/>
                    <a:pt x="1" y="1"/>
                  </a:cubicBez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 name="Google Shape;161;p26"/>
            <p:cNvSpPr/>
            <p:nvPr/>
          </p:nvSpPr>
          <p:spPr>
            <a:xfrm>
              <a:off x="3107425" y="5255700"/>
              <a:ext cx="646800" cy="215425"/>
            </a:xfrm>
            <a:custGeom>
              <a:avLst/>
              <a:gdLst/>
              <a:ahLst/>
              <a:cxnLst/>
              <a:rect l="l" t="t" r="r" b="b"/>
              <a:pathLst>
                <a:path w="25872" h="8617" extrusionOk="0">
                  <a:moveTo>
                    <a:pt x="11187" y="0"/>
                  </a:moveTo>
                  <a:cubicBezTo>
                    <a:pt x="11187" y="0"/>
                    <a:pt x="5275" y="2172"/>
                    <a:pt x="715" y="6682"/>
                  </a:cubicBezTo>
                  <a:cubicBezTo>
                    <a:pt x="1" y="7388"/>
                    <a:pt x="532" y="8616"/>
                    <a:pt x="1538" y="8616"/>
                  </a:cubicBezTo>
                  <a:lnTo>
                    <a:pt x="25089" y="8616"/>
                  </a:lnTo>
                  <a:cubicBezTo>
                    <a:pt x="25521" y="8616"/>
                    <a:pt x="25872" y="8266"/>
                    <a:pt x="25872" y="7834"/>
                  </a:cubicBezTo>
                  <a:lnTo>
                    <a:pt x="25872" y="0"/>
                  </a:ln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 name="Google Shape;162;p26"/>
            <p:cNvSpPr/>
            <p:nvPr/>
          </p:nvSpPr>
          <p:spPr>
            <a:xfrm>
              <a:off x="3342750" y="4850725"/>
              <a:ext cx="411475" cy="405000"/>
            </a:xfrm>
            <a:custGeom>
              <a:avLst/>
              <a:gdLst/>
              <a:ahLst/>
              <a:cxnLst/>
              <a:rect l="l" t="t" r="r" b="b"/>
              <a:pathLst>
                <a:path w="16459" h="16200" extrusionOk="0">
                  <a:moveTo>
                    <a:pt x="0" y="0"/>
                  </a:moveTo>
                  <a:lnTo>
                    <a:pt x="1774" y="16199"/>
                  </a:lnTo>
                  <a:lnTo>
                    <a:pt x="16459" y="16199"/>
                  </a:lnTo>
                  <a:lnTo>
                    <a:pt x="16459" y="0"/>
                  </a:lnTo>
                  <a:close/>
                </a:path>
              </a:pathLst>
            </a:custGeom>
            <a:solidFill>
              <a:srgbClr val="F8B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 name="Google Shape;163;p26"/>
            <p:cNvSpPr/>
            <p:nvPr/>
          </p:nvSpPr>
          <p:spPr>
            <a:xfrm>
              <a:off x="4151550" y="4850725"/>
              <a:ext cx="518375" cy="405000"/>
            </a:xfrm>
            <a:custGeom>
              <a:avLst/>
              <a:gdLst/>
              <a:ahLst/>
              <a:cxnLst/>
              <a:rect l="l" t="t" r="r" b="b"/>
              <a:pathLst>
                <a:path w="20735" h="16200" extrusionOk="0">
                  <a:moveTo>
                    <a:pt x="0" y="0"/>
                  </a:moveTo>
                  <a:lnTo>
                    <a:pt x="6051" y="16199"/>
                  </a:lnTo>
                  <a:lnTo>
                    <a:pt x="20735" y="16199"/>
                  </a:lnTo>
                  <a:lnTo>
                    <a:pt x="16459" y="0"/>
                  </a:lnTo>
                  <a:close/>
                </a:path>
              </a:pathLst>
            </a:custGeom>
            <a:solidFill>
              <a:srgbClr val="F8B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 name="Google Shape;164;p26"/>
            <p:cNvSpPr/>
            <p:nvPr/>
          </p:nvSpPr>
          <p:spPr>
            <a:xfrm>
              <a:off x="3226950" y="3829850"/>
              <a:ext cx="1406175" cy="1185900"/>
            </a:xfrm>
            <a:custGeom>
              <a:avLst/>
              <a:gdLst/>
              <a:ahLst/>
              <a:cxnLst/>
              <a:rect l="l" t="t" r="r" b="b"/>
              <a:pathLst>
                <a:path w="56247" h="47436" extrusionOk="0">
                  <a:moveTo>
                    <a:pt x="0" y="0"/>
                  </a:moveTo>
                  <a:cubicBezTo>
                    <a:pt x="0" y="23786"/>
                    <a:pt x="4126" y="47436"/>
                    <a:pt x="4126" y="47436"/>
                  </a:cubicBezTo>
                  <a:lnTo>
                    <a:pt x="22087" y="47436"/>
                  </a:lnTo>
                  <a:cubicBezTo>
                    <a:pt x="21965" y="31431"/>
                    <a:pt x="23059" y="15412"/>
                    <a:pt x="23059" y="15412"/>
                  </a:cubicBezTo>
                  <a:lnTo>
                    <a:pt x="27235" y="15412"/>
                  </a:lnTo>
                  <a:cubicBezTo>
                    <a:pt x="27235" y="15412"/>
                    <a:pt x="31490" y="31007"/>
                    <a:pt x="38286" y="47436"/>
                  </a:cubicBezTo>
                  <a:lnTo>
                    <a:pt x="56247" y="47436"/>
                  </a:lnTo>
                  <a:cubicBezTo>
                    <a:pt x="56247" y="47436"/>
                    <a:pt x="54003" y="33736"/>
                    <a:pt x="50293" y="0"/>
                  </a:cubicBez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 name="Google Shape;165;p26"/>
            <p:cNvSpPr/>
            <p:nvPr/>
          </p:nvSpPr>
          <p:spPr>
            <a:xfrm>
              <a:off x="2390200" y="2863225"/>
              <a:ext cx="1019675" cy="1605825"/>
            </a:xfrm>
            <a:custGeom>
              <a:avLst/>
              <a:gdLst/>
              <a:ahLst/>
              <a:cxnLst/>
              <a:rect l="l" t="t" r="r" b="b"/>
              <a:pathLst>
                <a:path w="40787" h="64233" extrusionOk="0">
                  <a:moveTo>
                    <a:pt x="40786" y="0"/>
                  </a:moveTo>
                  <a:cubicBezTo>
                    <a:pt x="40786" y="0"/>
                    <a:pt x="20575" y="14208"/>
                    <a:pt x="9290" y="42728"/>
                  </a:cubicBezTo>
                  <a:cubicBezTo>
                    <a:pt x="9290" y="42728"/>
                    <a:pt x="0" y="47185"/>
                    <a:pt x="180" y="53753"/>
                  </a:cubicBezTo>
                  <a:cubicBezTo>
                    <a:pt x="367" y="60580"/>
                    <a:pt x="8284" y="64232"/>
                    <a:pt x="13600" y="64232"/>
                  </a:cubicBezTo>
                  <a:cubicBezTo>
                    <a:pt x="14212" y="64232"/>
                    <a:pt x="14789" y="64184"/>
                    <a:pt x="15317" y="64086"/>
                  </a:cubicBezTo>
                  <a:cubicBezTo>
                    <a:pt x="20423" y="63141"/>
                    <a:pt x="20329" y="58480"/>
                    <a:pt x="20329" y="58480"/>
                  </a:cubicBezTo>
                  <a:cubicBezTo>
                    <a:pt x="20329" y="58480"/>
                    <a:pt x="21712" y="57103"/>
                    <a:pt x="22159" y="54674"/>
                  </a:cubicBezTo>
                  <a:cubicBezTo>
                    <a:pt x="22606" y="52245"/>
                    <a:pt x="20209" y="49508"/>
                    <a:pt x="20209" y="49508"/>
                  </a:cubicBezTo>
                  <a:cubicBezTo>
                    <a:pt x="25268" y="42470"/>
                    <a:pt x="40786" y="22157"/>
                    <a:pt x="40786" y="22157"/>
                  </a:cubicBezTo>
                  <a:lnTo>
                    <a:pt x="40786" y="0"/>
                  </a:lnTo>
                  <a:close/>
                </a:path>
              </a:pathLst>
            </a:custGeom>
            <a:solidFill>
              <a:srgbClr val="F8B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 name="Google Shape;166;p26"/>
            <p:cNvSpPr/>
            <p:nvPr/>
          </p:nvSpPr>
          <p:spPr>
            <a:xfrm>
              <a:off x="3607675" y="2741100"/>
              <a:ext cx="495800" cy="544975"/>
            </a:xfrm>
            <a:custGeom>
              <a:avLst/>
              <a:gdLst/>
              <a:ahLst/>
              <a:cxnLst/>
              <a:rect l="l" t="t" r="r" b="b"/>
              <a:pathLst>
                <a:path w="19832" h="21799" extrusionOk="0">
                  <a:moveTo>
                    <a:pt x="0" y="0"/>
                  </a:moveTo>
                  <a:lnTo>
                    <a:pt x="0" y="21799"/>
                  </a:lnTo>
                  <a:lnTo>
                    <a:pt x="19832" y="21799"/>
                  </a:lnTo>
                  <a:lnTo>
                    <a:pt x="19832" y="0"/>
                  </a:lnTo>
                  <a:close/>
                </a:path>
              </a:pathLst>
            </a:custGeom>
            <a:solidFill>
              <a:srgbClr val="ECD3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 name="Google Shape;167;p26"/>
            <p:cNvSpPr/>
            <p:nvPr/>
          </p:nvSpPr>
          <p:spPr>
            <a:xfrm>
              <a:off x="3607675" y="2741100"/>
              <a:ext cx="495800" cy="544975"/>
            </a:xfrm>
            <a:custGeom>
              <a:avLst/>
              <a:gdLst/>
              <a:ahLst/>
              <a:cxnLst/>
              <a:rect l="l" t="t" r="r" b="b"/>
              <a:pathLst>
                <a:path w="19832" h="21799" extrusionOk="0">
                  <a:moveTo>
                    <a:pt x="0" y="0"/>
                  </a:moveTo>
                  <a:lnTo>
                    <a:pt x="0" y="21799"/>
                  </a:lnTo>
                  <a:lnTo>
                    <a:pt x="19832" y="21799"/>
                  </a:lnTo>
                  <a:lnTo>
                    <a:pt x="19832" y="0"/>
                  </a:lnTo>
                  <a:close/>
                </a:path>
              </a:pathLst>
            </a:custGeom>
            <a:solidFill>
              <a:srgbClr val="F8B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 name="Google Shape;168;p26"/>
            <p:cNvSpPr/>
            <p:nvPr/>
          </p:nvSpPr>
          <p:spPr>
            <a:xfrm>
              <a:off x="2919325" y="2780025"/>
              <a:ext cx="549750" cy="870825"/>
            </a:xfrm>
            <a:custGeom>
              <a:avLst/>
              <a:gdLst/>
              <a:ahLst/>
              <a:cxnLst/>
              <a:rect l="l" t="t" r="r" b="b"/>
              <a:pathLst>
                <a:path w="21990" h="34833" extrusionOk="0">
                  <a:moveTo>
                    <a:pt x="21989" y="1"/>
                  </a:moveTo>
                  <a:lnTo>
                    <a:pt x="21989" y="1"/>
                  </a:lnTo>
                  <a:cubicBezTo>
                    <a:pt x="8047" y="7286"/>
                    <a:pt x="0" y="20757"/>
                    <a:pt x="0" y="20757"/>
                  </a:cubicBezTo>
                  <a:cubicBezTo>
                    <a:pt x="0" y="20757"/>
                    <a:pt x="7514" y="30464"/>
                    <a:pt x="21988" y="34833"/>
                  </a:cubicBezTo>
                  <a:lnTo>
                    <a:pt x="21989" y="1"/>
                  </a:ln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 name="Google Shape;169;p26"/>
            <p:cNvSpPr/>
            <p:nvPr/>
          </p:nvSpPr>
          <p:spPr>
            <a:xfrm>
              <a:off x="3133225" y="2780025"/>
              <a:ext cx="1444800" cy="1392650"/>
            </a:xfrm>
            <a:custGeom>
              <a:avLst/>
              <a:gdLst/>
              <a:ahLst/>
              <a:cxnLst/>
              <a:rect l="l" t="t" r="r" b="b"/>
              <a:pathLst>
                <a:path w="57792" h="55706" extrusionOk="0">
                  <a:moveTo>
                    <a:pt x="13511" y="1"/>
                  </a:moveTo>
                  <a:cubicBezTo>
                    <a:pt x="5251" y="21119"/>
                    <a:pt x="0" y="49184"/>
                    <a:pt x="0" y="49184"/>
                  </a:cubicBezTo>
                  <a:cubicBezTo>
                    <a:pt x="0" y="49184"/>
                    <a:pt x="10296" y="54200"/>
                    <a:pt x="24560" y="55706"/>
                  </a:cubicBezTo>
                  <a:cubicBezTo>
                    <a:pt x="24560" y="55706"/>
                    <a:pt x="26945" y="52429"/>
                    <a:pt x="28896" y="46057"/>
                  </a:cubicBezTo>
                  <a:cubicBezTo>
                    <a:pt x="30847" y="52429"/>
                    <a:pt x="33232" y="55706"/>
                    <a:pt x="33232" y="55706"/>
                  </a:cubicBezTo>
                  <a:cubicBezTo>
                    <a:pt x="47497" y="54200"/>
                    <a:pt x="57792" y="49184"/>
                    <a:pt x="57792" y="49184"/>
                  </a:cubicBezTo>
                  <a:cubicBezTo>
                    <a:pt x="57792" y="49184"/>
                    <a:pt x="52541" y="21119"/>
                    <a:pt x="44282" y="1"/>
                  </a:cubicBezTo>
                  <a:lnTo>
                    <a:pt x="34324" y="6232"/>
                  </a:lnTo>
                  <a:cubicBezTo>
                    <a:pt x="34324" y="6232"/>
                    <a:pt x="32935" y="9590"/>
                    <a:pt x="28896" y="13959"/>
                  </a:cubicBezTo>
                  <a:cubicBezTo>
                    <a:pt x="24858" y="9590"/>
                    <a:pt x="23469" y="6232"/>
                    <a:pt x="23469" y="6232"/>
                  </a:cubicBezTo>
                  <a:lnTo>
                    <a:pt x="13511" y="1"/>
                  </a:lnTo>
                  <a:close/>
                </a:path>
              </a:pathLst>
            </a:custGeom>
            <a:solidFill>
              <a:srgbClr val="5441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 name="Google Shape;170;p26"/>
            <p:cNvSpPr/>
            <p:nvPr/>
          </p:nvSpPr>
          <p:spPr>
            <a:xfrm>
              <a:off x="3109950" y="5312925"/>
              <a:ext cx="648825" cy="162750"/>
            </a:xfrm>
            <a:custGeom>
              <a:avLst/>
              <a:gdLst/>
              <a:ahLst/>
              <a:cxnLst/>
              <a:rect l="l" t="t" r="r" b="b"/>
              <a:pathLst>
                <a:path w="25953" h="6510" extrusionOk="0">
                  <a:moveTo>
                    <a:pt x="6229" y="0"/>
                  </a:moveTo>
                  <a:cubicBezTo>
                    <a:pt x="6136" y="0"/>
                    <a:pt x="6042" y="25"/>
                    <a:pt x="5955" y="77"/>
                  </a:cubicBezTo>
                  <a:cubicBezTo>
                    <a:pt x="4202" y="1136"/>
                    <a:pt x="2241" y="2527"/>
                    <a:pt x="487" y="4262"/>
                  </a:cubicBezTo>
                  <a:cubicBezTo>
                    <a:pt x="108" y="4638"/>
                    <a:pt x="1" y="5179"/>
                    <a:pt x="205" y="5680"/>
                  </a:cubicBezTo>
                  <a:cubicBezTo>
                    <a:pt x="417" y="6191"/>
                    <a:pt x="888" y="6509"/>
                    <a:pt x="1437" y="6509"/>
                  </a:cubicBezTo>
                  <a:lnTo>
                    <a:pt x="24988" y="6509"/>
                  </a:lnTo>
                  <a:cubicBezTo>
                    <a:pt x="25521" y="6509"/>
                    <a:pt x="25953" y="6078"/>
                    <a:pt x="25953" y="5544"/>
                  </a:cubicBezTo>
                  <a:lnTo>
                    <a:pt x="25953" y="4764"/>
                  </a:lnTo>
                  <a:cubicBezTo>
                    <a:pt x="25953" y="4557"/>
                    <a:pt x="25784" y="4388"/>
                    <a:pt x="25577" y="4388"/>
                  </a:cubicBezTo>
                  <a:lnTo>
                    <a:pt x="7956" y="4388"/>
                  </a:lnTo>
                  <a:cubicBezTo>
                    <a:pt x="7956" y="2820"/>
                    <a:pt x="7306" y="1323"/>
                    <a:pt x="6705" y="283"/>
                  </a:cubicBezTo>
                  <a:cubicBezTo>
                    <a:pt x="6601" y="103"/>
                    <a:pt x="6418" y="0"/>
                    <a:pt x="6229" y="0"/>
                  </a:cubicBezTo>
                  <a:close/>
                </a:path>
              </a:pathLst>
            </a:custGeom>
            <a:solidFill>
              <a:srgbClr val="94A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 name="Google Shape;171;p26"/>
            <p:cNvSpPr/>
            <p:nvPr/>
          </p:nvSpPr>
          <p:spPr>
            <a:xfrm>
              <a:off x="4302775" y="5255700"/>
              <a:ext cx="646825" cy="215425"/>
            </a:xfrm>
            <a:custGeom>
              <a:avLst/>
              <a:gdLst/>
              <a:ahLst/>
              <a:cxnLst/>
              <a:rect l="l" t="t" r="r" b="b"/>
              <a:pathLst>
                <a:path w="25873" h="8617" extrusionOk="0">
                  <a:moveTo>
                    <a:pt x="2" y="0"/>
                  </a:moveTo>
                  <a:lnTo>
                    <a:pt x="0" y="7834"/>
                  </a:lnTo>
                  <a:cubicBezTo>
                    <a:pt x="0" y="8266"/>
                    <a:pt x="351" y="8616"/>
                    <a:pt x="783" y="8616"/>
                  </a:cubicBezTo>
                  <a:lnTo>
                    <a:pt x="24335" y="8616"/>
                  </a:lnTo>
                  <a:cubicBezTo>
                    <a:pt x="25340" y="8616"/>
                    <a:pt x="25873" y="7388"/>
                    <a:pt x="25157" y="6682"/>
                  </a:cubicBezTo>
                  <a:cubicBezTo>
                    <a:pt x="20599" y="2172"/>
                    <a:pt x="14686" y="0"/>
                    <a:pt x="14686" y="0"/>
                  </a:cubicBez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 name="Google Shape;172;p26"/>
            <p:cNvSpPr/>
            <p:nvPr/>
          </p:nvSpPr>
          <p:spPr>
            <a:xfrm>
              <a:off x="4298225" y="5312925"/>
              <a:ext cx="648850" cy="162750"/>
            </a:xfrm>
            <a:custGeom>
              <a:avLst/>
              <a:gdLst/>
              <a:ahLst/>
              <a:cxnLst/>
              <a:rect l="l" t="t" r="r" b="b"/>
              <a:pathLst>
                <a:path w="25954" h="6510" extrusionOk="0">
                  <a:moveTo>
                    <a:pt x="19725" y="0"/>
                  </a:moveTo>
                  <a:cubicBezTo>
                    <a:pt x="19536" y="0"/>
                    <a:pt x="19353" y="103"/>
                    <a:pt x="19249" y="283"/>
                  </a:cubicBezTo>
                  <a:cubicBezTo>
                    <a:pt x="18649" y="1323"/>
                    <a:pt x="17998" y="2820"/>
                    <a:pt x="17998" y="4388"/>
                  </a:cubicBezTo>
                  <a:lnTo>
                    <a:pt x="376" y="4388"/>
                  </a:lnTo>
                  <a:cubicBezTo>
                    <a:pt x="169" y="4388"/>
                    <a:pt x="0" y="4557"/>
                    <a:pt x="0" y="4764"/>
                  </a:cubicBezTo>
                  <a:lnTo>
                    <a:pt x="0" y="5544"/>
                  </a:lnTo>
                  <a:cubicBezTo>
                    <a:pt x="0" y="6078"/>
                    <a:pt x="433" y="6509"/>
                    <a:pt x="965" y="6509"/>
                  </a:cubicBezTo>
                  <a:lnTo>
                    <a:pt x="24517" y="6509"/>
                  </a:lnTo>
                  <a:cubicBezTo>
                    <a:pt x="25066" y="6509"/>
                    <a:pt x="25538" y="6191"/>
                    <a:pt x="25748" y="5680"/>
                  </a:cubicBezTo>
                  <a:cubicBezTo>
                    <a:pt x="25954" y="5179"/>
                    <a:pt x="25845" y="4638"/>
                    <a:pt x="25467" y="4262"/>
                  </a:cubicBezTo>
                  <a:cubicBezTo>
                    <a:pt x="23713" y="2527"/>
                    <a:pt x="21751" y="1136"/>
                    <a:pt x="19999" y="77"/>
                  </a:cubicBezTo>
                  <a:cubicBezTo>
                    <a:pt x="19912" y="25"/>
                    <a:pt x="19818" y="0"/>
                    <a:pt x="19725" y="0"/>
                  </a:cubicBezTo>
                  <a:close/>
                </a:path>
              </a:pathLst>
            </a:custGeom>
            <a:solidFill>
              <a:srgbClr val="94A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 name="Google Shape;173;p26"/>
            <p:cNvSpPr/>
            <p:nvPr/>
          </p:nvSpPr>
          <p:spPr>
            <a:xfrm>
              <a:off x="5135650" y="2967650"/>
              <a:ext cx="265175" cy="331375"/>
            </a:xfrm>
            <a:custGeom>
              <a:avLst/>
              <a:gdLst/>
              <a:ahLst/>
              <a:cxnLst/>
              <a:rect l="l" t="t" r="r" b="b"/>
              <a:pathLst>
                <a:path w="10607" h="13255" extrusionOk="0">
                  <a:moveTo>
                    <a:pt x="6150" y="1"/>
                  </a:moveTo>
                  <a:cubicBezTo>
                    <a:pt x="4873" y="1"/>
                    <a:pt x="739" y="1743"/>
                    <a:pt x="409" y="5741"/>
                  </a:cubicBezTo>
                  <a:cubicBezTo>
                    <a:pt x="0" y="10713"/>
                    <a:pt x="3182" y="13255"/>
                    <a:pt x="3182" y="13255"/>
                  </a:cubicBezTo>
                  <a:cubicBezTo>
                    <a:pt x="8237" y="10713"/>
                    <a:pt x="6553" y="5241"/>
                    <a:pt x="6553" y="5241"/>
                  </a:cubicBezTo>
                  <a:cubicBezTo>
                    <a:pt x="6553" y="5241"/>
                    <a:pt x="9694" y="5240"/>
                    <a:pt x="10150" y="4090"/>
                  </a:cubicBezTo>
                  <a:cubicBezTo>
                    <a:pt x="10607" y="2939"/>
                    <a:pt x="7373" y="143"/>
                    <a:pt x="6281" y="8"/>
                  </a:cubicBezTo>
                  <a:cubicBezTo>
                    <a:pt x="6242" y="3"/>
                    <a:pt x="6198" y="1"/>
                    <a:pt x="6150" y="1"/>
                  </a:cubicBezTo>
                  <a:close/>
                </a:path>
              </a:pathLst>
            </a:custGeom>
            <a:solidFill>
              <a:srgbClr val="F8B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 name="Google Shape;174;p26"/>
            <p:cNvSpPr/>
            <p:nvPr/>
          </p:nvSpPr>
          <p:spPr>
            <a:xfrm>
              <a:off x="3708725" y="2936150"/>
              <a:ext cx="298000" cy="898575"/>
            </a:xfrm>
            <a:custGeom>
              <a:avLst/>
              <a:gdLst/>
              <a:ahLst/>
              <a:cxnLst/>
              <a:rect l="l" t="t" r="r" b="b"/>
              <a:pathLst>
                <a:path w="11920" h="35943" extrusionOk="0">
                  <a:moveTo>
                    <a:pt x="976" y="33009"/>
                  </a:moveTo>
                  <a:cubicBezTo>
                    <a:pt x="976" y="33009"/>
                    <a:pt x="976" y="33009"/>
                    <a:pt x="976" y="33009"/>
                  </a:cubicBezTo>
                  <a:cubicBezTo>
                    <a:pt x="976" y="33009"/>
                    <a:pt x="976" y="33009"/>
                    <a:pt x="976" y="33009"/>
                  </a:cubicBezTo>
                  <a:close/>
                  <a:moveTo>
                    <a:pt x="1" y="0"/>
                  </a:moveTo>
                  <a:cubicBezTo>
                    <a:pt x="1" y="0"/>
                    <a:pt x="507" y="4795"/>
                    <a:pt x="4095" y="8146"/>
                  </a:cubicBezTo>
                  <a:cubicBezTo>
                    <a:pt x="4095" y="8146"/>
                    <a:pt x="2095" y="28943"/>
                    <a:pt x="976" y="33009"/>
                  </a:cubicBezTo>
                  <a:lnTo>
                    <a:pt x="976" y="33009"/>
                  </a:lnTo>
                  <a:cubicBezTo>
                    <a:pt x="976" y="33009"/>
                    <a:pt x="976" y="33009"/>
                    <a:pt x="976" y="33009"/>
                  </a:cubicBezTo>
                  <a:cubicBezTo>
                    <a:pt x="979" y="33009"/>
                    <a:pt x="2644" y="33473"/>
                    <a:pt x="5955" y="35942"/>
                  </a:cubicBezTo>
                  <a:cubicBezTo>
                    <a:pt x="9270" y="33470"/>
                    <a:pt x="10945" y="33049"/>
                    <a:pt x="10945" y="33049"/>
                  </a:cubicBezTo>
                  <a:cubicBezTo>
                    <a:pt x="9827" y="28961"/>
                    <a:pt x="7825" y="8145"/>
                    <a:pt x="7825" y="8145"/>
                  </a:cubicBezTo>
                  <a:cubicBezTo>
                    <a:pt x="11414" y="4794"/>
                    <a:pt x="11920" y="0"/>
                    <a:pt x="11920" y="0"/>
                  </a:cubicBezTo>
                  <a:close/>
                </a:path>
              </a:pathLst>
            </a:custGeom>
            <a:solidFill>
              <a:srgbClr val="ADC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 name="Google Shape;175;p26"/>
            <p:cNvSpPr/>
            <p:nvPr/>
          </p:nvSpPr>
          <p:spPr>
            <a:xfrm>
              <a:off x="4149950" y="3650800"/>
              <a:ext cx="179025" cy="179050"/>
            </a:xfrm>
            <a:custGeom>
              <a:avLst/>
              <a:gdLst/>
              <a:ahLst/>
              <a:cxnLst/>
              <a:rect l="l" t="t" r="r" b="b"/>
              <a:pathLst>
                <a:path w="7161" h="7162" extrusionOk="0">
                  <a:moveTo>
                    <a:pt x="3581" y="0"/>
                  </a:moveTo>
                  <a:cubicBezTo>
                    <a:pt x="1604" y="0"/>
                    <a:pt x="1" y="1604"/>
                    <a:pt x="1" y="3581"/>
                  </a:cubicBezTo>
                  <a:cubicBezTo>
                    <a:pt x="1" y="5558"/>
                    <a:pt x="1604" y="7161"/>
                    <a:pt x="3581" y="7161"/>
                  </a:cubicBezTo>
                  <a:cubicBezTo>
                    <a:pt x="5558" y="7161"/>
                    <a:pt x="7160" y="5558"/>
                    <a:pt x="7160" y="3581"/>
                  </a:cubicBezTo>
                  <a:cubicBezTo>
                    <a:pt x="7160" y="1604"/>
                    <a:pt x="5558" y="0"/>
                    <a:pt x="3581" y="0"/>
                  </a:cubicBezTo>
                  <a:close/>
                </a:path>
              </a:pathLst>
            </a:custGeom>
            <a:solidFill>
              <a:srgbClr val="D6A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 name="Google Shape;176;p26"/>
            <p:cNvSpPr/>
            <p:nvPr/>
          </p:nvSpPr>
          <p:spPr>
            <a:xfrm>
              <a:off x="4201600" y="3784175"/>
              <a:ext cx="75750" cy="145225"/>
            </a:xfrm>
            <a:custGeom>
              <a:avLst/>
              <a:gdLst/>
              <a:ahLst/>
              <a:cxnLst/>
              <a:rect l="l" t="t" r="r" b="b"/>
              <a:pathLst>
                <a:path w="3030" h="5809" extrusionOk="0">
                  <a:moveTo>
                    <a:pt x="0" y="1"/>
                  </a:moveTo>
                  <a:lnTo>
                    <a:pt x="0" y="5808"/>
                  </a:lnTo>
                  <a:lnTo>
                    <a:pt x="1515" y="4435"/>
                  </a:lnTo>
                  <a:lnTo>
                    <a:pt x="3029" y="5808"/>
                  </a:lnTo>
                  <a:lnTo>
                    <a:pt x="3029" y="1"/>
                  </a:lnTo>
                  <a:close/>
                </a:path>
              </a:pathLst>
            </a:custGeom>
            <a:solidFill>
              <a:srgbClr val="D6A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 name="Google Shape;177;p26"/>
            <p:cNvSpPr/>
            <p:nvPr/>
          </p:nvSpPr>
          <p:spPr>
            <a:xfrm>
              <a:off x="3335525" y="3113525"/>
              <a:ext cx="265950" cy="256150"/>
            </a:xfrm>
            <a:custGeom>
              <a:avLst/>
              <a:gdLst/>
              <a:ahLst/>
              <a:cxnLst/>
              <a:rect l="l" t="t" r="r" b="b"/>
              <a:pathLst>
                <a:path w="10638" h="10246" extrusionOk="0">
                  <a:moveTo>
                    <a:pt x="4405" y="1"/>
                  </a:moveTo>
                  <a:cubicBezTo>
                    <a:pt x="4153" y="1"/>
                    <a:pt x="3901" y="184"/>
                    <a:pt x="3903" y="501"/>
                  </a:cubicBezTo>
                  <a:cubicBezTo>
                    <a:pt x="3905" y="802"/>
                    <a:pt x="3659" y="1002"/>
                    <a:pt x="3403" y="1002"/>
                  </a:cubicBezTo>
                  <a:cubicBezTo>
                    <a:pt x="3280" y="1002"/>
                    <a:pt x="3155" y="956"/>
                    <a:pt x="3053" y="853"/>
                  </a:cubicBezTo>
                  <a:cubicBezTo>
                    <a:pt x="2948" y="747"/>
                    <a:pt x="2825" y="702"/>
                    <a:pt x="2705" y="702"/>
                  </a:cubicBezTo>
                  <a:cubicBezTo>
                    <a:pt x="2384" y="702"/>
                    <a:pt x="2087" y="1028"/>
                    <a:pt x="2242" y="1395"/>
                  </a:cubicBezTo>
                  <a:cubicBezTo>
                    <a:pt x="2388" y="1739"/>
                    <a:pt x="2119" y="2086"/>
                    <a:pt x="1787" y="2086"/>
                  </a:cubicBezTo>
                  <a:cubicBezTo>
                    <a:pt x="1723" y="2086"/>
                    <a:pt x="1657" y="2073"/>
                    <a:pt x="1591" y="2046"/>
                  </a:cubicBezTo>
                  <a:cubicBezTo>
                    <a:pt x="1522" y="2016"/>
                    <a:pt x="1455" y="2003"/>
                    <a:pt x="1390" y="2003"/>
                  </a:cubicBezTo>
                  <a:cubicBezTo>
                    <a:pt x="986" y="2003"/>
                    <a:pt x="713" y="2524"/>
                    <a:pt x="1050" y="2857"/>
                  </a:cubicBezTo>
                  <a:cubicBezTo>
                    <a:pt x="1366" y="3168"/>
                    <a:pt x="1145" y="3706"/>
                    <a:pt x="701" y="3706"/>
                  </a:cubicBezTo>
                  <a:cubicBezTo>
                    <a:pt x="700" y="3706"/>
                    <a:pt x="699" y="3706"/>
                    <a:pt x="697" y="3706"/>
                  </a:cubicBezTo>
                  <a:cubicBezTo>
                    <a:pt x="696" y="3706"/>
                    <a:pt x="695" y="3706"/>
                    <a:pt x="694" y="3706"/>
                  </a:cubicBezTo>
                  <a:cubicBezTo>
                    <a:pt x="150" y="3706"/>
                    <a:pt x="1" y="4457"/>
                    <a:pt x="508" y="4663"/>
                  </a:cubicBezTo>
                  <a:cubicBezTo>
                    <a:pt x="920" y="4831"/>
                    <a:pt x="920" y="5415"/>
                    <a:pt x="508" y="5583"/>
                  </a:cubicBezTo>
                  <a:cubicBezTo>
                    <a:pt x="1" y="5789"/>
                    <a:pt x="150" y="6540"/>
                    <a:pt x="694" y="6540"/>
                  </a:cubicBezTo>
                  <a:cubicBezTo>
                    <a:pt x="695" y="6540"/>
                    <a:pt x="696" y="6540"/>
                    <a:pt x="697" y="6540"/>
                  </a:cubicBezTo>
                  <a:cubicBezTo>
                    <a:pt x="699" y="6540"/>
                    <a:pt x="700" y="6540"/>
                    <a:pt x="701" y="6540"/>
                  </a:cubicBezTo>
                  <a:cubicBezTo>
                    <a:pt x="1145" y="6540"/>
                    <a:pt x="1366" y="7078"/>
                    <a:pt x="1050" y="7390"/>
                  </a:cubicBezTo>
                  <a:cubicBezTo>
                    <a:pt x="713" y="7721"/>
                    <a:pt x="986" y="8243"/>
                    <a:pt x="1390" y="8243"/>
                  </a:cubicBezTo>
                  <a:cubicBezTo>
                    <a:pt x="1455" y="8243"/>
                    <a:pt x="1522" y="8230"/>
                    <a:pt x="1591" y="8200"/>
                  </a:cubicBezTo>
                  <a:cubicBezTo>
                    <a:pt x="1657" y="8172"/>
                    <a:pt x="1724" y="8160"/>
                    <a:pt x="1788" y="8160"/>
                  </a:cubicBezTo>
                  <a:cubicBezTo>
                    <a:pt x="2120" y="8160"/>
                    <a:pt x="2388" y="8506"/>
                    <a:pt x="2242" y="8850"/>
                  </a:cubicBezTo>
                  <a:cubicBezTo>
                    <a:pt x="2087" y="9218"/>
                    <a:pt x="2383" y="9544"/>
                    <a:pt x="2705" y="9544"/>
                  </a:cubicBezTo>
                  <a:cubicBezTo>
                    <a:pt x="2825" y="9544"/>
                    <a:pt x="2949" y="9499"/>
                    <a:pt x="3053" y="9393"/>
                  </a:cubicBezTo>
                  <a:cubicBezTo>
                    <a:pt x="3155" y="9290"/>
                    <a:pt x="3280" y="9244"/>
                    <a:pt x="3403" y="9244"/>
                  </a:cubicBezTo>
                  <a:cubicBezTo>
                    <a:pt x="3659" y="9244"/>
                    <a:pt x="3905" y="9443"/>
                    <a:pt x="3903" y="9744"/>
                  </a:cubicBezTo>
                  <a:cubicBezTo>
                    <a:pt x="3901" y="10062"/>
                    <a:pt x="4153" y="10245"/>
                    <a:pt x="4406" y="10245"/>
                  </a:cubicBezTo>
                  <a:cubicBezTo>
                    <a:pt x="4589" y="10245"/>
                    <a:pt x="4773" y="10148"/>
                    <a:pt x="4860" y="9935"/>
                  </a:cubicBezTo>
                  <a:cubicBezTo>
                    <a:pt x="4944" y="9728"/>
                    <a:pt x="5132" y="9625"/>
                    <a:pt x="5320" y="9625"/>
                  </a:cubicBezTo>
                  <a:cubicBezTo>
                    <a:pt x="5508" y="9625"/>
                    <a:pt x="5696" y="9728"/>
                    <a:pt x="5779" y="9935"/>
                  </a:cubicBezTo>
                  <a:cubicBezTo>
                    <a:pt x="5866" y="10148"/>
                    <a:pt x="6050" y="10245"/>
                    <a:pt x="6234" y="10245"/>
                  </a:cubicBezTo>
                  <a:cubicBezTo>
                    <a:pt x="6486" y="10245"/>
                    <a:pt x="6739" y="10062"/>
                    <a:pt x="6737" y="9744"/>
                  </a:cubicBezTo>
                  <a:cubicBezTo>
                    <a:pt x="6734" y="9443"/>
                    <a:pt x="6980" y="9244"/>
                    <a:pt x="7236" y="9244"/>
                  </a:cubicBezTo>
                  <a:cubicBezTo>
                    <a:pt x="7359" y="9244"/>
                    <a:pt x="7485" y="9290"/>
                    <a:pt x="7586" y="9393"/>
                  </a:cubicBezTo>
                  <a:cubicBezTo>
                    <a:pt x="7691" y="9499"/>
                    <a:pt x="7814" y="9544"/>
                    <a:pt x="7934" y="9544"/>
                  </a:cubicBezTo>
                  <a:cubicBezTo>
                    <a:pt x="8255" y="9544"/>
                    <a:pt x="8552" y="9218"/>
                    <a:pt x="8397" y="8850"/>
                  </a:cubicBezTo>
                  <a:cubicBezTo>
                    <a:pt x="8251" y="8506"/>
                    <a:pt x="8519" y="8160"/>
                    <a:pt x="8851" y="8160"/>
                  </a:cubicBezTo>
                  <a:cubicBezTo>
                    <a:pt x="8915" y="8160"/>
                    <a:pt x="8981" y="8172"/>
                    <a:pt x="9047" y="8200"/>
                  </a:cubicBezTo>
                  <a:cubicBezTo>
                    <a:pt x="9116" y="8230"/>
                    <a:pt x="9184" y="8243"/>
                    <a:pt x="9248" y="8243"/>
                  </a:cubicBezTo>
                  <a:cubicBezTo>
                    <a:pt x="9653" y="8243"/>
                    <a:pt x="9925" y="7721"/>
                    <a:pt x="9589" y="7390"/>
                  </a:cubicBezTo>
                  <a:cubicBezTo>
                    <a:pt x="9273" y="7078"/>
                    <a:pt x="9494" y="6540"/>
                    <a:pt x="9937" y="6540"/>
                  </a:cubicBezTo>
                  <a:cubicBezTo>
                    <a:pt x="9938" y="6540"/>
                    <a:pt x="9940" y="6540"/>
                    <a:pt x="9941" y="6540"/>
                  </a:cubicBezTo>
                  <a:cubicBezTo>
                    <a:pt x="9942" y="6540"/>
                    <a:pt x="9943" y="6540"/>
                    <a:pt x="9945" y="6540"/>
                  </a:cubicBezTo>
                  <a:cubicBezTo>
                    <a:pt x="10490" y="6540"/>
                    <a:pt x="10638" y="5789"/>
                    <a:pt x="10132" y="5583"/>
                  </a:cubicBezTo>
                  <a:cubicBezTo>
                    <a:pt x="9718" y="5415"/>
                    <a:pt x="9718" y="4831"/>
                    <a:pt x="10132" y="4663"/>
                  </a:cubicBezTo>
                  <a:cubicBezTo>
                    <a:pt x="10637" y="4458"/>
                    <a:pt x="10490" y="3706"/>
                    <a:pt x="9946" y="3706"/>
                  </a:cubicBezTo>
                  <a:cubicBezTo>
                    <a:pt x="9944" y="3706"/>
                    <a:pt x="9943" y="3706"/>
                    <a:pt x="9941" y="3706"/>
                  </a:cubicBezTo>
                  <a:cubicBezTo>
                    <a:pt x="9940" y="3706"/>
                    <a:pt x="9938" y="3706"/>
                    <a:pt x="9937" y="3706"/>
                  </a:cubicBezTo>
                  <a:cubicBezTo>
                    <a:pt x="9494" y="3706"/>
                    <a:pt x="9273" y="3168"/>
                    <a:pt x="9589" y="2857"/>
                  </a:cubicBezTo>
                  <a:cubicBezTo>
                    <a:pt x="9925" y="2524"/>
                    <a:pt x="9654" y="2003"/>
                    <a:pt x="9249" y="2003"/>
                  </a:cubicBezTo>
                  <a:cubicBezTo>
                    <a:pt x="9184" y="2003"/>
                    <a:pt x="9116" y="2016"/>
                    <a:pt x="9047" y="2046"/>
                  </a:cubicBezTo>
                  <a:cubicBezTo>
                    <a:pt x="8981" y="2073"/>
                    <a:pt x="8915" y="2086"/>
                    <a:pt x="8852" y="2086"/>
                  </a:cubicBezTo>
                  <a:cubicBezTo>
                    <a:pt x="8519" y="2086"/>
                    <a:pt x="8251" y="1739"/>
                    <a:pt x="8397" y="1395"/>
                  </a:cubicBezTo>
                  <a:cubicBezTo>
                    <a:pt x="8552" y="1028"/>
                    <a:pt x="8255" y="702"/>
                    <a:pt x="7934" y="702"/>
                  </a:cubicBezTo>
                  <a:cubicBezTo>
                    <a:pt x="7814" y="702"/>
                    <a:pt x="7691" y="747"/>
                    <a:pt x="7586" y="853"/>
                  </a:cubicBezTo>
                  <a:cubicBezTo>
                    <a:pt x="7485" y="956"/>
                    <a:pt x="7360" y="1002"/>
                    <a:pt x="7237" y="1002"/>
                  </a:cubicBezTo>
                  <a:cubicBezTo>
                    <a:pt x="6981" y="1002"/>
                    <a:pt x="6734" y="802"/>
                    <a:pt x="6737" y="501"/>
                  </a:cubicBezTo>
                  <a:cubicBezTo>
                    <a:pt x="6739" y="184"/>
                    <a:pt x="6487" y="1"/>
                    <a:pt x="6234" y="1"/>
                  </a:cubicBezTo>
                  <a:cubicBezTo>
                    <a:pt x="6050" y="1"/>
                    <a:pt x="5866" y="98"/>
                    <a:pt x="5779" y="311"/>
                  </a:cubicBezTo>
                  <a:cubicBezTo>
                    <a:pt x="5696" y="517"/>
                    <a:pt x="5508" y="620"/>
                    <a:pt x="5320" y="620"/>
                  </a:cubicBezTo>
                  <a:cubicBezTo>
                    <a:pt x="5132" y="620"/>
                    <a:pt x="4944" y="517"/>
                    <a:pt x="4860" y="311"/>
                  </a:cubicBezTo>
                  <a:cubicBezTo>
                    <a:pt x="4773" y="98"/>
                    <a:pt x="4589" y="1"/>
                    <a:pt x="4405" y="1"/>
                  </a:cubicBezTo>
                  <a:close/>
                </a:path>
              </a:pathLst>
            </a:custGeom>
            <a:solidFill>
              <a:srgbClr val="F8DB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 name="Google Shape;178;p26"/>
            <p:cNvSpPr/>
            <p:nvPr/>
          </p:nvSpPr>
          <p:spPr>
            <a:xfrm>
              <a:off x="4079400" y="3161150"/>
              <a:ext cx="237075" cy="71650"/>
            </a:xfrm>
            <a:custGeom>
              <a:avLst/>
              <a:gdLst/>
              <a:ahLst/>
              <a:cxnLst/>
              <a:rect l="l" t="t" r="r" b="b"/>
              <a:pathLst>
                <a:path w="9483" h="2866" extrusionOk="0">
                  <a:moveTo>
                    <a:pt x="0" y="1"/>
                  </a:moveTo>
                  <a:lnTo>
                    <a:pt x="0" y="2866"/>
                  </a:lnTo>
                  <a:lnTo>
                    <a:pt x="9482" y="2866"/>
                  </a:lnTo>
                  <a:lnTo>
                    <a:pt x="9482" y="1"/>
                  </a:lnTo>
                  <a:close/>
                </a:path>
              </a:pathLst>
            </a:custGeom>
            <a:solidFill>
              <a:srgbClr val="94A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 name="Google Shape;179;p26"/>
            <p:cNvSpPr/>
            <p:nvPr/>
          </p:nvSpPr>
          <p:spPr>
            <a:xfrm>
              <a:off x="3328350" y="3650825"/>
              <a:ext cx="237100" cy="71650"/>
            </a:xfrm>
            <a:custGeom>
              <a:avLst/>
              <a:gdLst/>
              <a:ahLst/>
              <a:cxnLst/>
              <a:rect l="l" t="t" r="r" b="b"/>
              <a:pathLst>
                <a:path w="9484" h="2866" extrusionOk="0">
                  <a:moveTo>
                    <a:pt x="1" y="1"/>
                  </a:moveTo>
                  <a:lnTo>
                    <a:pt x="1" y="2866"/>
                  </a:lnTo>
                  <a:lnTo>
                    <a:pt x="9484" y="2866"/>
                  </a:lnTo>
                  <a:lnTo>
                    <a:pt x="9484" y="1"/>
                  </a:lnTo>
                  <a:close/>
                </a:path>
              </a:pathLst>
            </a:custGeom>
            <a:solidFill>
              <a:srgbClr val="94A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 name="Google Shape;180;p26"/>
            <p:cNvSpPr/>
            <p:nvPr/>
          </p:nvSpPr>
          <p:spPr>
            <a:xfrm>
              <a:off x="4079400" y="3271750"/>
              <a:ext cx="237075" cy="71650"/>
            </a:xfrm>
            <a:custGeom>
              <a:avLst/>
              <a:gdLst/>
              <a:ahLst/>
              <a:cxnLst/>
              <a:rect l="l" t="t" r="r" b="b"/>
              <a:pathLst>
                <a:path w="9483" h="2866" extrusionOk="0">
                  <a:moveTo>
                    <a:pt x="0" y="0"/>
                  </a:moveTo>
                  <a:lnTo>
                    <a:pt x="0" y="2865"/>
                  </a:lnTo>
                  <a:lnTo>
                    <a:pt x="9482" y="2865"/>
                  </a:lnTo>
                  <a:lnTo>
                    <a:pt x="9482" y="0"/>
                  </a:lnTo>
                  <a:close/>
                </a:path>
              </a:pathLst>
            </a:custGeom>
            <a:solidFill>
              <a:srgbClr val="F8DB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 name="Google Shape;181;p26"/>
            <p:cNvSpPr/>
            <p:nvPr/>
          </p:nvSpPr>
          <p:spPr>
            <a:xfrm>
              <a:off x="2153200" y="1183525"/>
              <a:ext cx="3363475" cy="670825"/>
            </a:xfrm>
            <a:custGeom>
              <a:avLst/>
              <a:gdLst/>
              <a:ahLst/>
              <a:cxnLst/>
              <a:rect l="l" t="t" r="r" b="b"/>
              <a:pathLst>
                <a:path w="134539" h="26833" extrusionOk="0">
                  <a:moveTo>
                    <a:pt x="21533" y="0"/>
                  </a:moveTo>
                  <a:cubicBezTo>
                    <a:pt x="15281" y="0"/>
                    <a:pt x="10274" y="1229"/>
                    <a:pt x="8155" y="4549"/>
                  </a:cubicBezTo>
                  <a:cubicBezTo>
                    <a:pt x="0" y="17331"/>
                    <a:pt x="48685" y="26832"/>
                    <a:pt x="67273" y="26832"/>
                  </a:cubicBezTo>
                  <a:cubicBezTo>
                    <a:pt x="85860" y="26832"/>
                    <a:pt x="134539" y="17331"/>
                    <a:pt x="126384" y="4549"/>
                  </a:cubicBezTo>
                  <a:cubicBezTo>
                    <a:pt x="124266" y="1229"/>
                    <a:pt x="119259" y="0"/>
                    <a:pt x="113007" y="0"/>
                  </a:cubicBezTo>
                  <a:cubicBezTo>
                    <a:pt x="95193" y="0"/>
                    <a:pt x="67271" y="9979"/>
                    <a:pt x="67271" y="9979"/>
                  </a:cubicBezTo>
                  <a:cubicBezTo>
                    <a:pt x="67271" y="9979"/>
                    <a:pt x="39348" y="0"/>
                    <a:pt x="21533" y="0"/>
                  </a:cubicBezTo>
                  <a:close/>
                </a:path>
              </a:pathLst>
            </a:custGeom>
            <a:solidFill>
              <a:srgbClr val="5441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 name="Google Shape;182;p26"/>
            <p:cNvSpPr/>
            <p:nvPr/>
          </p:nvSpPr>
          <p:spPr>
            <a:xfrm>
              <a:off x="2697050" y="509475"/>
              <a:ext cx="2318925" cy="2426675"/>
            </a:xfrm>
            <a:custGeom>
              <a:avLst/>
              <a:gdLst/>
              <a:ahLst/>
              <a:cxnLst/>
              <a:rect l="l" t="t" r="r" b="b"/>
              <a:pathLst>
                <a:path w="92757" h="97067" extrusionOk="0">
                  <a:moveTo>
                    <a:pt x="47276" y="1"/>
                  </a:moveTo>
                  <a:cubicBezTo>
                    <a:pt x="46388" y="1"/>
                    <a:pt x="45498" y="17"/>
                    <a:pt x="44607" y="49"/>
                  </a:cubicBezTo>
                  <a:cubicBezTo>
                    <a:pt x="23504" y="803"/>
                    <a:pt x="3500" y="10223"/>
                    <a:pt x="1149" y="37755"/>
                  </a:cubicBezTo>
                  <a:cubicBezTo>
                    <a:pt x="0" y="51224"/>
                    <a:pt x="2641" y="62586"/>
                    <a:pt x="5218" y="72379"/>
                  </a:cubicBezTo>
                  <a:cubicBezTo>
                    <a:pt x="7563" y="81293"/>
                    <a:pt x="14069" y="88707"/>
                    <a:pt x="22903" y="92284"/>
                  </a:cubicBezTo>
                  <a:cubicBezTo>
                    <a:pt x="33436" y="96548"/>
                    <a:pt x="42447" y="97066"/>
                    <a:pt x="46205" y="97066"/>
                  </a:cubicBezTo>
                  <a:cubicBezTo>
                    <a:pt x="47411" y="97066"/>
                    <a:pt x="48076" y="97013"/>
                    <a:pt x="48076" y="97013"/>
                  </a:cubicBezTo>
                  <a:cubicBezTo>
                    <a:pt x="48076" y="97013"/>
                    <a:pt x="48085" y="97013"/>
                    <a:pt x="48103" y="97013"/>
                  </a:cubicBezTo>
                  <a:cubicBezTo>
                    <a:pt x="48725" y="97013"/>
                    <a:pt x="59756" y="96921"/>
                    <a:pt x="72845" y="90496"/>
                  </a:cubicBezTo>
                  <a:cubicBezTo>
                    <a:pt x="81402" y="86298"/>
                    <a:pt x="87362" y="78438"/>
                    <a:pt x="89063" y="69380"/>
                  </a:cubicBezTo>
                  <a:cubicBezTo>
                    <a:pt x="90935" y="59427"/>
                    <a:pt x="92757" y="47906"/>
                    <a:pt x="90647" y="34553"/>
                  </a:cubicBezTo>
                  <a:cubicBezTo>
                    <a:pt x="86519" y="8413"/>
                    <a:pt x="67423" y="1"/>
                    <a:pt x="47276" y="1"/>
                  </a:cubicBezTo>
                  <a:close/>
                </a:path>
              </a:pathLst>
            </a:custGeom>
            <a:solidFill>
              <a:srgbClr val="F8B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 name="Google Shape;183;p26"/>
            <p:cNvSpPr/>
            <p:nvPr/>
          </p:nvSpPr>
          <p:spPr>
            <a:xfrm>
              <a:off x="2636425" y="473050"/>
              <a:ext cx="2428750" cy="1337475"/>
            </a:xfrm>
            <a:custGeom>
              <a:avLst/>
              <a:gdLst/>
              <a:ahLst/>
              <a:cxnLst/>
              <a:rect l="l" t="t" r="r" b="b"/>
              <a:pathLst>
                <a:path w="97150" h="53499" extrusionOk="0">
                  <a:moveTo>
                    <a:pt x="48657" y="1"/>
                  </a:moveTo>
                  <a:cubicBezTo>
                    <a:pt x="21435" y="1"/>
                    <a:pt x="4802" y="13519"/>
                    <a:pt x="1819" y="38068"/>
                  </a:cubicBezTo>
                  <a:cubicBezTo>
                    <a:pt x="1585" y="40003"/>
                    <a:pt x="1" y="47897"/>
                    <a:pt x="3297" y="53499"/>
                  </a:cubicBezTo>
                  <a:cubicBezTo>
                    <a:pt x="3297" y="53499"/>
                    <a:pt x="9623" y="50306"/>
                    <a:pt x="13734" y="37149"/>
                  </a:cubicBezTo>
                  <a:cubicBezTo>
                    <a:pt x="13734" y="37149"/>
                    <a:pt x="15184" y="37300"/>
                    <a:pt x="17569" y="37300"/>
                  </a:cubicBezTo>
                  <a:cubicBezTo>
                    <a:pt x="24332" y="37300"/>
                    <a:pt x="38612" y="36084"/>
                    <a:pt x="48658" y="26750"/>
                  </a:cubicBezTo>
                  <a:cubicBezTo>
                    <a:pt x="58704" y="36084"/>
                    <a:pt x="72982" y="37300"/>
                    <a:pt x="79744" y="37300"/>
                  </a:cubicBezTo>
                  <a:cubicBezTo>
                    <a:pt x="82129" y="37300"/>
                    <a:pt x="83579" y="37149"/>
                    <a:pt x="83579" y="37149"/>
                  </a:cubicBezTo>
                  <a:cubicBezTo>
                    <a:pt x="87691" y="50306"/>
                    <a:pt x="93853" y="53499"/>
                    <a:pt x="93853" y="53499"/>
                  </a:cubicBezTo>
                  <a:cubicBezTo>
                    <a:pt x="97150" y="47897"/>
                    <a:pt x="95730" y="40002"/>
                    <a:pt x="95495" y="38068"/>
                  </a:cubicBezTo>
                  <a:cubicBezTo>
                    <a:pt x="92513" y="13519"/>
                    <a:pt x="75879" y="1"/>
                    <a:pt x="48657" y="1"/>
                  </a:cubicBezTo>
                  <a:close/>
                </a:path>
              </a:pathLst>
            </a:custGeom>
            <a:solidFill>
              <a:srgbClr val="F088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 name="Google Shape;184;p26"/>
            <p:cNvSpPr/>
            <p:nvPr/>
          </p:nvSpPr>
          <p:spPr>
            <a:xfrm>
              <a:off x="4821775" y="1780300"/>
              <a:ext cx="466225" cy="468175"/>
            </a:xfrm>
            <a:custGeom>
              <a:avLst/>
              <a:gdLst/>
              <a:ahLst/>
              <a:cxnLst/>
              <a:rect l="l" t="t" r="r" b="b"/>
              <a:pathLst>
                <a:path w="18649" h="18727" extrusionOk="0">
                  <a:moveTo>
                    <a:pt x="9875" y="0"/>
                  </a:moveTo>
                  <a:cubicBezTo>
                    <a:pt x="6099" y="0"/>
                    <a:pt x="2507" y="2911"/>
                    <a:pt x="1350" y="7226"/>
                  </a:cubicBezTo>
                  <a:cubicBezTo>
                    <a:pt x="0" y="12259"/>
                    <a:pt x="2478" y="17297"/>
                    <a:pt x="6882" y="18477"/>
                  </a:cubicBezTo>
                  <a:cubicBezTo>
                    <a:pt x="7510" y="18646"/>
                    <a:pt x="8144" y="18727"/>
                    <a:pt x="8773" y="18727"/>
                  </a:cubicBezTo>
                  <a:cubicBezTo>
                    <a:pt x="12550" y="18727"/>
                    <a:pt x="16143" y="15815"/>
                    <a:pt x="17299" y="11500"/>
                  </a:cubicBezTo>
                  <a:cubicBezTo>
                    <a:pt x="18649" y="6466"/>
                    <a:pt x="16171" y="1430"/>
                    <a:pt x="11768" y="250"/>
                  </a:cubicBezTo>
                  <a:cubicBezTo>
                    <a:pt x="11139" y="81"/>
                    <a:pt x="10505" y="0"/>
                    <a:pt x="9875" y="0"/>
                  </a:cubicBezTo>
                  <a:close/>
                </a:path>
              </a:pathLst>
            </a:custGeom>
            <a:solidFill>
              <a:srgbClr val="F8B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 name="Google Shape;185;p26"/>
            <p:cNvSpPr/>
            <p:nvPr/>
          </p:nvSpPr>
          <p:spPr>
            <a:xfrm>
              <a:off x="2423200" y="1780300"/>
              <a:ext cx="466175" cy="468175"/>
            </a:xfrm>
            <a:custGeom>
              <a:avLst/>
              <a:gdLst/>
              <a:ahLst/>
              <a:cxnLst/>
              <a:rect l="l" t="t" r="r" b="b"/>
              <a:pathLst>
                <a:path w="18647" h="18727" extrusionOk="0">
                  <a:moveTo>
                    <a:pt x="8774" y="0"/>
                  </a:moveTo>
                  <a:cubicBezTo>
                    <a:pt x="8145" y="0"/>
                    <a:pt x="7510" y="81"/>
                    <a:pt x="6881" y="250"/>
                  </a:cubicBezTo>
                  <a:cubicBezTo>
                    <a:pt x="2477" y="1430"/>
                    <a:pt x="0" y="6466"/>
                    <a:pt x="1349" y="11500"/>
                  </a:cubicBezTo>
                  <a:cubicBezTo>
                    <a:pt x="2505" y="15815"/>
                    <a:pt x="6097" y="18727"/>
                    <a:pt x="9874" y="18727"/>
                  </a:cubicBezTo>
                  <a:cubicBezTo>
                    <a:pt x="10502" y="18727"/>
                    <a:pt x="11136" y="18646"/>
                    <a:pt x="11765" y="18477"/>
                  </a:cubicBezTo>
                  <a:cubicBezTo>
                    <a:pt x="16170" y="17297"/>
                    <a:pt x="18646" y="12259"/>
                    <a:pt x="17298" y="7226"/>
                  </a:cubicBezTo>
                  <a:cubicBezTo>
                    <a:pt x="16141" y="2911"/>
                    <a:pt x="12550" y="0"/>
                    <a:pt x="8774" y="0"/>
                  </a:cubicBezTo>
                  <a:close/>
                </a:path>
              </a:pathLst>
            </a:custGeom>
            <a:solidFill>
              <a:srgbClr val="F8B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 name="Google Shape;186;p26"/>
            <p:cNvSpPr/>
            <p:nvPr/>
          </p:nvSpPr>
          <p:spPr>
            <a:xfrm>
              <a:off x="2947900" y="2079275"/>
              <a:ext cx="416450" cy="398700"/>
            </a:xfrm>
            <a:custGeom>
              <a:avLst/>
              <a:gdLst/>
              <a:ahLst/>
              <a:cxnLst/>
              <a:rect l="l" t="t" r="r" b="b"/>
              <a:pathLst>
                <a:path w="16658" h="15948" extrusionOk="0">
                  <a:moveTo>
                    <a:pt x="8321" y="1"/>
                  </a:moveTo>
                  <a:cubicBezTo>
                    <a:pt x="4235" y="1"/>
                    <a:pt x="754" y="3126"/>
                    <a:pt x="388" y="7275"/>
                  </a:cubicBezTo>
                  <a:cubicBezTo>
                    <a:pt x="1" y="11660"/>
                    <a:pt x="3243" y="15529"/>
                    <a:pt x="7630" y="15916"/>
                  </a:cubicBezTo>
                  <a:cubicBezTo>
                    <a:pt x="7867" y="15937"/>
                    <a:pt x="8104" y="15948"/>
                    <a:pt x="8338" y="15948"/>
                  </a:cubicBezTo>
                  <a:cubicBezTo>
                    <a:pt x="12426" y="15948"/>
                    <a:pt x="15906" y="12822"/>
                    <a:pt x="16271" y="8674"/>
                  </a:cubicBezTo>
                  <a:cubicBezTo>
                    <a:pt x="16657" y="4288"/>
                    <a:pt x="13416" y="419"/>
                    <a:pt x="9029" y="32"/>
                  </a:cubicBezTo>
                  <a:cubicBezTo>
                    <a:pt x="8792" y="11"/>
                    <a:pt x="8556" y="1"/>
                    <a:pt x="8321" y="1"/>
                  </a:cubicBezTo>
                  <a:close/>
                </a:path>
              </a:pathLst>
            </a:custGeom>
            <a:solidFill>
              <a:srgbClr val="EC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 name="Google Shape;187;p26"/>
            <p:cNvSpPr/>
            <p:nvPr/>
          </p:nvSpPr>
          <p:spPr>
            <a:xfrm>
              <a:off x="4198450" y="2189450"/>
              <a:ext cx="416425" cy="398700"/>
            </a:xfrm>
            <a:custGeom>
              <a:avLst/>
              <a:gdLst/>
              <a:ahLst/>
              <a:cxnLst/>
              <a:rect l="l" t="t" r="r" b="b"/>
              <a:pathLst>
                <a:path w="16657" h="15948" extrusionOk="0">
                  <a:moveTo>
                    <a:pt x="8320" y="1"/>
                  </a:moveTo>
                  <a:cubicBezTo>
                    <a:pt x="4233" y="1"/>
                    <a:pt x="752" y="3126"/>
                    <a:pt x="387" y="7275"/>
                  </a:cubicBezTo>
                  <a:cubicBezTo>
                    <a:pt x="1" y="11660"/>
                    <a:pt x="3243" y="15529"/>
                    <a:pt x="7630" y="15916"/>
                  </a:cubicBezTo>
                  <a:cubicBezTo>
                    <a:pt x="7867" y="15937"/>
                    <a:pt x="8103" y="15947"/>
                    <a:pt x="8338" y="15947"/>
                  </a:cubicBezTo>
                  <a:cubicBezTo>
                    <a:pt x="12424" y="15947"/>
                    <a:pt x="15905" y="12822"/>
                    <a:pt x="16271" y="8673"/>
                  </a:cubicBezTo>
                  <a:cubicBezTo>
                    <a:pt x="16657" y="4289"/>
                    <a:pt x="13415" y="419"/>
                    <a:pt x="9028" y="32"/>
                  </a:cubicBezTo>
                  <a:cubicBezTo>
                    <a:pt x="8790" y="11"/>
                    <a:pt x="8554" y="1"/>
                    <a:pt x="8320" y="1"/>
                  </a:cubicBezTo>
                  <a:close/>
                </a:path>
              </a:pathLst>
            </a:custGeom>
            <a:solidFill>
              <a:srgbClr val="EC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 name="Google Shape;188;p26"/>
            <p:cNvSpPr/>
            <p:nvPr/>
          </p:nvSpPr>
          <p:spPr>
            <a:xfrm>
              <a:off x="4166275" y="1774050"/>
              <a:ext cx="437250" cy="310675"/>
            </a:xfrm>
            <a:custGeom>
              <a:avLst/>
              <a:gdLst/>
              <a:ahLst/>
              <a:cxnLst/>
              <a:rect l="l" t="t" r="r" b="b"/>
              <a:pathLst>
                <a:path w="17490" h="12427" fill="none" extrusionOk="0">
                  <a:moveTo>
                    <a:pt x="1337" y="11610"/>
                  </a:moveTo>
                  <a:cubicBezTo>
                    <a:pt x="1337" y="11610"/>
                    <a:pt x="0" y="0"/>
                    <a:pt x="8936" y="833"/>
                  </a:cubicBezTo>
                  <a:cubicBezTo>
                    <a:pt x="17489" y="1631"/>
                    <a:pt x="14350" y="12426"/>
                    <a:pt x="14350" y="12426"/>
                  </a:cubicBezTo>
                </a:path>
              </a:pathLst>
            </a:custGeom>
            <a:noFill/>
            <a:ln w="28575" cap="rnd" cmpd="sng">
              <a:solidFill>
                <a:srgbClr val="5B260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 name="Google Shape;189;p26"/>
            <p:cNvSpPr/>
            <p:nvPr/>
          </p:nvSpPr>
          <p:spPr>
            <a:xfrm>
              <a:off x="3072025" y="1677625"/>
              <a:ext cx="437225" cy="310675"/>
            </a:xfrm>
            <a:custGeom>
              <a:avLst/>
              <a:gdLst/>
              <a:ahLst/>
              <a:cxnLst/>
              <a:rect l="l" t="t" r="r" b="b"/>
              <a:pathLst>
                <a:path w="17489" h="12427" fill="none" extrusionOk="0">
                  <a:moveTo>
                    <a:pt x="1337" y="11612"/>
                  </a:moveTo>
                  <a:cubicBezTo>
                    <a:pt x="1337" y="11612"/>
                    <a:pt x="0" y="1"/>
                    <a:pt x="8936" y="834"/>
                  </a:cubicBezTo>
                  <a:cubicBezTo>
                    <a:pt x="17489" y="1631"/>
                    <a:pt x="14350" y="12427"/>
                    <a:pt x="14350" y="12427"/>
                  </a:cubicBezTo>
                </a:path>
              </a:pathLst>
            </a:custGeom>
            <a:noFill/>
            <a:ln w="28575" cap="rnd" cmpd="sng">
              <a:solidFill>
                <a:srgbClr val="5B260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 name="Google Shape;190;p26"/>
            <p:cNvSpPr/>
            <p:nvPr/>
          </p:nvSpPr>
          <p:spPr>
            <a:xfrm>
              <a:off x="3678425" y="2028250"/>
              <a:ext cx="367250" cy="165650"/>
            </a:xfrm>
            <a:custGeom>
              <a:avLst/>
              <a:gdLst/>
              <a:ahLst/>
              <a:cxnLst/>
              <a:rect l="l" t="t" r="r" b="b"/>
              <a:pathLst>
                <a:path w="14690" h="6626" extrusionOk="0">
                  <a:moveTo>
                    <a:pt x="4053" y="0"/>
                  </a:moveTo>
                  <a:cubicBezTo>
                    <a:pt x="1347" y="0"/>
                    <a:pt x="160" y="865"/>
                    <a:pt x="86" y="1991"/>
                  </a:cubicBezTo>
                  <a:cubicBezTo>
                    <a:pt x="1" y="3129"/>
                    <a:pt x="1052" y="4539"/>
                    <a:pt x="2809" y="5598"/>
                  </a:cubicBezTo>
                  <a:lnTo>
                    <a:pt x="2810" y="5604"/>
                  </a:lnTo>
                  <a:cubicBezTo>
                    <a:pt x="3452" y="5991"/>
                    <a:pt x="4134" y="6307"/>
                    <a:pt x="4844" y="6549"/>
                  </a:cubicBezTo>
                  <a:cubicBezTo>
                    <a:pt x="4997" y="6601"/>
                    <a:pt x="5170" y="6625"/>
                    <a:pt x="5358" y="6625"/>
                  </a:cubicBezTo>
                  <a:cubicBezTo>
                    <a:pt x="8238" y="6625"/>
                    <a:pt x="14689" y="874"/>
                    <a:pt x="5417" y="64"/>
                  </a:cubicBezTo>
                  <a:cubicBezTo>
                    <a:pt x="4925" y="21"/>
                    <a:pt x="4471" y="0"/>
                    <a:pt x="4053" y="0"/>
                  </a:cubicBezTo>
                  <a:close/>
                </a:path>
              </a:pathLst>
            </a:custGeom>
            <a:solidFill>
              <a:srgbClr val="EC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 name="Google Shape;191;p26"/>
            <p:cNvSpPr/>
            <p:nvPr/>
          </p:nvSpPr>
          <p:spPr>
            <a:xfrm>
              <a:off x="3155325" y="2120550"/>
              <a:ext cx="39700" cy="37500"/>
            </a:xfrm>
            <a:custGeom>
              <a:avLst/>
              <a:gdLst/>
              <a:ahLst/>
              <a:cxnLst/>
              <a:rect l="l" t="t" r="r" b="b"/>
              <a:pathLst>
                <a:path w="1588" h="1500" extrusionOk="0">
                  <a:moveTo>
                    <a:pt x="805" y="1"/>
                  </a:moveTo>
                  <a:cubicBezTo>
                    <a:pt x="527" y="1"/>
                    <a:pt x="270" y="154"/>
                    <a:pt x="140" y="403"/>
                  </a:cubicBezTo>
                  <a:cubicBezTo>
                    <a:pt x="0" y="673"/>
                    <a:pt x="36" y="999"/>
                    <a:pt x="230" y="1232"/>
                  </a:cubicBezTo>
                  <a:cubicBezTo>
                    <a:pt x="375" y="1404"/>
                    <a:pt x="587" y="1499"/>
                    <a:pt x="805" y="1499"/>
                  </a:cubicBezTo>
                  <a:cubicBezTo>
                    <a:pt x="880" y="1499"/>
                    <a:pt x="955" y="1488"/>
                    <a:pt x="1030" y="1465"/>
                  </a:cubicBezTo>
                  <a:cubicBezTo>
                    <a:pt x="1319" y="1374"/>
                    <a:pt x="1524" y="1117"/>
                    <a:pt x="1551" y="816"/>
                  </a:cubicBezTo>
                  <a:cubicBezTo>
                    <a:pt x="1588" y="403"/>
                    <a:pt x="1283" y="39"/>
                    <a:pt x="871" y="4"/>
                  </a:cubicBezTo>
                  <a:cubicBezTo>
                    <a:pt x="849" y="2"/>
                    <a:pt x="827" y="1"/>
                    <a:pt x="805" y="1"/>
                  </a:cubicBezTo>
                  <a:close/>
                </a:path>
              </a:pathLst>
            </a:custGeom>
            <a:solidFill>
              <a:srgbClr val="FF0000">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 name="Google Shape;192;p26"/>
            <p:cNvSpPr/>
            <p:nvPr/>
          </p:nvSpPr>
          <p:spPr>
            <a:xfrm>
              <a:off x="3226775" y="2195675"/>
              <a:ext cx="39725" cy="37500"/>
            </a:xfrm>
            <a:custGeom>
              <a:avLst/>
              <a:gdLst/>
              <a:ahLst/>
              <a:cxnLst/>
              <a:rect l="l" t="t" r="r" b="b"/>
              <a:pathLst>
                <a:path w="1589" h="1500" extrusionOk="0">
                  <a:moveTo>
                    <a:pt x="805" y="1"/>
                  </a:moveTo>
                  <a:cubicBezTo>
                    <a:pt x="527" y="1"/>
                    <a:pt x="271" y="155"/>
                    <a:pt x="140" y="404"/>
                  </a:cubicBezTo>
                  <a:cubicBezTo>
                    <a:pt x="1" y="672"/>
                    <a:pt x="36" y="1000"/>
                    <a:pt x="231" y="1231"/>
                  </a:cubicBezTo>
                  <a:cubicBezTo>
                    <a:pt x="376" y="1405"/>
                    <a:pt x="587" y="1500"/>
                    <a:pt x="805" y="1500"/>
                  </a:cubicBezTo>
                  <a:cubicBezTo>
                    <a:pt x="880" y="1500"/>
                    <a:pt x="956" y="1489"/>
                    <a:pt x="1030" y="1465"/>
                  </a:cubicBezTo>
                  <a:cubicBezTo>
                    <a:pt x="1319" y="1374"/>
                    <a:pt x="1525" y="1118"/>
                    <a:pt x="1551" y="817"/>
                  </a:cubicBezTo>
                  <a:cubicBezTo>
                    <a:pt x="1589" y="404"/>
                    <a:pt x="1284" y="40"/>
                    <a:pt x="871" y="3"/>
                  </a:cubicBezTo>
                  <a:cubicBezTo>
                    <a:pt x="849" y="2"/>
                    <a:pt x="827" y="1"/>
                    <a:pt x="805" y="1"/>
                  </a:cubicBezTo>
                  <a:close/>
                </a:path>
              </a:pathLst>
            </a:custGeom>
            <a:solidFill>
              <a:srgbClr val="FF0000">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 name="Google Shape;193;p26"/>
            <p:cNvSpPr/>
            <p:nvPr/>
          </p:nvSpPr>
          <p:spPr>
            <a:xfrm>
              <a:off x="3335925" y="2129925"/>
              <a:ext cx="39700" cy="37525"/>
            </a:xfrm>
            <a:custGeom>
              <a:avLst/>
              <a:gdLst/>
              <a:ahLst/>
              <a:cxnLst/>
              <a:rect l="l" t="t" r="r" b="b"/>
              <a:pathLst>
                <a:path w="1588" h="1501" extrusionOk="0">
                  <a:moveTo>
                    <a:pt x="805" y="1"/>
                  </a:moveTo>
                  <a:cubicBezTo>
                    <a:pt x="527" y="1"/>
                    <a:pt x="270" y="155"/>
                    <a:pt x="140" y="404"/>
                  </a:cubicBezTo>
                  <a:cubicBezTo>
                    <a:pt x="0" y="672"/>
                    <a:pt x="36" y="1000"/>
                    <a:pt x="230" y="1232"/>
                  </a:cubicBezTo>
                  <a:cubicBezTo>
                    <a:pt x="375" y="1405"/>
                    <a:pt x="587" y="1500"/>
                    <a:pt x="805" y="1500"/>
                  </a:cubicBezTo>
                  <a:cubicBezTo>
                    <a:pt x="880" y="1500"/>
                    <a:pt x="955" y="1489"/>
                    <a:pt x="1030" y="1466"/>
                  </a:cubicBezTo>
                  <a:cubicBezTo>
                    <a:pt x="1319" y="1375"/>
                    <a:pt x="1524" y="1118"/>
                    <a:pt x="1551" y="817"/>
                  </a:cubicBezTo>
                  <a:cubicBezTo>
                    <a:pt x="1588" y="404"/>
                    <a:pt x="1282" y="40"/>
                    <a:pt x="871" y="4"/>
                  </a:cubicBezTo>
                  <a:cubicBezTo>
                    <a:pt x="849" y="2"/>
                    <a:pt x="827" y="1"/>
                    <a:pt x="805" y="1"/>
                  </a:cubicBezTo>
                  <a:close/>
                </a:path>
              </a:pathLst>
            </a:custGeom>
            <a:solidFill>
              <a:srgbClr val="FF0000">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 name="Google Shape;194;p26"/>
            <p:cNvSpPr/>
            <p:nvPr/>
          </p:nvSpPr>
          <p:spPr>
            <a:xfrm>
              <a:off x="2966100" y="2049075"/>
              <a:ext cx="39725" cy="37500"/>
            </a:xfrm>
            <a:custGeom>
              <a:avLst/>
              <a:gdLst/>
              <a:ahLst/>
              <a:cxnLst/>
              <a:rect l="l" t="t" r="r" b="b"/>
              <a:pathLst>
                <a:path w="1589" h="1500" extrusionOk="0">
                  <a:moveTo>
                    <a:pt x="805" y="0"/>
                  </a:moveTo>
                  <a:cubicBezTo>
                    <a:pt x="528" y="0"/>
                    <a:pt x="271" y="154"/>
                    <a:pt x="141" y="404"/>
                  </a:cubicBezTo>
                  <a:cubicBezTo>
                    <a:pt x="0" y="672"/>
                    <a:pt x="36" y="999"/>
                    <a:pt x="231" y="1231"/>
                  </a:cubicBezTo>
                  <a:cubicBezTo>
                    <a:pt x="376" y="1404"/>
                    <a:pt x="588" y="1500"/>
                    <a:pt x="806" y="1500"/>
                  </a:cubicBezTo>
                  <a:cubicBezTo>
                    <a:pt x="881" y="1500"/>
                    <a:pt x="957" y="1489"/>
                    <a:pt x="1031" y="1465"/>
                  </a:cubicBezTo>
                  <a:cubicBezTo>
                    <a:pt x="1319" y="1374"/>
                    <a:pt x="1526" y="1118"/>
                    <a:pt x="1552" y="816"/>
                  </a:cubicBezTo>
                  <a:cubicBezTo>
                    <a:pt x="1589" y="404"/>
                    <a:pt x="1284" y="40"/>
                    <a:pt x="871" y="3"/>
                  </a:cubicBezTo>
                  <a:cubicBezTo>
                    <a:pt x="849" y="1"/>
                    <a:pt x="827" y="0"/>
                    <a:pt x="805" y="0"/>
                  </a:cubicBezTo>
                  <a:close/>
                </a:path>
              </a:pathLst>
            </a:custGeom>
            <a:solidFill>
              <a:srgbClr val="FF0000">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 name="Google Shape;195;p26"/>
            <p:cNvSpPr/>
            <p:nvPr/>
          </p:nvSpPr>
          <p:spPr>
            <a:xfrm>
              <a:off x="3016800" y="2158325"/>
              <a:ext cx="41200" cy="37500"/>
            </a:xfrm>
            <a:custGeom>
              <a:avLst/>
              <a:gdLst/>
              <a:ahLst/>
              <a:cxnLst/>
              <a:rect l="l" t="t" r="r" b="b"/>
              <a:pathLst>
                <a:path w="1648" h="1500" extrusionOk="0">
                  <a:moveTo>
                    <a:pt x="822" y="1"/>
                  </a:moveTo>
                  <a:cubicBezTo>
                    <a:pt x="481" y="1"/>
                    <a:pt x="173" y="235"/>
                    <a:pt x="93" y="582"/>
                  </a:cubicBezTo>
                  <a:cubicBezTo>
                    <a:pt x="0" y="985"/>
                    <a:pt x="253" y="1388"/>
                    <a:pt x="656" y="1480"/>
                  </a:cubicBezTo>
                  <a:cubicBezTo>
                    <a:pt x="712" y="1493"/>
                    <a:pt x="769" y="1499"/>
                    <a:pt x="825" y="1499"/>
                  </a:cubicBezTo>
                  <a:cubicBezTo>
                    <a:pt x="1166" y="1499"/>
                    <a:pt x="1474" y="1264"/>
                    <a:pt x="1554" y="917"/>
                  </a:cubicBezTo>
                  <a:cubicBezTo>
                    <a:pt x="1647" y="515"/>
                    <a:pt x="1395" y="112"/>
                    <a:pt x="992" y="20"/>
                  </a:cubicBezTo>
                  <a:cubicBezTo>
                    <a:pt x="935" y="7"/>
                    <a:pt x="878" y="1"/>
                    <a:pt x="822" y="1"/>
                  </a:cubicBezTo>
                  <a:close/>
                </a:path>
              </a:pathLst>
            </a:custGeom>
            <a:solidFill>
              <a:srgbClr val="FF0000">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 name="Google Shape;196;p26"/>
            <p:cNvSpPr/>
            <p:nvPr/>
          </p:nvSpPr>
          <p:spPr>
            <a:xfrm>
              <a:off x="4380850" y="2269800"/>
              <a:ext cx="39500" cy="37500"/>
            </a:xfrm>
            <a:custGeom>
              <a:avLst/>
              <a:gdLst/>
              <a:ahLst/>
              <a:cxnLst/>
              <a:rect l="l" t="t" r="r" b="b"/>
              <a:pathLst>
                <a:path w="1580" h="1500" extrusionOk="0">
                  <a:moveTo>
                    <a:pt x="774" y="0"/>
                  </a:moveTo>
                  <a:cubicBezTo>
                    <a:pt x="389" y="0"/>
                    <a:pt x="61" y="294"/>
                    <a:pt x="27" y="684"/>
                  </a:cubicBezTo>
                  <a:cubicBezTo>
                    <a:pt x="1" y="986"/>
                    <a:pt x="158" y="1274"/>
                    <a:pt x="427" y="1414"/>
                  </a:cubicBezTo>
                  <a:cubicBezTo>
                    <a:pt x="536" y="1471"/>
                    <a:pt x="656" y="1500"/>
                    <a:pt x="774" y="1500"/>
                  </a:cubicBezTo>
                  <a:cubicBezTo>
                    <a:pt x="946" y="1500"/>
                    <a:pt x="1117" y="1440"/>
                    <a:pt x="1255" y="1324"/>
                  </a:cubicBezTo>
                  <a:cubicBezTo>
                    <a:pt x="1487" y="1130"/>
                    <a:pt x="1579" y="814"/>
                    <a:pt x="1488" y="526"/>
                  </a:cubicBezTo>
                  <a:cubicBezTo>
                    <a:pt x="1397" y="236"/>
                    <a:pt x="1141" y="30"/>
                    <a:pt x="839" y="3"/>
                  </a:cubicBezTo>
                  <a:cubicBezTo>
                    <a:pt x="817" y="1"/>
                    <a:pt x="795" y="0"/>
                    <a:pt x="774" y="0"/>
                  </a:cubicBezTo>
                  <a:close/>
                </a:path>
              </a:pathLst>
            </a:custGeom>
            <a:solidFill>
              <a:srgbClr val="FF0000">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 name="Google Shape;197;p26"/>
            <p:cNvSpPr/>
            <p:nvPr/>
          </p:nvSpPr>
          <p:spPr>
            <a:xfrm>
              <a:off x="4297325" y="2331300"/>
              <a:ext cx="39525" cy="37475"/>
            </a:xfrm>
            <a:custGeom>
              <a:avLst/>
              <a:gdLst/>
              <a:ahLst/>
              <a:cxnLst/>
              <a:rect l="l" t="t" r="r" b="b"/>
              <a:pathLst>
                <a:path w="1581" h="1499" extrusionOk="0">
                  <a:moveTo>
                    <a:pt x="774" y="0"/>
                  </a:moveTo>
                  <a:cubicBezTo>
                    <a:pt x="389" y="0"/>
                    <a:pt x="62" y="294"/>
                    <a:pt x="29" y="684"/>
                  </a:cubicBezTo>
                  <a:cubicBezTo>
                    <a:pt x="1" y="986"/>
                    <a:pt x="160" y="1274"/>
                    <a:pt x="428" y="1414"/>
                  </a:cubicBezTo>
                  <a:cubicBezTo>
                    <a:pt x="538" y="1471"/>
                    <a:pt x="657" y="1499"/>
                    <a:pt x="775" y="1499"/>
                  </a:cubicBezTo>
                  <a:cubicBezTo>
                    <a:pt x="947" y="1499"/>
                    <a:pt x="1118" y="1440"/>
                    <a:pt x="1257" y="1324"/>
                  </a:cubicBezTo>
                  <a:cubicBezTo>
                    <a:pt x="1488" y="1129"/>
                    <a:pt x="1580" y="814"/>
                    <a:pt x="1489" y="525"/>
                  </a:cubicBezTo>
                  <a:cubicBezTo>
                    <a:pt x="1399" y="235"/>
                    <a:pt x="1142" y="30"/>
                    <a:pt x="841" y="3"/>
                  </a:cubicBezTo>
                  <a:cubicBezTo>
                    <a:pt x="818" y="1"/>
                    <a:pt x="796" y="0"/>
                    <a:pt x="774" y="0"/>
                  </a:cubicBezTo>
                  <a:close/>
                </a:path>
              </a:pathLst>
            </a:custGeom>
            <a:solidFill>
              <a:srgbClr val="FF0000">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 name="Google Shape;198;p26"/>
            <p:cNvSpPr/>
            <p:nvPr/>
          </p:nvSpPr>
          <p:spPr>
            <a:xfrm>
              <a:off x="4201400" y="2247475"/>
              <a:ext cx="39475" cy="37475"/>
            </a:xfrm>
            <a:custGeom>
              <a:avLst/>
              <a:gdLst/>
              <a:ahLst/>
              <a:cxnLst/>
              <a:rect l="l" t="t" r="r" b="b"/>
              <a:pathLst>
                <a:path w="1579" h="1499" extrusionOk="0">
                  <a:moveTo>
                    <a:pt x="772" y="0"/>
                  </a:moveTo>
                  <a:cubicBezTo>
                    <a:pt x="389" y="0"/>
                    <a:pt x="62" y="294"/>
                    <a:pt x="27" y="684"/>
                  </a:cubicBezTo>
                  <a:cubicBezTo>
                    <a:pt x="0" y="986"/>
                    <a:pt x="158" y="1274"/>
                    <a:pt x="427" y="1414"/>
                  </a:cubicBezTo>
                  <a:cubicBezTo>
                    <a:pt x="536" y="1471"/>
                    <a:pt x="655" y="1499"/>
                    <a:pt x="773" y="1499"/>
                  </a:cubicBezTo>
                  <a:cubicBezTo>
                    <a:pt x="946" y="1499"/>
                    <a:pt x="1117" y="1440"/>
                    <a:pt x="1255" y="1324"/>
                  </a:cubicBezTo>
                  <a:cubicBezTo>
                    <a:pt x="1487" y="1129"/>
                    <a:pt x="1579" y="814"/>
                    <a:pt x="1488" y="525"/>
                  </a:cubicBezTo>
                  <a:cubicBezTo>
                    <a:pt x="1397" y="236"/>
                    <a:pt x="1141" y="30"/>
                    <a:pt x="839" y="3"/>
                  </a:cubicBezTo>
                  <a:cubicBezTo>
                    <a:pt x="816" y="1"/>
                    <a:pt x="794" y="0"/>
                    <a:pt x="772" y="0"/>
                  </a:cubicBezTo>
                  <a:close/>
                </a:path>
              </a:pathLst>
            </a:custGeom>
            <a:solidFill>
              <a:srgbClr val="FF0000">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 name="Google Shape;199;p26"/>
            <p:cNvSpPr/>
            <p:nvPr/>
          </p:nvSpPr>
          <p:spPr>
            <a:xfrm>
              <a:off x="4579650" y="2232525"/>
              <a:ext cx="39475" cy="37500"/>
            </a:xfrm>
            <a:custGeom>
              <a:avLst/>
              <a:gdLst/>
              <a:ahLst/>
              <a:cxnLst/>
              <a:rect l="l" t="t" r="r" b="b"/>
              <a:pathLst>
                <a:path w="1579" h="1500" extrusionOk="0">
                  <a:moveTo>
                    <a:pt x="770" y="0"/>
                  </a:moveTo>
                  <a:cubicBezTo>
                    <a:pt x="386" y="0"/>
                    <a:pt x="60" y="294"/>
                    <a:pt x="27" y="683"/>
                  </a:cubicBezTo>
                  <a:cubicBezTo>
                    <a:pt x="0" y="986"/>
                    <a:pt x="158" y="1274"/>
                    <a:pt x="427" y="1414"/>
                  </a:cubicBezTo>
                  <a:cubicBezTo>
                    <a:pt x="536" y="1471"/>
                    <a:pt x="655" y="1499"/>
                    <a:pt x="773" y="1499"/>
                  </a:cubicBezTo>
                  <a:cubicBezTo>
                    <a:pt x="945" y="1499"/>
                    <a:pt x="1116" y="1439"/>
                    <a:pt x="1255" y="1323"/>
                  </a:cubicBezTo>
                  <a:cubicBezTo>
                    <a:pt x="1487" y="1129"/>
                    <a:pt x="1579" y="813"/>
                    <a:pt x="1488" y="525"/>
                  </a:cubicBezTo>
                  <a:cubicBezTo>
                    <a:pt x="1397" y="235"/>
                    <a:pt x="1141" y="29"/>
                    <a:pt x="839" y="4"/>
                  </a:cubicBezTo>
                  <a:cubicBezTo>
                    <a:pt x="816" y="1"/>
                    <a:pt x="793" y="0"/>
                    <a:pt x="770" y="0"/>
                  </a:cubicBezTo>
                  <a:close/>
                </a:path>
              </a:pathLst>
            </a:custGeom>
            <a:solidFill>
              <a:srgbClr val="FF0000">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 name="Google Shape;200;p26"/>
            <p:cNvSpPr/>
            <p:nvPr/>
          </p:nvSpPr>
          <p:spPr>
            <a:xfrm>
              <a:off x="4510125" y="2331225"/>
              <a:ext cx="39475" cy="37500"/>
            </a:xfrm>
            <a:custGeom>
              <a:avLst/>
              <a:gdLst/>
              <a:ahLst/>
              <a:cxnLst/>
              <a:rect l="l" t="t" r="r" b="b"/>
              <a:pathLst>
                <a:path w="1579" h="1500" extrusionOk="0">
                  <a:moveTo>
                    <a:pt x="774" y="0"/>
                  </a:moveTo>
                  <a:cubicBezTo>
                    <a:pt x="389" y="0"/>
                    <a:pt x="61" y="293"/>
                    <a:pt x="27" y="684"/>
                  </a:cubicBezTo>
                  <a:cubicBezTo>
                    <a:pt x="1" y="986"/>
                    <a:pt x="158" y="1274"/>
                    <a:pt x="427" y="1415"/>
                  </a:cubicBezTo>
                  <a:cubicBezTo>
                    <a:pt x="536" y="1472"/>
                    <a:pt x="655" y="1500"/>
                    <a:pt x="773" y="1500"/>
                  </a:cubicBezTo>
                  <a:cubicBezTo>
                    <a:pt x="946" y="1500"/>
                    <a:pt x="1117" y="1440"/>
                    <a:pt x="1255" y="1324"/>
                  </a:cubicBezTo>
                  <a:cubicBezTo>
                    <a:pt x="1487" y="1130"/>
                    <a:pt x="1579" y="814"/>
                    <a:pt x="1488" y="525"/>
                  </a:cubicBezTo>
                  <a:cubicBezTo>
                    <a:pt x="1397" y="236"/>
                    <a:pt x="1141" y="30"/>
                    <a:pt x="839" y="3"/>
                  </a:cubicBezTo>
                  <a:cubicBezTo>
                    <a:pt x="817" y="1"/>
                    <a:pt x="795" y="0"/>
                    <a:pt x="774" y="0"/>
                  </a:cubicBezTo>
                  <a:close/>
                </a:path>
              </a:pathLst>
            </a:custGeom>
            <a:solidFill>
              <a:srgbClr val="FF0000">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 name="Google Shape;201;p26"/>
            <p:cNvSpPr/>
            <p:nvPr/>
          </p:nvSpPr>
          <p:spPr>
            <a:xfrm>
              <a:off x="3484925" y="2266425"/>
              <a:ext cx="608750" cy="319125"/>
            </a:xfrm>
            <a:custGeom>
              <a:avLst/>
              <a:gdLst/>
              <a:ahLst/>
              <a:cxnLst/>
              <a:rect l="l" t="t" r="r" b="b"/>
              <a:pathLst>
                <a:path w="24350" h="12765" extrusionOk="0">
                  <a:moveTo>
                    <a:pt x="4265" y="0"/>
                  </a:moveTo>
                  <a:cubicBezTo>
                    <a:pt x="2721" y="0"/>
                    <a:pt x="1231" y="645"/>
                    <a:pt x="534" y="2040"/>
                  </a:cubicBezTo>
                  <a:cubicBezTo>
                    <a:pt x="138" y="2845"/>
                    <a:pt x="1" y="3899"/>
                    <a:pt x="273" y="5229"/>
                  </a:cubicBezTo>
                  <a:cubicBezTo>
                    <a:pt x="1200" y="9796"/>
                    <a:pt x="6037" y="12276"/>
                    <a:pt x="10170" y="12661"/>
                  </a:cubicBezTo>
                  <a:cubicBezTo>
                    <a:pt x="10919" y="12731"/>
                    <a:pt x="11635" y="12764"/>
                    <a:pt x="12320" y="12764"/>
                  </a:cubicBezTo>
                  <a:cubicBezTo>
                    <a:pt x="19200" y="12764"/>
                    <a:pt x="22862" y="9376"/>
                    <a:pt x="23820" y="5381"/>
                  </a:cubicBezTo>
                  <a:cubicBezTo>
                    <a:pt x="24349" y="3171"/>
                    <a:pt x="23572" y="1704"/>
                    <a:pt x="22096" y="959"/>
                  </a:cubicBezTo>
                  <a:cubicBezTo>
                    <a:pt x="21319" y="567"/>
                    <a:pt x="20348" y="372"/>
                    <a:pt x="19276" y="372"/>
                  </a:cubicBezTo>
                  <a:cubicBezTo>
                    <a:pt x="18598" y="372"/>
                    <a:pt x="17879" y="450"/>
                    <a:pt x="17143" y="605"/>
                  </a:cubicBezTo>
                  <a:cubicBezTo>
                    <a:pt x="16869" y="662"/>
                    <a:pt x="16597" y="728"/>
                    <a:pt x="16318" y="807"/>
                  </a:cubicBezTo>
                  <a:cubicBezTo>
                    <a:pt x="15493" y="1040"/>
                    <a:pt x="14723" y="1206"/>
                    <a:pt x="13993" y="1313"/>
                  </a:cubicBezTo>
                  <a:lnTo>
                    <a:pt x="13987" y="1314"/>
                  </a:lnTo>
                  <a:cubicBezTo>
                    <a:pt x="13245" y="1424"/>
                    <a:pt x="12550" y="1472"/>
                    <a:pt x="11890" y="1472"/>
                  </a:cubicBezTo>
                  <a:cubicBezTo>
                    <a:pt x="9737" y="1472"/>
                    <a:pt x="7960" y="952"/>
                    <a:pt x="6147" y="320"/>
                  </a:cubicBezTo>
                  <a:cubicBezTo>
                    <a:pt x="5545" y="109"/>
                    <a:pt x="4900" y="0"/>
                    <a:pt x="4265" y="0"/>
                  </a:cubicBezTo>
                  <a:close/>
                </a:path>
              </a:pathLst>
            </a:custGeom>
            <a:solidFill>
              <a:srgbClr val="401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 name="Google Shape;202;p26"/>
            <p:cNvSpPr/>
            <p:nvPr/>
          </p:nvSpPr>
          <p:spPr>
            <a:xfrm>
              <a:off x="3498275" y="2266450"/>
              <a:ext cx="338300" cy="128600"/>
            </a:xfrm>
            <a:custGeom>
              <a:avLst/>
              <a:gdLst/>
              <a:ahLst/>
              <a:cxnLst/>
              <a:rect l="l" t="t" r="r" b="b"/>
              <a:pathLst>
                <a:path w="13532" h="5144" extrusionOk="0">
                  <a:moveTo>
                    <a:pt x="3731" y="0"/>
                  </a:moveTo>
                  <a:cubicBezTo>
                    <a:pt x="2187" y="0"/>
                    <a:pt x="697" y="645"/>
                    <a:pt x="0" y="2041"/>
                  </a:cubicBezTo>
                  <a:cubicBezTo>
                    <a:pt x="1058" y="4417"/>
                    <a:pt x="5109" y="5144"/>
                    <a:pt x="8246" y="5144"/>
                  </a:cubicBezTo>
                  <a:cubicBezTo>
                    <a:pt x="9580" y="5144"/>
                    <a:pt x="10748" y="5012"/>
                    <a:pt x="11451" y="4820"/>
                  </a:cubicBezTo>
                  <a:cubicBezTo>
                    <a:pt x="13325" y="4307"/>
                    <a:pt x="13531" y="2493"/>
                    <a:pt x="13453" y="1314"/>
                  </a:cubicBezTo>
                  <a:lnTo>
                    <a:pt x="13453" y="1314"/>
                  </a:lnTo>
                  <a:cubicBezTo>
                    <a:pt x="12711" y="1424"/>
                    <a:pt x="12016" y="1472"/>
                    <a:pt x="11356" y="1472"/>
                  </a:cubicBezTo>
                  <a:cubicBezTo>
                    <a:pt x="9203" y="1472"/>
                    <a:pt x="7426" y="952"/>
                    <a:pt x="5613" y="320"/>
                  </a:cubicBezTo>
                  <a:cubicBezTo>
                    <a:pt x="5011" y="109"/>
                    <a:pt x="4366" y="0"/>
                    <a:pt x="37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 name="Google Shape;203;p26"/>
            <p:cNvSpPr/>
            <p:nvPr/>
          </p:nvSpPr>
          <p:spPr>
            <a:xfrm>
              <a:off x="3894000" y="2275725"/>
              <a:ext cx="153800" cy="100925"/>
            </a:xfrm>
            <a:custGeom>
              <a:avLst/>
              <a:gdLst/>
              <a:ahLst/>
              <a:cxnLst/>
              <a:rect l="l" t="t" r="r" b="b"/>
              <a:pathLst>
                <a:path w="6152" h="4037" extrusionOk="0">
                  <a:moveTo>
                    <a:pt x="2913" y="1"/>
                  </a:moveTo>
                  <a:cubicBezTo>
                    <a:pt x="2235" y="1"/>
                    <a:pt x="1516" y="78"/>
                    <a:pt x="780" y="233"/>
                  </a:cubicBezTo>
                  <a:cubicBezTo>
                    <a:pt x="223" y="1398"/>
                    <a:pt x="0" y="3120"/>
                    <a:pt x="2890" y="3854"/>
                  </a:cubicBezTo>
                  <a:cubicBezTo>
                    <a:pt x="3387" y="3980"/>
                    <a:pt x="3804" y="4037"/>
                    <a:pt x="4152" y="4037"/>
                  </a:cubicBezTo>
                  <a:cubicBezTo>
                    <a:pt x="6152" y="4037"/>
                    <a:pt x="5890" y="2148"/>
                    <a:pt x="5733" y="587"/>
                  </a:cubicBezTo>
                  <a:cubicBezTo>
                    <a:pt x="4956" y="195"/>
                    <a:pt x="3986" y="1"/>
                    <a:pt x="29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 name="Google Shape;204;p26"/>
            <p:cNvSpPr/>
            <p:nvPr/>
          </p:nvSpPr>
          <p:spPr>
            <a:xfrm>
              <a:off x="2680550" y="238125"/>
              <a:ext cx="2308875" cy="1121325"/>
            </a:xfrm>
            <a:custGeom>
              <a:avLst/>
              <a:gdLst/>
              <a:ahLst/>
              <a:cxnLst/>
              <a:rect l="l" t="t" r="r" b="b"/>
              <a:pathLst>
                <a:path w="92355" h="44853" extrusionOk="0">
                  <a:moveTo>
                    <a:pt x="46177" y="0"/>
                  </a:moveTo>
                  <a:cubicBezTo>
                    <a:pt x="23816" y="0"/>
                    <a:pt x="5071" y="15444"/>
                    <a:pt x="0" y="36244"/>
                  </a:cubicBezTo>
                  <a:cubicBezTo>
                    <a:pt x="2" y="36243"/>
                    <a:pt x="3" y="36243"/>
                    <a:pt x="5" y="36243"/>
                  </a:cubicBezTo>
                  <a:cubicBezTo>
                    <a:pt x="382" y="36243"/>
                    <a:pt x="13409" y="44852"/>
                    <a:pt x="46177" y="44852"/>
                  </a:cubicBezTo>
                  <a:cubicBezTo>
                    <a:pt x="78992" y="44852"/>
                    <a:pt x="92011" y="36243"/>
                    <a:pt x="92350" y="36243"/>
                  </a:cubicBezTo>
                  <a:cubicBezTo>
                    <a:pt x="92352" y="36243"/>
                    <a:pt x="92353" y="36244"/>
                    <a:pt x="92354" y="36244"/>
                  </a:cubicBezTo>
                  <a:cubicBezTo>
                    <a:pt x="87283" y="15444"/>
                    <a:pt x="68539" y="0"/>
                    <a:pt x="46177" y="0"/>
                  </a:cubicBez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 name="Google Shape;205;p26"/>
            <p:cNvSpPr/>
            <p:nvPr/>
          </p:nvSpPr>
          <p:spPr>
            <a:xfrm>
              <a:off x="2646500" y="689100"/>
              <a:ext cx="2376975" cy="743900"/>
            </a:xfrm>
            <a:custGeom>
              <a:avLst/>
              <a:gdLst/>
              <a:ahLst/>
              <a:cxnLst/>
              <a:rect l="l" t="t" r="r" b="b"/>
              <a:pathLst>
                <a:path w="95079" h="29756" extrusionOk="0">
                  <a:moveTo>
                    <a:pt x="9362" y="0"/>
                  </a:moveTo>
                  <a:cubicBezTo>
                    <a:pt x="9362" y="0"/>
                    <a:pt x="1642" y="8660"/>
                    <a:pt x="0" y="21024"/>
                  </a:cubicBezTo>
                  <a:cubicBezTo>
                    <a:pt x="0" y="21024"/>
                    <a:pt x="2336" y="20536"/>
                    <a:pt x="6805" y="20536"/>
                  </a:cubicBezTo>
                  <a:cubicBezTo>
                    <a:pt x="14461" y="20536"/>
                    <a:pt x="28379" y="21970"/>
                    <a:pt x="47541" y="29756"/>
                  </a:cubicBezTo>
                  <a:cubicBezTo>
                    <a:pt x="66703" y="21970"/>
                    <a:pt x="80619" y="20536"/>
                    <a:pt x="88275" y="20536"/>
                  </a:cubicBezTo>
                  <a:cubicBezTo>
                    <a:pt x="92743" y="20536"/>
                    <a:pt x="95078" y="21024"/>
                    <a:pt x="95078" y="21024"/>
                  </a:cubicBezTo>
                  <a:cubicBezTo>
                    <a:pt x="93438" y="8660"/>
                    <a:pt x="85717" y="0"/>
                    <a:pt x="85717" y="0"/>
                  </a:cubicBezTo>
                  <a:cubicBezTo>
                    <a:pt x="65500" y="0"/>
                    <a:pt x="47540" y="9847"/>
                    <a:pt x="47540" y="9847"/>
                  </a:cubicBezTo>
                  <a:cubicBezTo>
                    <a:pt x="47540" y="9847"/>
                    <a:pt x="29578" y="0"/>
                    <a:pt x="9362" y="0"/>
                  </a:cubicBezTo>
                  <a:close/>
                </a:path>
              </a:pathLst>
            </a:custGeom>
            <a:solidFill>
              <a:srgbClr val="94A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 name="Google Shape;206;p26"/>
            <p:cNvSpPr/>
            <p:nvPr/>
          </p:nvSpPr>
          <p:spPr>
            <a:xfrm>
              <a:off x="2357050" y="1029425"/>
              <a:ext cx="2955775" cy="570425"/>
            </a:xfrm>
            <a:custGeom>
              <a:avLst/>
              <a:gdLst/>
              <a:ahLst/>
              <a:cxnLst/>
              <a:rect l="l" t="t" r="r" b="b"/>
              <a:pathLst>
                <a:path w="118231" h="22817" extrusionOk="0">
                  <a:moveTo>
                    <a:pt x="13340" y="0"/>
                  </a:moveTo>
                  <a:cubicBezTo>
                    <a:pt x="13340" y="0"/>
                    <a:pt x="3744" y="4153"/>
                    <a:pt x="1" y="10713"/>
                  </a:cubicBezTo>
                  <a:cubicBezTo>
                    <a:pt x="1" y="10713"/>
                    <a:pt x="2944" y="9003"/>
                    <a:pt x="8399" y="9003"/>
                  </a:cubicBezTo>
                  <a:cubicBezTo>
                    <a:pt x="11487" y="9003"/>
                    <a:pt x="15381" y="9551"/>
                    <a:pt x="20001" y="11268"/>
                  </a:cubicBezTo>
                  <a:cubicBezTo>
                    <a:pt x="32783" y="16019"/>
                    <a:pt x="50033" y="22817"/>
                    <a:pt x="59117" y="22817"/>
                  </a:cubicBezTo>
                  <a:cubicBezTo>
                    <a:pt x="68200" y="22817"/>
                    <a:pt x="85448" y="16019"/>
                    <a:pt x="98230" y="11268"/>
                  </a:cubicBezTo>
                  <a:cubicBezTo>
                    <a:pt x="102850" y="9551"/>
                    <a:pt x="106744" y="9003"/>
                    <a:pt x="109832" y="9003"/>
                  </a:cubicBezTo>
                  <a:cubicBezTo>
                    <a:pt x="115287" y="9003"/>
                    <a:pt x="118230" y="10713"/>
                    <a:pt x="118230" y="10713"/>
                  </a:cubicBezTo>
                  <a:cubicBezTo>
                    <a:pt x="114486" y="4153"/>
                    <a:pt x="104892" y="1"/>
                    <a:pt x="104892" y="1"/>
                  </a:cubicBezTo>
                  <a:cubicBezTo>
                    <a:pt x="78534" y="1"/>
                    <a:pt x="59119" y="10713"/>
                    <a:pt x="59119" y="10713"/>
                  </a:cubicBezTo>
                  <a:cubicBezTo>
                    <a:pt x="59119" y="10713"/>
                    <a:pt x="39698" y="0"/>
                    <a:pt x="13340" y="0"/>
                  </a:cubicBez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170;p60"/>
          <p:cNvSpPr/>
          <p:nvPr/>
        </p:nvSpPr>
        <p:spPr>
          <a:xfrm flipH="1" flipV="1">
            <a:off x="9858703" y="0"/>
            <a:ext cx="2342978" cy="448544"/>
          </a:xfrm>
          <a:custGeom>
            <a:avLst/>
            <a:gdLst/>
            <a:ahLst/>
            <a:cxnLst/>
            <a:rect l="l" t="t" r="r" b="b"/>
            <a:pathLst>
              <a:path w="244250" h="28762" extrusionOk="0">
                <a:moveTo>
                  <a:pt x="94524" y="1"/>
                </a:moveTo>
                <a:cubicBezTo>
                  <a:pt x="53241" y="1"/>
                  <a:pt x="18544" y="5085"/>
                  <a:pt x="1" y="8474"/>
                </a:cubicBezTo>
                <a:lnTo>
                  <a:pt x="1" y="28761"/>
                </a:lnTo>
                <a:lnTo>
                  <a:pt x="244249" y="28761"/>
                </a:lnTo>
                <a:lnTo>
                  <a:pt x="244249" y="28511"/>
                </a:lnTo>
                <a:cubicBezTo>
                  <a:pt x="195020" y="6350"/>
                  <a:pt x="140660" y="1"/>
                  <a:pt x="94524" y="1"/>
                </a:cubicBezTo>
                <a:close/>
              </a:path>
            </a:pathLst>
          </a:custGeom>
          <a:solidFill>
            <a:srgbClr val="25C5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 name="Google Shape;324;p22"/>
          <p:cNvSpPr/>
          <p:nvPr/>
        </p:nvSpPr>
        <p:spPr>
          <a:xfrm rot="10800000">
            <a:off x="-29046" y="5749998"/>
            <a:ext cx="12230727" cy="1107998"/>
          </a:xfrm>
          <a:custGeom>
            <a:avLst/>
            <a:gdLst/>
            <a:ahLst/>
            <a:cxnLst/>
            <a:rect l="l" t="t" r="r" b="b"/>
            <a:pathLst>
              <a:path w="105478" h="25807" extrusionOk="0">
                <a:moveTo>
                  <a:pt x="0" y="0"/>
                </a:moveTo>
                <a:lnTo>
                  <a:pt x="0" y="14370"/>
                </a:lnTo>
                <a:cubicBezTo>
                  <a:pt x="5163" y="12313"/>
                  <a:pt x="10590" y="11048"/>
                  <a:pt x="16590" y="10634"/>
                </a:cubicBezTo>
                <a:cubicBezTo>
                  <a:pt x="17075" y="10601"/>
                  <a:pt x="17556" y="10585"/>
                  <a:pt x="18036" y="10585"/>
                </a:cubicBezTo>
                <a:cubicBezTo>
                  <a:pt x="29132" y="10585"/>
                  <a:pt x="38983" y="19185"/>
                  <a:pt x="49712" y="22197"/>
                </a:cubicBezTo>
                <a:cubicBezTo>
                  <a:pt x="58237" y="24590"/>
                  <a:pt x="66814" y="25807"/>
                  <a:pt x="75388" y="25807"/>
                </a:cubicBezTo>
                <a:cubicBezTo>
                  <a:pt x="84989" y="25807"/>
                  <a:pt x="94586" y="24281"/>
                  <a:pt x="104102" y="21170"/>
                </a:cubicBezTo>
                <a:cubicBezTo>
                  <a:pt x="104556" y="21021"/>
                  <a:pt x="105018" y="20865"/>
                  <a:pt x="105478" y="20705"/>
                </a:cubicBezTo>
                <a:lnTo>
                  <a:pt x="105478" y="0"/>
                </a:lnTo>
                <a:close/>
              </a:path>
            </a:pathLst>
          </a:custGeom>
          <a:solidFill>
            <a:srgbClr val="46DA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BCE37"/>
              </a:solidFill>
            </a:endParaRPr>
          </a:p>
        </p:txBody>
      </p:sp>
      <p:sp>
        <p:nvSpPr>
          <p:cNvPr id="4" name="Google Shape;148;p10"/>
          <p:cNvSpPr/>
          <p:nvPr/>
        </p:nvSpPr>
        <p:spPr>
          <a:xfrm flipH="1">
            <a:off x="0" y="5749998"/>
            <a:ext cx="12230728" cy="1108002"/>
          </a:xfrm>
          <a:custGeom>
            <a:avLst/>
            <a:gdLst/>
            <a:ahLst/>
            <a:cxnLst/>
            <a:rect l="l" t="t" r="r" b="b"/>
            <a:pathLst>
              <a:path w="71895" h="23995" extrusionOk="0">
                <a:moveTo>
                  <a:pt x="21214" y="0"/>
                </a:moveTo>
                <a:cubicBezTo>
                  <a:pt x="18150" y="0"/>
                  <a:pt x="15133" y="613"/>
                  <a:pt x="12269" y="1887"/>
                </a:cubicBezTo>
                <a:cubicBezTo>
                  <a:pt x="2418" y="6270"/>
                  <a:pt x="0" y="17732"/>
                  <a:pt x="0" y="17732"/>
                </a:cubicBezTo>
                <a:lnTo>
                  <a:pt x="0" y="23995"/>
                </a:lnTo>
                <a:lnTo>
                  <a:pt x="71894" y="23995"/>
                </a:lnTo>
                <a:lnTo>
                  <a:pt x="71894" y="15969"/>
                </a:lnTo>
                <a:cubicBezTo>
                  <a:pt x="69535" y="17370"/>
                  <a:pt x="66828" y="17986"/>
                  <a:pt x="63951" y="17986"/>
                </a:cubicBezTo>
                <a:cubicBezTo>
                  <a:pt x="56074" y="17986"/>
                  <a:pt x="46926" y="13373"/>
                  <a:pt x="40161" y="7661"/>
                </a:cubicBezTo>
                <a:cubicBezTo>
                  <a:pt x="34286" y="2703"/>
                  <a:pt x="27647" y="0"/>
                  <a:pt x="21214" y="0"/>
                </a:cubicBezTo>
                <a:close/>
              </a:path>
            </a:pathLst>
          </a:custGeom>
          <a:solidFill>
            <a:srgbClr val="25C5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 name="Google Shape;1177;p60"/>
          <p:cNvSpPr/>
          <p:nvPr/>
        </p:nvSpPr>
        <p:spPr>
          <a:xfrm rot="10800000">
            <a:off x="10089927" y="-3"/>
            <a:ext cx="2102069" cy="399396"/>
          </a:xfrm>
          <a:custGeom>
            <a:avLst/>
            <a:gdLst/>
            <a:ahLst/>
            <a:cxnLst/>
            <a:rect l="l" t="t" r="r" b="b"/>
            <a:pathLst>
              <a:path w="244250" h="28762" extrusionOk="0">
                <a:moveTo>
                  <a:pt x="94524" y="1"/>
                </a:moveTo>
                <a:cubicBezTo>
                  <a:pt x="53241" y="1"/>
                  <a:pt x="18544" y="5085"/>
                  <a:pt x="1" y="8474"/>
                </a:cubicBezTo>
                <a:lnTo>
                  <a:pt x="1" y="28761"/>
                </a:lnTo>
                <a:lnTo>
                  <a:pt x="244249" y="28761"/>
                </a:lnTo>
                <a:lnTo>
                  <a:pt x="244249" y="28511"/>
                </a:lnTo>
                <a:cubicBezTo>
                  <a:pt x="195020" y="6350"/>
                  <a:pt x="140660" y="1"/>
                  <a:pt x="94524" y="1"/>
                </a:cubicBezTo>
                <a:close/>
              </a:path>
            </a:pathLst>
          </a:custGeom>
          <a:solidFill>
            <a:srgbClr val="46DA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 name="文本框 7"/>
          <p:cNvSpPr txBox="1"/>
          <p:nvPr/>
        </p:nvSpPr>
        <p:spPr>
          <a:xfrm>
            <a:off x="2159876" y="2230802"/>
            <a:ext cx="7872248" cy="1918923"/>
          </a:xfrm>
          <a:prstGeom prst="rect">
            <a:avLst/>
          </a:prstGeom>
          <a:noFill/>
        </p:spPr>
        <p:txBody>
          <a:bodyPr wrap="square">
            <a:spAutoFit/>
          </a:bodyPr>
          <a:lstStyle/>
          <a:p>
            <a:pPr algn="just">
              <a:lnSpc>
                <a:spcPct val="120000"/>
              </a:lnSpc>
            </a:pPr>
            <a:r>
              <a:rPr lang="zh-CN" altLang="en-US" sz="2000" spc="7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请在此输入文本请在此输入文本请在此输入文本请在此输入文本请在此输入文本请在此输入文本请在此输入文本请在此输入文本请在此输入文本请在此输入文本请在此输入文本请在此输入文本请在此输入文本请在此输入文本请在此输入文本请在此输入文本请在此输入文本请在此输入文本</a:t>
            </a:r>
            <a:endParaRPr lang="zh-CN" altLang="en-US" sz="2000" spc="7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9" name="Google Shape;494;p33"/>
          <p:cNvSpPr txBox="1"/>
          <p:nvPr/>
        </p:nvSpPr>
        <p:spPr>
          <a:xfrm>
            <a:off x="2013943" y="767736"/>
            <a:ext cx="3142593"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1pPr>
            <a:lvl2pPr marR="0" lvl="1"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2pPr>
            <a:lvl3pPr marR="0" lvl="2"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3pPr>
            <a:lvl4pPr marR="0" lvl="3"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4pPr>
            <a:lvl5pPr marR="0" lvl="4"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5pPr>
            <a:lvl6pPr marR="0" lvl="5"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6pPr>
            <a:lvl7pPr marR="0" lvl="6"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7pPr>
            <a:lvl8pPr marR="0" lvl="7"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8pPr>
            <a:lvl9pPr marR="0" lvl="8"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9pPr>
          </a:lstStyle>
          <a:p>
            <a:pPr marL="0" marR="0" lvl="0" indent="0" algn="ctr" defTabSz="914400" rtl="0" eaLnBrk="1" fontAlgn="auto" latinLnBrk="0" hangingPunct="1">
              <a:lnSpc>
                <a:spcPct val="100000"/>
              </a:lnSpc>
              <a:spcBef>
                <a:spcPts val="0"/>
              </a:spcBef>
              <a:spcAft>
                <a:spcPts val="0"/>
              </a:spcAft>
              <a:buClr>
                <a:srgbClr val="783F04"/>
              </a:buClr>
              <a:buSzPts val="3000"/>
              <a:buFont typeface="Comfortaa"/>
              <a:buNone/>
              <a:defRPr/>
            </a:pPr>
            <a:r>
              <a:rPr kumimoji="0" lang="zh-CN" altLang="en-US" sz="4400" b="1" u="none" strike="noStrike" kern="0" cap="none" spc="0" normalizeH="0" baseline="0" noProof="0" dirty="0">
                <a:ln>
                  <a:noFill/>
                </a:ln>
                <a:solidFill>
                  <a:schemeClr val="accent1"/>
                </a:solidFill>
                <a:effectLst/>
                <a:uLnTx/>
                <a:uFillTx/>
                <a:latin typeface="站酷快乐体2016修订版" panose="02010600030101010101" pitchFamily="2" charset="-122"/>
                <a:ea typeface="站酷快乐体2016修订版" panose="02010600030101010101" pitchFamily="2" charset="-122"/>
                <a:cs typeface="阿里巴巴普惠体" panose="00020600040101010101" pitchFamily="18" charset="-122"/>
                <a:sym typeface="Comfortaa"/>
              </a:rPr>
              <a:t>班会主题页</a:t>
            </a:r>
            <a:endParaRPr kumimoji="0" lang="en-US" sz="4400" b="1" u="none" strike="noStrike" kern="0" cap="none" spc="0" normalizeH="0" baseline="0" noProof="0" dirty="0">
              <a:ln>
                <a:noFill/>
              </a:ln>
              <a:solidFill>
                <a:schemeClr val="accent1"/>
              </a:solidFill>
              <a:effectLst/>
              <a:uLnTx/>
              <a:uFillTx/>
              <a:latin typeface="站酷快乐体2016修订版" panose="02010600030101010101" pitchFamily="2" charset="-122"/>
              <a:ea typeface="站酷快乐体2016修订版" panose="02010600030101010101" pitchFamily="2" charset="-122"/>
              <a:cs typeface="阿里巴巴普惠体" panose="00020600040101010101" pitchFamily="18" charset="-122"/>
              <a:sym typeface="Comfortaa"/>
            </a:endParaRPr>
          </a:p>
        </p:txBody>
      </p:sp>
      <p:sp>
        <p:nvSpPr>
          <p:cNvPr id="10" name="quotation-mark_32371"/>
          <p:cNvSpPr>
            <a:spLocks noChangeAspect="1"/>
          </p:cNvSpPr>
          <p:nvPr/>
        </p:nvSpPr>
        <p:spPr bwMode="auto">
          <a:xfrm>
            <a:off x="1141500" y="874972"/>
            <a:ext cx="609685" cy="565862"/>
          </a:xfrm>
          <a:custGeom>
            <a:avLst/>
            <a:gdLst>
              <a:gd name="T0" fmla="*/ 2004 w 4654"/>
              <a:gd name="T1" fmla="*/ 191 h 4326"/>
              <a:gd name="T2" fmla="*/ 2004 w 4654"/>
              <a:gd name="T3" fmla="*/ 968 h 4326"/>
              <a:gd name="T4" fmla="*/ 1813 w 4654"/>
              <a:gd name="T5" fmla="*/ 1158 h 4326"/>
              <a:gd name="T6" fmla="*/ 1205 w 4654"/>
              <a:gd name="T7" fmla="*/ 2305 h 4326"/>
              <a:gd name="T8" fmla="*/ 1813 w 4654"/>
              <a:gd name="T9" fmla="*/ 2305 h 4326"/>
              <a:gd name="T10" fmla="*/ 2004 w 4654"/>
              <a:gd name="T11" fmla="*/ 2495 h 4326"/>
              <a:gd name="T12" fmla="*/ 2004 w 4654"/>
              <a:gd name="T13" fmla="*/ 4135 h 4326"/>
              <a:gd name="T14" fmla="*/ 1813 w 4654"/>
              <a:gd name="T15" fmla="*/ 4326 h 4326"/>
              <a:gd name="T16" fmla="*/ 191 w 4654"/>
              <a:gd name="T17" fmla="*/ 4326 h 4326"/>
              <a:gd name="T18" fmla="*/ 0 w 4654"/>
              <a:gd name="T19" fmla="*/ 4135 h 4326"/>
              <a:gd name="T20" fmla="*/ 0 w 4654"/>
              <a:gd name="T21" fmla="*/ 2495 h 4326"/>
              <a:gd name="T22" fmla="*/ 109 w 4654"/>
              <a:gd name="T23" fmla="*/ 1501 h 4326"/>
              <a:gd name="T24" fmla="*/ 448 w 4654"/>
              <a:gd name="T25" fmla="*/ 713 h 4326"/>
              <a:gd name="T26" fmla="*/ 1023 w 4654"/>
              <a:gd name="T27" fmla="*/ 187 h 4326"/>
              <a:gd name="T28" fmla="*/ 1813 w 4654"/>
              <a:gd name="T29" fmla="*/ 0 h 4326"/>
              <a:gd name="T30" fmla="*/ 2004 w 4654"/>
              <a:gd name="T31" fmla="*/ 191 h 4326"/>
              <a:gd name="T32" fmla="*/ 4464 w 4654"/>
              <a:gd name="T33" fmla="*/ 1158 h 4326"/>
              <a:gd name="T34" fmla="*/ 4654 w 4654"/>
              <a:gd name="T35" fmla="*/ 968 h 4326"/>
              <a:gd name="T36" fmla="*/ 4654 w 4654"/>
              <a:gd name="T37" fmla="*/ 191 h 4326"/>
              <a:gd name="T38" fmla="*/ 4464 w 4654"/>
              <a:gd name="T39" fmla="*/ 0 h 4326"/>
              <a:gd name="T40" fmla="*/ 3674 w 4654"/>
              <a:gd name="T41" fmla="*/ 187 h 4326"/>
              <a:gd name="T42" fmla="*/ 3098 w 4654"/>
              <a:gd name="T43" fmla="*/ 713 h 4326"/>
              <a:gd name="T44" fmla="*/ 2759 w 4654"/>
              <a:gd name="T45" fmla="*/ 1501 h 4326"/>
              <a:gd name="T46" fmla="*/ 2650 w 4654"/>
              <a:gd name="T47" fmla="*/ 2495 h 4326"/>
              <a:gd name="T48" fmla="*/ 2650 w 4654"/>
              <a:gd name="T49" fmla="*/ 4135 h 4326"/>
              <a:gd name="T50" fmla="*/ 2841 w 4654"/>
              <a:gd name="T51" fmla="*/ 4326 h 4326"/>
              <a:gd name="T52" fmla="*/ 4464 w 4654"/>
              <a:gd name="T53" fmla="*/ 4326 h 4326"/>
              <a:gd name="T54" fmla="*/ 4654 w 4654"/>
              <a:gd name="T55" fmla="*/ 4135 h 4326"/>
              <a:gd name="T56" fmla="*/ 4654 w 4654"/>
              <a:gd name="T57" fmla="*/ 2495 h 4326"/>
              <a:gd name="T58" fmla="*/ 4464 w 4654"/>
              <a:gd name="T59" fmla="*/ 2305 h 4326"/>
              <a:gd name="T60" fmla="*/ 3864 w 4654"/>
              <a:gd name="T61" fmla="*/ 2305 h 4326"/>
              <a:gd name="T62" fmla="*/ 4464 w 4654"/>
              <a:gd name="T63" fmla="*/ 1158 h 4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54" h="4326">
                <a:moveTo>
                  <a:pt x="2004" y="191"/>
                </a:moveTo>
                <a:lnTo>
                  <a:pt x="2004" y="968"/>
                </a:lnTo>
                <a:cubicBezTo>
                  <a:pt x="2004" y="1073"/>
                  <a:pt x="1919" y="1158"/>
                  <a:pt x="1813" y="1158"/>
                </a:cubicBezTo>
                <a:cubicBezTo>
                  <a:pt x="1437" y="1158"/>
                  <a:pt x="1233" y="1544"/>
                  <a:pt x="1205" y="2305"/>
                </a:cubicBezTo>
                <a:lnTo>
                  <a:pt x="1813" y="2305"/>
                </a:lnTo>
                <a:cubicBezTo>
                  <a:pt x="1919" y="2305"/>
                  <a:pt x="2004" y="2390"/>
                  <a:pt x="2004" y="2495"/>
                </a:cubicBezTo>
                <a:lnTo>
                  <a:pt x="2004" y="4135"/>
                </a:lnTo>
                <a:cubicBezTo>
                  <a:pt x="2004" y="4241"/>
                  <a:pt x="1919" y="4326"/>
                  <a:pt x="1813" y="4326"/>
                </a:cubicBezTo>
                <a:lnTo>
                  <a:pt x="191" y="4326"/>
                </a:lnTo>
                <a:cubicBezTo>
                  <a:pt x="85" y="4326"/>
                  <a:pt x="0" y="4241"/>
                  <a:pt x="0" y="4135"/>
                </a:cubicBezTo>
                <a:lnTo>
                  <a:pt x="0" y="2495"/>
                </a:lnTo>
                <a:cubicBezTo>
                  <a:pt x="0" y="2131"/>
                  <a:pt x="37" y="1796"/>
                  <a:pt x="109" y="1501"/>
                </a:cubicBezTo>
                <a:cubicBezTo>
                  <a:pt x="183" y="1198"/>
                  <a:pt x="297" y="933"/>
                  <a:pt x="448" y="713"/>
                </a:cubicBezTo>
                <a:cubicBezTo>
                  <a:pt x="602" y="488"/>
                  <a:pt x="796" y="311"/>
                  <a:pt x="1023" y="187"/>
                </a:cubicBezTo>
                <a:cubicBezTo>
                  <a:pt x="1252" y="63"/>
                  <a:pt x="1518" y="0"/>
                  <a:pt x="1813" y="0"/>
                </a:cubicBezTo>
                <a:cubicBezTo>
                  <a:pt x="1919" y="0"/>
                  <a:pt x="2004" y="86"/>
                  <a:pt x="2004" y="191"/>
                </a:cubicBezTo>
                <a:close/>
                <a:moveTo>
                  <a:pt x="4464" y="1158"/>
                </a:moveTo>
                <a:cubicBezTo>
                  <a:pt x="4569" y="1158"/>
                  <a:pt x="4654" y="1073"/>
                  <a:pt x="4654" y="968"/>
                </a:cubicBezTo>
                <a:lnTo>
                  <a:pt x="4654" y="191"/>
                </a:lnTo>
                <a:cubicBezTo>
                  <a:pt x="4654" y="86"/>
                  <a:pt x="4569" y="0"/>
                  <a:pt x="4464" y="0"/>
                </a:cubicBezTo>
                <a:cubicBezTo>
                  <a:pt x="4168" y="0"/>
                  <a:pt x="3902" y="63"/>
                  <a:pt x="3674" y="187"/>
                </a:cubicBezTo>
                <a:cubicBezTo>
                  <a:pt x="3447" y="311"/>
                  <a:pt x="3253" y="488"/>
                  <a:pt x="3098" y="713"/>
                </a:cubicBezTo>
                <a:cubicBezTo>
                  <a:pt x="2948" y="933"/>
                  <a:pt x="2834" y="1198"/>
                  <a:pt x="2759" y="1501"/>
                </a:cubicBezTo>
                <a:cubicBezTo>
                  <a:pt x="2687" y="1796"/>
                  <a:pt x="2650" y="2131"/>
                  <a:pt x="2650" y="2495"/>
                </a:cubicBezTo>
                <a:lnTo>
                  <a:pt x="2650" y="4135"/>
                </a:lnTo>
                <a:cubicBezTo>
                  <a:pt x="2650" y="4241"/>
                  <a:pt x="2736" y="4326"/>
                  <a:pt x="2841" y="4326"/>
                </a:cubicBezTo>
                <a:lnTo>
                  <a:pt x="4464" y="4326"/>
                </a:lnTo>
                <a:cubicBezTo>
                  <a:pt x="4569" y="4326"/>
                  <a:pt x="4654" y="4241"/>
                  <a:pt x="4654" y="4135"/>
                </a:cubicBezTo>
                <a:lnTo>
                  <a:pt x="4654" y="2495"/>
                </a:lnTo>
                <a:cubicBezTo>
                  <a:pt x="4654" y="2390"/>
                  <a:pt x="4569" y="2305"/>
                  <a:pt x="4464" y="2305"/>
                </a:cubicBezTo>
                <a:lnTo>
                  <a:pt x="3864" y="2305"/>
                </a:lnTo>
                <a:cubicBezTo>
                  <a:pt x="3892" y="1544"/>
                  <a:pt x="4093" y="1158"/>
                  <a:pt x="4464" y="1158"/>
                </a:cubicBezTo>
                <a:close/>
              </a:path>
            </a:pathLst>
          </a:custGeom>
          <a:solidFill>
            <a:schemeClr val="accent5"/>
          </a:solidFill>
          <a:ln>
            <a:noFill/>
          </a:ln>
        </p:spPr>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170;p60"/>
          <p:cNvSpPr/>
          <p:nvPr/>
        </p:nvSpPr>
        <p:spPr>
          <a:xfrm flipH="1" flipV="1">
            <a:off x="9858703" y="0"/>
            <a:ext cx="2342978" cy="448544"/>
          </a:xfrm>
          <a:custGeom>
            <a:avLst/>
            <a:gdLst/>
            <a:ahLst/>
            <a:cxnLst/>
            <a:rect l="l" t="t" r="r" b="b"/>
            <a:pathLst>
              <a:path w="244250" h="28762" extrusionOk="0">
                <a:moveTo>
                  <a:pt x="94524" y="1"/>
                </a:moveTo>
                <a:cubicBezTo>
                  <a:pt x="53241" y="1"/>
                  <a:pt x="18544" y="5085"/>
                  <a:pt x="1" y="8474"/>
                </a:cubicBezTo>
                <a:lnTo>
                  <a:pt x="1" y="28761"/>
                </a:lnTo>
                <a:lnTo>
                  <a:pt x="244249" y="28761"/>
                </a:lnTo>
                <a:lnTo>
                  <a:pt x="244249" y="28511"/>
                </a:lnTo>
                <a:cubicBezTo>
                  <a:pt x="195020" y="6350"/>
                  <a:pt x="140660" y="1"/>
                  <a:pt x="94524" y="1"/>
                </a:cubicBezTo>
                <a:close/>
              </a:path>
            </a:pathLst>
          </a:custGeom>
          <a:solidFill>
            <a:srgbClr val="25C5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 name="Google Shape;324;p22"/>
          <p:cNvSpPr/>
          <p:nvPr/>
        </p:nvSpPr>
        <p:spPr>
          <a:xfrm rot="10800000">
            <a:off x="-29046" y="5749998"/>
            <a:ext cx="12230727" cy="1107998"/>
          </a:xfrm>
          <a:custGeom>
            <a:avLst/>
            <a:gdLst/>
            <a:ahLst/>
            <a:cxnLst/>
            <a:rect l="l" t="t" r="r" b="b"/>
            <a:pathLst>
              <a:path w="105478" h="25807" extrusionOk="0">
                <a:moveTo>
                  <a:pt x="0" y="0"/>
                </a:moveTo>
                <a:lnTo>
                  <a:pt x="0" y="14370"/>
                </a:lnTo>
                <a:cubicBezTo>
                  <a:pt x="5163" y="12313"/>
                  <a:pt x="10590" y="11048"/>
                  <a:pt x="16590" y="10634"/>
                </a:cubicBezTo>
                <a:cubicBezTo>
                  <a:pt x="17075" y="10601"/>
                  <a:pt x="17556" y="10585"/>
                  <a:pt x="18036" y="10585"/>
                </a:cubicBezTo>
                <a:cubicBezTo>
                  <a:pt x="29132" y="10585"/>
                  <a:pt x="38983" y="19185"/>
                  <a:pt x="49712" y="22197"/>
                </a:cubicBezTo>
                <a:cubicBezTo>
                  <a:pt x="58237" y="24590"/>
                  <a:pt x="66814" y="25807"/>
                  <a:pt x="75388" y="25807"/>
                </a:cubicBezTo>
                <a:cubicBezTo>
                  <a:pt x="84989" y="25807"/>
                  <a:pt x="94586" y="24281"/>
                  <a:pt x="104102" y="21170"/>
                </a:cubicBezTo>
                <a:cubicBezTo>
                  <a:pt x="104556" y="21021"/>
                  <a:pt x="105018" y="20865"/>
                  <a:pt x="105478" y="20705"/>
                </a:cubicBezTo>
                <a:lnTo>
                  <a:pt x="105478" y="0"/>
                </a:lnTo>
                <a:close/>
              </a:path>
            </a:pathLst>
          </a:custGeom>
          <a:solidFill>
            <a:srgbClr val="46DA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BCE37"/>
              </a:solidFill>
            </a:endParaRPr>
          </a:p>
        </p:txBody>
      </p:sp>
      <p:sp>
        <p:nvSpPr>
          <p:cNvPr id="4" name="Google Shape;148;p10"/>
          <p:cNvSpPr/>
          <p:nvPr/>
        </p:nvSpPr>
        <p:spPr>
          <a:xfrm flipH="1">
            <a:off x="0" y="5749998"/>
            <a:ext cx="12230728" cy="1108002"/>
          </a:xfrm>
          <a:custGeom>
            <a:avLst/>
            <a:gdLst/>
            <a:ahLst/>
            <a:cxnLst/>
            <a:rect l="l" t="t" r="r" b="b"/>
            <a:pathLst>
              <a:path w="71895" h="23995" extrusionOk="0">
                <a:moveTo>
                  <a:pt x="21214" y="0"/>
                </a:moveTo>
                <a:cubicBezTo>
                  <a:pt x="18150" y="0"/>
                  <a:pt x="15133" y="613"/>
                  <a:pt x="12269" y="1887"/>
                </a:cubicBezTo>
                <a:cubicBezTo>
                  <a:pt x="2418" y="6270"/>
                  <a:pt x="0" y="17732"/>
                  <a:pt x="0" y="17732"/>
                </a:cubicBezTo>
                <a:lnTo>
                  <a:pt x="0" y="23995"/>
                </a:lnTo>
                <a:lnTo>
                  <a:pt x="71894" y="23995"/>
                </a:lnTo>
                <a:lnTo>
                  <a:pt x="71894" y="15969"/>
                </a:lnTo>
                <a:cubicBezTo>
                  <a:pt x="69535" y="17370"/>
                  <a:pt x="66828" y="17986"/>
                  <a:pt x="63951" y="17986"/>
                </a:cubicBezTo>
                <a:cubicBezTo>
                  <a:pt x="56074" y="17986"/>
                  <a:pt x="46926" y="13373"/>
                  <a:pt x="40161" y="7661"/>
                </a:cubicBezTo>
                <a:cubicBezTo>
                  <a:pt x="34286" y="2703"/>
                  <a:pt x="27647" y="0"/>
                  <a:pt x="21214" y="0"/>
                </a:cubicBezTo>
                <a:close/>
              </a:path>
            </a:pathLst>
          </a:custGeom>
          <a:solidFill>
            <a:srgbClr val="25C5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 name="Google Shape;1177;p60"/>
          <p:cNvSpPr/>
          <p:nvPr/>
        </p:nvSpPr>
        <p:spPr>
          <a:xfrm rot="10800000">
            <a:off x="10089927" y="-3"/>
            <a:ext cx="2102069" cy="399396"/>
          </a:xfrm>
          <a:custGeom>
            <a:avLst/>
            <a:gdLst/>
            <a:ahLst/>
            <a:cxnLst/>
            <a:rect l="l" t="t" r="r" b="b"/>
            <a:pathLst>
              <a:path w="244250" h="28762" extrusionOk="0">
                <a:moveTo>
                  <a:pt x="94524" y="1"/>
                </a:moveTo>
                <a:cubicBezTo>
                  <a:pt x="53241" y="1"/>
                  <a:pt x="18544" y="5085"/>
                  <a:pt x="1" y="8474"/>
                </a:cubicBezTo>
                <a:lnTo>
                  <a:pt x="1" y="28761"/>
                </a:lnTo>
                <a:lnTo>
                  <a:pt x="244249" y="28761"/>
                </a:lnTo>
                <a:lnTo>
                  <a:pt x="244249" y="28511"/>
                </a:lnTo>
                <a:cubicBezTo>
                  <a:pt x="195020" y="6350"/>
                  <a:pt x="140660" y="1"/>
                  <a:pt x="94524" y="1"/>
                </a:cubicBezTo>
                <a:close/>
              </a:path>
            </a:pathLst>
          </a:custGeom>
          <a:solidFill>
            <a:srgbClr val="46DA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 name="Google Shape;494;p33"/>
          <p:cNvSpPr txBox="1"/>
          <p:nvPr/>
        </p:nvSpPr>
        <p:spPr>
          <a:xfrm>
            <a:off x="2013943" y="767736"/>
            <a:ext cx="3142593"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1pPr>
            <a:lvl2pPr marR="0" lvl="1"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2pPr>
            <a:lvl3pPr marR="0" lvl="2"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3pPr>
            <a:lvl4pPr marR="0" lvl="3"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4pPr>
            <a:lvl5pPr marR="0" lvl="4"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5pPr>
            <a:lvl6pPr marR="0" lvl="5"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6pPr>
            <a:lvl7pPr marR="0" lvl="6"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7pPr>
            <a:lvl8pPr marR="0" lvl="7"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8pPr>
            <a:lvl9pPr marR="0" lvl="8"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9pPr>
          </a:lstStyle>
          <a:p>
            <a:pPr marL="0" marR="0" lvl="0" indent="0" algn="ctr" defTabSz="914400" rtl="0" eaLnBrk="1" fontAlgn="auto" latinLnBrk="0" hangingPunct="1">
              <a:lnSpc>
                <a:spcPct val="100000"/>
              </a:lnSpc>
              <a:spcBef>
                <a:spcPts val="0"/>
              </a:spcBef>
              <a:spcAft>
                <a:spcPts val="0"/>
              </a:spcAft>
              <a:buClr>
                <a:srgbClr val="783F04"/>
              </a:buClr>
              <a:buSzPts val="3000"/>
              <a:buFont typeface="Comfortaa"/>
              <a:buNone/>
              <a:defRPr/>
            </a:pPr>
            <a:r>
              <a:rPr kumimoji="0" lang="zh-CN" altLang="en-US" sz="4400" b="1" u="none" strike="noStrike" kern="0" cap="none" spc="0" normalizeH="0" baseline="0" noProof="0" dirty="0">
                <a:ln>
                  <a:noFill/>
                </a:ln>
                <a:solidFill>
                  <a:schemeClr val="accent1"/>
                </a:solidFill>
                <a:effectLst/>
                <a:uLnTx/>
                <a:uFillTx/>
                <a:latin typeface="站酷快乐体2016修订版" panose="02010600030101010101" pitchFamily="2" charset="-122"/>
                <a:ea typeface="站酷快乐体2016修订版" panose="02010600030101010101" pitchFamily="2" charset="-122"/>
                <a:cs typeface="阿里巴巴普惠体" panose="00020600040101010101" pitchFamily="18" charset="-122"/>
                <a:sym typeface="Comfortaa"/>
              </a:rPr>
              <a:t>两段内容页</a:t>
            </a:r>
            <a:endParaRPr kumimoji="0" lang="en-US" sz="4400" b="1" u="none" strike="noStrike" kern="0" cap="none" spc="0" normalizeH="0" baseline="0" noProof="0" dirty="0">
              <a:ln>
                <a:noFill/>
              </a:ln>
              <a:solidFill>
                <a:schemeClr val="accent1"/>
              </a:solidFill>
              <a:effectLst/>
              <a:uLnTx/>
              <a:uFillTx/>
              <a:latin typeface="站酷快乐体2016修订版" panose="02010600030101010101" pitchFamily="2" charset="-122"/>
              <a:ea typeface="站酷快乐体2016修订版" panose="02010600030101010101" pitchFamily="2" charset="-122"/>
              <a:cs typeface="阿里巴巴普惠体" panose="00020600040101010101" pitchFamily="18" charset="-122"/>
              <a:sym typeface="Comfortaa"/>
            </a:endParaRPr>
          </a:p>
        </p:txBody>
      </p:sp>
      <p:sp>
        <p:nvSpPr>
          <p:cNvPr id="12" name="quotation-mark_32371"/>
          <p:cNvSpPr>
            <a:spLocks noChangeAspect="1"/>
          </p:cNvSpPr>
          <p:nvPr/>
        </p:nvSpPr>
        <p:spPr bwMode="auto">
          <a:xfrm>
            <a:off x="1141500" y="874972"/>
            <a:ext cx="609685" cy="565862"/>
          </a:xfrm>
          <a:custGeom>
            <a:avLst/>
            <a:gdLst>
              <a:gd name="T0" fmla="*/ 2004 w 4654"/>
              <a:gd name="T1" fmla="*/ 191 h 4326"/>
              <a:gd name="T2" fmla="*/ 2004 w 4654"/>
              <a:gd name="T3" fmla="*/ 968 h 4326"/>
              <a:gd name="T4" fmla="*/ 1813 w 4654"/>
              <a:gd name="T5" fmla="*/ 1158 h 4326"/>
              <a:gd name="T6" fmla="*/ 1205 w 4654"/>
              <a:gd name="T7" fmla="*/ 2305 h 4326"/>
              <a:gd name="T8" fmla="*/ 1813 w 4654"/>
              <a:gd name="T9" fmla="*/ 2305 h 4326"/>
              <a:gd name="T10" fmla="*/ 2004 w 4654"/>
              <a:gd name="T11" fmla="*/ 2495 h 4326"/>
              <a:gd name="T12" fmla="*/ 2004 w 4654"/>
              <a:gd name="T13" fmla="*/ 4135 h 4326"/>
              <a:gd name="T14" fmla="*/ 1813 w 4654"/>
              <a:gd name="T15" fmla="*/ 4326 h 4326"/>
              <a:gd name="T16" fmla="*/ 191 w 4654"/>
              <a:gd name="T17" fmla="*/ 4326 h 4326"/>
              <a:gd name="T18" fmla="*/ 0 w 4654"/>
              <a:gd name="T19" fmla="*/ 4135 h 4326"/>
              <a:gd name="T20" fmla="*/ 0 w 4654"/>
              <a:gd name="T21" fmla="*/ 2495 h 4326"/>
              <a:gd name="T22" fmla="*/ 109 w 4654"/>
              <a:gd name="T23" fmla="*/ 1501 h 4326"/>
              <a:gd name="T24" fmla="*/ 448 w 4654"/>
              <a:gd name="T25" fmla="*/ 713 h 4326"/>
              <a:gd name="T26" fmla="*/ 1023 w 4654"/>
              <a:gd name="T27" fmla="*/ 187 h 4326"/>
              <a:gd name="T28" fmla="*/ 1813 w 4654"/>
              <a:gd name="T29" fmla="*/ 0 h 4326"/>
              <a:gd name="T30" fmla="*/ 2004 w 4654"/>
              <a:gd name="T31" fmla="*/ 191 h 4326"/>
              <a:gd name="T32" fmla="*/ 4464 w 4654"/>
              <a:gd name="T33" fmla="*/ 1158 h 4326"/>
              <a:gd name="T34" fmla="*/ 4654 w 4654"/>
              <a:gd name="T35" fmla="*/ 968 h 4326"/>
              <a:gd name="T36" fmla="*/ 4654 w 4654"/>
              <a:gd name="T37" fmla="*/ 191 h 4326"/>
              <a:gd name="T38" fmla="*/ 4464 w 4654"/>
              <a:gd name="T39" fmla="*/ 0 h 4326"/>
              <a:gd name="T40" fmla="*/ 3674 w 4654"/>
              <a:gd name="T41" fmla="*/ 187 h 4326"/>
              <a:gd name="T42" fmla="*/ 3098 w 4654"/>
              <a:gd name="T43" fmla="*/ 713 h 4326"/>
              <a:gd name="T44" fmla="*/ 2759 w 4654"/>
              <a:gd name="T45" fmla="*/ 1501 h 4326"/>
              <a:gd name="T46" fmla="*/ 2650 w 4654"/>
              <a:gd name="T47" fmla="*/ 2495 h 4326"/>
              <a:gd name="T48" fmla="*/ 2650 w 4654"/>
              <a:gd name="T49" fmla="*/ 4135 h 4326"/>
              <a:gd name="T50" fmla="*/ 2841 w 4654"/>
              <a:gd name="T51" fmla="*/ 4326 h 4326"/>
              <a:gd name="T52" fmla="*/ 4464 w 4654"/>
              <a:gd name="T53" fmla="*/ 4326 h 4326"/>
              <a:gd name="T54" fmla="*/ 4654 w 4654"/>
              <a:gd name="T55" fmla="*/ 4135 h 4326"/>
              <a:gd name="T56" fmla="*/ 4654 w 4654"/>
              <a:gd name="T57" fmla="*/ 2495 h 4326"/>
              <a:gd name="T58" fmla="*/ 4464 w 4654"/>
              <a:gd name="T59" fmla="*/ 2305 h 4326"/>
              <a:gd name="T60" fmla="*/ 3864 w 4654"/>
              <a:gd name="T61" fmla="*/ 2305 h 4326"/>
              <a:gd name="T62" fmla="*/ 4464 w 4654"/>
              <a:gd name="T63" fmla="*/ 1158 h 4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54" h="4326">
                <a:moveTo>
                  <a:pt x="2004" y="191"/>
                </a:moveTo>
                <a:lnTo>
                  <a:pt x="2004" y="968"/>
                </a:lnTo>
                <a:cubicBezTo>
                  <a:pt x="2004" y="1073"/>
                  <a:pt x="1919" y="1158"/>
                  <a:pt x="1813" y="1158"/>
                </a:cubicBezTo>
                <a:cubicBezTo>
                  <a:pt x="1437" y="1158"/>
                  <a:pt x="1233" y="1544"/>
                  <a:pt x="1205" y="2305"/>
                </a:cubicBezTo>
                <a:lnTo>
                  <a:pt x="1813" y="2305"/>
                </a:lnTo>
                <a:cubicBezTo>
                  <a:pt x="1919" y="2305"/>
                  <a:pt x="2004" y="2390"/>
                  <a:pt x="2004" y="2495"/>
                </a:cubicBezTo>
                <a:lnTo>
                  <a:pt x="2004" y="4135"/>
                </a:lnTo>
                <a:cubicBezTo>
                  <a:pt x="2004" y="4241"/>
                  <a:pt x="1919" y="4326"/>
                  <a:pt x="1813" y="4326"/>
                </a:cubicBezTo>
                <a:lnTo>
                  <a:pt x="191" y="4326"/>
                </a:lnTo>
                <a:cubicBezTo>
                  <a:pt x="85" y="4326"/>
                  <a:pt x="0" y="4241"/>
                  <a:pt x="0" y="4135"/>
                </a:cubicBezTo>
                <a:lnTo>
                  <a:pt x="0" y="2495"/>
                </a:lnTo>
                <a:cubicBezTo>
                  <a:pt x="0" y="2131"/>
                  <a:pt x="37" y="1796"/>
                  <a:pt x="109" y="1501"/>
                </a:cubicBezTo>
                <a:cubicBezTo>
                  <a:pt x="183" y="1198"/>
                  <a:pt x="297" y="933"/>
                  <a:pt x="448" y="713"/>
                </a:cubicBezTo>
                <a:cubicBezTo>
                  <a:pt x="602" y="488"/>
                  <a:pt x="796" y="311"/>
                  <a:pt x="1023" y="187"/>
                </a:cubicBezTo>
                <a:cubicBezTo>
                  <a:pt x="1252" y="63"/>
                  <a:pt x="1518" y="0"/>
                  <a:pt x="1813" y="0"/>
                </a:cubicBezTo>
                <a:cubicBezTo>
                  <a:pt x="1919" y="0"/>
                  <a:pt x="2004" y="86"/>
                  <a:pt x="2004" y="191"/>
                </a:cubicBezTo>
                <a:close/>
                <a:moveTo>
                  <a:pt x="4464" y="1158"/>
                </a:moveTo>
                <a:cubicBezTo>
                  <a:pt x="4569" y="1158"/>
                  <a:pt x="4654" y="1073"/>
                  <a:pt x="4654" y="968"/>
                </a:cubicBezTo>
                <a:lnTo>
                  <a:pt x="4654" y="191"/>
                </a:lnTo>
                <a:cubicBezTo>
                  <a:pt x="4654" y="86"/>
                  <a:pt x="4569" y="0"/>
                  <a:pt x="4464" y="0"/>
                </a:cubicBezTo>
                <a:cubicBezTo>
                  <a:pt x="4168" y="0"/>
                  <a:pt x="3902" y="63"/>
                  <a:pt x="3674" y="187"/>
                </a:cubicBezTo>
                <a:cubicBezTo>
                  <a:pt x="3447" y="311"/>
                  <a:pt x="3253" y="488"/>
                  <a:pt x="3098" y="713"/>
                </a:cubicBezTo>
                <a:cubicBezTo>
                  <a:pt x="2948" y="933"/>
                  <a:pt x="2834" y="1198"/>
                  <a:pt x="2759" y="1501"/>
                </a:cubicBezTo>
                <a:cubicBezTo>
                  <a:pt x="2687" y="1796"/>
                  <a:pt x="2650" y="2131"/>
                  <a:pt x="2650" y="2495"/>
                </a:cubicBezTo>
                <a:lnTo>
                  <a:pt x="2650" y="4135"/>
                </a:lnTo>
                <a:cubicBezTo>
                  <a:pt x="2650" y="4241"/>
                  <a:pt x="2736" y="4326"/>
                  <a:pt x="2841" y="4326"/>
                </a:cubicBezTo>
                <a:lnTo>
                  <a:pt x="4464" y="4326"/>
                </a:lnTo>
                <a:cubicBezTo>
                  <a:pt x="4569" y="4326"/>
                  <a:pt x="4654" y="4241"/>
                  <a:pt x="4654" y="4135"/>
                </a:cubicBezTo>
                <a:lnTo>
                  <a:pt x="4654" y="2495"/>
                </a:lnTo>
                <a:cubicBezTo>
                  <a:pt x="4654" y="2390"/>
                  <a:pt x="4569" y="2305"/>
                  <a:pt x="4464" y="2305"/>
                </a:cubicBezTo>
                <a:lnTo>
                  <a:pt x="3864" y="2305"/>
                </a:lnTo>
                <a:cubicBezTo>
                  <a:pt x="3892" y="1544"/>
                  <a:pt x="4093" y="1158"/>
                  <a:pt x="4464" y="1158"/>
                </a:cubicBezTo>
                <a:close/>
              </a:path>
            </a:pathLst>
          </a:custGeom>
          <a:solidFill>
            <a:srgbClr val="FFC000"/>
          </a:solidFill>
          <a:ln>
            <a:noFill/>
          </a:ln>
        </p:spPr>
      </p:sp>
      <p:sp>
        <p:nvSpPr>
          <p:cNvPr id="58" name="Google Shape;587;p35"/>
          <p:cNvSpPr/>
          <p:nvPr/>
        </p:nvSpPr>
        <p:spPr>
          <a:xfrm>
            <a:off x="287350" y="3121625"/>
            <a:ext cx="357005" cy="363391"/>
          </a:xfrm>
          <a:custGeom>
            <a:avLst/>
            <a:gdLst>
              <a:gd name="T0" fmla="*/ 10015 w 10200"/>
              <a:gd name="T1" fmla="*/ 94 h 10384"/>
              <a:gd name="T2" fmla="*/ 9551 w 10200"/>
              <a:gd name="T3" fmla="*/ 94 h 10384"/>
              <a:gd name="T4" fmla="*/ 278 w 10200"/>
              <a:gd name="T5" fmla="*/ 4773 h 10384"/>
              <a:gd name="T6" fmla="*/ 0 w 10200"/>
              <a:gd name="T7" fmla="*/ 5148 h 10384"/>
              <a:gd name="T8" fmla="*/ 186 w 10200"/>
              <a:gd name="T9" fmla="*/ 5523 h 10384"/>
              <a:gd name="T10" fmla="*/ 2411 w 10200"/>
              <a:gd name="T11" fmla="*/ 6926 h 10384"/>
              <a:gd name="T12" fmla="*/ 2968 w 10200"/>
              <a:gd name="T13" fmla="*/ 6832 h 10384"/>
              <a:gd name="T14" fmla="*/ 7882 w 10200"/>
              <a:gd name="T15" fmla="*/ 2341 h 10384"/>
              <a:gd name="T16" fmla="*/ 8069 w 10200"/>
              <a:gd name="T17" fmla="*/ 2435 h 10384"/>
              <a:gd name="T18" fmla="*/ 3616 w 10200"/>
              <a:gd name="T19" fmla="*/ 7205 h 10384"/>
              <a:gd name="T20" fmla="*/ 3524 w 10200"/>
              <a:gd name="T21" fmla="*/ 7485 h 10384"/>
              <a:gd name="T22" fmla="*/ 3524 w 10200"/>
              <a:gd name="T23" fmla="*/ 9544 h 10384"/>
              <a:gd name="T24" fmla="*/ 3801 w 10200"/>
              <a:gd name="T25" fmla="*/ 10011 h 10384"/>
              <a:gd name="T26" fmla="*/ 4265 w 10200"/>
              <a:gd name="T27" fmla="*/ 9917 h 10384"/>
              <a:gd name="T28" fmla="*/ 5379 w 10200"/>
              <a:gd name="T29" fmla="*/ 8794 h 10384"/>
              <a:gd name="T30" fmla="*/ 7604 w 10200"/>
              <a:gd name="T31" fmla="*/ 10290 h 10384"/>
              <a:gd name="T32" fmla="*/ 7881 w 10200"/>
              <a:gd name="T33" fmla="*/ 10384 h 10384"/>
              <a:gd name="T34" fmla="*/ 8068 w 10200"/>
              <a:gd name="T35" fmla="*/ 10384 h 10384"/>
              <a:gd name="T36" fmla="*/ 8345 w 10200"/>
              <a:gd name="T37" fmla="*/ 10009 h 10384"/>
              <a:gd name="T38" fmla="*/ 10200 w 10200"/>
              <a:gd name="T39" fmla="*/ 655 h 10384"/>
              <a:gd name="T40" fmla="*/ 10015 w 10200"/>
              <a:gd name="T41" fmla="*/ 94 h 10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00" h="10384">
                <a:moveTo>
                  <a:pt x="10015" y="94"/>
                </a:moveTo>
                <a:cubicBezTo>
                  <a:pt x="9829" y="0"/>
                  <a:pt x="9644" y="0"/>
                  <a:pt x="9551" y="94"/>
                </a:cubicBezTo>
                <a:lnTo>
                  <a:pt x="278" y="4773"/>
                </a:lnTo>
                <a:cubicBezTo>
                  <a:pt x="91" y="4773"/>
                  <a:pt x="0" y="4960"/>
                  <a:pt x="0" y="5148"/>
                </a:cubicBezTo>
                <a:cubicBezTo>
                  <a:pt x="0" y="5335"/>
                  <a:pt x="93" y="5523"/>
                  <a:pt x="186" y="5523"/>
                </a:cubicBezTo>
                <a:lnTo>
                  <a:pt x="2411" y="6926"/>
                </a:lnTo>
                <a:cubicBezTo>
                  <a:pt x="2597" y="7020"/>
                  <a:pt x="2782" y="7020"/>
                  <a:pt x="2968" y="6832"/>
                </a:cubicBezTo>
                <a:lnTo>
                  <a:pt x="7882" y="2341"/>
                </a:lnTo>
                <a:lnTo>
                  <a:pt x="8069" y="2435"/>
                </a:lnTo>
                <a:lnTo>
                  <a:pt x="3616" y="7205"/>
                </a:lnTo>
                <a:cubicBezTo>
                  <a:pt x="3524" y="7299"/>
                  <a:pt x="3524" y="7393"/>
                  <a:pt x="3524" y="7485"/>
                </a:cubicBezTo>
                <a:lnTo>
                  <a:pt x="3524" y="9544"/>
                </a:lnTo>
                <a:cubicBezTo>
                  <a:pt x="3524" y="9731"/>
                  <a:pt x="3616" y="9919"/>
                  <a:pt x="3801" y="10011"/>
                </a:cubicBezTo>
                <a:cubicBezTo>
                  <a:pt x="3986" y="10104"/>
                  <a:pt x="4173" y="10011"/>
                  <a:pt x="4265" y="9917"/>
                </a:cubicBezTo>
                <a:lnTo>
                  <a:pt x="5379" y="8794"/>
                </a:lnTo>
                <a:lnTo>
                  <a:pt x="7604" y="10290"/>
                </a:lnTo>
                <a:cubicBezTo>
                  <a:pt x="7696" y="10384"/>
                  <a:pt x="7790" y="10384"/>
                  <a:pt x="7881" y="10384"/>
                </a:cubicBezTo>
                <a:lnTo>
                  <a:pt x="8068" y="10384"/>
                </a:lnTo>
                <a:cubicBezTo>
                  <a:pt x="8254" y="10290"/>
                  <a:pt x="8345" y="10196"/>
                  <a:pt x="8345" y="10009"/>
                </a:cubicBezTo>
                <a:lnTo>
                  <a:pt x="10200" y="655"/>
                </a:lnTo>
                <a:cubicBezTo>
                  <a:pt x="10200" y="374"/>
                  <a:pt x="10200" y="188"/>
                  <a:pt x="10015" y="94"/>
                </a:cubicBezTo>
                <a:close/>
              </a:path>
            </a:pathLst>
          </a:custGeom>
          <a:solidFill>
            <a:srgbClr val="FFFFFF"/>
          </a:solidFill>
          <a:ln>
            <a:noFill/>
          </a:ln>
        </p:spPr>
        <p:txBody>
          <a:bodyPr spcFirstLastPara="1" wrap="square" lIns="91425" tIns="91425" rIns="91425" bIns="91425"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dirty="0"/>
          </a:p>
        </p:txBody>
      </p:sp>
      <p:grpSp>
        <p:nvGrpSpPr>
          <p:cNvPr id="8" name="组合 7"/>
          <p:cNvGrpSpPr/>
          <p:nvPr/>
        </p:nvGrpSpPr>
        <p:grpSpPr>
          <a:xfrm>
            <a:off x="1144589" y="1999539"/>
            <a:ext cx="4462141" cy="3391740"/>
            <a:chOff x="1144589" y="1999539"/>
            <a:chExt cx="4462141" cy="3391740"/>
          </a:xfrm>
        </p:grpSpPr>
        <p:sp>
          <p:nvSpPr>
            <p:cNvPr id="56" name="Google Shape;363;p18"/>
            <p:cNvSpPr/>
            <p:nvPr/>
          </p:nvSpPr>
          <p:spPr>
            <a:xfrm>
              <a:off x="1144589" y="2429529"/>
              <a:ext cx="4462141" cy="2961750"/>
            </a:xfrm>
            <a:prstGeom prst="roundRect">
              <a:avLst>
                <a:gd name="adj" fmla="val 5979"/>
              </a:avLst>
            </a:prstGeom>
            <a:noFill/>
            <a:ln w="19050" cap="rnd" cmpd="sng">
              <a:solidFill>
                <a:srgbClr val="1CA15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602;p35"/>
            <p:cNvSpPr txBox="1"/>
            <p:nvPr/>
          </p:nvSpPr>
          <p:spPr>
            <a:xfrm>
              <a:off x="3488233" y="2175744"/>
              <a:ext cx="1702895" cy="507571"/>
            </a:xfrm>
            <a:prstGeom prst="rect">
              <a:avLst/>
            </a:prstGeom>
            <a:solidFill>
              <a:srgbClr val="F5FFF3"/>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rgbClr val="999999"/>
                </a:buClr>
                <a:buSzPts val="1400"/>
                <a:buFont typeface="PT Sans"/>
                <a:buNone/>
                <a:defRPr sz="1400" b="1" i="0" u="none" strike="noStrike" cap="none">
                  <a:solidFill>
                    <a:srgbClr val="423A9C"/>
                  </a:solidFill>
                  <a:latin typeface="Open Sans"/>
                  <a:ea typeface="Open Sans"/>
                  <a:cs typeface="Open Sans"/>
                  <a:sym typeface="Open Sans"/>
                </a:defRPr>
              </a:lvl1pPr>
              <a:lvl2pPr marL="914400" marR="0" lvl="1" indent="-317500" algn="r" rtl="0">
                <a:lnSpc>
                  <a:spcPct val="115000"/>
                </a:lnSpc>
                <a:spcBef>
                  <a:spcPts val="0"/>
                </a:spcBef>
                <a:spcAft>
                  <a:spcPts val="0"/>
                </a:spcAft>
                <a:buClr>
                  <a:srgbClr val="999999"/>
                </a:buClr>
                <a:buSzPts val="1400"/>
                <a:buFont typeface="PT Sans"/>
                <a:buNone/>
                <a:defRPr sz="1400" b="1" i="0" u="none" strike="noStrike" cap="none">
                  <a:solidFill>
                    <a:srgbClr val="7D245C"/>
                  </a:solidFill>
                  <a:latin typeface="Open Sans"/>
                  <a:ea typeface="Open Sans"/>
                  <a:cs typeface="Open Sans"/>
                  <a:sym typeface="Open Sans"/>
                </a:defRPr>
              </a:lvl2pPr>
              <a:lvl3pPr marL="1371600" marR="0" lvl="2" indent="-317500" algn="r" rtl="0">
                <a:lnSpc>
                  <a:spcPct val="115000"/>
                </a:lnSpc>
                <a:spcBef>
                  <a:spcPts val="0"/>
                </a:spcBef>
                <a:spcAft>
                  <a:spcPts val="0"/>
                </a:spcAft>
                <a:buClr>
                  <a:srgbClr val="999999"/>
                </a:buClr>
                <a:buSzPts val="1400"/>
                <a:buFont typeface="PT Sans"/>
                <a:buNone/>
                <a:defRPr sz="1400" b="1" i="0" u="none" strike="noStrike" cap="none">
                  <a:solidFill>
                    <a:srgbClr val="7D245C"/>
                  </a:solidFill>
                  <a:latin typeface="Open Sans"/>
                  <a:ea typeface="Open Sans"/>
                  <a:cs typeface="Open Sans"/>
                  <a:sym typeface="Open Sans"/>
                </a:defRPr>
              </a:lvl3pPr>
              <a:lvl4pPr marL="1828800" marR="0" lvl="3" indent="-317500" algn="r" rtl="0">
                <a:lnSpc>
                  <a:spcPct val="115000"/>
                </a:lnSpc>
                <a:spcBef>
                  <a:spcPts val="0"/>
                </a:spcBef>
                <a:spcAft>
                  <a:spcPts val="0"/>
                </a:spcAft>
                <a:buClr>
                  <a:srgbClr val="999999"/>
                </a:buClr>
                <a:buSzPts val="1400"/>
                <a:buFont typeface="PT Sans"/>
                <a:buNone/>
                <a:defRPr sz="1400" b="1" i="0" u="none" strike="noStrike" cap="none">
                  <a:solidFill>
                    <a:srgbClr val="7D245C"/>
                  </a:solidFill>
                  <a:latin typeface="Open Sans"/>
                  <a:ea typeface="Open Sans"/>
                  <a:cs typeface="Open Sans"/>
                  <a:sym typeface="Open Sans"/>
                </a:defRPr>
              </a:lvl4pPr>
              <a:lvl5pPr marL="2286000" marR="0" lvl="4" indent="-317500" algn="r" rtl="0">
                <a:lnSpc>
                  <a:spcPct val="115000"/>
                </a:lnSpc>
                <a:spcBef>
                  <a:spcPts val="0"/>
                </a:spcBef>
                <a:spcAft>
                  <a:spcPts val="0"/>
                </a:spcAft>
                <a:buClr>
                  <a:srgbClr val="999999"/>
                </a:buClr>
                <a:buSzPts val="1400"/>
                <a:buFont typeface="PT Sans"/>
                <a:buNone/>
                <a:defRPr sz="1400" b="1" i="0" u="none" strike="noStrike" cap="none">
                  <a:solidFill>
                    <a:srgbClr val="7D245C"/>
                  </a:solidFill>
                  <a:latin typeface="Open Sans"/>
                  <a:ea typeface="Open Sans"/>
                  <a:cs typeface="Open Sans"/>
                  <a:sym typeface="Open Sans"/>
                </a:defRPr>
              </a:lvl5pPr>
              <a:lvl6pPr marL="2743200" marR="0" lvl="5" indent="-317500" algn="r" rtl="0">
                <a:lnSpc>
                  <a:spcPct val="115000"/>
                </a:lnSpc>
                <a:spcBef>
                  <a:spcPts val="0"/>
                </a:spcBef>
                <a:spcAft>
                  <a:spcPts val="0"/>
                </a:spcAft>
                <a:buClr>
                  <a:srgbClr val="999999"/>
                </a:buClr>
                <a:buSzPts val="1400"/>
                <a:buFont typeface="PT Sans"/>
                <a:buNone/>
                <a:defRPr sz="1400" b="1" i="0" u="none" strike="noStrike" cap="none">
                  <a:solidFill>
                    <a:srgbClr val="7D245C"/>
                  </a:solidFill>
                  <a:latin typeface="Open Sans"/>
                  <a:ea typeface="Open Sans"/>
                  <a:cs typeface="Open Sans"/>
                  <a:sym typeface="Open Sans"/>
                </a:defRPr>
              </a:lvl6pPr>
              <a:lvl7pPr marL="3200400" marR="0" lvl="6" indent="-317500" algn="r" rtl="0">
                <a:lnSpc>
                  <a:spcPct val="115000"/>
                </a:lnSpc>
                <a:spcBef>
                  <a:spcPts val="0"/>
                </a:spcBef>
                <a:spcAft>
                  <a:spcPts val="0"/>
                </a:spcAft>
                <a:buClr>
                  <a:srgbClr val="999999"/>
                </a:buClr>
                <a:buSzPts val="1400"/>
                <a:buFont typeface="PT Sans"/>
                <a:buNone/>
                <a:defRPr sz="1400" b="1" i="0" u="none" strike="noStrike" cap="none">
                  <a:solidFill>
                    <a:srgbClr val="7D245C"/>
                  </a:solidFill>
                  <a:latin typeface="Open Sans"/>
                  <a:ea typeface="Open Sans"/>
                  <a:cs typeface="Open Sans"/>
                  <a:sym typeface="Open Sans"/>
                </a:defRPr>
              </a:lvl7pPr>
              <a:lvl8pPr marL="3657600" marR="0" lvl="7" indent="-317500" algn="r" rtl="0">
                <a:lnSpc>
                  <a:spcPct val="115000"/>
                </a:lnSpc>
                <a:spcBef>
                  <a:spcPts val="0"/>
                </a:spcBef>
                <a:spcAft>
                  <a:spcPts val="0"/>
                </a:spcAft>
                <a:buClr>
                  <a:srgbClr val="999999"/>
                </a:buClr>
                <a:buSzPts val="1400"/>
                <a:buFont typeface="PT Sans"/>
                <a:buNone/>
                <a:defRPr sz="1400" b="1" i="0" u="none" strike="noStrike" cap="none">
                  <a:solidFill>
                    <a:srgbClr val="7D245C"/>
                  </a:solidFill>
                  <a:latin typeface="Open Sans"/>
                  <a:ea typeface="Open Sans"/>
                  <a:cs typeface="Open Sans"/>
                  <a:sym typeface="Open Sans"/>
                </a:defRPr>
              </a:lvl8pPr>
              <a:lvl9pPr marL="4114800" marR="0" lvl="8" indent="-317500" algn="r" rtl="0">
                <a:lnSpc>
                  <a:spcPct val="115000"/>
                </a:lnSpc>
                <a:spcBef>
                  <a:spcPts val="0"/>
                </a:spcBef>
                <a:spcAft>
                  <a:spcPts val="0"/>
                </a:spcAft>
                <a:buClr>
                  <a:srgbClr val="999999"/>
                </a:buClr>
                <a:buSzPts val="1400"/>
                <a:buFont typeface="PT Sans"/>
                <a:buNone/>
                <a:defRPr sz="1400" b="1" i="0" u="none" strike="noStrike" cap="none">
                  <a:solidFill>
                    <a:srgbClr val="7D245C"/>
                  </a:solidFill>
                  <a:latin typeface="Open Sans"/>
                  <a:ea typeface="Open Sans"/>
                  <a:cs typeface="Open Sans"/>
                  <a:sym typeface="Open Sans"/>
                </a:defRPr>
              </a:lvl9pPr>
            </a:lstStyle>
            <a:p>
              <a:pPr marL="0" marR="0" lvl="0" indent="0" algn="ctr" defTabSz="914400" rtl="0" eaLnBrk="1" fontAlgn="auto" latinLnBrk="0" hangingPunct="1">
                <a:lnSpc>
                  <a:spcPct val="100000"/>
                </a:lnSpc>
                <a:spcBef>
                  <a:spcPts val="0"/>
                </a:spcBef>
                <a:spcAft>
                  <a:spcPts val="0"/>
                </a:spcAft>
                <a:buClr>
                  <a:srgbClr val="999999"/>
                </a:buClr>
                <a:buSzPts val="1400"/>
                <a:buFont typeface="PT Sans"/>
                <a:buNone/>
                <a:defRPr/>
              </a:pPr>
              <a:r>
                <a:rPr kumimoji="0" lang="zh-CN" altLang="en-US" sz="2400" b="1" i="0" u="none" strike="noStrike" kern="0" cap="none" spc="0" normalizeH="0" baseline="0" noProof="0" dirty="0">
                  <a:ln>
                    <a:noFill/>
                  </a:ln>
                  <a:solidFill>
                    <a:srgbClr val="1CA15F"/>
                  </a:solidFill>
                  <a:effectLst/>
                  <a:uLnTx/>
                  <a:uFillTx/>
                  <a:latin typeface="阿里巴巴普惠体" panose="00020600040101010101" pitchFamily="18" charset="-122"/>
                  <a:ea typeface="阿里巴巴普惠体" panose="00020600040101010101" pitchFamily="18" charset="-122"/>
                  <a:cs typeface="阿里巴巴普惠体" panose="00020600040101010101" pitchFamily="18" charset="-122"/>
                  <a:sym typeface="Open Sans"/>
                </a:rPr>
                <a:t>输入标题</a:t>
              </a:r>
              <a:endParaRPr kumimoji="0" lang="en-US" sz="2400" b="1" i="0" u="none" strike="noStrike" kern="0" cap="none" spc="0" normalizeH="0" baseline="0" noProof="0" dirty="0">
                <a:ln>
                  <a:noFill/>
                </a:ln>
                <a:solidFill>
                  <a:srgbClr val="1CA15F"/>
                </a:solidFill>
                <a:effectLst/>
                <a:uLnTx/>
                <a:uFillTx/>
                <a:latin typeface="阿里巴巴普惠体" panose="00020600040101010101" pitchFamily="18" charset="-122"/>
                <a:ea typeface="阿里巴巴普惠体" panose="00020600040101010101" pitchFamily="18" charset="-122"/>
                <a:cs typeface="阿里巴巴普惠体" panose="00020600040101010101" pitchFamily="18" charset="-122"/>
                <a:sym typeface="Open Sans"/>
              </a:endParaRPr>
            </a:p>
          </p:txBody>
        </p:sp>
        <p:sp>
          <p:nvSpPr>
            <p:cNvPr id="60" name="文本框 59"/>
            <p:cNvSpPr txBox="1"/>
            <p:nvPr/>
          </p:nvSpPr>
          <p:spPr>
            <a:xfrm>
              <a:off x="1534825" y="2881545"/>
              <a:ext cx="3681670" cy="2288255"/>
            </a:xfrm>
            <a:prstGeom prst="rect">
              <a:avLst/>
            </a:prstGeom>
            <a:noFill/>
          </p:spPr>
          <p:txBody>
            <a:bodyPr wrap="square">
              <a:spAutoFit/>
            </a:bodyPr>
            <a:lstStyle/>
            <a:p>
              <a:pPr algn="just">
                <a:lnSpc>
                  <a:spcPct val="120000"/>
                </a:lnSpc>
              </a:pPr>
              <a:r>
                <a:rPr lang="zh-CN" altLang="en-US" sz="2000" spc="7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请在此输入文本请在此输入文本请在此输入文本请在此输入文本请在此输入文本请在此输入文本请在此输入请在此输入文本请在此输入文本请在此输入文本</a:t>
              </a:r>
              <a:endParaRPr lang="zh-CN" altLang="en-US" sz="2000" spc="7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grpSp>
          <p:nvGrpSpPr>
            <p:cNvPr id="61" name="Google Shape;2375;p49"/>
            <p:cNvGrpSpPr/>
            <p:nvPr/>
          </p:nvGrpSpPr>
          <p:grpSpPr>
            <a:xfrm>
              <a:off x="1615274" y="1999539"/>
              <a:ext cx="692886" cy="785216"/>
              <a:chOff x="1490725" y="238125"/>
              <a:chExt cx="4605125" cy="5218775"/>
            </a:xfrm>
          </p:grpSpPr>
          <p:sp>
            <p:nvSpPr>
              <p:cNvPr id="62" name="Google Shape;2376;p49"/>
              <p:cNvSpPr/>
              <p:nvPr/>
            </p:nvSpPr>
            <p:spPr>
              <a:xfrm>
                <a:off x="1490725" y="2335575"/>
                <a:ext cx="3253850" cy="3121325"/>
              </a:xfrm>
              <a:custGeom>
                <a:avLst/>
                <a:gdLst/>
                <a:ahLst/>
                <a:cxnLst/>
                <a:rect l="l" t="t" r="r" b="b"/>
                <a:pathLst>
                  <a:path w="130154" h="124853" extrusionOk="0">
                    <a:moveTo>
                      <a:pt x="104971" y="0"/>
                    </a:moveTo>
                    <a:lnTo>
                      <a:pt x="64000" y="40971"/>
                    </a:lnTo>
                    <a:lnTo>
                      <a:pt x="54541" y="50463"/>
                    </a:lnTo>
                    <a:lnTo>
                      <a:pt x="2414" y="102557"/>
                    </a:lnTo>
                    <a:cubicBezTo>
                      <a:pt x="0" y="104971"/>
                      <a:pt x="0" y="108885"/>
                      <a:pt x="2414" y="111299"/>
                    </a:cubicBezTo>
                    <a:lnTo>
                      <a:pt x="14190" y="123042"/>
                    </a:lnTo>
                    <a:cubicBezTo>
                      <a:pt x="15380" y="124249"/>
                      <a:pt x="16954" y="124853"/>
                      <a:pt x="18532" y="124853"/>
                    </a:cubicBezTo>
                    <a:cubicBezTo>
                      <a:pt x="20110" y="124853"/>
                      <a:pt x="21692" y="124249"/>
                      <a:pt x="22899" y="123042"/>
                    </a:cubicBezTo>
                    <a:lnTo>
                      <a:pt x="67001" y="78940"/>
                    </a:lnTo>
                    <a:cubicBezTo>
                      <a:pt x="69089" y="76853"/>
                      <a:pt x="71405" y="75059"/>
                      <a:pt x="73884" y="73558"/>
                    </a:cubicBezTo>
                    <a:cubicBezTo>
                      <a:pt x="74667" y="73069"/>
                      <a:pt x="75482" y="72645"/>
                      <a:pt x="76298" y="72221"/>
                    </a:cubicBezTo>
                    <a:cubicBezTo>
                      <a:pt x="78059" y="71307"/>
                      <a:pt x="79919" y="70557"/>
                      <a:pt x="81811" y="69970"/>
                    </a:cubicBezTo>
                    <a:cubicBezTo>
                      <a:pt x="87389" y="68176"/>
                      <a:pt x="92445" y="65110"/>
                      <a:pt x="96588" y="60967"/>
                    </a:cubicBezTo>
                    <a:lnTo>
                      <a:pt x="130153" y="27434"/>
                    </a:lnTo>
                    <a:cubicBezTo>
                      <a:pt x="125913" y="20942"/>
                      <a:pt x="120922" y="14810"/>
                      <a:pt x="115246" y="9134"/>
                    </a:cubicBezTo>
                    <a:cubicBezTo>
                      <a:pt x="114496" y="8384"/>
                      <a:pt x="113778" y="7666"/>
                      <a:pt x="112995" y="6948"/>
                    </a:cubicBezTo>
                    <a:cubicBezTo>
                      <a:pt x="110418" y="4502"/>
                      <a:pt x="107744" y="2186"/>
                      <a:pt x="104971" y="0"/>
                    </a:cubicBezTo>
                    <a:close/>
                  </a:path>
                </a:pathLst>
              </a:custGeom>
              <a:solidFill>
                <a:srgbClr val="ADC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2377;p49"/>
              <p:cNvSpPr/>
              <p:nvPr/>
            </p:nvSpPr>
            <p:spPr>
              <a:xfrm>
                <a:off x="1490725" y="2301250"/>
                <a:ext cx="3253850" cy="2895100"/>
              </a:xfrm>
              <a:custGeom>
                <a:avLst/>
                <a:gdLst/>
                <a:ahLst/>
                <a:cxnLst/>
                <a:rect l="l" t="t" r="r" b="b"/>
                <a:pathLst>
                  <a:path w="130154" h="115804" extrusionOk="0">
                    <a:moveTo>
                      <a:pt x="119311" y="0"/>
                    </a:moveTo>
                    <a:cubicBezTo>
                      <a:pt x="115958" y="0"/>
                      <a:pt x="110463" y="1911"/>
                      <a:pt x="107151" y="1911"/>
                    </a:cubicBezTo>
                    <a:cubicBezTo>
                      <a:pt x="106220" y="1911"/>
                      <a:pt x="105461" y="1760"/>
                      <a:pt x="104971" y="1373"/>
                    </a:cubicBezTo>
                    <a:lnTo>
                      <a:pt x="95544" y="10800"/>
                    </a:lnTo>
                    <a:lnTo>
                      <a:pt x="64000" y="42344"/>
                    </a:lnTo>
                    <a:lnTo>
                      <a:pt x="54541" y="51836"/>
                    </a:lnTo>
                    <a:lnTo>
                      <a:pt x="2414" y="103930"/>
                    </a:lnTo>
                    <a:cubicBezTo>
                      <a:pt x="0" y="106344"/>
                      <a:pt x="0" y="110258"/>
                      <a:pt x="2414" y="112672"/>
                    </a:cubicBezTo>
                    <a:lnTo>
                      <a:pt x="5545" y="115804"/>
                    </a:lnTo>
                    <a:lnTo>
                      <a:pt x="103568" y="17748"/>
                    </a:lnTo>
                    <a:cubicBezTo>
                      <a:pt x="104318" y="18466"/>
                      <a:pt x="105069" y="19184"/>
                      <a:pt x="105819" y="19934"/>
                    </a:cubicBezTo>
                    <a:cubicBezTo>
                      <a:pt x="111495" y="25610"/>
                      <a:pt x="116453" y="31742"/>
                      <a:pt x="120694" y="38234"/>
                    </a:cubicBezTo>
                    <a:lnTo>
                      <a:pt x="130153" y="28807"/>
                    </a:lnTo>
                    <a:cubicBezTo>
                      <a:pt x="125913" y="22315"/>
                      <a:pt x="129599" y="8517"/>
                      <a:pt x="123923" y="2841"/>
                    </a:cubicBezTo>
                    <a:cubicBezTo>
                      <a:pt x="123173" y="2091"/>
                      <a:pt x="122422" y="1373"/>
                      <a:pt x="121672" y="656"/>
                    </a:cubicBezTo>
                    <a:cubicBezTo>
                      <a:pt x="121173" y="181"/>
                      <a:pt x="120343" y="0"/>
                      <a:pt x="119311" y="0"/>
                    </a:cubicBezTo>
                    <a:close/>
                  </a:path>
                </a:pathLst>
              </a:custGeom>
              <a:solidFill>
                <a:srgbClr val="8798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2378;p49"/>
              <p:cNvSpPr/>
              <p:nvPr/>
            </p:nvSpPr>
            <p:spPr>
              <a:xfrm>
                <a:off x="4784500" y="1037900"/>
                <a:ext cx="1311350" cy="907075"/>
              </a:xfrm>
              <a:custGeom>
                <a:avLst/>
                <a:gdLst/>
                <a:ahLst/>
                <a:cxnLst/>
                <a:rect l="l" t="t" r="r" b="b"/>
                <a:pathLst>
                  <a:path w="52454" h="36283" extrusionOk="0">
                    <a:moveTo>
                      <a:pt x="29538" y="1"/>
                    </a:moveTo>
                    <a:cubicBezTo>
                      <a:pt x="26831" y="1"/>
                      <a:pt x="24123" y="1037"/>
                      <a:pt x="22052" y="3108"/>
                    </a:cubicBezTo>
                    <a:lnTo>
                      <a:pt x="14027" y="11100"/>
                    </a:lnTo>
                    <a:cubicBezTo>
                      <a:pt x="16213" y="13873"/>
                      <a:pt x="1" y="24344"/>
                      <a:pt x="2480" y="26953"/>
                    </a:cubicBezTo>
                    <a:cubicBezTo>
                      <a:pt x="3165" y="27703"/>
                      <a:pt x="9885" y="29139"/>
                      <a:pt x="10602" y="29889"/>
                    </a:cubicBezTo>
                    <a:cubicBezTo>
                      <a:pt x="16278" y="35565"/>
                      <a:pt x="34969" y="32009"/>
                      <a:pt x="41461" y="36282"/>
                    </a:cubicBezTo>
                    <a:lnTo>
                      <a:pt x="48343" y="29400"/>
                    </a:lnTo>
                    <a:cubicBezTo>
                      <a:pt x="52453" y="25257"/>
                      <a:pt x="52453" y="18537"/>
                      <a:pt x="48343" y="14394"/>
                    </a:cubicBezTo>
                    <a:lnTo>
                      <a:pt x="37024" y="3108"/>
                    </a:lnTo>
                    <a:cubicBezTo>
                      <a:pt x="34953" y="1037"/>
                      <a:pt x="32245" y="1"/>
                      <a:pt x="29538" y="1"/>
                    </a:cubicBezTo>
                    <a:close/>
                  </a:path>
                </a:pathLst>
              </a:custGeom>
              <a:solidFill>
                <a:srgbClr val="ADC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2379;p49"/>
              <p:cNvSpPr/>
              <p:nvPr/>
            </p:nvSpPr>
            <p:spPr>
              <a:xfrm>
                <a:off x="5107450" y="1037900"/>
                <a:ext cx="602675" cy="618375"/>
              </a:xfrm>
              <a:custGeom>
                <a:avLst/>
                <a:gdLst/>
                <a:ahLst/>
                <a:cxnLst/>
                <a:rect l="l" t="t" r="r" b="b"/>
                <a:pathLst>
                  <a:path w="24107" h="24735" extrusionOk="0">
                    <a:moveTo>
                      <a:pt x="16620" y="1"/>
                    </a:moveTo>
                    <a:cubicBezTo>
                      <a:pt x="13913" y="1"/>
                      <a:pt x="11205" y="1037"/>
                      <a:pt x="9134" y="3108"/>
                    </a:cubicBezTo>
                    <a:lnTo>
                      <a:pt x="1109" y="11100"/>
                    </a:lnTo>
                    <a:cubicBezTo>
                      <a:pt x="3295" y="13873"/>
                      <a:pt x="0" y="22158"/>
                      <a:pt x="2479" y="24735"/>
                    </a:cubicBezTo>
                    <a:lnTo>
                      <a:pt x="24106" y="3108"/>
                    </a:lnTo>
                    <a:cubicBezTo>
                      <a:pt x="22035" y="1037"/>
                      <a:pt x="19327" y="1"/>
                      <a:pt x="16620" y="1"/>
                    </a:cubicBezTo>
                    <a:close/>
                  </a:path>
                </a:pathLst>
              </a:custGeom>
              <a:solidFill>
                <a:srgbClr val="8798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2380;p49"/>
              <p:cNvSpPr/>
              <p:nvPr/>
            </p:nvSpPr>
            <p:spPr>
              <a:xfrm>
                <a:off x="3140475" y="238125"/>
                <a:ext cx="2953750" cy="2961075"/>
              </a:xfrm>
              <a:custGeom>
                <a:avLst/>
                <a:gdLst/>
                <a:ahLst/>
                <a:cxnLst/>
                <a:rect l="l" t="t" r="r" b="b"/>
                <a:pathLst>
                  <a:path w="118150" h="118443" extrusionOk="0">
                    <a:moveTo>
                      <a:pt x="58585" y="0"/>
                    </a:moveTo>
                    <a:cubicBezTo>
                      <a:pt x="44070" y="489"/>
                      <a:pt x="29684" y="6296"/>
                      <a:pt x="18561" y="17386"/>
                    </a:cubicBezTo>
                    <a:cubicBezTo>
                      <a:pt x="5741" y="30239"/>
                      <a:pt x="0" y="47429"/>
                      <a:pt x="1338" y="64229"/>
                    </a:cubicBezTo>
                    <a:cubicBezTo>
                      <a:pt x="14712" y="68306"/>
                      <a:pt x="27531" y="74863"/>
                      <a:pt x="38981" y="83898"/>
                    </a:cubicBezTo>
                    <a:cubicBezTo>
                      <a:pt x="42536" y="86704"/>
                      <a:pt x="45961" y="89737"/>
                      <a:pt x="49256" y="93032"/>
                    </a:cubicBezTo>
                    <a:cubicBezTo>
                      <a:pt x="54932" y="98708"/>
                      <a:pt x="59923" y="104840"/>
                      <a:pt x="64163" y="111332"/>
                    </a:cubicBezTo>
                    <a:cubicBezTo>
                      <a:pt x="65697" y="113648"/>
                      <a:pt x="67132" y="116029"/>
                      <a:pt x="68469" y="118443"/>
                    </a:cubicBezTo>
                    <a:cubicBezTo>
                      <a:pt x="80995" y="116779"/>
                      <a:pt x="93097" y="111136"/>
                      <a:pt x="102720" y="101513"/>
                    </a:cubicBezTo>
                    <a:cubicBezTo>
                      <a:pt x="110418" y="93815"/>
                      <a:pt x="115572" y="84485"/>
                      <a:pt x="118149" y="74634"/>
                    </a:cubicBezTo>
                    <a:cubicBezTo>
                      <a:pt x="114431" y="72742"/>
                      <a:pt x="110777" y="70589"/>
                      <a:pt x="107222" y="68273"/>
                    </a:cubicBezTo>
                    <a:cubicBezTo>
                      <a:pt x="100730" y="64000"/>
                      <a:pt x="94598" y="59042"/>
                      <a:pt x="88922" y="53366"/>
                    </a:cubicBezTo>
                    <a:cubicBezTo>
                      <a:pt x="85627" y="50071"/>
                      <a:pt x="82594" y="46646"/>
                      <a:pt x="79788" y="43091"/>
                    </a:cubicBezTo>
                    <a:cubicBezTo>
                      <a:pt x="69513" y="30076"/>
                      <a:pt x="62467" y="15364"/>
                      <a:pt x="585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2381;p49"/>
              <p:cNvSpPr/>
              <p:nvPr/>
            </p:nvSpPr>
            <p:spPr>
              <a:xfrm>
                <a:off x="3140475" y="238125"/>
                <a:ext cx="1573925" cy="1722350"/>
              </a:xfrm>
              <a:custGeom>
                <a:avLst/>
                <a:gdLst/>
                <a:ahLst/>
                <a:cxnLst/>
                <a:rect l="l" t="t" r="r" b="b"/>
                <a:pathLst>
                  <a:path w="62957" h="68894" extrusionOk="0">
                    <a:moveTo>
                      <a:pt x="58585" y="0"/>
                    </a:moveTo>
                    <a:cubicBezTo>
                      <a:pt x="44070" y="489"/>
                      <a:pt x="29684" y="6296"/>
                      <a:pt x="18561" y="17386"/>
                    </a:cubicBezTo>
                    <a:cubicBezTo>
                      <a:pt x="5741" y="30206"/>
                      <a:pt x="0" y="47429"/>
                      <a:pt x="1338" y="64229"/>
                    </a:cubicBezTo>
                    <a:cubicBezTo>
                      <a:pt x="5643" y="65533"/>
                      <a:pt x="9851" y="67099"/>
                      <a:pt x="13994" y="68893"/>
                    </a:cubicBezTo>
                    <a:cubicBezTo>
                      <a:pt x="14777" y="54801"/>
                      <a:pt x="20551" y="40905"/>
                      <a:pt x="31315" y="30141"/>
                    </a:cubicBezTo>
                    <a:cubicBezTo>
                      <a:pt x="40286" y="21170"/>
                      <a:pt x="51376" y="15690"/>
                      <a:pt x="62956" y="13635"/>
                    </a:cubicBezTo>
                    <a:cubicBezTo>
                      <a:pt x="61228" y="9166"/>
                      <a:pt x="59760" y="4599"/>
                      <a:pt x="58585" y="0"/>
                    </a:cubicBezTo>
                    <a:close/>
                  </a:path>
                </a:pathLst>
              </a:custGeom>
              <a:solidFill>
                <a:srgbClr val="F088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2382;p49"/>
              <p:cNvSpPr/>
              <p:nvPr/>
            </p:nvSpPr>
            <p:spPr>
              <a:xfrm>
                <a:off x="4129650" y="1374100"/>
                <a:ext cx="736425" cy="737225"/>
              </a:xfrm>
              <a:custGeom>
                <a:avLst/>
                <a:gdLst/>
                <a:ahLst/>
                <a:cxnLst/>
                <a:rect l="l" t="t" r="r" b="b"/>
                <a:pathLst>
                  <a:path w="29457" h="29489" extrusionOk="0">
                    <a:moveTo>
                      <a:pt x="29457" y="0"/>
                    </a:moveTo>
                    <a:cubicBezTo>
                      <a:pt x="25901" y="1371"/>
                      <a:pt x="22933" y="3295"/>
                      <a:pt x="20062" y="5350"/>
                    </a:cubicBezTo>
                    <a:cubicBezTo>
                      <a:pt x="17224" y="7405"/>
                      <a:pt x="14582" y="9689"/>
                      <a:pt x="12136" y="12168"/>
                    </a:cubicBezTo>
                    <a:cubicBezTo>
                      <a:pt x="9689" y="14614"/>
                      <a:pt x="7406" y="17224"/>
                      <a:pt x="5318" y="20094"/>
                    </a:cubicBezTo>
                    <a:cubicBezTo>
                      <a:pt x="4307" y="21497"/>
                      <a:pt x="3328" y="22965"/>
                      <a:pt x="2415" y="24531"/>
                    </a:cubicBezTo>
                    <a:cubicBezTo>
                      <a:pt x="1502" y="26096"/>
                      <a:pt x="653" y="27695"/>
                      <a:pt x="1" y="29489"/>
                    </a:cubicBezTo>
                    <a:cubicBezTo>
                      <a:pt x="1795" y="28804"/>
                      <a:pt x="3393" y="27956"/>
                      <a:pt x="4927" y="27075"/>
                    </a:cubicBezTo>
                    <a:cubicBezTo>
                      <a:pt x="6492" y="26162"/>
                      <a:pt x="7960" y="25183"/>
                      <a:pt x="9396" y="24139"/>
                    </a:cubicBezTo>
                    <a:cubicBezTo>
                      <a:pt x="12233" y="22084"/>
                      <a:pt x="14843" y="19801"/>
                      <a:pt x="17322" y="17322"/>
                    </a:cubicBezTo>
                    <a:cubicBezTo>
                      <a:pt x="19769" y="14875"/>
                      <a:pt x="22052" y="12266"/>
                      <a:pt x="24140" y="9428"/>
                    </a:cubicBezTo>
                    <a:cubicBezTo>
                      <a:pt x="26195" y="6557"/>
                      <a:pt x="28087" y="3556"/>
                      <a:pt x="29457" y="0"/>
                    </a:cubicBezTo>
                    <a:close/>
                  </a:path>
                </a:pathLst>
              </a:custGeom>
              <a:solidFill>
                <a:srgbClr val="F088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9" name="组合 8"/>
          <p:cNvGrpSpPr/>
          <p:nvPr/>
        </p:nvGrpSpPr>
        <p:grpSpPr>
          <a:xfrm>
            <a:off x="6604321" y="1999539"/>
            <a:ext cx="4462141" cy="3391740"/>
            <a:chOff x="6604321" y="1999539"/>
            <a:chExt cx="4462141" cy="3391740"/>
          </a:xfrm>
        </p:grpSpPr>
        <p:grpSp>
          <p:nvGrpSpPr>
            <p:cNvPr id="2" name="组合 1"/>
            <p:cNvGrpSpPr/>
            <p:nvPr/>
          </p:nvGrpSpPr>
          <p:grpSpPr>
            <a:xfrm>
              <a:off x="6604321" y="2175744"/>
              <a:ext cx="4462141" cy="3215535"/>
              <a:chOff x="6415903" y="2180017"/>
              <a:chExt cx="4462141" cy="3215535"/>
            </a:xfrm>
          </p:grpSpPr>
          <p:sp>
            <p:nvSpPr>
              <p:cNvPr id="15" name="Google Shape;363;p18"/>
              <p:cNvSpPr/>
              <p:nvPr/>
            </p:nvSpPr>
            <p:spPr>
              <a:xfrm>
                <a:off x="6415903" y="2433802"/>
                <a:ext cx="4462141" cy="2961750"/>
              </a:xfrm>
              <a:prstGeom prst="roundRect">
                <a:avLst>
                  <a:gd name="adj" fmla="val 5979"/>
                </a:avLst>
              </a:prstGeom>
              <a:noFill/>
              <a:ln w="19050" cap="rnd" cmpd="sng">
                <a:solidFill>
                  <a:srgbClr val="1CA15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602;p35"/>
              <p:cNvSpPr txBox="1"/>
              <p:nvPr/>
            </p:nvSpPr>
            <p:spPr>
              <a:xfrm>
                <a:off x="8759547" y="2180017"/>
                <a:ext cx="1702895" cy="507571"/>
              </a:xfrm>
              <a:prstGeom prst="rect">
                <a:avLst/>
              </a:prstGeom>
              <a:solidFill>
                <a:srgbClr val="F5FFF3"/>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rgbClr val="999999"/>
                  </a:buClr>
                  <a:buSzPts val="1400"/>
                  <a:buFont typeface="PT Sans"/>
                  <a:buNone/>
                  <a:defRPr sz="1400" b="1" i="0" u="none" strike="noStrike" cap="none">
                    <a:solidFill>
                      <a:srgbClr val="423A9C"/>
                    </a:solidFill>
                    <a:latin typeface="Open Sans"/>
                    <a:ea typeface="Open Sans"/>
                    <a:cs typeface="Open Sans"/>
                    <a:sym typeface="Open Sans"/>
                  </a:defRPr>
                </a:lvl1pPr>
                <a:lvl2pPr marL="914400" marR="0" lvl="1" indent="-317500" algn="r" rtl="0">
                  <a:lnSpc>
                    <a:spcPct val="115000"/>
                  </a:lnSpc>
                  <a:spcBef>
                    <a:spcPts val="0"/>
                  </a:spcBef>
                  <a:spcAft>
                    <a:spcPts val="0"/>
                  </a:spcAft>
                  <a:buClr>
                    <a:srgbClr val="999999"/>
                  </a:buClr>
                  <a:buSzPts val="1400"/>
                  <a:buFont typeface="PT Sans"/>
                  <a:buNone/>
                  <a:defRPr sz="1400" b="1" i="0" u="none" strike="noStrike" cap="none">
                    <a:solidFill>
                      <a:srgbClr val="7D245C"/>
                    </a:solidFill>
                    <a:latin typeface="Open Sans"/>
                    <a:ea typeface="Open Sans"/>
                    <a:cs typeface="Open Sans"/>
                    <a:sym typeface="Open Sans"/>
                  </a:defRPr>
                </a:lvl2pPr>
                <a:lvl3pPr marL="1371600" marR="0" lvl="2" indent="-317500" algn="r" rtl="0">
                  <a:lnSpc>
                    <a:spcPct val="115000"/>
                  </a:lnSpc>
                  <a:spcBef>
                    <a:spcPts val="0"/>
                  </a:spcBef>
                  <a:spcAft>
                    <a:spcPts val="0"/>
                  </a:spcAft>
                  <a:buClr>
                    <a:srgbClr val="999999"/>
                  </a:buClr>
                  <a:buSzPts val="1400"/>
                  <a:buFont typeface="PT Sans"/>
                  <a:buNone/>
                  <a:defRPr sz="1400" b="1" i="0" u="none" strike="noStrike" cap="none">
                    <a:solidFill>
                      <a:srgbClr val="7D245C"/>
                    </a:solidFill>
                    <a:latin typeface="Open Sans"/>
                    <a:ea typeface="Open Sans"/>
                    <a:cs typeface="Open Sans"/>
                    <a:sym typeface="Open Sans"/>
                  </a:defRPr>
                </a:lvl3pPr>
                <a:lvl4pPr marL="1828800" marR="0" lvl="3" indent="-317500" algn="r" rtl="0">
                  <a:lnSpc>
                    <a:spcPct val="115000"/>
                  </a:lnSpc>
                  <a:spcBef>
                    <a:spcPts val="0"/>
                  </a:spcBef>
                  <a:spcAft>
                    <a:spcPts val="0"/>
                  </a:spcAft>
                  <a:buClr>
                    <a:srgbClr val="999999"/>
                  </a:buClr>
                  <a:buSzPts val="1400"/>
                  <a:buFont typeface="PT Sans"/>
                  <a:buNone/>
                  <a:defRPr sz="1400" b="1" i="0" u="none" strike="noStrike" cap="none">
                    <a:solidFill>
                      <a:srgbClr val="7D245C"/>
                    </a:solidFill>
                    <a:latin typeface="Open Sans"/>
                    <a:ea typeface="Open Sans"/>
                    <a:cs typeface="Open Sans"/>
                    <a:sym typeface="Open Sans"/>
                  </a:defRPr>
                </a:lvl4pPr>
                <a:lvl5pPr marL="2286000" marR="0" lvl="4" indent="-317500" algn="r" rtl="0">
                  <a:lnSpc>
                    <a:spcPct val="115000"/>
                  </a:lnSpc>
                  <a:spcBef>
                    <a:spcPts val="0"/>
                  </a:spcBef>
                  <a:spcAft>
                    <a:spcPts val="0"/>
                  </a:spcAft>
                  <a:buClr>
                    <a:srgbClr val="999999"/>
                  </a:buClr>
                  <a:buSzPts val="1400"/>
                  <a:buFont typeface="PT Sans"/>
                  <a:buNone/>
                  <a:defRPr sz="1400" b="1" i="0" u="none" strike="noStrike" cap="none">
                    <a:solidFill>
                      <a:srgbClr val="7D245C"/>
                    </a:solidFill>
                    <a:latin typeface="Open Sans"/>
                    <a:ea typeface="Open Sans"/>
                    <a:cs typeface="Open Sans"/>
                    <a:sym typeface="Open Sans"/>
                  </a:defRPr>
                </a:lvl5pPr>
                <a:lvl6pPr marL="2743200" marR="0" lvl="5" indent="-317500" algn="r" rtl="0">
                  <a:lnSpc>
                    <a:spcPct val="115000"/>
                  </a:lnSpc>
                  <a:spcBef>
                    <a:spcPts val="0"/>
                  </a:spcBef>
                  <a:spcAft>
                    <a:spcPts val="0"/>
                  </a:spcAft>
                  <a:buClr>
                    <a:srgbClr val="999999"/>
                  </a:buClr>
                  <a:buSzPts val="1400"/>
                  <a:buFont typeface="PT Sans"/>
                  <a:buNone/>
                  <a:defRPr sz="1400" b="1" i="0" u="none" strike="noStrike" cap="none">
                    <a:solidFill>
                      <a:srgbClr val="7D245C"/>
                    </a:solidFill>
                    <a:latin typeface="Open Sans"/>
                    <a:ea typeface="Open Sans"/>
                    <a:cs typeface="Open Sans"/>
                    <a:sym typeface="Open Sans"/>
                  </a:defRPr>
                </a:lvl6pPr>
                <a:lvl7pPr marL="3200400" marR="0" lvl="6" indent="-317500" algn="r" rtl="0">
                  <a:lnSpc>
                    <a:spcPct val="115000"/>
                  </a:lnSpc>
                  <a:spcBef>
                    <a:spcPts val="0"/>
                  </a:spcBef>
                  <a:spcAft>
                    <a:spcPts val="0"/>
                  </a:spcAft>
                  <a:buClr>
                    <a:srgbClr val="999999"/>
                  </a:buClr>
                  <a:buSzPts val="1400"/>
                  <a:buFont typeface="PT Sans"/>
                  <a:buNone/>
                  <a:defRPr sz="1400" b="1" i="0" u="none" strike="noStrike" cap="none">
                    <a:solidFill>
                      <a:srgbClr val="7D245C"/>
                    </a:solidFill>
                    <a:latin typeface="Open Sans"/>
                    <a:ea typeface="Open Sans"/>
                    <a:cs typeface="Open Sans"/>
                    <a:sym typeface="Open Sans"/>
                  </a:defRPr>
                </a:lvl7pPr>
                <a:lvl8pPr marL="3657600" marR="0" lvl="7" indent="-317500" algn="r" rtl="0">
                  <a:lnSpc>
                    <a:spcPct val="115000"/>
                  </a:lnSpc>
                  <a:spcBef>
                    <a:spcPts val="0"/>
                  </a:spcBef>
                  <a:spcAft>
                    <a:spcPts val="0"/>
                  </a:spcAft>
                  <a:buClr>
                    <a:srgbClr val="999999"/>
                  </a:buClr>
                  <a:buSzPts val="1400"/>
                  <a:buFont typeface="PT Sans"/>
                  <a:buNone/>
                  <a:defRPr sz="1400" b="1" i="0" u="none" strike="noStrike" cap="none">
                    <a:solidFill>
                      <a:srgbClr val="7D245C"/>
                    </a:solidFill>
                    <a:latin typeface="Open Sans"/>
                    <a:ea typeface="Open Sans"/>
                    <a:cs typeface="Open Sans"/>
                    <a:sym typeface="Open Sans"/>
                  </a:defRPr>
                </a:lvl8pPr>
                <a:lvl9pPr marL="4114800" marR="0" lvl="8" indent="-317500" algn="r" rtl="0">
                  <a:lnSpc>
                    <a:spcPct val="115000"/>
                  </a:lnSpc>
                  <a:spcBef>
                    <a:spcPts val="0"/>
                  </a:spcBef>
                  <a:spcAft>
                    <a:spcPts val="0"/>
                  </a:spcAft>
                  <a:buClr>
                    <a:srgbClr val="999999"/>
                  </a:buClr>
                  <a:buSzPts val="1400"/>
                  <a:buFont typeface="PT Sans"/>
                  <a:buNone/>
                  <a:defRPr sz="1400" b="1" i="0" u="none" strike="noStrike" cap="none">
                    <a:solidFill>
                      <a:srgbClr val="7D245C"/>
                    </a:solidFill>
                    <a:latin typeface="Open Sans"/>
                    <a:ea typeface="Open Sans"/>
                    <a:cs typeface="Open Sans"/>
                    <a:sym typeface="Open Sans"/>
                  </a:defRPr>
                </a:lvl9pPr>
              </a:lstStyle>
              <a:p>
                <a:pPr marL="0" marR="0" lvl="0" indent="0" algn="ctr" defTabSz="914400" rtl="0" eaLnBrk="1" fontAlgn="auto" latinLnBrk="0" hangingPunct="1">
                  <a:lnSpc>
                    <a:spcPct val="100000"/>
                  </a:lnSpc>
                  <a:spcBef>
                    <a:spcPts val="0"/>
                  </a:spcBef>
                  <a:spcAft>
                    <a:spcPts val="0"/>
                  </a:spcAft>
                  <a:buClr>
                    <a:srgbClr val="999999"/>
                  </a:buClr>
                  <a:buSzPts val="1400"/>
                  <a:buFont typeface="PT Sans"/>
                  <a:buNone/>
                  <a:defRPr/>
                </a:pPr>
                <a:r>
                  <a:rPr kumimoji="0" lang="zh-CN" altLang="en-US" sz="2400" b="1" i="0" u="none" strike="noStrike" kern="0" cap="none" spc="0" normalizeH="0" baseline="0" noProof="0" dirty="0">
                    <a:ln>
                      <a:noFill/>
                    </a:ln>
                    <a:solidFill>
                      <a:srgbClr val="1CA15F"/>
                    </a:solidFill>
                    <a:effectLst/>
                    <a:uLnTx/>
                    <a:uFillTx/>
                    <a:latin typeface="阿里巴巴普惠体" panose="00020600040101010101" pitchFamily="18" charset="-122"/>
                    <a:ea typeface="阿里巴巴普惠体" panose="00020600040101010101" pitchFamily="18" charset="-122"/>
                    <a:cs typeface="阿里巴巴普惠体" panose="00020600040101010101" pitchFamily="18" charset="-122"/>
                    <a:sym typeface="Open Sans"/>
                  </a:rPr>
                  <a:t>输入标题</a:t>
                </a:r>
                <a:endParaRPr kumimoji="0" lang="en-US" sz="2400" b="1" i="0" u="none" strike="noStrike" kern="0" cap="none" spc="0" normalizeH="0" baseline="0" noProof="0" dirty="0">
                  <a:ln>
                    <a:noFill/>
                  </a:ln>
                  <a:solidFill>
                    <a:srgbClr val="1CA15F"/>
                  </a:solidFill>
                  <a:effectLst/>
                  <a:uLnTx/>
                  <a:uFillTx/>
                  <a:latin typeface="阿里巴巴普惠体" panose="00020600040101010101" pitchFamily="18" charset="-122"/>
                  <a:ea typeface="阿里巴巴普惠体" panose="00020600040101010101" pitchFamily="18" charset="-122"/>
                  <a:cs typeface="阿里巴巴普惠体" panose="00020600040101010101" pitchFamily="18" charset="-122"/>
                  <a:sym typeface="Open Sans"/>
                </a:endParaRPr>
              </a:p>
            </p:txBody>
          </p:sp>
          <p:sp>
            <p:nvSpPr>
              <p:cNvPr id="14" name="文本框 13"/>
              <p:cNvSpPr txBox="1"/>
              <p:nvPr/>
            </p:nvSpPr>
            <p:spPr>
              <a:xfrm>
                <a:off x="6806139" y="2885818"/>
                <a:ext cx="3681670" cy="2288255"/>
              </a:xfrm>
              <a:prstGeom prst="rect">
                <a:avLst/>
              </a:prstGeom>
              <a:noFill/>
            </p:spPr>
            <p:txBody>
              <a:bodyPr wrap="square">
                <a:spAutoFit/>
              </a:bodyPr>
              <a:lstStyle/>
              <a:p>
                <a:pPr algn="just">
                  <a:lnSpc>
                    <a:spcPct val="120000"/>
                  </a:lnSpc>
                </a:pPr>
                <a:r>
                  <a:rPr lang="zh-CN" altLang="en-US" sz="2000" spc="7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请在此输入文本请在此输入文本请在此输入文本请在此输入文本请在此输入文本请在此输入文本请在此输入请在此输入文本请在此输入文本请在此输入文本</a:t>
                </a:r>
                <a:endParaRPr lang="zh-CN" altLang="en-US" sz="2000" spc="7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grpSp>
        <p:grpSp>
          <p:nvGrpSpPr>
            <p:cNvPr id="69" name="Google Shape;2418;p49"/>
            <p:cNvGrpSpPr/>
            <p:nvPr/>
          </p:nvGrpSpPr>
          <p:grpSpPr>
            <a:xfrm>
              <a:off x="7094723" y="1999539"/>
              <a:ext cx="796615" cy="785216"/>
              <a:chOff x="1131900" y="242025"/>
              <a:chExt cx="5286875" cy="5211225"/>
            </a:xfrm>
          </p:grpSpPr>
          <p:sp>
            <p:nvSpPr>
              <p:cNvPr id="70" name="Google Shape;2419;p49"/>
              <p:cNvSpPr/>
              <p:nvPr/>
            </p:nvSpPr>
            <p:spPr>
              <a:xfrm>
                <a:off x="4681750" y="967175"/>
                <a:ext cx="994925" cy="994925"/>
              </a:xfrm>
              <a:custGeom>
                <a:avLst/>
                <a:gdLst/>
                <a:ahLst/>
                <a:cxnLst/>
                <a:rect l="l" t="t" r="r" b="b"/>
                <a:pathLst>
                  <a:path w="39797" h="39797" extrusionOk="0">
                    <a:moveTo>
                      <a:pt x="1" y="0"/>
                    </a:moveTo>
                    <a:lnTo>
                      <a:pt x="39797" y="39796"/>
                    </a:lnTo>
                    <a:cubicBezTo>
                      <a:pt x="39634" y="29652"/>
                      <a:pt x="35687" y="19572"/>
                      <a:pt x="27956" y="11874"/>
                    </a:cubicBezTo>
                    <a:cubicBezTo>
                      <a:pt x="20225" y="4143"/>
                      <a:pt x="10145" y="163"/>
                      <a:pt x="1" y="0"/>
                    </a:cubicBezTo>
                    <a:close/>
                  </a:path>
                </a:pathLst>
              </a:custGeom>
              <a:solidFill>
                <a:srgbClr val="F8DB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2420;p49"/>
              <p:cNvSpPr/>
              <p:nvPr/>
            </p:nvSpPr>
            <p:spPr>
              <a:xfrm>
                <a:off x="1131900" y="2095000"/>
                <a:ext cx="3416950" cy="3358250"/>
              </a:xfrm>
              <a:custGeom>
                <a:avLst/>
                <a:gdLst/>
                <a:ahLst/>
                <a:cxnLst/>
                <a:rect l="l" t="t" r="r" b="b"/>
                <a:pathLst>
                  <a:path w="136678" h="134330" extrusionOk="0">
                    <a:moveTo>
                      <a:pt x="102590" y="0"/>
                    </a:moveTo>
                    <a:lnTo>
                      <a:pt x="9395" y="93195"/>
                    </a:lnTo>
                    <a:cubicBezTo>
                      <a:pt x="0" y="102590"/>
                      <a:pt x="0" y="117856"/>
                      <a:pt x="9395" y="127283"/>
                    </a:cubicBezTo>
                    <a:cubicBezTo>
                      <a:pt x="14108" y="131980"/>
                      <a:pt x="20282" y="134329"/>
                      <a:pt x="26455" y="134329"/>
                    </a:cubicBezTo>
                    <a:cubicBezTo>
                      <a:pt x="32628" y="134329"/>
                      <a:pt x="38802" y="131980"/>
                      <a:pt x="43515" y="127283"/>
                    </a:cubicBezTo>
                    <a:lnTo>
                      <a:pt x="136678" y="34088"/>
                    </a:lnTo>
                    <a:lnTo>
                      <a:pt x="102590" y="0"/>
                    </a:lnTo>
                    <a:close/>
                  </a:path>
                </a:pathLst>
              </a:custGeom>
              <a:solidFill>
                <a:srgbClr val="ADC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2421;p49"/>
              <p:cNvSpPr/>
              <p:nvPr/>
            </p:nvSpPr>
            <p:spPr>
              <a:xfrm>
                <a:off x="3433225" y="1590200"/>
                <a:ext cx="1620425" cy="1621250"/>
              </a:xfrm>
              <a:custGeom>
                <a:avLst/>
                <a:gdLst/>
                <a:ahLst/>
                <a:cxnLst/>
                <a:rect l="l" t="t" r="r" b="b"/>
                <a:pathLst>
                  <a:path w="64817" h="64850" extrusionOk="0">
                    <a:moveTo>
                      <a:pt x="11940" y="1"/>
                    </a:moveTo>
                    <a:lnTo>
                      <a:pt x="1" y="30761"/>
                    </a:lnTo>
                    <a:lnTo>
                      <a:pt x="34088" y="64849"/>
                    </a:lnTo>
                    <a:lnTo>
                      <a:pt x="64816" y="52878"/>
                    </a:lnTo>
                    <a:lnTo>
                      <a:pt x="47006" y="15267"/>
                    </a:lnTo>
                    <a:lnTo>
                      <a:pt x="11940" y="1"/>
                    </a:lnTo>
                    <a:close/>
                  </a:path>
                </a:pathLst>
              </a:custGeom>
              <a:solidFill>
                <a:srgbClr val="8798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2422;p49"/>
              <p:cNvSpPr/>
              <p:nvPr/>
            </p:nvSpPr>
            <p:spPr>
              <a:xfrm>
                <a:off x="1131900" y="2359225"/>
                <a:ext cx="2568825" cy="3049975"/>
              </a:xfrm>
              <a:custGeom>
                <a:avLst/>
                <a:gdLst/>
                <a:ahLst/>
                <a:cxnLst/>
                <a:rect l="l" t="t" r="r" b="b"/>
                <a:pathLst>
                  <a:path w="102753" h="121999" extrusionOk="0">
                    <a:moveTo>
                      <a:pt x="92054" y="0"/>
                    </a:moveTo>
                    <a:lnTo>
                      <a:pt x="9395" y="82626"/>
                    </a:lnTo>
                    <a:cubicBezTo>
                      <a:pt x="0" y="92021"/>
                      <a:pt x="0" y="107287"/>
                      <a:pt x="9395" y="116714"/>
                    </a:cubicBezTo>
                    <a:cubicBezTo>
                      <a:pt x="11744" y="119063"/>
                      <a:pt x="14451" y="120824"/>
                      <a:pt x="17354" y="121999"/>
                    </a:cubicBezTo>
                    <a:cubicBezTo>
                      <a:pt x="11744" y="112735"/>
                      <a:pt x="12950" y="100502"/>
                      <a:pt x="20942" y="92478"/>
                    </a:cubicBezTo>
                    <a:lnTo>
                      <a:pt x="102753" y="10700"/>
                    </a:lnTo>
                    <a:lnTo>
                      <a:pt x="92054" y="0"/>
                    </a:lnTo>
                    <a:close/>
                  </a:path>
                </a:pathLst>
              </a:custGeom>
              <a:solidFill>
                <a:srgbClr val="8798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2423;p49"/>
              <p:cNvSpPr/>
              <p:nvPr/>
            </p:nvSpPr>
            <p:spPr>
              <a:xfrm>
                <a:off x="1781025" y="3825900"/>
                <a:ext cx="1045500" cy="1028775"/>
              </a:xfrm>
              <a:custGeom>
                <a:avLst/>
                <a:gdLst/>
                <a:ahLst/>
                <a:cxnLst/>
                <a:rect l="l" t="t" r="r" b="b"/>
                <a:pathLst>
                  <a:path w="41820" h="41151" extrusionOk="0">
                    <a:moveTo>
                      <a:pt x="3866" y="0"/>
                    </a:moveTo>
                    <a:cubicBezTo>
                      <a:pt x="2961" y="0"/>
                      <a:pt x="2056" y="343"/>
                      <a:pt x="1371" y="1028"/>
                    </a:cubicBezTo>
                    <a:cubicBezTo>
                      <a:pt x="1" y="2398"/>
                      <a:pt x="1" y="4648"/>
                      <a:pt x="1371" y="6018"/>
                    </a:cubicBezTo>
                    <a:lnTo>
                      <a:pt x="35459" y="40106"/>
                    </a:lnTo>
                    <a:cubicBezTo>
                      <a:pt x="36144" y="40791"/>
                      <a:pt x="37057" y="41150"/>
                      <a:pt x="37970" y="41150"/>
                    </a:cubicBezTo>
                    <a:cubicBezTo>
                      <a:pt x="38851" y="41150"/>
                      <a:pt x="39764" y="40791"/>
                      <a:pt x="40449" y="40106"/>
                    </a:cubicBezTo>
                    <a:cubicBezTo>
                      <a:pt x="41819" y="38736"/>
                      <a:pt x="41819" y="36485"/>
                      <a:pt x="40449" y="35115"/>
                    </a:cubicBezTo>
                    <a:lnTo>
                      <a:pt x="6362" y="1028"/>
                    </a:lnTo>
                    <a:cubicBezTo>
                      <a:pt x="5677" y="343"/>
                      <a:pt x="4771" y="0"/>
                      <a:pt x="3866" y="0"/>
                    </a:cubicBezTo>
                    <a:close/>
                  </a:path>
                </a:pathLst>
              </a:custGeom>
              <a:solidFill>
                <a:srgbClr val="8798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2424;p49"/>
              <p:cNvSpPr/>
              <p:nvPr/>
            </p:nvSpPr>
            <p:spPr>
              <a:xfrm>
                <a:off x="2081125" y="3525775"/>
                <a:ext cx="1045500" cy="1028775"/>
              </a:xfrm>
              <a:custGeom>
                <a:avLst/>
                <a:gdLst/>
                <a:ahLst/>
                <a:cxnLst/>
                <a:rect l="l" t="t" r="r" b="b"/>
                <a:pathLst>
                  <a:path w="41820" h="41151" extrusionOk="0">
                    <a:moveTo>
                      <a:pt x="3866" y="1"/>
                    </a:moveTo>
                    <a:cubicBezTo>
                      <a:pt x="2961" y="1"/>
                      <a:pt x="2056" y="343"/>
                      <a:pt x="1371" y="1029"/>
                    </a:cubicBezTo>
                    <a:cubicBezTo>
                      <a:pt x="1" y="2399"/>
                      <a:pt x="1" y="4649"/>
                      <a:pt x="1371" y="6019"/>
                    </a:cubicBezTo>
                    <a:lnTo>
                      <a:pt x="35459" y="40107"/>
                    </a:lnTo>
                    <a:cubicBezTo>
                      <a:pt x="36144" y="40792"/>
                      <a:pt x="37057" y="41151"/>
                      <a:pt x="37970" y="41151"/>
                    </a:cubicBezTo>
                    <a:cubicBezTo>
                      <a:pt x="38851" y="41151"/>
                      <a:pt x="39765" y="40792"/>
                      <a:pt x="40450" y="40107"/>
                    </a:cubicBezTo>
                    <a:cubicBezTo>
                      <a:pt x="41820" y="38737"/>
                      <a:pt x="41820" y="36486"/>
                      <a:pt x="40450" y="35116"/>
                    </a:cubicBezTo>
                    <a:lnTo>
                      <a:pt x="6362" y="1029"/>
                    </a:lnTo>
                    <a:cubicBezTo>
                      <a:pt x="5677" y="343"/>
                      <a:pt x="4772" y="1"/>
                      <a:pt x="3866" y="1"/>
                    </a:cubicBezTo>
                    <a:close/>
                  </a:path>
                </a:pathLst>
              </a:custGeom>
              <a:solidFill>
                <a:srgbClr val="8798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2425;p49"/>
              <p:cNvSpPr/>
              <p:nvPr/>
            </p:nvSpPr>
            <p:spPr>
              <a:xfrm>
                <a:off x="2381250" y="3225675"/>
                <a:ext cx="1045475" cy="1028775"/>
              </a:xfrm>
              <a:custGeom>
                <a:avLst/>
                <a:gdLst/>
                <a:ahLst/>
                <a:cxnLst/>
                <a:rect l="l" t="t" r="r" b="b"/>
                <a:pathLst>
                  <a:path w="41819" h="41151" extrusionOk="0">
                    <a:moveTo>
                      <a:pt x="3865" y="1"/>
                    </a:moveTo>
                    <a:cubicBezTo>
                      <a:pt x="2960" y="1"/>
                      <a:pt x="2055" y="343"/>
                      <a:pt x="1370" y="1028"/>
                    </a:cubicBezTo>
                    <a:cubicBezTo>
                      <a:pt x="0" y="2398"/>
                      <a:pt x="0" y="4649"/>
                      <a:pt x="1370" y="6019"/>
                    </a:cubicBezTo>
                    <a:lnTo>
                      <a:pt x="35458" y="40107"/>
                    </a:lnTo>
                    <a:cubicBezTo>
                      <a:pt x="36143" y="40792"/>
                      <a:pt x="37056" y="41151"/>
                      <a:pt x="37970" y="41151"/>
                    </a:cubicBezTo>
                    <a:cubicBezTo>
                      <a:pt x="38850" y="41151"/>
                      <a:pt x="39764" y="40792"/>
                      <a:pt x="40449" y="40107"/>
                    </a:cubicBezTo>
                    <a:cubicBezTo>
                      <a:pt x="41819" y="38737"/>
                      <a:pt x="41819" y="36486"/>
                      <a:pt x="40449" y="35116"/>
                    </a:cubicBezTo>
                    <a:lnTo>
                      <a:pt x="6361" y="1028"/>
                    </a:lnTo>
                    <a:cubicBezTo>
                      <a:pt x="5676" y="343"/>
                      <a:pt x="4771" y="1"/>
                      <a:pt x="3865" y="1"/>
                    </a:cubicBezTo>
                    <a:close/>
                  </a:path>
                </a:pathLst>
              </a:custGeom>
              <a:solidFill>
                <a:srgbClr val="8798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2426;p49"/>
              <p:cNvSpPr/>
              <p:nvPr/>
            </p:nvSpPr>
            <p:spPr>
              <a:xfrm>
                <a:off x="5499700" y="643425"/>
                <a:ext cx="508075" cy="493400"/>
              </a:xfrm>
              <a:custGeom>
                <a:avLst/>
                <a:gdLst/>
                <a:ahLst/>
                <a:cxnLst/>
                <a:rect l="l" t="t" r="r" b="b"/>
                <a:pathLst>
                  <a:path w="20323" h="19736" extrusionOk="0">
                    <a:moveTo>
                      <a:pt x="16979" y="0"/>
                    </a:moveTo>
                    <a:cubicBezTo>
                      <a:pt x="16196" y="0"/>
                      <a:pt x="15413" y="294"/>
                      <a:pt x="14810" y="881"/>
                    </a:cubicBezTo>
                    <a:lnTo>
                      <a:pt x="1207" y="14516"/>
                    </a:lnTo>
                    <a:cubicBezTo>
                      <a:pt x="0" y="15690"/>
                      <a:pt x="0" y="17647"/>
                      <a:pt x="1207" y="18822"/>
                    </a:cubicBezTo>
                    <a:cubicBezTo>
                      <a:pt x="1794" y="19442"/>
                      <a:pt x="2577" y="19735"/>
                      <a:pt x="3360" y="19735"/>
                    </a:cubicBezTo>
                    <a:cubicBezTo>
                      <a:pt x="4143" y="19735"/>
                      <a:pt x="4926" y="19442"/>
                      <a:pt x="5513" y="18822"/>
                    </a:cubicBezTo>
                    <a:lnTo>
                      <a:pt x="19148" y="5219"/>
                    </a:lnTo>
                    <a:cubicBezTo>
                      <a:pt x="20323" y="4012"/>
                      <a:pt x="20323" y="2088"/>
                      <a:pt x="19148" y="881"/>
                    </a:cubicBezTo>
                    <a:cubicBezTo>
                      <a:pt x="18545" y="294"/>
                      <a:pt x="17762" y="0"/>
                      <a:pt x="16979" y="0"/>
                    </a:cubicBezTo>
                    <a:close/>
                  </a:path>
                </a:pathLst>
              </a:custGeom>
              <a:solidFill>
                <a:srgbClr val="F8DB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2427;p49"/>
              <p:cNvSpPr/>
              <p:nvPr/>
            </p:nvSpPr>
            <p:spPr>
              <a:xfrm>
                <a:off x="5038125" y="242025"/>
                <a:ext cx="327050" cy="608550"/>
              </a:xfrm>
              <a:custGeom>
                <a:avLst/>
                <a:gdLst/>
                <a:ahLst/>
                <a:cxnLst/>
                <a:rect l="l" t="t" r="r" b="b"/>
                <a:pathLst>
                  <a:path w="13082" h="24342" extrusionOk="0">
                    <a:moveTo>
                      <a:pt x="9633" y="0"/>
                    </a:moveTo>
                    <a:cubicBezTo>
                      <a:pt x="8369" y="0"/>
                      <a:pt x="7192" y="796"/>
                      <a:pt x="6753" y="2062"/>
                    </a:cubicBezTo>
                    <a:lnTo>
                      <a:pt x="555" y="20297"/>
                    </a:lnTo>
                    <a:cubicBezTo>
                      <a:pt x="1" y="21895"/>
                      <a:pt x="849" y="23624"/>
                      <a:pt x="2447" y="24178"/>
                    </a:cubicBezTo>
                    <a:cubicBezTo>
                      <a:pt x="2773" y="24309"/>
                      <a:pt x="3132" y="24342"/>
                      <a:pt x="3458" y="24342"/>
                    </a:cubicBezTo>
                    <a:cubicBezTo>
                      <a:pt x="4730" y="24342"/>
                      <a:pt x="5905" y="23559"/>
                      <a:pt x="6329" y="22286"/>
                    </a:cubicBezTo>
                    <a:lnTo>
                      <a:pt x="12527" y="4052"/>
                    </a:lnTo>
                    <a:cubicBezTo>
                      <a:pt x="13081" y="2454"/>
                      <a:pt x="12233" y="692"/>
                      <a:pt x="10635" y="170"/>
                    </a:cubicBezTo>
                    <a:cubicBezTo>
                      <a:pt x="10303" y="55"/>
                      <a:pt x="9965" y="0"/>
                      <a:pt x="9633" y="0"/>
                    </a:cubicBezTo>
                    <a:close/>
                  </a:path>
                </a:pathLst>
              </a:custGeom>
              <a:solidFill>
                <a:srgbClr val="F8DB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2428;p49"/>
              <p:cNvSpPr/>
              <p:nvPr/>
            </p:nvSpPr>
            <p:spPr>
              <a:xfrm>
                <a:off x="5790025" y="1312000"/>
                <a:ext cx="628750" cy="301075"/>
              </a:xfrm>
              <a:custGeom>
                <a:avLst/>
                <a:gdLst/>
                <a:ahLst/>
                <a:cxnLst/>
                <a:rect l="l" t="t" r="r" b="b"/>
                <a:pathLst>
                  <a:path w="25150" h="12043" extrusionOk="0">
                    <a:moveTo>
                      <a:pt x="21695" y="1"/>
                    </a:moveTo>
                    <a:cubicBezTo>
                      <a:pt x="21392" y="1"/>
                      <a:pt x="21084" y="44"/>
                      <a:pt x="20779" y="136"/>
                    </a:cubicBezTo>
                    <a:lnTo>
                      <a:pt x="2479" y="6073"/>
                    </a:lnTo>
                    <a:cubicBezTo>
                      <a:pt x="881" y="6595"/>
                      <a:pt x="0" y="8323"/>
                      <a:pt x="489" y="9922"/>
                    </a:cubicBezTo>
                    <a:cubicBezTo>
                      <a:pt x="913" y="11227"/>
                      <a:pt x="2120" y="12042"/>
                      <a:pt x="3425" y="12042"/>
                    </a:cubicBezTo>
                    <a:cubicBezTo>
                      <a:pt x="3719" y="12042"/>
                      <a:pt x="4045" y="12009"/>
                      <a:pt x="4338" y="11879"/>
                    </a:cubicBezTo>
                    <a:lnTo>
                      <a:pt x="22671" y="5975"/>
                    </a:lnTo>
                    <a:cubicBezTo>
                      <a:pt x="24269" y="5453"/>
                      <a:pt x="25150" y="3724"/>
                      <a:pt x="24628" y="2126"/>
                    </a:cubicBezTo>
                    <a:cubicBezTo>
                      <a:pt x="24230" y="826"/>
                      <a:pt x="23013" y="1"/>
                      <a:pt x="21695" y="1"/>
                    </a:cubicBezTo>
                    <a:close/>
                  </a:path>
                </a:pathLst>
              </a:custGeom>
              <a:solidFill>
                <a:srgbClr val="F8DB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2429;p49"/>
              <p:cNvSpPr/>
              <p:nvPr/>
            </p:nvSpPr>
            <p:spPr>
              <a:xfrm>
                <a:off x="3592250" y="755125"/>
                <a:ext cx="2296475" cy="2296475"/>
              </a:xfrm>
              <a:custGeom>
                <a:avLst/>
                <a:gdLst/>
                <a:ahLst/>
                <a:cxnLst/>
                <a:rect l="l" t="t" r="r" b="b"/>
                <a:pathLst>
                  <a:path w="91859" h="91859" extrusionOk="0">
                    <a:moveTo>
                      <a:pt x="35589" y="1"/>
                    </a:moveTo>
                    <a:lnTo>
                      <a:pt x="1" y="27826"/>
                    </a:lnTo>
                    <a:lnTo>
                      <a:pt x="64033" y="91859"/>
                    </a:lnTo>
                    <a:lnTo>
                      <a:pt x="91858" y="56270"/>
                    </a:lnTo>
                    <a:lnTo>
                      <a:pt x="48343" y="12755"/>
                    </a:lnTo>
                    <a:lnTo>
                      <a:pt x="35589" y="1"/>
                    </a:lnTo>
                    <a:close/>
                  </a:path>
                </a:pathLst>
              </a:custGeom>
              <a:solidFill>
                <a:srgbClr val="ADC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2430;p49"/>
              <p:cNvSpPr/>
              <p:nvPr/>
            </p:nvSpPr>
            <p:spPr>
              <a:xfrm>
                <a:off x="3592250" y="755125"/>
                <a:ext cx="1208600" cy="1130325"/>
              </a:xfrm>
              <a:custGeom>
                <a:avLst/>
                <a:gdLst/>
                <a:ahLst/>
                <a:cxnLst/>
                <a:rect l="l" t="t" r="r" b="b"/>
                <a:pathLst>
                  <a:path w="48344" h="45213" extrusionOk="0">
                    <a:moveTo>
                      <a:pt x="35589" y="1"/>
                    </a:moveTo>
                    <a:lnTo>
                      <a:pt x="1" y="27826"/>
                    </a:lnTo>
                    <a:lnTo>
                      <a:pt x="17387" y="45212"/>
                    </a:lnTo>
                    <a:lnTo>
                      <a:pt x="48343" y="12755"/>
                    </a:lnTo>
                    <a:lnTo>
                      <a:pt x="35589" y="1"/>
                    </a:lnTo>
                    <a:close/>
                  </a:path>
                </a:pathLst>
              </a:custGeom>
              <a:solidFill>
                <a:srgbClr val="8798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170;p60"/>
          <p:cNvSpPr/>
          <p:nvPr/>
        </p:nvSpPr>
        <p:spPr>
          <a:xfrm flipH="1" flipV="1">
            <a:off x="9858703" y="0"/>
            <a:ext cx="2342978" cy="448544"/>
          </a:xfrm>
          <a:custGeom>
            <a:avLst/>
            <a:gdLst/>
            <a:ahLst/>
            <a:cxnLst/>
            <a:rect l="l" t="t" r="r" b="b"/>
            <a:pathLst>
              <a:path w="244250" h="28762" extrusionOk="0">
                <a:moveTo>
                  <a:pt x="94524" y="1"/>
                </a:moveTo>
                <a:cubicBezTo>
                  <a:pt x="53241" y="1"/>
                  <a:pt x="18544" y="5085"/>
                  <a:pt x="1" y="8474"/>
                </a:cubicBezTo>
                <a:lnTo>
                  <a:pt x="1" y="28761"/>
                </a:lnTo>
                <a:lnTo>
                  <a:pt x="244249" y="28761"/>
                </a:lnTo>
                <a:lnTo>
                  <a:pt x="244249" y="28511"/>
                </a:lnTo>
                <a:cubicBezTo>
                  <a:pt x="195020" y="6350"/>
                  <a:pt x="140660" y="1"/>
                  <a:pt x="94524" y="1"/>
                </a:cubicBezTo>
                <a:close/>
              </a:path>
            </a:pathLst>
          </a:custGeom>
          <a:solidFill>
            <a:srgbClr val="25C5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 name="Google Shape;324;p22"/>
          <p:cNvSpPr/>
          <p:nvPr/>
        </p:nvSpPr>
        <p:spPr>
          <a:xfrm rot="10800000">
            <a:off x="-29046" y="5749998"/>
            <a:ext cx="12230727" cy="1107998"/>
          </a:xfrm>
          <a:custGeom>
            <a:avLst/>
            <a:gdLst/>
            <a:ahLst/>
            <a:cxnLst/>
            <a:rect l="l" t="t" r="r" b="b"/>
            <a:pathLst>
              <a:path w="105478" h="25807" extrusionOk="0">
                <a:moveTo>
                  <a:pt x="0" y="0"/>
                </a:moveTo>
                <a:lnTo>
                  <a:pt x="0" y="14370"/>
                </a:lnTo>
                <a:cubicBezTo>
                  <a:pt x="5163" y="12313"/>
                  <a:pt x="10590" y="11048"/>
                  <a:pt x="16590" y="10634"/>
                </a:cubicBezTo>
                <a:cubicBezTo>
                  <a:pt x="17075" y="10601"/>
                  <a:pt x="17556" y="10585"/>
                  <a:pt x="18036" y="10585"/>
                </a:cubicBezTo>
                <a:cubicBezTo>
                  <a:pt x="29132" y="10585"/>
                  <a:pt x="38983" y="19185"/>
                  <a:pt x="49712" y="22197"/>
                </a:cubicBezTo>
                <a:cubicBezTo>
                  <a:pt x="58237" y="24590"/>
                  <a:pt x="66814" y="25807"/>
                  <a:pt x="75388" y="25807"/>
                </a:cubicBezTo>
                <a:cubicBezTo>
                  <a:pt x="84989" y="25807"/>
                  <a:pt x="94586" y="24281"/>
                  <a:pt x="104102" y="21170"/>
                </a:cubicBezTo>
                <a:cubicBezTo>
                  <a:pt x="104556" y="21021"/>
                  <a:pt x="105018" y="20865"/>
                  <a:pt x="105478" y="20705"/>
                </a:cubicBezTo>
                <a:lnTo>
                  <a:pt x="105478" y="0"/>
                </a:lnTo>
                <a:close/>
              </a:path>
            </a:pathLst>
          </a:custGeom>
          <a:solidFill>
            <a:srgbClr val="46DA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BCE37"/>
              </a:solidFill>
            </a:endParaRPr>
          </a:p>
        </p:txBody>
      </p:sp>
      <p:sp>
        <p:nvSpPr>
          <p:cNvPr id="4" name="Google Shape;148;p10"/>
          <p:cNvSpPr/>
          <p:nvPr/>
        </p:nvSpPr>
        <p:spPr>
          <a:xfrm flipH="1">
            <a:off x="0" y="5749998"/>
            <a:ext cx="12230728" cy="1108002"/>
          </a:xfrm>
          <a:custGeom>
            <a:avLst/>
            <a:gdLst/>
            <a:ahLst/>
            <a:cxnLst/>
            <a:rect l="l" t="t" r="r" b="b"/>
            <a:pathLst>
              <a:path w="71895" h="23995" extrusionOk="0">
                <a:moveTo>
                  <a:pt x="21214" y="0"/>
                </a:moveTo>
                <a:cubicBezTo>
                  <a:pt x="18150" y="0"/>
                  <a:pt x="15133" y="613"/>
                  <a:pt x="12269" y="1887"/>
                </a:cubicBezTo>
                <a:cubicBezTo>
                  <a:pt x="2418" y="6270"/>
                  <a:pt x="0" y="17732"/>
                  <a:pt x="0" y="17732"/>
                </a:cubicBezTo>
                <a:lnTo>
                  <a:pt x="0" y="23995"/>
                </a:lnTo>
                <a:lnTo>
                  <a:pt x="71894" y="23995"/>
                </a:lnTo>
                <a:lnTo>
                  <a:pt x="71894" y="15969"/>
                </a:lnTo>
                <a:cubicBezTo>
                  <a:pt x="69535" y="17370"/>
                  <a:pt x="66828" y="17986"/>
                  <a:pt x="63951" y="17986"/>
                </a:cubicBezTo>
                <a:cubicBezTo>
                  <a:pt x="56074" y="17986"/>
                  <a:pt x="46926" y="13373"/>
                  <a:pt x="40161" y="7661"/>
                </a:cubicBezTo>
                <a:cubicBezTo>
                  <a:pt x="34286" y="2703"/>
                  <a:pt x="27647" y="0"/>
                  <a:pt x="21214" y="0"/>
                </a:cubicBezTo>
                <a:close/>
              </a:path>
            </a:pathLst>
          </a:custGeom>
          <a:solidFill>
            <a:srgbClr val="25C5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 name="Google Shape;1177;p60"/>
          <p:cNvSpPr/>
          <p:nvPr/>
        </p:nvSpPr>
        <p:spPr>
          <a:xfrm rot="10800000">
            <a:off x="10089927" y="-3"/>
            <a:ext cx="2102069" cy="399396"/>
          </a:xfrm>
          <a:custGeom>
            <a:avLst/>
            <a:gdLst/>
            <a:ahLst/>
            <a:cxnLst/>
            <a:rect l="l" t="t" r="r" b="b"/>
            <a:pathLst>
              <a:path w="244250" h="28762" extrusionOk="0">
                <a:moveTo>
                  <a:pt x="94524" y="1"/>
                </a:moveTo>
                <a:cubicBezTo>
                  <a:pt x="53241" y="1"/>
                  <a:pt x="18544" y="5085"/>
                  <a:pt x="1" y="8474"/>
                </a:cubicBezTo>
                <a:lnTo>
                  <a:pt x="1" y="28761"/>
                </a:lnTo>
                <a:lnTo>
                  <a:pt x="244249" y="28761"/>
                </a:lnTo>
                <a:lnTo>
                  <a:pt x="244249" y="28511"/>
                </a:lnTo>
                <a:cubicBezTo>
                  <a:pt x="195020" y="6350"/>
                  <a:pt x="140660" y="1"/>
                  <a:pt x="94524" y="1"/>
                </a:cubicBezTo>
                <a:close/>
              </a:path>
            </a:pathLst>
          </a:custGeom>
          <a:solidFill>
            <a:srgbClr val="46DA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587;p35"/>
          <p:cNvSpPr/>
          <p:nvPr/>
        </p:nvSpPr>
        <p:spPr>
          <a:xfrm>
            <a:off x="287350" y="3121625"/>
            <a:ext cx="357005" cy="363391"/>
          </a:xfrm>
          <a:custGeom>
            <a:avLst/>
            <a:gdLst>
              <a:gd name="T0" fmla="*/ 10015 w 10200"/>
              <a:gd name="T1" fmla="*/ 94 h 10384"/>
              <a:gd name="T2" fmla="*/ 9551 w 10200"/>
              <a:gd name="T3" fmla="*/ 94 h 10384"/>
              <a:gd name="T4" fmla="*/ 278 w 10200"/>
              <a:gd name="T5" fmla="*/ 4773 h 10384"/>
              <a:gd name="T6" fmla="*/ 0 w 10200"/>
              <a:gd name="T7" fmla="*/ 5148 h 10384"/>
              <a:gd name="T8" fmla="*/ 186 w 10200"/>
              <a:gd name="T9" fmla="*/ 5523 h 10384"/>
              <a:gd name="T10" fmla="*/ 2411 w 10200"/>
              <a:gd name="T11" fmla="*/ 6926 h 10384"/>
              <a:gd name="T12" fmla="*/ 2968 w 10200"/>
              <a:gd name="T13" fmla="*/ 6832 h 10384"/>
              <a:gd name="T14" fmla="*/ 7882 w 10200"/>
              <a:gd name="T15" fmla="*/ 2341 h 10384"/>
              <a:gd name="T16" fmla="*/ 8069 w 10200"/>
              <a:gd name="T17" fmla="*/ 2435 h 10384"/>
              <a:gd name="T18" fmla="*/ 3616 w 10200"/>
              <a:gd name="T19" fmla="*/ 7205 h 10384"/>
              <a:gd name="T20" fmla="*/ 3524 w 10200"/>
              <a:gd name="T21" fmla="*/ 7485 h 10384"/>
              <a:gd name="T22" fmla="*/ 3524 w 10200"/>
              <a:gd name="T23" fmla="*/ 9544 h 10384"/>
              <a:gd name="T24" fmla="*/ 3801 w 10200"/>
              <a:gd name="T25" fmla="*/ 10011 h 10384"/>
              <a:gd name="T26" fmla="*/ 4265 w 10200"/>
              <a:gd name="T27" fmla="*/ 9917 h 10384"/>
              <a:gd name="T28" fmla="*/ 5379 w 10200"/>
              <a:gd name="T29" fmla="*/ 8794 h 10384"/>
              <a:gd name="T30" fmla="*/ 7604 w 10200"/>
              <a:gd name="T31" fmla="*/ 10290 h 10384"/>
              <a:gd name="T32" fmla="*/ 7881 w 10200"/>
              <a:gd name="T33" fmla="*/ 10384 h 10384"/>
              <a:gd name="T34" fmla="*/ 8068 w 10200"/>
              <a:gd name="T35" fmla="*/ 10384 h 10384"/>
              <a:gd name="T36" fmla="*/ 8345 w 10200"/>
              <a:gd name="T37" fmla="*/ 10009 h 10384"/>
              <a:gd name="T38" fmla="*/ 10200 w 10200"/>
              <a:gd name="T39" fmla="*/ 655 h 10384"/>
              <a:gd name="T40" fmla="*/ 10015 w 10200"/>
              <a:gd name="T41" fmla="*/ 94 h 10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00" h="10384">
                <a:moveTo>
                  <a:pt x="10015" y="94"/>
                </a:moveTo>
                <a:cubicBezTo>
                  <a:pt x="9829" y="0"/>
                  <a:pt x="9644" y="0"/>
                  <a:pt x="9551" y="94"/>
                </a:cubicBezTo>
                <a:lnTo>
                  <a:pt x="278" y="4773"/>
                </a:lnTo>
                <a:cubicBezTo>
                  <a:pt x="91" y="4773"/>
                  <a:pt x="0" y="4960"/>
                  <a:pt x="0" y="5148"/>
                </a:cubicBezTo>
                <a:cubicBezTo>
                  <a:pt x="0" y="5335"/>
                  <a:pt x="93" y="5523"/>
                  <a:pt x="186" y="5523"/>
                </a:cubicBezTo>
                <a:lnTo>
                  <a:pt x="2411" y="6926"/>
                </a:lnTo>
                <a:cubicBezTo>
                  <a:pt x="2597" y="7020"/>
                  <a:pt x="2782" y="7020"/>
                  <a:pt x="2968" y="6832"/>
                </a:cubicBezTo>
                <a:lnTo>
                  <a:pt x="7882" y="2341"/>
                </a:lnTo>
                <a:lnTo>
                  <a:pt x="8069" y="2435"/>
                </a:lnTo>
                <a:lnTo>
                  <a:pt x="3616" y="7205"/>
                </a:lnTo>
                <a:cubicBezTo>
                  <a:pt x="3524" y="7299"/>
                  <a:pt x="3524" y="7393"/>
                  <a:pt x="3524" y="7485"/>
                </a:cubicBezTo>
                <a:lnTo>
                  <a:pt x="3524" y="9544"/>
                </a:lnTo>
                <a:cubicBezTo>
                  <a:pt x="3524" y="9731"/>
                  <a:pt x="3616" y="9919"/>
                  <a:pt x="3801" y="10011"/>
                </a:cubicBezTo>
                <a:cubicBezTo>
                  <a:pt x="3986" y="10104"/>
                  <a:pt x="4173" y="10011"/>
                  <a:pt x="4265" y="9917"/>
                </a:cubicBezTo>
                <a:lnTo>
                  <a:pt x="5379" y="8794"/>
                </a:lnTo>
                <a:lnTo>
                  <a:pt x="7604" y="10290"/>
                </a:lnTo>
                <a:cubicBezTo>
                  <a:pt x="7696" y="10384"/>
                  <a:pt x="7790" y="10384"/>
                  <a:pt x="7881" y="10384"/>
                </a:cubicBezTo>
                <a:lnTo>
                  <a:pt x="8068" y="10384"/>
                </a:lnTo>
                <a:cubicBezTo>
                  <a:pt x="8254" y="10290"/>
                  <a:pt x="8345" y="10196"/>
                  <a:pt x="8345" y="10009"/>
                </a:cubicBezTo>
                <a:lnTo>
                  <a:pt x="10200" y="655"/>
                </a:lnTo>
                <a:cubicBezTo>
                  <a:pt x="10200" y="374"/>
                  <a:pt x="10200" y="188"/>
                  <a:pt x="10015" y="94"/>
                </a:cubicBezTo>
                <a:close/>
              </a:path>
            </a:pathLst>
          </a:custGeom>
          <a:solidFill>
            <a:srgbClr val="FFFFFF"/>
          </a:solidFill>
          <a:ln>
            <a:noFill/>
          </a:ln>
        </p:spPr>
        <p:txBody>
          <a:bodyPr spcFirstLastPara="1" wrap="square" lIns="91425" tIns="91425" rIns="91425" bIns="91425"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dirty="0"/>
          </a:p>
        </p:txBody>
      </p:sp>
      <p:grpSp>
        <p:nvGrpSpPr>
          <p:cNvPr id="49" name="组合 48"/>
          <p:cNvGrpSpPr/>
          <p:nvPr/>
        </p:nvGrpSpPr>
        <p:grpSpPr>
          <a:xfrm>
            <a:off x="4524704" y="2531205"/>
            <a:ext cx="3142593" cy="2652502"/>
            <a:chOff x="1003683" y="2493496"/>
            <a:chExt cx="3142593" cy="2652502"/>
          </a:xfrm>
        </p:grpSpPr>
        <p:sp>
          <p:nvSpPr>
            <p:cNvPr id="50" name="文本框 163"/>
            <p:cNvSpPr txBox="1"/>
            <p:nvPr/>
          </p:nvSpPr>
          <p:spPr>
            <a:xfrm>
              <a:off x="1304807" y="3030626"/>
              <a:ext cx="2540344" cy="1918923"/>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2000" spc="7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请在此输入文本请在此输入文本请在此输入文本请在此输入文本请在此输入文本请在此输入文本</a:t>
              </a:r>
              <a:endParaRPr lang="zh-CN" altLang="en-US" sz="2000" spc="7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51" name="Google Shape;363;p18"/>
            <p:cNvSpPr/>
            <p:nvPr/>
          </p:nvSpPr>
          <p:spPr>
            <a:xfrm>
              <a:off x="1003683" y="2650439"/>
              <a:ext cx="3142593" cy="2495559"/>
            </a:xfrm>
            <a:prstGeom prst="roundRect">
              <a:avLst>
                <a:gd name="adj" fmla="val 5979"/>
              </a:avLst>
            </a:pr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dirty="0"/>
            </a:p>
          </p:txBody>
        </p:sp>
        <p:grpSp>
          <p:nvGrpSpPr>
            <p:cNvPr id="52" name="Google Shape;580;p35"/>
            <p:cNvGrpSpPr/>
            <p:nvPr/>
          </p:nvGrpSpPr>
          <p:grpSpPr>
            <a:xfrm>
              <a:off x="1412191" y="2542610"/>
              <a:ext cx="304906" cy="264792"/>
              <a:chOff x="-49764975" y="3598250"/>
              <a:chExt cx="299300" cy="253625"/>
            </a:xfrm>
          </p:grpSpPr>
          <p:sp>
            <p:nvSpPr>
              <p:cNvPr id="54" name="Google Shape;581;p35"/>
              <p:cNvSpPr/>
              <p:nvPr/>
            </p:nvSpPr>
            <p:spPr>
              <a:xfrm>
                <a:off x="-49764975" y="3657325"/>
                <a:ext cx="35450" cy="18125"/>
              </a:xfrm>
              <a:custGeom>
                <a:avLst/>
                <a:gdLst/>
                <a:ahLst/>
                <a:cxnLst/>
                <a:rect l="l" t="t" r="r" b="b"/>
                <a:pathLst>
                  <a:path w="1418" h="725" extrusionOk="0">
                    <a:moveTo>
                      <a:pt x="347" y="0"/>
                    </a:moveTo>
                    <a:cubicBezTo>
                      <a:pt x="158" y="0"/>
                      <a:pt x="0" y="158"/>
                      <a:pt x="0" y="378"/>
                    </a:cubicBezTo>
                    <a:cubicBezTo>
                      <a:pt x="0" y="567"/>
                      <a:pt x="158" y="725"/>
                      <a:pt x="347" y="725"/>
                    </a:cubicBezTo>
                    <a:lnTo>
                      <a:pt x="1040" y="725"/>
                    </a:lnTo>
                    <a:cubicBezTo>
                      <a:pt x="1260" y="725"/>
                      <a:pt x="1418" y="567"/>
                      <a:pt x="1418" y="378"/>
                    </a:cubicBezTo>
                    <a:cubicBezTo>
                      <a:pt x="1386" y="158"/>
                      <a:pt x="1197" y="0"/>
                      <a:pt x="1040" y="0"/>
                    </a:cubicBezTo>
                    <a:close/>
                  </a:path>
                </a:pathLst>
              </a:custGeom>
              <a:solidFill>
                <a:srgbClr val="FFFFFF"/>
              </a:solidFill>
              <a:ln>
                <a:noFill/>
              </a:ln>
            </p:spPr>
            <p:txBody>
              <a:bodyPr spcFirstLastPara="1" wrap="square" lIns="91425" tIns="91425" rIns="91425" bIns="91425"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p>
            </p:txBody>
          </p:sp>
          <p:sp>
            <p:nvSpPr>
              <p:cNvPr id="55" name="Google Shape;582;p35"/>
              <p:cNvSpPr/>
              <p:nvPr/>
            </p:nvSpPr>
            <p:spPr>
              <a:xfrm>
                <a:off x="-49763400" y="3598250"/>
                <a:ext cx="31525" cy="29950"/>
              </a:xfrm>
              <a:custGeom>
                <a:avLst/>
                <a:gdLst/>
                <a:ahLst/>
                <a:cxnLst/>
                <a:rect l="l" t="t" r="r" b="b"/>
                <a:pathLst>
                  <a:path w="1261" h="1198" extrusionOk="0">
                    <a:moveTo>
                      <a:pt x="390" y="0"/>
                    </a:moveTo>
                    <a:cubicBezTo>
                      <a:pt x="299" y="0"/>
                      <a:pt x="205" y="32"/>
                      <a:pt x="126" y="95"/>
                    </a:cubicBezTo>
                    <a:cubicBezTo>
                      <a:pt x="0" y="221"/>
                      <a:pt x="0" y="441"/>
                      <a:pt x="126" y="599"/>
                    </a:cubicBezTo>
                    <a:lnTo>
                      <a:pt x="630" y="1103"/>
                    </a:lnTo>
                    <a:cubicBezTo>
                      <a:pt x="693" y="1166"/>
                      <a:pt x="780" y="1197"/>
                      <a:pt x="870" y="1197"/>
                    </a:cubicBezTo>
                    <a:cubicBezTo>
                      <a:pt x="961" y="1197"/>
                      <a:pt x="1056" y="1166"/>
                      <a:pt x="1134" y="1103"/>
                    </a:cubicBezTo>
                    <a:cubicBezTo>
                      <a:pt x="1260" y="1008"/>
                      <a:pt x="1260" y="756"/>
                      <a:pt x="1134" y="599"/>
                    </a:cubicBezTo>
                    <a:lnTo>
                      <a:pt x="630" y="95"/>
                    </a:lnTo>
                    <a:cubicBezTo>
                      <a:pt x="567" y="32"/>
                      <a:pt x="481" y="0"/>
                      <a:pt x="390" y="0"/>
                    </a:cubicBezTo>
                    <a:close/>
                  </a:path>
                </a:pathLst>
              </a:custGeom>
              <a:solidFill>
                <a:srgbClr val="FFFFFF"/>
              </a:solidFill>
              <a:ln>
                <a:noFill/>
              </a:ln>
            </p:spPr>
            <p:txBody>
              <a:bodyPr spcFirstLastPara="1" wrap="square" lIns="91425" tIns="91425" rIns="91425" bIns="91425"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p>
            </p:txBody>
          </p:sp>
          <p:sp>
            <p:nvSpPr>
              <p:cNvPr id="57" name="Google Shape;583;p35"/>
              <p:cNvSpPr/>
              <p:nvPr/>
            </p:nvSpPr>
            <p:spPr>
              <a:xfrm>
                <a:off x="-49763400" y="3703975"/>
                <a:ext cx="31525" cy="30550"/>
              </a:xfrm>
              <a:custGeom>
                <a:avLst/>
                <a:gdLst/>
                <a:ahLst/>
                <a:cxnLst/>
                <a:rect l="l" t="t" r="r" b="b"/>
                <a:pathLst>
                  <a:path w="1261" h="1222" extrusionOk="0">
                    <a:moveTo>
                      <a:pt x="882" y="1"/>
                    </a:moveTo>
                    <a:cubicBezTo>
                      <a:pt x="796" y="1"/>
                      <a:pt x="709" y="40"/>
                      <a:pt x="630" y="119"/>
                    </a:cubicBezTo>
                    <a:lnTo>
                      <a:pt x="126" y="623"/>
                    </a:lnTo>
                    <a:cubicBezTo>
                      <a:pt x="0" y="749"/>
                      <a:pt x="0" y="970"/>
                      <a:pt x="126" y="1127"/>
                    </a:cubicBezTo>
                    <a:cubicBezTo>
                      <a:pt x="189" y="1190"/>
                      <a:pt x="276" y="1222"/>
                      <a:pt x="366" y="1222"/>
                    </a:cubicBezTo>
                    <a:cubicBezTo>
                      <a:pt x="457" y="1222"/>
                      <a:pt x="551" y="1190"/>
                      <a:pt x="630" y="1127"/>
                    </a:cubicBezTo>
                    <a:lnTo>
                      <a:pt x="1134" y="623"/>
                    </a:lnTo>
                    <a:cubicBezTo>
                      <a:pt x="1260" y="497"/>
                      <a:pt x="1260" y="276"/>
                      <a:pt x="1134" y="119"/>
                    </a:cubicBezTo>
                    <a:cubicBezTo>
                      <a:pt x="1056" y="40"/>
                      <a:pt x="969" y="1"/>
                      <a:pt x="882" y="1"/>
                    </a:cubicBezTo>
                    <a:close/>
                  </a:path>
                </a:pathLst>
              </a:custGeom>
              <a:solidFill>
                <a:srgbClr val="FFFFFF"/>
              </a:solidFill>
              <a:ln>
                <a:noFill/>
              </a:ln>
            </p:spPr>
            <p:txBody>
              <a:bodyPr spcFirstLastPara="1" wrap="square" lIns="91425" tIns="91425" rIns="91425" bIns="91425"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p>
            </p:txBody>
          </p:sp>
          <p:sp>
            <p:nvSpPr>
              <p:cNvPr id="74" name="Google Shape;584;p35"/>
              <p:cNvSpPr/>
              <p:nvPr/>
            </p:nvSpPr>
            <p:spPr>
              <a:xfrm>
                <a:off x="-49501125" y="3657325"/>
                <a:ext cx="35450" cy="18125"/>
              </a:xfrm>
              <a:custGeom>
                <a:avLst/>
                <a:gdLst/>
                <a:ahLst/>
                <a:cxnLst/>
                <a:rect l="l" t="t" r="r" b="b"/>
                <a:pathLst>
                  <a:path w="1418" h="725" extrusionOk="0">
                    <a:moveTo>
                      <a:pt x="347" y="0"/>
                    </a:moveTo>
                    <a:cubicBezTo>
                      <a:pt x="158" y="0"/>
                      <a:pt x="0" y="158"/>
                      <a:pt x="0" y="378"/>
                    </a:cubicBezTo>
                    <a:cubicBezTo>
                      <a:pt x="0" y="567"/>
                      <a:pt x="158" y="725"/>
                      <a:pt x="347" y="725"/>
                    </a:cubicBezTo>
                    <a:lnTo>
                      <a:pt x="1071" y="725"/>
                    </a:lnTo>
                    <a:cubicBezTo>
                      <a:pt x="1260" y="725"/>
                      <a:pt x="1418" y="567"/>
                      <a:pt x="1418" y="378"/>
                    </a:cubicBezTo>
                    <a:cubicBezTo>
                      <a:pt x="1418" y="158"/>
                      <a:pt x="1260" y="0"/>
                      <a:pt x="1071" y="0"/>
                    </a:cubicBezTo>
                    <a:close/>
                  </a:path>
                </a:pathLst>
              </a:custGeom>
              <a:solidFill>
                <a:srgbClr val="FFFFFF"/>
              </a:solidFill>
              <a:ln>
                <a:noFill/>
              </a:ln>
            </p:spPr>
            <p:txBody>
              <a:bodyPr spcFirstLastPara="1" wrap="square" lIns="91425" tIns="91425" rIns="91425" bIns="91425"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p>
            </p:txBody>
          </p:sp>
          <p:sp>
            <p:nvSpPr>
              <p:cNvPr id="82" name="Google Shape;585;p35"/>
              <p:cNvSpPr/>
              <p:nvPr/>
            </p:nvSpPr>
            <p:spPr>
              <a:xfrm>
                <a:off x="-49499550" y="3598250"/>
                <a:ext cx="31525" cy="30550"/>
              </a:xfrm>
              <a:custGeom>
                <a:avLst/>
                <a:gdLst/>
                <a:ahLst/>
                <a:cxnLst/>
                <a:rect l="l" t="t" r="r" b="b"/>
                <a:pathLst>
                  <a:path w="1261" h="1222" extrusionOk="0">
                    <a:moveTo>
                      <a:pt x="906" y="0"/>
                    </a:moveTo>
                    <a:cubicBezTo>
                      <a:pt x="812" y="0"/>
                      <a:pt x="709" y="32"/>
                      <a:pt x="630" y="95"/>
                    </a:cubicBezTo>
                    <a:lnTo>
                      <a:pt x="126" y="599"/>
                    </a:lnTo>
                    <a:cubicBezTo>
                      <a:pt x="0" y="725"/>
                      <a:pt x="0" y="945"/>
                      <a:pt x="126" y="1103"/>
                    </a:cubicBezTo>
                    <a:cubicBezTo>
                      <a:pt x="205" y="1182"/>
                      <a:pt x="292" y="1221"/>
                      <a:pt x="378" y="1221"/>
                    </a:cubicBezTo>
                    <a:cubicBezTo>
                      <a:pt x="465" y="1221"/>
                      <a:pt x="552" y="1182"/>
                      <a:pt x="630" y="1103"/>
                    </a:cubicBezTo>
                    <a:lnTo>
                      <a:pt x="1134" y="599"/>
                    </a:lnTo>
                    <a:cubicBezTo>
                      <a:pt x="1260" y="473"/>
                      <a:pt x="1260" y="252"/>
                      <a:pt x="1134" y="95"/>
                    </a:cubicBezTo>
                    <a:cubicBezTo>
                      <a:pt x="1087" y="32"/>
                      <a:pt x="1001" y="0"/>
                      <a:pt x="906" y="0"/>
                    </a:cubicBezTo>
                    <a:close/>
                  </a:path>
                </a:pathLst>
              </a:custGeom>
              <a:solidFill>
                <a:srgbClr val="FFFFFF"/>
              </a:solidFill>
              <a:ln>
                <a:noFill/>
              </a:ln>
            </p:spPr>
            <p:txBody>
              <a:bodyPr spcFirstLastPara="1" wrap="square" lIns="91425" tIns="91425" rIns="91425" bIns="91425"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p>
            </p:txBody>
          </p:sp>
          <p:sp>
            <p:nvSpPr>
              <p:cNvPr id="84" name="Google Shape;590;p35"/>
              <p:cNvSpPr/>
              <p:nvPr/>
            </p:nvSpPr>
            <p:spPr>
              <a:xfrm>
                <a:off x="-49630300" y="3651800"/>
                <a:ext cx="29150" cy="31325"/>
              </a:xfrm>
              <a:custGeom>
                <a:avLst/>
                <a:gdLst/>
                <a:ahLst/>
                <a:cxnLst/>
                <a:rect l="l" t="t" r="r" b="b"/>
                <a:pathLst>
                  <a:path w="1166" h="1253" extrusionOk="0">
                    <a:moveTo>
                      <a:pt x="599" y="1"/>
                    </a:moveTo>
                    <a:lnTo>
                      <a:pt x="0" y="1135"/>
                    </a:lnTo>
                    <a:cubicBezTo>
                      <a:pt x="189" y="1214"/>
                      <a:pt x="386" y="1253"/>
                      <a:pt x="583" y="1253"/>
                    </a:cubicBezTo>
                    <a:cubicBezTo>
                      <a:pt x="780" y="1253"/>
                      <a:pt x="977" y="1214"/>
                      <a:pt x="1166" y="1135"/>
                    </a:cubicBezTo>
                    <a:lnTo>
                      <a:pt x="599" y="1"/>
                    </a:lnTo>
                    <a:close/>
                  </a:path>
                </a:pathLst>
              </a:custGeom>
              <a:solidFill>
                <a:srgbClr val="FFFFFF"/>
              </a:solidFill>
              <a:ln>
                <a:noFill/>
              </a:ln>
            </p:spPr>
            <p:txBody>
              <a:bodyPr spcFirstLastPara="1" wrap="square" lIns="91425" tIns="91425" rIns="91425" bIns="91425"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p>
            </p:txBody>
          </p:sp>
          <p:sp>
            <p:nvSpPr>
              <p:cNvPr id="85" name="Google Shape;591;p35"/>
              <p:cNvSpPr/>
              <p:nvPr/>
            </p:nvSpPr>
            <p:spPr>
              <a:xfrm>
                <a:off x="-49657875" y="3833750"/>
                <a:ext cx="85100" cy="18125"/>
              </a:xfrm>
              <a:custGeom>
                <a:avLst/>
                <a:gdLst/>
                <a:ahLst/>
                <a:cxnLst/>
                <a:rect l="l" t="t" r="r" b="b"/>
                <a:pathLst>
                  <a:path w="3404" h="725" extrusionOk="0">
                    <a:moveTo>
                      <a:pt x="1" y="0"/>
                    </a:moveTo>
                    <a:cubicBezTo>
                      <a:pt x="158" y="410"/>
                      <a:pt x="536" y="725"/>
                      <a:pt x="977" y="725"/>
                    </a:cubicBezTo>
                    <a:lnTo>
                      <a:pt x="2395" y="725"/>
                    </a:lnTo>
                    <a:cubicBezTo>
                      <a:pt x="2868" y="725"/>
                      <a:pt x="3246" y="410"/>
                      <a:pt x="3403" y="0"/>
                    </a:cubicBezTo>
                    <a:close/>
                  </a:path>
                </a:pathLst>
              </a:custGeom>
              <a:solidFill>
                <a:srgbClr val="FFFFFF"/>
              </a:solidFill>
              <a:ln>
                <a:noFill/>
              </a:ln>
            </p:spPr>
            <p:txBody>
              <a:bodyPr spcFirstLastPara="1" wrap="square" lIns="91425" tIns="91425" rIns="91425" bIns="91425"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p>
            </p:txBody>
          </p:sp>
        </p:grpSp>
        <p:sp>
          <p:nvSpPr>
            <p:cNvPr id="53" name="Google Shape;602;p35"/>
            <p:cNvSpPr txBox="1"/>
            <p:nvPr/>
          </p:nvSpPr>
          <p:spPr>
            <a:xfrm>
              <a:off x="2445235" y="2493496"/>
              <a:ext cx="1399916" cy="427677"/>
            </a:xfrm>
            <a:prstGeom prst="rect">
              <a:avLst/>
            </a:prstGeom>
            <a:solidFill>
              <a:srgbClr val="F5FFF3"/>
            </a:solidFill>
            <a:ln>
              <a:noFill/>
            </a:ln>
          </p:spPr>
          <p:txBody>
            <a:bodyPr spcFirstLastPara="1" wrap="square" lIns="91425" tIns="91425" rIns="91425" bIns="91425" anchor="b"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999999"/>
                </a:buClr>
                <a:buSzPts val="1400"/>
                <a:buFont typeface="PT Sans"/>
                <a:buNone/>
                <a:defRPr/>
              </a:pPr>
              <a:r>
                <a:rPr kumimoji="0" lang="zh-CN" altLang="en-US" sz="2400" b="1" i="0" u="none" strike="noStrike" kern="0" cap="none" spc="0" normalizeH="0" baseline="0" noProof="0" dirty="0">
                  <a:ln>
                    <a:noFill/>
                  </a:ln>
                  <a:solidFill>
                    <a:schemeClr val="accent1"/>
                  </a:solidFill>
                  <a:effectLst/>
                  <a:uLnTx/>
                  <a:uFillTx/>
                  <a:latin typeface="阿里巴巴普惠体" panose="00020600040101010101" pitchFamily="18" charset="-122"/>
                  <a:ea typeface="阿里巴巴普惠体" panose="00020600040101010101" pitchFamily="18" charset="-122"/>
                  <a:cs typeface="阿里巴巴普惠体" panose="00020600040101010101" pitchFamily="18" charset="-122"/>
                  <a:sym typeface="Open Sans"/>
                </a:rPr>
                <a:t>输入标题</a:t>
              </a:r>
              <a:endParaRPr kumimoji="0" lang="en-US" sz="2400" b="1" i="0" u="none" strike="noStrike" kern="0" cap="none" spc="0" normalizeH="0" baseline="0" noProof="0" dirty="0">
                <a:ln>
                  <a:noFill/>
                </a:ln>
                <a:solidFill>
                  <a:schemeClr val="accent1"/>
                </a:solidFill>
                <a:effectLst/>
                <a:uLnTx/>
                <a:uFillTx/>
                <a:latin typeface="阿里巴巴普惠体" panose="00020600040101010101" pitchFamily="18" charset="-122"/>
                <a:ea typeface="阿里巴巴普惠体" panose="00020600040101010101" pitchFamily="18" charset="-122"/>
                <a:cs typeface="阿里巴巴普惠体" panose="00020600040101010101" pitchFamily="18" charset="-122"/>
                <a:sym typeface="Open Sans"/>
              </a:endParaRPr>
            </a:p>
          </p:txBody>
        </p:sp>
      </p:grpSp>
      <p:grpSp>
        <p:nvGrpSpPr>
          <p:cNvPr id="7" name="组合 6"/>
          <p:cNvGrpSpPr/>
          <p:nvPr/>
        </p:nvGrpSpPr>
        <p:grpSpPr>
          <a:xfrm>
            <a:off x="1132214" y="2185764"/>
            <a:ext cx="3142593" cy="2997943"/>
            <a:chOff x="979814" y="2185764"/>
            <a:chExt cx="3142593" cy="2997943"/>
          </a:xfrm>
        </p:grpSpPr>
        <p:sp>
          <p:nvSpPr>
            <p:cNvPr id="38" name="文本框 12"/>
            <p:cNvSpPr txBox="1"/>
            <p:nvPr/>
          </p:nvSpPr>
          <p:spPr>
            <a:xfrm>
              <a:off x="1280938" y="3068335"/>
              <a:ext cx="2540344" cy="1918923"/>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2000" spc="7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请在此输入文本请在此输入文本请在此输入文本请在此输入文本请在此输入文本请在此输入文本</a:t>
              </a:r>
              <a:endParaRPr lang="zh-CN" altLang="en-US" sz="2000" spc="7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39" name="Google Shape;363;p18"/>
            <p:cNvSpPr/>
            <p:nvPr/>
          </p:nvSpPr>
          <p:spPr>
            <a:xfrm>
              <a:off x="979814" y="2688148"/>
              <a:ext cx="3142593" cy="2495559"/>
            </a:xfrm>
            <a:prstGeom prst="roundRect">
              <a:avLst>
                <a:gd name="adj" fmla="val 5979"/>
              </a:avLst>
            </a:pr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dirty="0"/>
            </a:p>
          </p:txBody>
        </p:sp>
        <p:grpSp>
          <p:nvGrpSpPr>
            <p:cNvPr id="40" name="Google Shape;580;p35"/>
            <p:cNvGrpSpPr/>
            <p:nvPr/>
          </p:nvGrpSpPr>
          <p:grpSpPr>
            <a:xfrm>
              <a:off x="1388322" y="2580319"/>
              <a:ext cx="304906" cy="264792"/>
              <a:chOff x="-49764975" y="3598250"/>
              <a:chExt cx="299300" cy="253625"/>
            </a:xfrm>
          </p:grpSpPr>
          <p:sp>
            <p:nvSpPr>
              <p:cNvPr id="42" name="Google Shape;581;p35"/>
              <p:cNvSpPr/>
              <p:nvPr/>
            </p:nvSpPr>
            <p:spPr>
              <a:xfrm>
                <a:off x="-49764975" y="3657325"/>
                <a:ext cx="35450" cy="18125"/>
              </a:xfrm>
              <a:custGeom>
                <a:avLst/>
                <a:gdLst/>
                <a:ahLst/>
                <a:cxnLst/>
                <a:rect l="l" t="t" r="r" b="b"/>
                <a:pathLst>
                  <a:path w="1418" h="725" extrusionOk="0">
                    <a:moveTo>
                      <a:pt x="347" y="0"/>
                    </a:moveTo>
                    <a:cubicBezTo>
                      <a:pt x="158" y="0"/>
                      <a:pt x="0" y="158"/>
                      <a:pt x="0" y="378"/>
                    </a:cubicBezTo>
                    <a:cubicBezTo>
                      <a:pt x="0" y="567"/>
                      <a:pt x="158" y="725"/>
                      <a:pt x="347" y="725"/>
                    </a:cubicBezTo>
                    <a:lnTo>
                      <a:pt x="1040" y="725"/>
                    </a:lnTo>
                    <a:cubicBezTo>
                      <a:pt x="1260" y="725"/>
                      <a:pt x="1418" y="567"/>
                      <a:pt x="1418" y="378"/>
                    </a:cubicBezTo>
                    <a:cubicBezTo>
                      <a:pt x="1386" y="158"/>
                      <a:pt x="1197" y="0"/>
                      <a:pt x="1040" y="0"/>
                    </a:cubicBezTo>
                    <a:close/>
                  </a:path>
                </a:pathLst>
              </a:custGeom>
              <a:solidFill>
                <a:srgbClr val="FFFFFF"/>
              </a:solidFill>
              <a:ln>
                <a:noFill/>
              </a:ln>
            </p:spPr>
            <p:txBody>
              <a:bodyPr spcFirstLastPara="1" wrap="square" lIns="91425" tIns="91425" rIns="91425" bIns="91425"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p>
            </p:txBody>
          </p:sp>
          <p:sp>
            <p:nvSpPr>
              <p:cNvPr id="43" name="Google Shape;582;p35"/>
              <p:cNvSpPr/>
              <p:nvPr/>
            </p:nvSpPr>
            <p:spPr>
              <a:xfrm>
                <a:off x="-49763400" y="3598250"/>
                <a:ext cx="31525" cy="29950"/>
              </a:xfrm>
              <a:custGeom>
                <a:avLst/>
                <a:gdLst/>
                <a:ahLst/>
                <a:cxnLst/>
                <a:rect l="l" t="t" r="r" b="b"/>
                <a:pathLst>
                  <a:path w="1261" h="1198" extrusionOk="0">
                    <a:moveTo>
                      <a:pt x="390" y="0"/>
                    </a:moveTo>
                    <a:cubicBezTo>
                      <a:pt x="299" y="0"/>
                      <a:pt x="205" y="32"/>
                      <a:pt x="126" y="95"/>
                    </a:cubicBezTo>
                    <a:cubicBezTo>
                      <a:pt x="0" y="221"/>
                      <a:pt x="0" y="441"/>
                      <a:pt x="126" y="599"/>
                    </a:cubicBezTo>
                    <a:lnTo>
                      <a:pt x="630" y="1103"/>
                    </a:lnTo>
                    <a:cubicBezTo>
                      <a:pt x="693" y="1166"/>
                      <a:pt x="780" y="1197"/>
                      <a:pt x="870" y="1197"/>
                    </a:cubicBezTo>
                    <a:cubicBezTo>
                      <a:pt x="961" y="1197"/>
                      <a:pt x="1056" y="1166"/>
                      <a:pt x="1134" y="1103"/>
                    </a:cubicBezTo>
                    <a:cubicBezTo>
                      <a:pt x="1260" y="1008"/>
                      <a:pt x="1260" y="756"/>
                      <a:pt x="1134" y="599"/>
                    </a:cubicBezTo>
                    <a:lnTo>
                      <a:pt x="630" y="95"/>
                    </a:lnTo>
                    <a:cubicBezTo>
                      <a:pt x="567" y="32"/>
                      <a:pt x="481" y="0"/>
                      <a:pt x="390" y="0"/>
                    </a:cubicBezTo>
                    <a:close/>
                  </a:path>
                </a:pathLst>
              </a:custGeom>
              <a:solidFill>
                <a:srgbClr val="FFFFFF"/>
              </a:solidFill>
              <a:ln>
                <a:noFill/>
              </a:ln>
            </p:spPr>
            <p:txBody>
              <a:bodyPr spcFirstLastPara="1" wrap="square" lIns="91425" tIns="91425" rIns="91425" bIns="91425"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p>
            </p:txBody>
          </p:sp>
          <p:sp>
            <p:nvSpPr>
              <p:cNvPr id="44" name="Google Shape;583;p35"/>
              <p:cNvSpPr/>
              <p:nvPr/>
            </p:nvSpPr>
            <p:spPr>
              <a:xfrm>
                <a:off x="-49763400" y="3703975"/>
                <a:ext cx="31525" cy="30550"/>
              </a:xfrm>
              <a:custGeom>
                <a:avLst/>
                <a:gdLst/>
                <a:ahLst/>
                <a:cxnLst/>
                <a:rect l="l" t="t" r="r" b="b"/>
                <a:pathLst>
                  <a:path w="1261" h="1222" extrusionOk="0">
                    <a:moveTo>
                      <a:pt x="882" y="1"/>
                    </a:moveTo>
                    <a:cubicBezTo>
                      <a:pt x="796" y="1"/>
                      <a:pt x="709" y="40"/>
                      <a:pt x="630" y="119"/>
                    </a:cubicBezTo>
                    <a:lnTo>
                      <a:pt x="126" y="623"/>
                    </a:lnTo>
                    <a:cubicBezTo>
                      <a:pt x="0" y="749"/>
                      <a:pt x="0" y="970"/>
                      <a:pt x="126" y="1127"/>
                    </a:cubicBezTo>
                    <a:cubicBezTo>
                      <a:pt x="189" y="1190"/>
                      <a:pt x="276" y="1222"/>
                      <a:pt x="366" y="1222"/>
                    </a:cubicBezTo>
                    <a:cubicBezTo>
                      <a:pt x="457" y="1222"/>
                      <a:pt x="551" y="1190"/>
                      <a:pt x="630" y="1127"/>
                    </a:cubicBezTo>
                    <a:lnTo>
                      <a:pt x="1134" y="623"/>
                    </a:lnTo>
                    <a:cubicBezTo>
                      <a:pt x="1260" y="497"/>
                      <a:pt x="1260" y="276"/>
                      <a:pt x="1134" y="119"/>
                    </a:cubicBezTo>
                    <a:cubicBezTo>
                      <a:pt x="1056" y="40"/>
                      <a:pt x="969" y="1"/>
                      <a:pt x="882" y="1"/>
                    </a:cubicBezTo>
                    <a:close/>
                  </a:path>
                </a:pathLst>
              </a:custGeom>
              <a:solidFill>
                <a:srgbClr val="FFFFFF"/>
              </a:solidFill>
              <a:ln>
                <a:noFill/>
              </a:ln>
            </p:spPr>
            <p:txBody>
              <a:bodyPr spcFirstLastPara="1" wrap="square" lIns="91425" tIns="91425" rIns="91425" bIns="91425"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p>
            </p:txBody>
          </p:sp>
          <p:sp>
            <p:nvSpPr>
              <p:cNvPr id="45" name="Google Shape;584;p35"/>
              <p:cNvSpPr/>
              <p:nvPr/>
            </p:nvSpPr>
            <p:spPr>
              <a:xfrm>
                <a:off x="-49501125" y="3657325"/>
                <a:ext cx="35450" cy="18125"/>
              </a:xfrm>
              <a:custGeom>
                <a:avLst/>
                <a:gdLst/>
                <a:ahLst/>
                <a:cxnLst/>
                <a:rect l="l" t="t" r="r" b="b"/>
                <a:pathLst>
                  <a:path w="1418" h="725" extrusionOk="0">
                    <a:moveTo>
                      <a:pt x="347" y="0"/>
                    </a:moveTo>
                    <a:cubicBezTo>
                      <a:pt x="158" y="0"/>
                      <a:pt x="0" y="158"/>
                      <a:pt x="0" y="378"/>
                    </a:cubicBezTo>
                    <a:cubicBezTo>
                      <a:pt x="0" y="567"/>
                      <a:pt x="158" y="725"/>
                      <a:pt x="347" y="725"/>
                    </a:cubicBezTo>
                    <a:lnTo>
                      <a:pt x="1071" y="725"/>
                    </a:lnTo>
                    <a:cubicBezTo>
                      <a:pt x="1260" y="725"/>
                      <a:pt x="1418" y="567"/>
                      <a:pt x="1418" y="378"/>
                    </a:cubicBezTo>
                    <a:cubicBezTo>
                      <a:pt x="1418" y="158"/>
                      <a:pt x="1260" y="0"/>
                      <a:pt x="1071" y="0"/>
                    </a:cubicBezTo>
                    <a:close/>
                  </a:path>
                </a:pathLst>
              </a:custGeom>
              <a:solidFill>
                <a:srgbClr val="FFFFFF"/>
              </a:solidFill>
              <a:ln>
                <a:noFill/>
              </a:ln>
            </p:spPr>
            <p:txBody>
              <a:bodyPr spcFirstLastPara="1" wrap="square" lIns="91425" tIns="91425" rIns="91425" bIns="91425"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p>
            </p:txBody>
          </p:sp>
          <p:sp>
            <p:nvSpPr>
              <p:cNvPr id="46" name="Google Shape;585;p35"/>
              <p:cNvSpPr/>
              <p:nvPr/>
            </p:nvSpPr>
            <p:spPr>
              <a:xfrm>
                <a:off x="-49499550" y="3598250"/>
                <a:ext cx="31525" cy="30550"/>
              </a:xfrm>
              <a:custGeom>
                <a:avLst/>
                <a:gdLst/>
                <a:ahLst/>
                <a:cxnLst/>
                <a:rect l="l" t="t" r="r" b="b"/>
                <a:pathLst>
                  <a:path w="1261" h="1222" extrusionOk="0">
                    <a:moveTo>
                      <a:pt x="906" y="0"/>
                    </a:moveTo>
                    <a:cubicBezTo>
                      <a:pt x="812" y="0"/>
                      <a:pt x="709" y="32"/>
                      <a:pt x="630" y="95"/>
                    </a:cubicBezTo>
                    <a:lnTo>
                      <a:pt x="126" y="599"/>
                    </a:lnTo>
                    <a:cubicBezTo>
                      <a:pt x="0" y="725"/>
                      <a:pt x="0" y="945"/>
                      <a:pt x="126" y="1103"/>
                    </a:cubicBezTo>
                    <a:cubicBezTo>
                      <a:pt x="205" y="1182"/>
                      <a:pt x="292" y="1221"/>
                      <a:pt x="378" y="1221"/>
                    </a:cubicBezTo>
                    <a:cubicBezTo>
                      <a:pt x="465" y="1221"/>
                      <a:pt x="552" y="1182"/>
                      <a:pt x="630" y="1103"/>
                    </a:cubicBezTo>
                    <a:lnTo>
                      <a:pt x="1134" y="599"/>
                    </a:lnTo>
                    <a:cubicBezTo>
                      <a:pt x="1260" y="473"/>
                      <a:pt x="1260" y="252"/>
                      <a:pt x="1134" y="95"/>
                    </a:cubicBezTo>
                    <a:cubicBezTo>
                      <a:pt x="1087" y="32"/>
                      <a:pt x="1001" y="0"/>
                      <a:pt x="906" y="0"/>
                    </a:cubicBezTo>
                    <a:close/>
                  </a:path>
                </a:pathLst>
              </a:custGeom>
              <a:solidFill>
                <a:srgbClr val="FFFFFF"/>
              </a:solidFill>
              <a:ln>
                <a:noFill/>
              </a:ln>
            </p:spPr>
            <p:txBody>
              <a:bodyPr spcFirstLastPara="1" wrap="square" lIns="91425" tIns="91425" rIns="91425" bIns="91425"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p>
            </p:txBody>
          </p:sp>
          <p:sp>
            <p:nvSpPr>
              <p:cNvPr id="47" name="Google Shape;590;p35"/>
              <p:cNvSpPr/>
              <p:nvPr/>
            </p:nvSpPr>
            <p:spPr>
              <a:xfrm>
                <a:off x="-49630300" y="3651800"/>
                <a:ext cx="29150" cy="31325"/>
              </a:xfrm>
              <a:custGeom>
                <a:avLst/>
                <a:gdLst/>
                <a:ahLst/>
                <a:cxnLst/>
                <a:rect l="l" t="t" r="r" b="b"/>
                <a:pathLst>
                  <a:path w="1166" h="1253" extrusionOk="0">
                    <a:moveTo>
                      <a:pt x="599" y="1"/>
                    </a:moveTo>
                    <a:lnTo>
                      <a:pt x="0" y="1135"/>
                    </a:lnTo>
                    <a:cubicBezTo>
                      <a:pt x="189" y="1214"/>
                      <a:pt x="386" y="1253"/>
                      <a:pt x="583" y="1253"/>
                    </a:cubicBezTo>
                    <a:cubicBezTo>
                      <a:pt x="780" y="1253"/>
                      <a:pt x="977" y="1214"/>
                      <a:pt x="1166" y="1135"/>
                    </a:cubicBezTo>
                    <a:lnTo>
                      <a:pt x="599" y="1"/>
                    </a:lnTo>
                    <a:close/>
                  </a:path>
                </a:pathLst>
              </a:custGeom>
              <a:solidFill>
                <a:srgbClr val="FFFFFF"/>
              </a:solidFill>
              <a:ln>
                <a:noFill/>
              </a:ln>
            </p:spPr>
            <p:txBody>
              <a:bodyPr spcFirstLastPara="1" wrap="square" lIns="91425" tIns="91425" rIns="91425" bIns="91425"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p>
            </p:txBody>
          </p:sp>
          <p:sp>
            <p:nvSpPr>
              <p:cNvPr id="48" name="Google Shape;591;p35"/>
              <p:cNvSpPr/>
              <p:nvPr/>
            </p:nvSpPr>
            <p:spPr>
              <a:xfrm>
                <a:off x="-49657875" y="3833750"/>
                <a:ext cx="85100" cy="18125"/>
              </a:xfrm>
              <a:custGeom>
                <a:avLst/>
                <a:gdLst/>
                <a:ahLst/>
                <a:cxnLst/>
                <a:rect l="l" t="t" r="r" b="b"/>
                <a:pathLst>
                  <a:path w="3404" h="725" extrusionOk="0">
                    <a:moveTo>
                      <a:pt x="1" y="0"/>
                    </a:moveTo>
                    <a:cubicBezTo>
                      <a:pt x="158" y="410"/>
                      <a:pt x="536" y="725"/>
                      <a:pt x="977" y="725"/>
                    </a:cubicBezTo>
                    <a:lnTo>
                      <a:pt x="2395" y="725"/>
                    </a:lnTo>
                    <a:cubicBezTo>
                      <a:pt x="2868" y="725"/>
                      <a:pt x="3246" y="410"/>
                      <a:pt x="3403" y="0"/>
                    </a:cubicBezTo>
                    <a:close/>
                  </a:path>
                </a:pathLst>
              </a:custGeom>
              <a:solidFill>
                <a:srgbClr val="FFFFFF"/>
              </a:solidFill>
              <a:ln>
                <a:noFill/>
              </a:ln>
            </p:spPr>
            <p:txBody>
              <a:bodyPr spcFirstLastPara="1" wrap="square" lIns="91425" tIns="91425" rIns="91425" bIns="91425"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p>
            </p:txBody>
          </p:sp>
        </p:grpSp>
        <p:sp>
          <p:nvSpPr>
            <p:cNvPr id="41" name="Google Shape;602;p35"/>
            <p:cNvSpPr txBox="1"/>
            <p:nvPr/>
          </p:nvSpPr>
          <p:spPr>
            <a:xfrm>
              <a:off x="2421366" y="2531205"/>
              <a:ext cx="1399916" cy="427677"/>
            </a:xfrm>
            <a:prstGeom prst="rect">
              <a:avLst/>
            </a:prstGeom>
            <a:solidFill>
              <a:srgbClr val="F5FFF3"/>
            </a:solidFill>
            <a:ln>
              <a:noFill/>
            </a:ln>
          </p:spPr>
          <p:txBody>
            <a:bodyPr spcFirstLastPara="1" wrap="square" lIns="91425" tIns="91425" rIns="91425" bIns="91425" anchor="b"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999999"/>
                </a:buClr>
                <a:buSzPts val="1400"/>
                <a:buFont typeface="PT Sans"/>
                <a:buNone/>
                <a:defRPr/>
              </a:pPr>
              <a:r>
                <a:rPr kumimoji="0" lang="zh-CN" altLang="en-US" sz="2400" b="1" i="0" u="none" strike="noStrike" kern="0" cap="none" spc="0" normalizeH="0" baseline="0" noProof="0" dirty="0">
                  <a:ln>
                    <a:noFill/>
                  </a:ln>
                  <a:solidFill>
                    <a:schemeClr val="accent1"/>
                  </a:solidFill>
                  <a:effectLst/>
                  <a:uLnTx/>
                  <a:uFillTx/>
                  <a:latin typeface="阿里巴巴普惠体" panose="00020600040101010101" pitchFamily="18" charset="-122"/>
                  <a:ea typeface="阿里巴巴普惠体" panose="00020600040101010101" pitchFamily="18" charset="-122"/>
                  <a:cs typeface="阿里巴巴普惠体" panose="00020600040101010101" pitchFamily="18" charset="-122"/>
                  <a:sym typeface="Open Sans"/>
                </a:rPr>
                <a:t>输入标题</a:t>
              </a:r>
              <a:endParaRPr kumimoji="0" lang="en-US" sz="2400" b="1" i="0" u="none" strike="noStrike" kern="0" cap="none" spc="0" normalizeH="0" baseline="0" noProof="0" dirty="0">
                <a:ln>
                  <a:noFill/>
                </a:ln>
                <a:solidFill>
                  <a:schemeClr val="accent1"/>
                </a:solidFill>
                <a:effectLst/>
                <a:uLnTx/>
                <a:uFillTx/>
                <a:latin typeface="阿里巴巴普惠体" panose="00020600040101010101" pitchFamily="18" charset="-122"/>
                <a:ea typeface="阿里巴巴普惠体" panose="00020600040101010101" pitchFamily="18" charset="-122"/>
                <a:cs typeface="阿里巴巴普惠体" panose="00020600040101010101" pitchFamily="18" charset="-122"/>
                <a:sym typeface="Open Sans"/>
              </a:endParaRPr>
            </a:p>
          </p:txBody>
        </p:sp>
        <p:sp>
          <p:nvSpPr>
            <p:cNvPr id="99" name="Google Shape;2190;p48"/>
            <p:cNvSpPr/>
            <p:nvPr/>
          </p:nvSpPr>
          <p:spPr>
            <a:xfrm>
              <a:off x="1572639" y="2385767"/>
              <a:ext cx="88012" cy="84665"/>
            </a:xfrm>
            <a:custGeom>
              <a:avLst/>
              <a:gdLst/>
              <a:ahLst/>
              <a:cxnLst/>
              <a:rect l="l" t="t" r="r" b="b"/>
              <a:pathLst>
                <a:path w="4654" h="4477" extrusionOk="0">
                  <a:moveTo>
                    <a:pt x="2411" y="0"/>
                  </a:moveTo>
                  <a:cubicBezTo>
                    <a:pt x="1507" y="0"/>
                    <a:pt x="692" y="546"/>
                    <a:pt x="346" y="1382"/>
                  </a:cubicBezTo>
                  <a:cubicBezTo>
                    <a:pt x="0" y="2217"/>
                    <a:pt x="192" y="3180"/>
                    <a:pt x="831" y="3821"/>
                  </a:cubicBezTo>
                  <a:cubicBezTo>
                    <a:pt x="1261" y="4249"/>
                    <a:pt x="1834" y="4477"/>
                    <a:pt x="2417" y="4477"/>
                  </a:cubicBezTo>
                  <a:cubicBezTo>
                    <a:pt x="2705" y="4477"/>
                    <a:pt x="2995" y="4421"/>
                    <a:pt x="3271" y="4307"/>
                  </a:cubicBezTo>
                  <a:cubicBezTo>
                    <a:pt x="4108" y="3960"/>
                    <a:pt x="4652" y="3144"/>
                    <a:pt x="4654" y="2238"/>
                  </a:cubicBezTo>
                  <a:cubicBezTo>
                    <a:pt x="4654" y="1002"/>
                    <a:pt x="3653" y="0"/>
                    <a:pt x="2418" y="0"/>
                  </a:cubicBezTo>
                  <a:cubicBezTo>
                    <a:pt x="2417" y="0"/>
                    <a:pt x="2416" y="0"/>
                    <a:pt x="2415" y="0"/>
                  </a:cubicBezTo>
                  <a:cubicBezTo>
                    <a:pt x="2414" y="0"/>
                    <a:pt x="2412" y="0"/>
                    <a:pt x="2411" y="0"/>
                  </a:cubicBezTo>
                  <a:close/>
                </a:path>
              </a:pathLst>
            </a:custGeom>
            <a:solidFill>
              <a:srgbClr val="A1A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 name="Google Shape;2191;p48"/>
            <p:cNvSpPr/>
            <p:nvPr/>
          </p:nvSpPr>
          <p:spPr>
            <a:xfrm>
              <a:off x="1377364" y="2185764"/>
              <a:ext cx="565459" cy="565497"/>
            </a:xfrm>
            <a:custGeom>
              <a:avLst/>
              <a:gdLst/>
              <a:ahLst/>
              <a:cxnLst/>
              <a:rect l="l" t="t" r="r" b="b"/>
              <a:pathLst>
                <a:path w="29901" h="29903" extrusionOk="0">
                  <a:moveTo>
                    <a:pt x="14951" y="0"/>
                  </a:moveTo>
                  <a:cubicBezTo>
                    <a:pt x="6694" y="0"/>
                    <a:pt x="0" y="6694"/>
                    <a:pt x="0" y="14952"/>
                  </a:cubicBezTo>
                  <a:cubicBezTo>
                    <a:pt x="0" y="23208"/>
                    <a:pt x="6694" y="29902"/>
                    <a:pt x="14951" y="29902"/>
                  </a:cubicBezTo>
                  <a:cubicBezTo>
                    <a:pt x="23207" y="29902"/>
                    <a:pt x="29901" y="23208"/>
                    <a:pt x="29901" y="14952"/>
                  </a:cubicBezTo>
                  <a:cubicBezTo>
                    <a:pt x="29901" y="6694"/>
                    <a:pt x="23206" y="0"/>
                    <a:pt x="14951" y="0"/>
                  </a:cubicBezTo>
                  <a:close/>
                </a:path>
              </a:pathLst>
            </a:custGeom>
            <a:solidFill>
              <a:srgbClr val="ADC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 name="Google Shape;2192;p48"/>
            <p:cNvSpPr/>
            <p:nvPr/>
          </p:nvSpPr>
          <p:spPr>
            <a:xfrm>
              <a:off x="1400700" y="2220749"/>
              <a:ext cx="425536" cy="425555"/>
            </a:xfrm>
            <a:custGeom>
              <a:avLst/>
              <a:gdLst/>
              <a:ahLst/>
              <a:cxnLst/>
              <a:rect l="l" t="t" r="r" b="b"/>
              <a:pathLst>
                <a:path w="22502" h="22503" extrusionOk="0">
                  <a:moveTo>
                    <a:pt x="11251" y="0"/>
                  </a:moveTo>
                  <a:cubicBezTo>
                    <a:pt x="5037" y="0"/>
                    <a:pt x="0" y="5037"/>
                    <a:pt x="0" y="11252"/>
                  </a:cubicBezTo>
                  <a:cubicBezTo>
                    <a:pt x="0" y="17466"/>
                    <a:pt x="5037" y="22503"/>
                    <a:pt x="11251" y="22503"/>
                  </a:cubicBezTo>
                  <a:cubicBezTo>
                    <a:pt x="17464" y="22503"/>
                    <a:pt x="22501" y="17466"/>
                    <a:pt x="22501" y="11252"/>
                  </a:cubicBezTo>
                  <a:lnTo>
                    <a:pt x="22501" y="11251"/>
                  </a:lnTo>
                  <a:cubicBezTo>
                    <a:pt x="22501" y="5037"/>
                    <a:pt x="17464" y="0"/>
                    <a:pt x="11251" y="0"/>
                  </a:cubicBezTo>
                  <a:close/>
                </a:path>
              </a:pathLst>
            </a:custGeom>
            <a:solidFill>
              <a:srgbClr val="8393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 name="Google Shape;2193;p48"/>
            <p:cNvSpPr/>
            <p:nvPr/>
          </p:nvSpPr>
          <p:spPr>
            <a:xfrm>
              <a:off x="1709461" y="2346489"/>
              <a:ext cx="127158" cy="127158"/>
            </a:xfrm>
            <a:custGeom>
              <a:avLst/>
              <a:gdLst/>
              <a:ahLst/>
              <a:cxnLst/>
              <a:rect l="l" t="t" r="r" b="b"/>
              <a:pathLst>
                <a:path w="6724" h="6724" extrusionOk="0">
                  <a:moveTo>
                    <a:pt x="3362" y="1"/>
                  </a:moveTo>
                  <a:cubicBezTo>
                    <a:pt x="1506" y="1"/>
                    <a:pt x="0" y="1505"/>
                    <a:pt x="0" y="3362"/>
                  </a:cubicBezTo>
                  <a:cubicBezTo>
                    <a:pt x="0" y="5218"/>
                    <a:pt x="1506" y="6724"/>
                    <a:pt x="3362" y="6724"/>
                  </a:cubicBezTo>
                  <a:cubicBezTo>
                    <a:pt x="5219" y="6724"/>
                    <a:pt x="6723" y="5218"/>
                    <a:pt x="6723" y="3362"/>
                  </a:cubicBezTo>
                  <a:cubicBezTo>
                    <a:pt x="6723" y="1507"/>
                    <a:pt x="5219" y="1"/>
                    <a:pt x="3362" y="1"/>
                  </a:cubicBezTo>
                  <a:close/>
                </a:path>
              </a:pathLst>
            </a:custGeom>
            <a:solidFill>
              <a:srgbClr val="ADC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 name="Google Shape;2194;p48"/>
            <p:cNvSpPr/>
            <p:nvPr/>
          </p:nvSpPr>
          <p:spPr>
            <a:xfrm>
              <a:off x="1476968" y="2507895"/>
              <a:ext cx="98148" cy="94461"/>
            </a:xfrm>
            <a:custGeom>
              <a:avLst/>
              <a:gdLst/>
              <a:ahLst/>
              <a:cxnLst/>
              <a:rect l="l" t="t" r="r" b="b"/>
              <a:pathLst>
                <a:path w="5190" h="4995" extrusionOk="0">
                  <a:moveTo>
                    <a:pt x="2693" y="0"/>
                  </a:moveTo>
                  <a:cubicBezTo>
                    <a:pt x="1683" y="0"/>
                    <a:pt x="773" y="609"/>
                    <a:pt x="387" y="1541"/>
                  </a:cubicBezTo>
                  <a:cubicBezTo>
                    <a:pt x="0" y="2475"/>
                    <a:pt x="214" y="3549"/>
                    <a:pt x="928" y="4263"/>
                  </a:cubicBezTo>
                  <a:cubicBezTo>
                    <a:pt x="1405" y="4741"/>
                    <a:pt x="2044" y="4994"/>
                    <a:pt x="2693" y="4994"/>
                  </a:cubicBezTo>
                  <a:cubicBezTo>
                    <a:pt x="3015" y="4994"/>
                    <a:pt x="3339" y="4932"/>
                    <a:pt x="3649" y="4803"/>
                  </a:cubicBezTo>
                  <a:cubicBezTo>
                    <a:pt x="4582" y="4417"/>
                    <a:pt x="5190" y="3507"/>
                    <a:pt x="5190" y="2497"/>
                  </a:cubicBezTo>
                  <a:cubicBezTo>
                    <a:pt x="5190" y="1118"/>
                    <a:pt x="4073" y="0"/>
                    <a:pt x="2693" y="0"/>
                  </a:cubicBezTo>
                  <a:close/>
                </a:path>
              </a:pathLst>
            </a:custGeom>
            <a:solidFill>
              <a:srgbClr val="ADC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 name="Google Shape;2195;p48"/>
            <p:cNvSpPr/>
            <p:nvPr/>
          </p:nvSpPr>
          <p:spPr>
            <a:xfrm>
              <a:off x="1483077" y="2403695"/>
              <a:ext cx="98186" cy="94480"/>
            </a:xfrm>
            <a:custGeom>
              <a:avLst/>
              <a:gdLst/>
              <a:ahLst/>
              <a:cxnLst/>
              <a:rect l="l" t="t" r="r" b="b"/>
              <a:pathLst>
                <a:path w="5192" h="4996" extrusionOk="0">
                  <a:moveTo>
                    <a:pt x="2695" y="1"/>
                  </a:moveTo>
                  <a:cubicBezTo>
                    <a:pt x="1685" y="1"/>
                    <a:pt x="773" y="609"/>
                    <a:pt x="387" y="1542"/>
                  </a:cubicBezTo>
                  <a:cubicBezTo>
                    <a:pt x="1" y="2475"/>
                    <a:pt x="214" y="3549"/>
                    <a:pt x="928" y="4264"/>
                  </a:cubicBezTo>
                  <a:cubicBezTo>
                    <a:pt x="1406" y="4741"/>
                    <a:pt x="2045" y="4995"/>
                    <a:pt x="2695" y="4995"/>
                  </a:cubicBezTo>
                  <a:cubicBezTo>
                    <a:pt x="3017" y="4995"/>
                    <a:pt x="3341" y="4933"/>
                    <a:pt x="3650" y="4805"/>
                  </a:cubicBezTo>
                  <a:cubicBezTo>
                    <a:pt x="4583" y="4419"/>
                    <a:pt x="5191" y="3507"/>
                    <a:pt x="5191" y="2497"/>
                  </a:cubicBezTo>
                  <a:cubicBezTo>
                    <a:pt x="5191" y="1119"/>
                    <a:pt x="4073" y="1"/>
                    <a:pt x="2695" y="1"/>
                  </a:cubicBezTo>
                  <a:close/>
                </a:path>
              </a:pathLst>
            </a:custGeom>
            <a:solidFill>
              <a:srgbClr val="ADC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 name="Google Shape;2196;p48"/>
            <p:cNvSpPr/>
            <p:nvPr/>
          </p:nvSpPr>
          <p:spPr>
            <a:xfrm>
              <a:off x="1489620" y="2342934"/>
              <a:ext cx="361655" cy="598194"/>
            </a:xfrm>
            <a:custGeom>
              <a:avLst/>
              <a:gdLst/>
              <a:ahLst/>
              <a:cxnLst/>
              <a:rect l="l" t="t" r="r" b="b"/>
              <a:pathLst>
                <a:path w="19124" h="31632" extrusionOk="0">
                  <a:moveTo>
                    <a:pt x="8141" y="0"/>
                  </a:moveTo>
                  <a:lnTo>
                    <a:pt x="7421" y="8404"/>
                  </a:lnTo>
                  <a:lnTo>
                    <a:pt x="3619" y="6654"/>
                  </a:lnTo>
                  <a:lnTo>
                    <a:pt x="3392" y="5040"/>
                  </a:lnTo>
                  <a:lnTo>
                    <a:pt x="3296" y="6558"/>
                  </a:lnTo>
                  <a:lnTo>
                    <a:pt x="679" y="5557"/>
                  </a:lnTo>
                  <a:lnTo>
                    <a:pt x="679" y="5557"/>
                  </a:lnTo>
                  <a:lnTo>
                    <a:pt x="7319" y="9609"/>
                  </a:lnTo>
                  <a:lnTo>
                    <a:pt x="6891" y="14597"/>
                  </a:lnTo>
                  <a:lnTo>
                    <a:pt x="3199" y="12598"/>
                  </a:lnTo>
                  <a:lnTo>
                    <a:pt x="2423" y="9594"/>
                  </a:lnTo>
                  <a:lnTo>
                    <a:pt x="2423" y="12211"/>
                  </a:lnTo>
                  <a:lnTo>
                    <a:pt x="0" y="11338"/>
                  </a:lnTo>
                  <a:lnTo>
                    <a:pt x="6776" y="15939"/>
                  </a:lnTo>
                  <a:lnTo>
                    <a:pt x="5317" y="31631"/>
                  </a:lnTo>
                  <a:lnTo>
                    <a:pt x="10273" y="31592"/>
                  </a:lnTo>
                  <a:lnTo>
                    <a:pt x="9411" y="18821"/>
                  </a:lnTo>
                  <a:lnTo>
                    <a:pt x="17444" y="14536"/>
                  </a:lnTo>
                  <a:lnTo>
                    <a:pt x="15408" y="15094"/>
                  </a:lnTo>
                  <a:lnTo>
                    <a:pt x="15312" y="13083"/>
                  </a:lnTo>
                  <a:lnTo>
                    <a:pt x="14924" y="15215"/>
                  </a:lnTo>
                  <a:lnTo>
                    <a:pt x="9303" y="17229"/>
                  </a:lnTo>
                  <a:lnTo>
                    <a:pt x="9044" y="13390"/>
                  </a:lnTo>
                  <a:lnTo>
                    <a:pt x="15020" y="10111"/>
                  </a:lnTo>
                  <a:lnTo>
                    <a:pt x="17960" y="10595"/>
                  </a:lnTo>
                  <a:lnTo>
                    <a:pt x="17960" y="10595"/>
                  </a:lnTo>
                  <a:lnTo>
                    <a:pt x="15667" y="9691"/>
                  </a:lnTo>
                  <a:lnTo>
                    <a:pt x="19124" y="7689"/>
                  </a:lnTo>
                  <a:lnTo>
                    <a:pt x="8898" y="11221"/>
                  </a:lnTo>
                  <a:lnTo>
                    <a:pt x="8681" y="8003"/>
                  </a:lnTo>
                  <a:lnTo>
                    <a:pt x="16346" y="4297"/>
                  </a:lnTo>
                  <a:lnTo>
                    <a:pt x="12954" y="5201"/>
                  </a:lnTo>
                  <a:lnTo>
                    <a:pt x="12890" y="3521"/>
                  </a:lnTo>
                  <a:lnTo>
                    <a:pt x="12598" y="5298"/>
                  </a:lnTo>
                  <a:lnTo>
                    <a:pt x="8598" y="6761"/>
                  </a:lnTo>
                  <a:lnTo>
                    <a:pt x="8141" y="0"/>
                  </a:ln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06" name="Google Shape;2404;p49"/>
          <p:cNvGrpSpPr/>
          <p:nvPr/>
        </p:nvGrpSpPr>
        <p:grpSpPr>
          <a:xfrm>
            <a:off x="4930380" y="2248042"/>
            <a:ext cx="585111" cy="721246"/>
            <a:chOff x="1683175" y="238125"/>
            <a:chExt cx="4234075" cy="5219200"/>
          </a:xfrm>
        </p:grpSpPr>
        <p:sp>
          <p:nvSpPr>
            <p:cNvPr id="107" name="Google Shape;2405;p49"/>
            <p:cNvSpPr/>
            <p:nvPr/>
          </p:nvSpPr>
          <p:spPr>
            <a:xfrm>
              <a:off x="2753100" y="238125"/>
              <a:ext cx="495850" cy="760875"/>
            </a:xfrm>
            <a:custGeom>
              <a:avLst/>
              <a:gdLst/>
              <a:ahLst/>
              <a:cxnLst/>
              <a:rect l="l" t="t" r="r" b="b"/>
              <a:pathLst>
                <a:path w="19834" h="30435" extrusionOk="0">
                  <a:moveTo>
                    <a:pt x="1" y="0"/>
                  </a:moveTo>
                  <a:lnTo>
                    <a:pt x="1" y="30434"/>
                  </a:lnTo>
                  <a:lnTo>
                    <a:pt x="19834" y="30434"/>
                  </a:lnTo>
                  <a:lnTo>
                    <a:pt x="1983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 name="Google Shape;2406;p49"/>
            <p:cNvSpPr/>
            <p:nvPr/>
          </p:nvSpPr>
          <p:spPr>
            <a:xfrm>
              <a:off x="4351475" y="238125"/>
              <a:ext cx="495850" cy="760875"/>
            </a:xfrm>
            <a:custGeom>
              <a:avLst/>
              <a:gdLst/>
              <a:ahLst/>
              <a:cxnLst/>
              <a:rect l="l" t="t" r="r" b="b"/>
              <a:pathLst>
                <a:path w="19834" h="30435" extrusionOk="0">
                  <a:moveTo>
                    <a:pt x="1" y="0"/>
                  </a:moveTo>
                  <a:lnTo>
                    <a:pt x="1" y="30434"/>
                  </a:lnTo>
                  <a:lnTo>
                    <a:pt x="19833" y="30434"/>
                  </a:lnTo>
                  <a:lnTo>
                    <a:pt x="1983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 name="Google Shape;2407;p49"/>
            <p:cNvSpPr/>
            <p:nvPr/>
          </p:nvSpPr>
          <p:spPr>
            <a:xfrm>
              <a:off x="1683175" y="2402450"/>
              <a:ext cx="618175" cy="1631825"/>
            </a:xfrm>
            <a:custGeom>
              <a:avLst/>
              <a:gdLst/>
              <a:ahLst/>
              <a:cxnLst/>
              <a:rect l="l" t="t" r="r" b="b"/>
              <a:pathLst>
                <a:path w="24727" h="65273" extrusionOk="0">
                  <a:moveTo>
                    <a:pt x="24726" y="0"/>
                  </a:moveTo>
                  <a:cubicBezTo>
                    <a:pt x="15495" y="0"/>
                    <a:pt x="7633" y="6818"/>
                    <a:pt x="6296" y="15984"/>
                  </a:cubicBezTo>
                  <a:lnTo>
                    <a:pt x="979" y="52649"/>
                  </a:lnTo>
                  <a:cubicBezTo>
                    <a:pt x="0" y="59303"/>
                    <a:pt x="5187" y="65272"/>
                    <a:pt x="11907" y="65272"/>
                  </a:cubicBezTo>
                  <a:lnTo>
                    <a:pt x="24726" y="65272"/>
                  </a:lnTo>
                  <a:lnTo>
                    <a:pt x="2472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 name="Google Shape;2408;p49"/>
            <p:cNvSpPr/>
            <p:nvPr/>
          </p:nvSpPr>
          <p:spPr>
            <a:xfrm>
              <a:off x="5299075" y="2402450"/>
              <a:ext cx="618175" cy="1631825"/>
            </a:xfrm>
            <a:custGeom>
              <a:avLst/>
              <a:gdLst/>
              <a:ahLst/>
              <a:cxnLst/>
              <a:rect l="l" t="t" r="r" b="b"/>
              <a:pathLst>
                <a:path w="24727" h="65273" extrusionOk="0">
                  <a:moveTo>
                    <a:pt x="1" y="0"/>
                  </a:moveTo>
                  <a:lnTo>
                    <a:pt x="1" y="65272"/>
                  </a:lnTo>
                  <a:lnTo>
                    <a:pt x="12820" y="65272"/>
                  </a:lnTo>
                  <a:cubicBezTo>
                    <a:pt x="19540" y="65272"/>
                    <a:pt x="24727" y="59303"/>
                    <a:pt x="23748" y="52649"/>
                  </a:cubicBezTo>
                  <a:lnTo>
                    <a:pt x="18431" y="15984"/>
                  </a:lnTo>
                  <a:cubicBezTo>
                    <a:pt x="17094" y="6818"/>
                    <a:pt x="9265"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 name="Google Shape;2409;p49"/>
            <p:cNvSpPr/>
            <p:nvPr/>
          </p:nvSpPr>
          <p:spPr>
            <a:xfrm>
              <a:off x="1716600" y="2943925"/>
              <a:ext cx="675275" cy="180250"/>
            </a:xfrm>
            <a:custGeom>
              <a:avLst/>
              <a:gdLst/>
              <a:ahLst/>
              <a:cxnLst/>
              <a:rect l="l" t="t" r="r" b="b"/>
              <a:pathLst>
                <a:path w="27011" h="7210" extrusionOk="0">
                  <a:moveTo>
                    <a:pt x="3622" y="1"/>
                  </a:moveTo>
                  <a:cubicBezTo>
                    <a:pt x="1632" y="1"/>
                    <a:pt x="1" y="1599"/>
                    <a:pt x="1" y="3622"/>
                  </a:cubicBezTo>
                  <a:cubicBezTo>
                    <a:pt x="1" y="5611"/>
                    <a:pt x="1632" y="7210"/>
                    <a:pt x="3622" y="7210"/>
                  </a:cubicBezTo>
                  <a:lnTo>
                    <a:pt x="23389" y="7210"/>
                  </a:lnTo>
                  <a:cubicBezTo>
                    <a:pt x="25412" y="7210"/>
                    <a:pt x="27010" y="5611"/>
                    <a:pt x="27010" y="3622"/>
                  </a:cubicBezTo>
                  <a:cubicBezTo>
                    <a:pt x="27010" y="1599"/>
                    <a:pt x="25412" y="1"/>
                    <a:pt x="23389" y="1"/>
                  </a:cubicBezTo>
                  <a:close/>
                </a:path>
              </a:pathLst>
            </a:custGeom>
            <a:solidFill>
              <a:srgbClr val="D15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15112"/>
                </a:solidFill>
              </a:endParaRPr>
            </a:p>
          </p:txBody>
        </p:sp>
        <p:sp>
          <p:nvSpPr>
            <p:cNvPr id="112" name="Google Shape;2410;p49"/>
            <p:cNvSpPr/>
            <p:nvPr/>
          </p:nvSpPr>
          <p:spPr>
            <a:xfrm>
              <a:off x="5208575" y="2943925"/>
              <a:ext cx="675250" cy="180250"/>
            </a:xfrm>
            <a:custGeom>
              <a:avLst/>
              <a:gdLst/>
              <a:ahLst/>
              <a:cxnLst/>
              <a:rect l="l" t="t" r="r" b="b"/>
              <a:pathLst>
                <a:path w="27010" h="7210" extrusionOk="0">
                  <a:moveTo>
                    <a:pt x="3621" y="1"/>
                  </a:moveTo>
                  <a:cubicBezTo>
                    <a:pt x="1631" y="1"/>
                    <a:pt x="0" y="1599"/>
                    <a:pt x="0" y="3622"/>
                  </a:cubicBezTo>
                  <a:cubicBezTo>
                    <a:pt x="0" y="5611"/>
                    <a:pt x="1631" y="7210"/>
                    <a:pt x="3621" y="7210"/>
                  </a:cubicBezTo>
                  <a:lnTo>
                    <a:pt x="23389" y="7210"/>
                  </a:lnTo>
                  <a:cubicBezTo>
                    <a:pt x="25378" y="7210"/>
                    <a:pt x="27009" y="5611"/>
                    <a:pt x="27009" y="3622"/>
                  </a:cubicBezTo>
                  <a:cubicBezTo>
                    <a:pt x="27009" y="1599"/>
                    <a:pt x="25378" y="1"/>
                    <a:pt x="23389" y="1"/>
                  </a:cubicBezTo>
                  <a:close/>
                </a:path>
              </a:pathLst>
            </a:custGeom>
            <a:solidFill>
              <a:srgbClr val="D15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15112"/>
                </a:solidFill>
              </a:endParaRPr>
            </a:p>
          </p:txBody>
        </p:sp>
        <p:sp>
          <p:nvSpPr>
            <p:cNvPr id="113" name="Google Shape;2411;p49"/>
            <p:cNvSpPr/>
            <p:nvPr/>
          </p:nvSpPr>
          <p:spPr>
            <a:xfrm>
              <a:off x="2241800" y="852175"/>
              <a:ext cx="3116850" cy="3686900"/>
            </a:xfrm>
            <a:custGeom>
              <a:avLst/>
              <a:gdLst/>
              <a:ahLst/>
              <a:cxnLst/>
              <a:rect l="l" t="t" r="r" b="b"/>
              <a:pathLst>
                <a:path w="124674" h="147476" extrusionOk="0">
                  <a:moveTo>
                    <a:pt x="21660" y="1"/>
                  </a:moveTo>
                  <a:cubicBezTo>
                    <a:pt x="9688" y="1"/>
                    <a:pt x="0" y="9689"/>
                    <a:pt x="0" y="21693"/>
                  </a:cubicBezTo>
                  <a:lnTo>
                    <a:pt x="0" y="147475"/>
                  </a:lnTo>
                  <a:lnTo>
                    <a:pt x="124673" y="147475"/>
                  </a:lnTo>
                  <a:lnTo>
                    <a:pt x="124673" y="21693"/>
                  </a:lnTo>
                  <a:cubicBezTo>
                    <a:pt x="124673" y="9689"/>
                    <a:pt x="114985" y="1"/>
                    <a:pt x="103014" y="1"/>
                  </a:cubicBezTo>
                  <a:close/>
                </a:path>
              </a:pathLst>
            </a:custGeom>
            <a:solidFill>
              <a:srgbClr val="8798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 name="Google Shape;2412;p49"/>
            <p:cNvSpPr/>
            <p:nvPr/>
          </p:nvSpPr>
          <p:spPr>
            <a:xfrm>
              <a:off x="2241800" y="852175"/>
              <a:ext cx="3116850" cy="1984125"/>
            </a:xfrm>
            <a:custGeom>
              <a:avLst/>
              <a:gdLst/>
              <a:ahLst/>
              <a:cxnLst/>
              <a:rect l="l" t="t" r="r" b="b"/>
              <a:pathLst>
                <a:path w="124674" h="79365" extrusionOk="0">
                  <a:moveTo>
                    <a:pt x="21660" y="1"/>
                  </a:moveTo>
                  <a:cubicBezTo>
                    <a:pt x="9688" y="1"/>
                    <a:pt x="0" y="9689"/>
                    <a:pt x="0" y="21693"/>
                  </a:cubicBezTo>
                  <a:lnTo>
                    <a:pt x="0" y="49126"/>
                  </a:lnTo>
                  <a:cubicBezTo>
                    <a:pt x="5382" y="55944"/>
                    <a:pt x="11841" y="61848"/>
                    <a:pt x="19148" y="66578"/>
                  </a:cubicBezTo>
                  <a:cubicBezTo>
                    <a:pt x="31576" y="74668"/>
                    <a:pt x="46418" y="79365"/>
                    <a:pt x="62337" y="79365"/>
                  </a:cubicBezTo>
                  <a:cubicBezTo>
                    <a:pt x="87617" y="79365"/>
                    <a:pt x="110157" y="67524"/>
                    <a:pt x="124673" y="49126"/>
                  </a:cubicBezTo>
                  <a:lnTo>
                    <a:pt x="124673" y="21693"/>
                  </a:lnTo>
                  <a:cubicBezTo>
                    <a:pt x="124673" y="9689"/>
                    <a:pt x="114985" y="1"/>
                    <a:pt x="103014" y="1"/>
                  </a:cubicBezTo>
                  <a:close/>
                </a:path>
              </a:pathLst>
            </a:custGeom>
            <a:solidFill>
              <a:srgbClr val="ADC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 name="Google Shape;2413;p49"/>
            <p:cNvSpPr/>
            <p:nvPr/>
          </p:nvSpPr>
          <p:spPr>
            <a:xfrm>
              <a:off x="1838125" y="4539050"/>
              <a:ext cx="3924175" cy="822025"/>
            </a:xfrm>
            <a:custGeom>
              <a:avLst/>
              <a:gdLst/>
              <a:ahLst/>
              <a:cxnLst/>
              <a:rect l="l" t="t" r="r" b="b"/>
              <a:pathLst>
                <a:path w="156967" h="32881" extrusionOk="0">
                  <a:moveTo>
                    <a:pt x="0" y="0"/>
                  </a:moveTo>
                  <a:lnTo>
                    <a:pt x="0" y="32881"/>
                  </a:lnTo>
                  <a:lnTo>
                    <a:pt x="156967" y="32881"/>
                  </a:lnTo>
                  <a:lnTo>
                    <a:pt x="156967" y="0"/>
                  </a:lnTo>
                  <a:close/>
                </a:path>
              </a:pathLst>
            </a:custGeom>
            <a:solidFill>
              <a:srgbClr val="5B26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 name="Google Shape;2414;p49"/>
            <p:cNvSpPr/>
            <p:nvPr/>
          </p:nvSpPr>
          <p:spPr>
            <a:xfrm>
              <a:off x="2465225" y="4539050"/>
              <a:ext cx="397175" cy="918275"/>
            </a:xfrm>
            <a:custGeom>
              <a:avLst/>
              <a:gdLst/>
              <a:ahLst/>
              <a:cxnLst/>
              <a:rect l="l" t="t" r="r" b="b"/>
              <a:pathLst>
                <a:path w="15887" h="36731" extrusionOk="0">
                  <a:moveTo>
                    <a:pt x="1" y="0"/>
                  </a:moveTo>
                  <a:lnTo>
                    <a:pt x="1" y="36730"/>
                  </a:lnTo>
                  <a:lnTo>
                    <a:pt x="15887" y="36730"/>
                  </a:lnTo>
                  <a:lnTo>
                    <a:pt x="158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 name="Google Shape;2415;p49"/>
            <p:cNvSpPr/>
            <p:nvPr/>
          </p:nvSpPr>
          <p:spPr>
            <a:xfrm>
              <a:off x="4738025" y="4539050"/>
              <a:ext cx="397175" cy="918275"/>
            </a:xfrm>
            <a:custGeom>
              <a:avLst/>
              <a:gdLst/>
              <a:ahLst/>
              <a:cxnLst/>
              <a:rect l="l" t="t" r="r" b="b"/>
              <a:pathLst>
                <a:path w="15887" h="36731" extrusionOk="0">
                  <a:moveTo>
                    <a:pt x="0" y="0"/>
                  </a:moveTo>
                  <a:lnTo>
                    <a:pt x="0" y="36730"/>
                  </a:lnTo>
                  <a:lnTo>
                    <a:pt x="15886" y="36730"/>
                  </a:lnTo>
                  <a:lnTo>
                    <a:pt x="158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 name="Google Shape;2416;p49"/>
            <p:cNvSpPr/>
            <p:nvPr/>
          </p:nvSpPr>
          <p:spPr>
            <a:xfrm>
              <a:off x="3566150" y="2402450"/>
              <a:ext cx="468950" cy="1479325"/>
            </a:xfrm>
            <a:custGeom>
              <a:avLst/>
              <a:gdLst/>
              <a:ahLst/>
              <a:cxnLst/>
              <a:rect l="l" t="t" r="r" b="b"/>
              <a:pathLst>
                <a:path w="18758" h="59173" extrusionOk="0">
                  <a:moveTo>
                    <a:pt x="1" y="0"/>
                  </a:moveTo>
                  <a:lnTo>
                    <a:pt x="1" y="34642"/>
                  </a:lnTo>
                  <a:lnTo>
                    <a:pt x="1" y="47625"/>
                  </a:lnTo>
                  <a:lnTo>
                    <a:pt x="1" y="59173"/>
                  </a:lnTo>
                  <a:lnTo>
                    <a:pt x="18757" y="59173"/>
                  </a:lnTo>
                  <a:lnTo>
                    <a:pt x="18757" y="47625"/>
                  </a:lnTo>
                  <a:lnTo>
                    <a:pt x="18757" y="34642"/>
                  </a:lnTo>
                  <a:lnTo>
                    <a:pt x="1875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 name="Google Shape;2417;p49"/>
            <p:cNvSpPr/>
            <p:nvPr/>
          </p:nvSpPr>
          <p:spPr>
            <a:xfrm>
              <a:off x="3286450" y="3268500"/>
              <a:ext cx="1027550" cy="324600"/>
            </a:xfrm>
            <a:custGeom>
              <a:avLst/>
              <a:gdLst/>
              <a:ahLst/>
              <a:cxnLst/>
              <a:rect l="l" t="t" r="r" b="b"/>
              <a:pathLst>
                <a:path w="41102" h="12984" extrusionOk="0">
                  <a:moveTo>
                    <a:pt x="0" y="0"/>
                  </a:moveTo>
                  <a:lnTo>
                    <a:pt x="0" y="12983"/>
                  </a:lnTo>
                  <a:lnTo>
                    <a:pt x="41101" y="12983"/>
                  </a:lnTo>
                  <a:lnTo>
                    <a:pt x="41101" y="0"/>
                  </a:lnTo>
                  <a:close/>
                </a:path>
              </a:pathLst>
            </a:custGeom>
            <a:solidFill>
              <a:srgbClr val="D15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15112"/>
                </a:solidFill>
              </a:endParaRPr>
            </a:p>
          </p:txBody>
        </p:sp>
      </p:grpSp>
      <p:grpSp>
        <p:nvGrpSpPr>
          <p:cNvPr id="2" name="组合 1"/>
          <p:cNvGrpSpPr/>
          <p:nvPr/>
        </p:nvGrpSpPr>
        <p:grpSpPr>
          <a:xfrm>
            <a:off x="7936243" y="2260066"/>
            <a:ext cx="3142593" cy="2923641"/>
            <a:chOff x="8069593" y="2260066"/>
            <a:chExt cx="3142593" cy="2923641"/>
          </a:xfrm>
        </p:grpSpPr>
        <p:grpSp>
          <p:nvGrpSpPr>
            <p:cNvPr id="86" name="组合 85"/>
            <p:cNvGrpSpPr/>
            <p:nvPr/>
          </p:nvGrpSpPr>
          <p:grpSpPr>
            <a:xfrm>
              <a:off x="8069593" y="2531205"/>
              <a:ext cx="3142593" cy="2652502"/>
              <a:chOff x="1003683" y="2493496"/>
              <a:chExt cx="3142593" cy="2652502"/>
            </a:xfrm>
          </p:grpSpPr>
          <p:sp>
            <p:nvSpPr>
              <p:cNvPr id="87" name="文本框 178"/>
              <p:cNvSpPr txBox="1"/>
              <p:nvPr/>
            </p:nvSpPr>
            <p:spPr>
              <a:xfrm>
                <a:off x="1304807" y="3030626"/>
                <a:ext cx="2540344" cy="1918923"/>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2000" spc="7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请在此输入文本请在此输入文本请在此输入文本请在此输入文本请在此输入文本请在此输入文本</a:t>
                </a:r>
                <a:endParaRPr lang="zh-CN" altLang="en-US" sz="2000" spc="7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88" name="Google Shape;363;p18"/>
              <p:cNvSpPr/>
              <p:nvPr/>
            </p:nvSpPr>
            <p:spPr>
              <a:xfrm>
                <a:off x="1003683" y="2650439"/>
                <a:ext cx="3142593" cy="2495559"/>
              </a:xfrm>
              <a:prstGeom prst="roundRect">
                <a:avLst>
                  <a:gd name="adj" fmla="val 5979"/>
                </a:avLst>
              </a:pr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dirty="0"/>
              </a:p>
            </p:txBody>
          </p:sp>
          <p:grpSp>
            <p:nvGrpSpPr>
              <p:cNvPr id="89" name="Google Shape;580;p35"/>
              <p:cNvGrpSpPr/>
              <p:nvPr/>
            </p:nvGrpSpPr>
            <p:grpSpPr>
              <a:xfrm>
                <a:off x="1412191" y="2542610"/>
                <a:ext cx="304906" cy="264792"/>
                <a:chOff x="-49764975" y="3598250"/>
                <a:chExt cx="299300" cy="253625"/>
              </a:xfrm>
            </p:grpSpPr>
            <p:sp>
              <p:nvSpPr>
                <p:cNvPr id="91" name="Google Shape;581;p35"/>
                <p:cNvSpPr/>
                <p:nvPr/>
              </p:nvSpPr>
              <p:spPr>
                <a:xfrm>
                  <a:off x="-49764975" y="3657325"/>
                  <a:ext cx="35450" cy="18125"/>
                </a:xfrm>
                <a:custGeom>
                  <a:avLst/>
                  <a:gdLst/>
                  <a:ahLst/>
                  <a:cxnLst/>
                  <a:rect l="l" t="t" r="r" b="b"/>
                  <a:pathLst>
                    <a:path w="1418" h="725" extrusionOk="0">
                      <a:moveTo>
                        <a:pt x="347" y="0"/>
                      </a:moveTo>
                      <a:cubicBezTo>
                        <a:pt x="158" y="0"/>
                        <a:pt x="0" y="158"/>
                        <a:pt x="0" y="378"/>
                      </a:cubicBezTo>
                      <a:cubicBezTo>
                        <a:pt x="0" y="567"/>
                        <a:pt x="158" y="725"/>
                        <a:pt x="347" y="725"/>
                      </a:cubicBezTo>
                      <a:lnTo>
                        <a:pt x="1040" y="725"/>
                      </a:lnTo>
                      <a:cubicBezTo>
                        <a:pt x="1260" y="725"/>
                        <a:pt x="1418" y="567"/>
                        <a:pt x="1418" y="378"/>
                      </a:cubicBezTo>
                      <a:cubicBezTo>
                        <a:pt x="1386" y="158"/>
                        <a:pt x="1197" y="0"/>
                        <a:pt x="1040" y="0"/>
                      </a:cubicBezTo>
                      <a:close/>
                    </a:path>
                  </a:pathLst>
                </a:custGeom>
                <a:solidFill>
                  <a:srgbClr val="FFFFFF"/>
                </a:solidFill>
                <a:ln>
                  <a:noFill/>
                </a:ln>
              </p:spPr>
              <p:txBody>
                <a:bodyPr spcFirstLastPara="1" wrap="square" lIns="91425" tIns="91425" rIns="91425" bIns="91425"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p>
              </p:txBody>
            </p:sp>
            <p:sp>
              <p:nvSpPr>
                <p:cNvPr id="92" name="Google Shape;582;p35"/>
                <p:cNvSpPr/>
                <p:nvPr/>
              </p:nvSpPr>
              <p:spPr>
                <a:xfrm>
                  <a:off x="-49763400" y="3598250"/>
                  <a:ext cx="31525" cy="29950"/>
                </a:xfrm>
                <a:custGeom>
                  <a:avLst/>
                  <a:gdLst/>
                  <a:ahLst/>
                  <a:cxnLst/>
                  <a:rect l="l" t="t" r="r" b="b"/>
                  <a:pathLst>
                    <a:path w="1261" h="1198" extrusionOk="0">
                      <a:moveTo>
                        <a:pt x="390" y="0"/>
                      </a:moveTo>
                      <a:cubicBezTo>
                        <a:pt x="299" y="0"/>
                        <a:pt x="205" y="32"/>
                        <a:pt x="126" y="95"/>
                      </a:cubicBezTo>
                      <a:cubicBezTo>
                        <a:pt x="0" y="221"/>
                        <a:pt x="0" y="441"/>
                        <a:pt x="126" y="599"/>
                      </a:cubicBezTo>
                      <a:lnTo>
                        <a:pt x="630" y="1103"/>
                      </a:lnTo>
                      <a:cubicBezTo>
                        <a:pt x="693" y="1166"/>
                        <a:pt x="780" y="1197"/>
                        <a:pt x="870" y="1197"/>
                      </a:cubicBezTo>
                      <a:cubicBezTo>
                        <a:pt x="961" y="1197"/>
                        <a:pt x="1056" y="1166"/>
                        <a:pt x="1134" y="1103"/>
                      </a:cubicBezTo>
                      <a:cubicBezTo>
                        <a:pt x="1260" y="1008"/>
                        <a:pt x="1260" y="756"/>
                        <a:pt x="1134" y="599"/>
                      </a:cubicBezTo>
                      <a:lnTo>
                        <a:pt x="630" y="95"/>
                      </a:lnTo>
                      <a:cubicBezTo>
                        <a:pt x="567" y="32"/>
                        <a:pt x="481" y="0"/>
                        <a:pt x="390" y="0"/>
                      </a:cubicBezTo>
                      <a:close/>
                    </a:path>
                  </a:pathLst>
                </a:custGeom>
                <a:solidFill>
                  <a:srgbClr val="FFFFFF"/>
                </a:solidFill>
                <a:ln>
                  <a:noFill/>
                </a:ln>
              </p:spPr>
              <p:txBody>
                <a:bodyPr spcFirstLastPara="1" wrap="square" lIns="91425" tIns="91425" rIns="91425" bIns="91425"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p>
              </p:txBody>
            </p:sp>
            <p:sp>
              <p:nvSpPr>
                <p:cNvPr id="93" name="Google Shape;583;p35"/>
                <p:cNvSpPr/>
                <p:nvPr/>
              </p:nvSpPr>
              <p:spPr>
                <a:xfrm>
                  <a:off x="-49763400" y="3703975"/>
                  <a:ext cx="31525" cy="30550"/>
                </a:xfrm>
                <a:custGeom>
                  <a:avLst/>
                  <a:gdLst/>
                  <a:ahLst/>
                  <a:cxnLst/>
                  <a:rect l="l" t="t" r="r" b="b"/>
                  <a:pathLst>
                    <a:path w="1261" h="1222" extrusionOk="0">
                      <a:moveTo>
                        <a:pt x="882" y="1"/>
                      </a:moveTo>
                      <a:cubicBezTo>
                        <a:pt x="796" y="1"/>
                        <a:pt x="709" y="40"/>
                        <a:pt x="630" y="119"/>
                      </a:cubicBezTo>
                      <a:lnTo>
                        <a:pt x="126" y="623"/>
                      </a:lnTo>
                      <a:cubicBezTo>
                        <a:pt x="0" y="749"/>
                        <a:pt x="0" y="970"/>
                        <a:pt x="126" y="1127"/>
                      </a:cubicBezTo>
                      <a:cubicBezTo>
                        <a:pt x="189" y="1190"/>
                        <a:pt x="276" y="1222"/>
                        <a:pt x="366" y="1222"/>
                      </a:cubicBezTo>
                      <a:cubicBezTo>
                        <a:pt x="457" y="1222"/>
                        <a:pt x="551" y="1190"/>
                        <a:pt x="630" y="1127"/>
                      </a:cubicBezTo>
                      <a:lnTo>
                        <a:pt x="1134" y="623"/>
                      </a:lnTo>
                      <a:cubicBezTo>
                        <a:pt x="1260" y="497"/>
                        <a:pt x="1260" y="276"/>
                        <a:pt x="1134" y="119"/>
                      </a:cubicBezTo>
                      <a:cubicBezTo>
                        <a:pt x="1056" y="40"/>
                        <a:pt x="969" y="1"/>
                        <a:pt x="882" y="1"/>
                      </a:cubicBezTo>
                      <a:close/>
                    </a:path>
                  </a:pathLst>
                </a:custGeom>
                <a:solidFill>
                  <a:srgbClr val="FFFFFF"/>
                </a:solidFill>
                <a:ln>
                  <a:noFill/>
                </a:ln>
              </p:spPr>
              <p:txBody>
                <a:bodyPr spcFirstLastPara="1" wrap="square" lIns="91425" tIns="91425" rIns="91425" bIns="91425"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p>
              </p:txBody>
            </p:sp>
            <p:sp>
              <p:nvSpPr>
                <p:cNvPr id="94" name="Google Shape;584;p35"/>
                <p:cNvSpPr/>
                <p:nvPr/>
              </p:nvSpPr>
              <p:spPr>
                <a:xfrm>
                  <a:off x="-49501125" y="3657325"/>
                  <a:ext cx="35450" cy="18125"/>
                </a:xfrm>
                <a:custGeom>
                  <a:avLst/>
                  <a:gdLst/>
                  <a:ahLst/>
                  <a:cxnLst/>
                  <a:rect l="l" t="t" r="r" b="b"/>
                  <a:pathLst>
                    <a:path w="1418" h="725" extrusionOk="0">
                      <a:moveTo>
                        <a:pt x="347" y="0"/>
                      </a:moveTo>
                      <a:cubicBezTo>
                        <a:pt x="158" y="0"/>
                        <a:pt x="0" y="158"/>
                        <a:pt x="0" y="378"/>
                      </a:cubicBezTo>
                      <a:cubicBezTo>
                        <a:pt x="0" y="567"/>
                        <a:pt x="158" y="725"/>
                        <a:pt x="347" y="725"/>
                      </a:cubicBezTo>
                      <a:lnTo>
                        <a:pt x="1071" y="725"/>
                      </a:lnTo>
                      <a:cubicBezTo>
                        <a:pt x="1260" y="725"/>
                        <a:pt x="1418" y="567"/>
                        <a:pt x="1418" y="378"/>
                      </a:cubicBezTo>
                      <a:cubicBezTo>
                        <a:pt x="1418" y="158"/>
                        <a:pt x="1260" y="0"/>
                        <a:pt x="1071" y="0"/>
                      </a:cubicBezTo>
                      <a:close/>
                    </a:path>
                  </a:pathLst>
                </a:custGeom>
                <a:solidFill>
                  <a:srgbClr val="FFFFFF"/>
                </a:solidFill>
                <a:ln>
                  <a:noFill/>
                </a:ln>
              </p:spPr>
              <p:txBody>
                <a:bodyPr spcFirstLastPara="1" wrap="square" lIns="91425" tIns="91425" rIns="91425" bIns="91425"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p>
              </p:txBody>
            </p:sp>
            <p:sp>
              <p:nvSpPr>
                <p:cNvPr id="95" name="Google Shape;585;p35"/>
                <p:cNvSpPr/>
                <p:nvPr/>
              </p:nvSpPr>
              <p:spPr>
                <a:xfrm>
                  <a:off x="-49499550" y="3598250"/>
                  <a:ext cx="31525" cy="30550"/>
                </a:xfrm>
                <a:custGeom>
                  <a:avLst/>
                  <a:gdLst/>
                  <a:ahLst/>
                  <a:cxnLst/>
                  <a:rect l="l" t="t" r="r" b="b"/>
                  <a:pathLst>
                    <a:path w="1261" h="1222" extrusionOk="0">
                      <a:moveTo>
                        <a:pt x="906" y="0"/>
                      </a:moveTo>
                      <a:cubicBezTo>
                        <a:pt x="812" y="0"/>
                        <a:pt x="709" y="32"/>
                        <a:pt x="630" y="95"/>
                      </a:cubicBezTo>
                      <a:lnTo>
                        <a:pt x="126" y="599"/>
                      </a:lnTo>
                      <a:cubicBezTo>
                        <a:pt x="0" y="725"/>
                        <a:pt x="0" y="945"/>
                        <a:pt x="126" y="1103"/>
                      </a:cubicBezTo>
                      <a:cubicBezTo>
                        <a:pt x="205" y="1182"/>
                        <a:pt x="292" y="1221"/>
                        <a:pt x="378" y="1221"/>
                      </a:cubicBezTo>
                      <a:cubicBezTo>
                        <a:pt x="465" y="1221"/>
                        <a:pt x="552" y="1182"/>
                        <a:pt x="630" y="1103"/>
                      </a:cubicBezTo>
                      <a:lnTo>
                        <a:pt x="1134" y="599"/>
                      </a:lnTo>
                      <a:cubicBezTo>
                        <a:pt x="1260" y="473"/>
                        <a:pt x="1260" y="252"/>
                        <a:pt x="1134" y="95"/>
                      </a:cubicBezTo>
                      <a:cubicBezTo>
                        <a:pt x="1087" y="32"/>
                        <a:pt x="1001" y="0"/>
                        <a:pt x="906" y="0"/>
                      </a:cubicBezTo>
                      <a:close/>
                    </a:path>
                  </a:pathLst>
                </a:custGeom>
                <a:solidFill>
                  <a:srgbClr val="FFFFFF"/>
                </a:solidFill>
                <a:ln>
                  <a:noFill/>
                </a:ln>
              </p:spPr>
              <p:txBody>
                <a:bodyPr spcFirstLastPara="1" wrap="square" lIns="91425" tIns="91425" rIns="91425" bIns="91425"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p>
              </p:txBody>
            </p:sp>
            <p:sp>
              <p:nvSpPr>
                <p:cNvPr id="96" name="Google Shape;590;p35"/>
                <p:cNvSpPr/>
                <p:nvPr/>
              </p:nvSpPr>
              <p:spPr>
                <a:xfrm>
                  <a:off x="-49630300" y="3651800"/>
                  <a:ext cx="29150" cy="31325"/>
                </a:xfrm>
                <a:custGeom>
                  <a:avLst/>
                  <a:gdLst/>
                  <a:ahLst/>
                  <a:cxnLst/>
                  <a:rect l="l" t="t" r="r" b="b"/>
                  <a:pathLst>
                    <a:path w="1166" h="1253" extrusionOk="0">
                      <a:moveTo>
                        <a:pt x="599" y="1"/>
                      </a:moveTo>
                      <a:lnTo>
                        <a:pt x="0" y="1135"/>
                      </a:lnTo>
                      <a:cubicBezTo>
                        <a:pt x="189" y="1214"/>
                        <a:pt x="386" y="1253"/>
                        <a:pt x="583" y="1253"/>
                      </a:cubicBezTo>
                      <a:cubicBezTo>
                        <a:pt x="780" y="1253"/>
                        <a:pt x="977" y="1214"/>
                        <a:pt x="1166" y="1135"/>
                      </a:cubicBezTo>
                      <a:lnTo>
                        <a:pt x="599" y="1"/>
                      </a:lnTo>
                      <a:close/>
                    </a:path>
                  </a:pathLst>
                </a:custGeom>
                <a:solidFill>
                  <a:srgbClr val="FFFFFF"/>
                </a:solidFill>
                <a:ln>
                  <a:noFill/>
                </a:ln>
              </p:spPr>
              <p:txBody>
                <a:bodyPr spcFirstLastPara="1" wrap="square" lIns="91425" tIns="91425" rIns="91425" bIns="91425"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p>
              </p:txBody>
            </p:sp>
            <p:sp>
              <p:nvSpPr>
                <p:cNvPr id="97" name="Google Shape;591;p35"/>
                <p:cNvSpPr/>
                <p:nvPr/>
              </p:nvSpPr>
              <p:spPr>
                <a:xfrm>
                  <a:off x="-49657875" y="3833750"/>
                  <a:ext cx="85100" cy="18125"/>
                </a:xfrm>
                <a:custGeom>
                  <a:avLst/>
                  <a:gdLst/>
                  <a:ahLst/>
                  <a:cxnLst/>
                  <a:rect l="l" t="t" r="r" b="b"/>
                  <a:pathLst>
                    <a:path w="3404" h="725" extrusionOk="0">
                      <a:moveTo>
                        <a:pt x="1" y="0"/>
                      </a:moveTo>
                      <a:cubicBezTo>
                        <a:pt x="158" y="410"/>
                        <a:pt x="536" y="725"/>
                        <a:pt x="977" y="725"/>
                      </a:cubicBezTo>
                      <a:lnTo>
                        <a:pt x="2395" y="725"/>
                      </a:lnTo>
                      <a:cubicBezTo>
                        <a:pt x="2868" y="725"/>
                        <a:pt x="3246" y="410"/>
                        <a:pt x="3403" y="0"/>
                      </a:cubicBezTo>
                      <a:close/>
                    </a:path>
                  </a:pathLst>
                </a:custGeom>
                <a:solidFill>
                  <a:srgbClr val="FFFFFF"/>
                </a:solidFill>
                <a:ln>
                  <a:noFill/>
                </a:ln>
              </p:spPr>
              <p:txBody>
                <a:bodyPr spcFirstLastPara="1" wrap="square" lIns="91425" tIns="91425" rIns="91425" bIns="91425"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p>
              </p:txBody>
            </p:sp>
          </p:grpSp>
          <p:sp>
            <p:nvSpPr>
              <p:cNvPr id="90" name="Google Shape;602;p35"/>
              <p:cNvSpPr txBox="1"/>
              <p:nvPr/>
            </p:nvSpPr>
            <p:spPr>
              <a:xfrm>
                <a:off x="2445235" y="2493496"/>
                <a:ext cx="1399916" cy="427677"/>
              </a:xfrm>
              <a:prstGeom prst="rect">
                <a:avLst/>
              </a:prstGeom>
              <a:solidFill>
                <a:srgbClr val="F5FFF3"/>
              </a:solidFill>
              <a:ln>
                <a:noFill/>
              </a:ln>
            </p:spPr>
            <p:txBody>
              <a:bodyPr spcFirstLastPara="1" wrap="square" lIns="91425" tIns="91425" rIns="91425" bIns="91425" anchor="b"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999999"/>
                  </a:buClr>
                  <a:buSzPts val="1400"/>
                  <a:buFont typeface="PT Sans"/>
                  <a:buNone/>
                  <a:defRPr/>
                </a:pPr>
                <a:r>
                  <a:rPr kumimoji="0" lang="zh-CN" altLang="en-US" sz="2400" b="1" i="0" u="none" strike="noStrike" kern="0" cap="none" spc="0" normalizeH="0" baseline="0" noProof="0" dirty="0">
                    <a:ln>
                      <a:noFill/>
                    </a:ln>
                    <a:solidFill>
                      <a:schemeClr val="accent1"/>
                    </a:solidFill>
                    <a:effectLst/>
                    <a:uLnTx/>
                    <a:uFillTx/>
                    <a:latin typeface="阿里巴巴普惠体" panose="00020600040101010101" pitchFamily="18" charset="-122"/>
                    <a:ea typeface="阿里巴巴普惠体" panose="00020600040101010101" pitchFamily="18" charset="-122"/>
                    <a:cs typeface="阿里巴巴普惠体" panose="00020600040101010101" pitchFamily="18" charset="-122"/>
                    <a:sym typeface="Open Sans"/>
                  </a:rPr>
                  <a:t>输入标题</a:t>
                </a:r>
                <a:endParaRPr kumimoji="0" lang="en-US" sz="2400" b="1" i="0" u="none" strike="noStrike" kern="0" cap="none" spc="0" normalizeH="0" baseline="0" noProof="0" dirty="0">
                  <a:ln>
                    <a:noFill/>
                  </a:ln>
                  <a:solidFill>
                    <a:schemeClr val="accent1"/>
                  </a:solidFill>
                  <a:effectLst/>
                  <a:uLnTx/>
                  <a:uFillTx/>
                  <a:latin typeface="阿里巴巴普惠体" panose="00020600040101010101" pitchFamily="18" charset="-122"/>
                  <a:ea typeface="阿里巴巴普惠体" panose="00020600040101010101" pitchFamily="18" charset="-122"/>
                  <a:cs typeface="阿里巴巴普惠体" panose="00020600040101010101" pitchFamily="18" charset="-122"/>
                  <a:sym typeface="Open Sans"/>
                </a:endParaRPr>
              </a:p>
            </p:txBody>
          </p:sp>
        </p:grpSp>
        <p:grpSp>
          <p:nvGrpSpPr>
            <p:cNvPr id="120" name="Google Shape;2177;p48"/>
            <p:cNvGrpSpPr/>
            <p:nvPr/>
          </p:nvGrpSpPr>
          <p:grpSpPr>
            <a:xfrm rot="18143319">
              <a:off x="8363224" y="2451027"/>
              <a:ext cx="809069" cy="427148"/>
              <a:chOff x="2861950" y="3043650"/>
              <a:chExt cx="1198700" cy="449800"/>
            </a:xfrm>
          </p:grpSpPr>
          <p:sp>
            <p:nvSpPr>
              <p:cNvPr id="121" name="Google Shape;2178;p48"/>
              <p:cNvSpPr/>
              <p:nvPr/>
            </p:nvSpPr>
            <p:spPr>
              <a:xfrm>
                <a:off x="3290175" y="3212450"/>
                <a:ext cx="602575" cy="112550"/>
              </a:xfrm>
              <a:custGeom>
                <a:avLst/>
                <a:gdLst/>
                <a:ahLst/>
                <a:cxnLst/>
                <a:rect l="l" t="t" r="r" b="b"/>
                <a:pathLst>
                  <a:path w="24103" h="4502" extrusionOk="0">
                    <a:moveTo>
                      <a:pt x="1" y="0"/>
                    </a:moveTo>
                    <a:lnTo>
                      <a:pt x="1" y="4502"/>
                    </a:lnTo>
                    <a:lnTo>
                      <a:pt x="24103" y="4502"/>
                    </a:lnTo>
                    <a:lnTo>
                      <a:pt x="24103" y="0"/>
                    </a:lnTo>
                    <a:close/>
                  </a:path>
                </a:pathLst>
              </a:custGeom>
              <a:solidFill>
                <a:srgbClr val="ADC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 name="Google Shape;2179;p48"/>
              <p:cNvSpPr/>
              <p:nvPr/>
            </p:nvSpPr>
            <p:spPr>
              <a:xfrm>
                <a:off x="3832225" y="3074450"/>
                <a:ext cx="228425" cy="389025"/>
              </a:xfrm>
              <a:custGeom>
                <a:avLst/>
                <a:gdLst/>
                <a:ahLst/>
                <a:cxnLst/>
                <a:rect l="l" t="t" r="r" b="b"/>
                <a:pathLst>
                  <a:path w="9137" h="15561" extrusionOk="0">
                    <a:moveTo>
                      <a:pt x="6434" y="2880"/>
                    </a:moveTo>
                    <a:lnTo>
                      <a:pt x="6429" y="12678"/>
                    </a:lnTo>
                    <a:cubicBezTo>
                      <a:pt x="4227" y="12067"/>
                      <a:pt x="2702" y="10063"/>
                      <a:pt x="2702" y="7777"/>
                    </a:cubicBezTo>
                    <a:cubicBezTo>
                      <a:pt x="2705" y="5492"/>
                      <a:pt x="4231" y="3489"/>
                      <a:pt x="6434" y="2880"/>
                    </a:cubicBezTo>
                    <a:close/>
                    <a:moveTo>
                      <a:pt x="7780" y="0"/>
                    </a:moveTo>
                    <a:cubicBezTo>
                      <a:pt x="5703" y="0"/>
                      <a:pt x="3754" y="807"/>
                      <a:pt x="2283" y="2276"/>
                    </a:cubicBezTo>
                    <a:cubicBezTo>
                      <a:pt x="813" y="3744"/>
                      <a:pt x="2" y="5697"/>
                      <a:pt x="0" y="7775"/>
                    </a:cubicBezTo>
                    <a:cubicBezTo>
                      <a:pt x="0" y="9855"/>
                      <a:pt x="808" y="11808"/>
                      <a:pt x="2277" y="13279"/>
                    </a:cubicBezTo>
                    <a:cubicBezTo>
                      <a:pt x="3745" y="14748"/>
                      <a:pt x="5699" y="15559"/>
                      <a:pt x="7777" y="15561"/>
                    </a:cubicBezTo>
                    <a:lnTo>
                      <a:pt x="7778" y="15561"/>
                    </a:lnTo>
                    <a:cubicBezTo>
                      <a:pt x="8523" y="15561"/>
                      <a:pt x="9128" y="14956"/>
                      <a:pt x="9129" y="14211"/>
                    </a:cubicBezTo>
                    <a:lnTo>
                      <a:pt x="9135" y="1351"/>
                    </a:lnTo>
                    <a:cubicBezTo>
                      <a:pt x="9136" y="606"/>
                      <a:pt x="8532" y="0"/>
                      <a:pt x="7786" y="0"/>
                    </a:cubicBez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 name="Google Shape;2180;p48"/>
              <p:cNvSpPr/>
              <p:nvPr/>
            </p:nvSpPr>
            <p:spPr>
              <a:xfrm>
                <a:off x="3079125" y="3187100"/>
                <a:ext cx="352075" cy="157550"/>
              </a:xfrm>
              <a:custGeom>
                <a:avLst/>
                <a:gdLst/>
                <a:ahLst/>
                <a:cxnLst/>
                <a:rect l="l" t="t" r="r" b="b"/>
                <a:pathLst>
                  <a:path w="14083" h="6302" extrusionOk="0">
                    <a:moveTo>
                      <a:pt x="3152" y="0"/>
                    </a:moveTo>
                    <a:cubicBezTo>
                      <a:pt x="1411" y="0"/>
                      <a:pt x="0" y="1411"/>
                      <a:pt x="0" y="3151"/>
                    </a:cubicBezTo>
                    <a:cubicBezTo>
                      <a:pt x="0" y="4891"/>
                      <a:pt x="1411" y="6301"/>
                      <a:pt x="3152" y="6301"/>
                    </a:cubicBezTo>
                    <a:lnTo>
                      <a:pt x="10932" y="6301"/>
                    </a:lnTo>
                    <a:cubicBezTo>
                      <a:pt x="12672" y="6301"/>
                      <a:pt x="14083" y="4891"/>
                      <a:pt x="14083" y="3151"/>
                    </a:cubicBezTo>
                    <a:cubicBezTo>
                      <a:pt x="14083" y="1411"/>
                      <a:pt x="12672" y="0"/>
                      <a:pt x="10932" y="0"/>
                    </a:cubicBezTo>
                    <a:close/>
                  </a:path>
                </a:pathLst>
              </a:custGeom>
              <a:solidFill>
                <a:srgbClr val="D15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 name="Google Shape;2181;p48"/>
              <p:cNvSpPr/>
              <p:nvPr/>
            </p:nvSpPr>
            <p:spPr>
              <a:xfrm>
                <a:off x="2861950" y="3078500"/>
                <a:ext cx="401875" cy="380000"/>
              </a:xfrm>
              <a:custGeom>
                <a:avLst/>
                <a:gdLst/>
                <a:ahLst/>
                <a:cxnLst/>
                <a:rect l="l" t="t" r="r" b="b"/>
                <a:pathLst>
                  <a:path w="16075" h="15200" extrusionOk="0">
                    <a:moveTo>
                      <a:pt x="9342" y="1"/>
                    </a:moveTo>
                    <a:cubicBezTo>
                      <a:pt x="5322" y="1"/>
                      <a:pt x="1743" y="2551"/>
                      <a:pt x="429" y="6352"/>
                    </a:cubicBezTo>
                    <a:lnTo>
                      <a:pt x="0" y="7593"/>
                    </a:lnTo>
                    <a:lnTo>
                      <a:pt x="428" y="8834"/>
                    </a:lnTo>
                    <a:cubicBezTo>
                      <a:pt x="1738" y="12639"/>
                      <a:pt x="5317" y="15194"/>
                      <a:pt x="9341" y="15195"/>
                    </a:cubicBezTo>
                    <a:lnTo>
                      <a:pt x="16066" y="15200"/>
                    </a:lnTo>
                    <a:lnTo>
                      <a:pt x="16074" y="4"/>
                    </a:lnTo>
                    <a:lnTo>
                      <a:pt x="9349" y="1"/>
                    </a:lnTo>
                    <a:cubicBezTo>
                      <a:pt x="9346" y="1"/>
                      <a:pt x="9344" y="1"/>
                      <a:pt x="9342" y="1"/>
                    </a:cubicBezTo>
                    <a:close/>
                  </a:path>
                </a:pathLst>
              </a:custGeom>
              <a:solidFill>
                <a:srgbClr val="F088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 name="Google Shape;2182;p48"/>
              <p:cNvSpPr/>
              <p:nvPr/>
            </p:nvSpPr>
            <p:spPr>
              <a:xfrm>
                <a:off x="3228650" y="3043650"/>
                <a:ext cx="70125" cy="449800"/>
              </a:xfrm>
              <a:custGeom>
                <a:avLst/>
                <a:gdLst/>
                <a:ahLst/>
                <a:cxnLst/>
                <a:rect l="l" t="t" r="r" b="b"/>
                <a:pathLst>
                  <a:path w="2805" h="17992" extrusionOk="0">
                    <a:moveTo>
                      <a:pt x="1406" y="0"/>
                    </a:moveTo>
                    <a:cubicBezTo>
                      <a:pt x="635" y="0"/>
                      <a:pt x="10" y="625"/>
                      <a:pt x="9" y="1396"/>
                    </a:cubicBezTo>
                    <a:lnTo>
                      <a:pt x="2" y="16592"/>
                    </a:lnTo>
                    <a:cubicBezTo>
                      <a:pt x="0" y="17365"/>
                      <a:pt x="625" y="17991"/>
                      <a:pt x="1398" y="17991"/>
                    </a:cubicBezTo>
                    <a:cubicBezTo>
                      <a:pt x="2169" y="17991"/>
                      <a:pt x="2795" y="17366"/>
                      <a:pt x="2795" y="16595"/>
                    </a:cubicBezTo>
                    <a:lnTo>
                      <a:pt x="2803" y="1398"/>
                    </a:lnTo>
                    <a:cubicBezTo>
                      <a:pt x="2804" y="626"/>
                      <a:pt x="2179" y="0"/>
                      <a:pt x="1406" y="0"/>
                    </a:cubicBezTo>
                    <a:close/>
                  </a:path>
                </a:pathLst>
              </a:custGeom>
              <a:solidFill>
                <a:srgbClr val="ADC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126" name="Google Shape;494;p33"/>
          <p:cNvSpPr txBox="1"/>
          <p:nvPr/>
        </p:nvSpPr>
        <p:spPr>
          <a:xfrm>
            <a:off x="2013943" y="767736"/>
            <a:ext cx="3142593"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1pPr>
            <a:lvl2pPr marR="0" lvl="1"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2pPr>
            <a:lvl3pPr marR="0" lvl="2"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3pPr>
            <a:lvl4pPr marR="0" lvl="3"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4pPr>
            <a:lvl5pPr marR="0" lvl="4"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5pPr>
            <a:lvl6pPr marR="0" lvl="5"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6pPr>
            <a:lvl7pPr marR="0" lvl="6"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7pPr>
            <a:lvl8pPr marR="0" lvl="7"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8pPr>
            <a:lvl9pPr marR="0" lvl="8"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9pPr>
          </a:lstStyle>
          <a:p>
            <a:pPr marL="0" marR="0" lvl="0" indent="0" algn="ctr" defTabSz="914400" rtl="0" eaLnBrk="1" fontAlgn="auto" latinLnBrk="0" hangingPunct="1">
              <a:lnSpc>
                <a:spcPct val="100000"/>
              </a:lnSpc>
              <a:spcBef>
                <a:spcPts val="0"/>
              </a:spcBef>
              <a:spcAft>
                <a:spcPts val="0"/>
              </a:spcAft>
              <a:buClr>
                <a:srgbClr val="783F04"/>
              </a:buClr>
              <a:buSzPts val="3000"/>
              <a:buFont typeface="Comfortaa"/>
              <a:buNone/>
              <a:defRPr/>
            </a:pPr>
            <a:r>
              <a:rPr kumimoji="0" lang="zh-CN" altLang="en-US" sz="4400" b="1" u="none" strike="noStrike" kern="0" cap="none" spc="0" normalizeH="0" baseline="0" noProof="0" dirty="0">
                <a:ln>
                  <a:noFill/>
                </a:ln>
                <a:solidFill>
                  <a:schemeClr val="accent1"/>
                </a:solidFill>
                <a:effectLst/>
                <a:uLnTx/>
                <a:uFillTx/>
                <a:latin typeface="站酷快乐体2016修订版" panose="02010600030101010101" pitchFamily="2" charset="-122"/>
                <a:ea typeface="站酷快乐体2016修订版" panose="02010600030101010101" pitchFamily="2" charset="-122"/>
                <a:cs typeface="阿里巴巴普惠体" panose="00020600040101010101" pitchFamily="18" charset="-122"/>
                <a:sym typeface="Comfortaa"/>
              </a:rPr>
              <a:t>三段内容页</a:t>
            </a:r>
            <a:endParaRPr kumimoji="0" lang="en-US" sz="4400" b="1" u="none" strike="noStrike" kern="0" cap="none" spc="0" normalizeH="0" baseline="0" noProof="0" dirty="0">
              <a:ln>
                <a:noFill/>
              </a:ln>
              <a:solidFill>
                <a:schemeClr val="accent1"/>
              </a:solidFill>
              <a:effectLst/>
              <a:uLnTx/>
              <a:uFillTx/>
              <a:latin typeface="站酷快乐体2016修订版" panose="02010600030101010101" pitchFamily="2" charset="-122"/>
              <a:ea typeface="站酷快乐体2016修订版" panose="02010600030101010101" pitchFamily="2" charset="-122"/>
              <a:cs typeface="阿里巴巴普惠体" panose="00020600040101010101" pitchFamily="18" charset="-122"/>
              <a:sym typeface="Comfortaa"/>
            </a:endParaRPr>
          </a:p>
        </p:txBody>
      </p:sp>
      <p:sp>
        <p:nvSpPr>
          <p:cNvPr id="127" name="quotation-mark_32371"/>
          <p:cNvSpPr>
            <a:spLocks noChangeAspect="1"/>
          </p:cNvSpPr>
          <p:nvPr/>
        </p:nvSpPr>
        <p:spPr bwMode="auto">
          <a:xfrm>
            <a:off x="1141500" y="874972"/>
            <a:ext cx="609685" cy="565862"/>
          </a:xfrm>
          <a:custGeom>
            <a:avLst/>
            <a:gdLst>
              <a:gd name="T0" fmla="*/ 2004 w 4654"/>
              <a:gd name="T1" fmla="*/ 191 h 4326"/>
              <a:gd name="T2" fmla="*/ 2004 w 4654"/>
              <a:gd name="T3" fmla="*/ 968 h 4326"/>
              <a:gd name="T4" fmla="*/ 1813 w 4654"/>
              <a:gd name="T5" fmla="*/ 1158 h 4326"/>
              <a:gd name="T6" fmla="*/ 1205 w 4654"/>
              <a:gd name="T7" fmla="*/ 2305 h 4326"/>
              <a:gd name="T8" fmla="*/ 1813 w 4654"/>
              <a:gd name="T9" fmla="*/ 2305 h 4326"/>
              <a:gd name="T10" fmla="*/ 2004 w 4654"/>
              <a:gd name="T11" fmla="*/ 2495 h 4326"/>
              <a:gd name="T12" fmla="*/ 2004 w 4654"/>
              <a:gd name="T13" fmla="*/ 4135 h 4326"/>
              <a:gd name="T14" fmla="*/ 1813 w 4654"/>
              <a:gd name="T15" fmla="*/ 4326 h 4326"/>
              <a:gd name="T16" fmla="*/ 191 w 4654"/>
              <a:gd name="T17" fmla="*/ 4326 h 4326"/>
              <a:gd name="T18" fmla="*/ 0 w 4654"/>
              <a:gd name="T19" fmla="*/ 4135 h 4326"/>
              <a:gd name="T20" fmla="*/ 0 w 4654"/>
              <a:gd name="T21" fmla="*/ 2495 h 4326"/>
              <a:gd name="T22" fmla="*/ 109 w 4654"/>
              <a:gd name="T23" fmla="*/ 1501 h 4326"/>
              <a:gd name="T24" fmla="*/ 448 w 4654"/>
              <a:gd name="T25" fmla="*/ 713 h 4326"/>
              <a:gd name="T26" fmla="*/ 1023 w 4654"/>
              <a:gd name="T27" fmla="*/ 187 h 4326"/>
              <a:gd name="T28" fmla="*/ 1813 w 4654"/>
              <a:gd name="T29" fmla="*/ 0 h 4326"/>
              <a:gd name="T30" fmla="*/ 2004 w 4654"/>
              <a:gd name="T31" fmla="*/ 191 h 4326"/>
              <a:gd name="T32" fmla="*/ 4464 w 4654"/>
              <a:gd name="T33" fmla="*/ 1158 h 4326"/>
              <a:gd name="T34" fmla="*/ 4654 w 4654"/>
              <a:gd name="T35" fmla="*/ 968 h 4326"/>
              <a:gd name="T36" fmla="*/ 4654 w 4654"/>
              <a:gd name="T37" fmla="*/ 191 h 4326"/>
              <a:gd name="T38" fmla="*/ 4464 w 4654"/>
              <a:gd name="T39" fmla="*/ 0 h 4326"/>
              <a:gd name="T40" fmla="*/ 3674 w 4654"/>
              <a:gd name="T41" fmla="*/ 187 h 4326"/>
              <a:gd name="T42" fmla="*/ 3098 w 4654"/>
              <a:gd name="T43" fmla="*/ 713 h 4326"/>
              <a:gd name="T44" fmla="*/ 2759 w 4654"/>
              <a:gd name="T45" fmla="*/ 1501 h 4326"/>
              <a:gd name="T46" fmla="*/ 2650 w 4654"/>
              <a:gd name="T47" fmla="*/ 2495 h 4326"/>
              <a:gd name="T48" fmla="*/ 2650 w 4654"/>
              <a:gd name="T49" fmla="*/ 4135 h 4326"/>
              <a:gd name="T50" fmla="*/ 2841 w 4654"/>
              <a:gd name="T51" fmla="*/ 4326 h 4326"/>
              <a:gd name="T52" fmla="*/ 4464 w 4654"/>
              <a:gd name="T53" fmla="*/ 4326 h 4326"/>
              <a:gd name="T54" fmla="*/ 4654 w 4654"/>
              <a:gd name="T55" fmla="*/ 4135 h 4326"/>
              <a:gd name="T56" fmla="*/ 4654 w 4654"/>
              <a:gd name="T57" fmla="*/ 2495 h 4326"/>
              <a:gd name="T58" fmla="*/ 4464 w 4654"/>
              <a:gd name="T59" fmla="*/ 2305 h 4326"/>
              <a:gd name="T60" fmla="*/ 3864 w 4654"/>
              <a:gd name="T61" fmla="*/ 2305 h 4326"/>
              <a:gd name="T62" fmla="*/ 4464 w 4654"/>
              <a:gd name="T63" fmla="*/ 1158 h 4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54" h="4326">
                <a:moveTo>
                  <a:pt x="2004" y="191"/>
                </a:moveTo>
                <a:lnTo>
                  <a:pt x="2004" y="968"/>
                </a:lnTo>
                <a:cubicBezTo>
                  <a:pt x="2004" y="1073"/>
                  <a:pt x="1919" y="1158"/>
                  <a:pt x="1813" y="1158"/>
                </a:cubicBezTo>
                <a:cubicBezTo>
                  <a:pt x="1437" y="1158"/>
                  <a:pt x="1233" y="1544"/>
                  <a:pt x="1205" y="2305"/>
                </a:cubicBezTo>
                <a:lnTo>
                  <a:pt x="1813" y="2305"/>
                </a:lnTo>
                <a:cubicBezTo>
                  <a:pt x="1919" y="2305"/>
                  <a:pt x="2004" y="2390"/>
                  <a:pt x="2004" y="2495"/>
                </a:cubicBezTo>
                <a:lnTo>
                  <a:pt x="2004" y="4135"/>
                </a:lnTo>
                <a:cubicBezTo>
                  <a:pt x="2004" y="4241"/>
                  <a:pt x="1919" y="4326"/>
                  <a:pt x="1813" y="4326"/>
                </a:cubicBezTo>
                <a:lnTo>
                  <a:pt x="191" y="4326"/>
                </a:lnTo>
                <a:cubicBezTo>
                  <a:pt x="85" y="4326"/>
                  <a:pt x="0" y="4241"/>
                  <a:pt x="0" y="4135"/>
                </a:cubicBezTo>
                <a:lnTo>
                  <a:pt x="0" y="2495"/>
                </a:lnTo>
                <a:cubicBezTo>
                  <a:pt x="0" y="2131"/>
                  <a:pt x="37" y="1796"/>
                  <a:pt x="109" y="1501"/>
                </a:cubicBezTo>
                <a:cubicBezTo>
                  <a:pt x="183" y="1198"/>
                  <a:pt x="297" y="933"/>
                  <a:pt x="448" y="713"/>
                </a:cubicBezTo>
                <a:cubicBezTo>
                  <a:pt x="602" y="488"/>
                  <a:pt x="796" y="311"/>
                  <a:pt x="1023" y="187"/>
                </a:cubicBezTo>
                <a:cubicBezTo>
                  <a:pt x="1252" y="63"/>
                  <a:pt x="1518" y="0"/>
                  <a:pt x="1813" y="0"/>
                </a:cubicBezTo>
                <a:cubicBezTo>
                  <a:pt x="1919" y="0"/>
                  <a:pt x="2004" y="86"/>
                  <a:pt x="2004" y="191"/>
                </a:cubicBezTo>
                <a:close/>
                <a:moveTo>
                  <a:pt x="4464" y="1158"/>
                </a:moveTo>
                <a:cubicBezTo>
                  <a:pt x="4569" y="1158"/>
                  <a:pt x="4654" y="1073"/>
                  <a:pt x="4654" y="968"/>
                </a:cubicBezTo>
                <a:lnTo>
                  <a:pt x="4654" y="191"/>
                </a:lnTo>
                <a:cubicBezTo>
                  <a:pt x="4654" y="86"/>
                  <a:pt x="4569" y="0"/>
                  <a:pt x="4464" y="0"/>
                </a:cubicBezTo>
                <a:cubicBezTo>
                  <a:pt x="4168" y="0"/>
                  <a:pt x="3902" y="63"/>
                  <a:pt x="3674" y="187"/>
                </a:cubicBezTo>
                <a:cubicBezTo>
                  <a:pt x="3447" y="311"/>
                  <a:pt x="3253" y="488"/>
                  <a:pt x="3098" y="713"/>
                </a:cubicBezTo>
                <a:cubicBezTo>
                  <a:pt x="2948" y="933"/>
                  <a:pt x="2834" y="1198"/>
                  <a:pt x="2759" y="1501"/>
                </a:cubicBezTo>
                <a:cubicBezTo>
                  <a:pt x="2687" y="1796"/>
                  <a:pt x="2650" y="2131"/>
                  <a:pt x="2650" y="2495"/>
                </a:cubicBezTo>
                <a:lnTo>
                  <a:pt x="2650" y="4135"/>
                </a:lnTo>
                <a:cubicBezTo>
                  <a:pt x="2650" y="4241"/>
                  <a:pt x="2736" y="4326"/>
                  <a:pt x="2841" y="4326"/>
                </a:cubicBezTo>
                <a:lnTo>
                  <a:pt x="4464" y="4326"/>
                </a:lnTo>
                <a:cubicBezTo>
                  <a:pt x="4569" y="4326"/>
                  <a:pt x="4654" y="4241"/>
                  <a:pt x="4654" y="4135"/>
                </a:cubicBezTo>
                <a:lnTo>
                  <a:pt x="4654" y="2495"/>
                </a:lnTo>
                <a:cubicBezTo>
                  <a:pt x="4654" y="2390"/>
                  <a:pt x="4569" y="2305"/>
                  <a:pt x="4464" y="2305"/>
                </a:cubicBezTo>
                <a:lnTo>
                  <a:pt x="3864" y="2305"/>
                </a:lnTo>
                <a:cubicBezTo>
                  <a:pt x="3892" y="1544"/>
                  <a:pt x="4093" y="1158"/>
                  <a:pt x="4464" y="1158"/>
                </a:cubicBezTo>
                <a:close/>
              </a:path>
            </a:pathLst>
          </a:custGeom>
          <a:solidFill>
            <a:schemeClr val="accent5"/>
          </a:solidFill>
          <a:ln>
            <a:noFill/>
          </a:ln>
        </p:spPr>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5FFF3"/>
        </a:solidFill>
        <a:effectLst/>
      </p:bgPr>
    </p:bg>
    <p:spTree>
      <p:nvGrpSpPr>
        <p:cNvPr id="1" name=""/>
        <p:cNvGrpSpPr/>
        <p:nvPr/>
      </p:nvGrpSpPr>
      <p:grpSpPr>
        <a:xfrm>
          <a:off x="0" y="0"/>
          <a:ext cx="0" cy="0"/>
          <a:chOff x="0" y="0"/>
          <a:chExt cx="0" cy="0"/>
        </a:xfrm>
      </p:grpSpPr>
      <p:sp>
        <p:nvSpPr>
          <p:cNvPr id="22" name="Google Shape;492;p33"/>
          <p:cNvSpPr/>
          <p:nvPr/>
        </p:nvSpPr>
        <p:spPr>
          <a:xfrm flipH="1">
            <a:off x="0" y="-361465"/>
            <a:ext cx="12805965" cy="7219465"/>
          </a:xfrm>
          <a:custGeom>
            <a:avLst/>
            <a:gdLst/>
            <a:ahLst/>
            <a:cxnLst/>
            <a:rect l="l" t="t" r="r" b="b"/>
            <a:pathLst>
              <a:path w="46307" h="26227" extrusionOk="0">
                <a:moveTo>
                  <a:pt x="43978" y="0"/>
                </a:moveTo>
                <a:cubicBezTo>
                  <a:pt x="40052" y="0"/>
                  <a:pt x="36587" y="2763"/>
                  <a:pt x="33999" y="6111"/>
                </a:cubicBezTo>
                <a:cubicBezTo>
                  <a:pt x="32570" y="7960"/>
                  <a:pt x="30493" y="9268"/>
                  <a:pt x="28222" y="9800"/>
                </a:cubicBezTo>
                <a:cubicBezTo>
                  <a:pt x="26639" y="10170"/>
                  <a:pt x="24941" y="10367"/>
                  <a:pt x="23604" y="11370"/>
                </a:cubicBezTo>
                <a:cubicBezTo>
                  <a:pt x="22472" y="12217"/>
                  <a:pt x="21784" y="13486"/>
                  <a:pt x="21291" y="14784"/>
                </a:cubicBezTo>
                <a:cubicBezTo>
                  <a:pt x="20506" y="16853"/>
                  <a:pt x="20265" y="20071"/>
                  <a:pt x="18032" y="21173"/>
                </a:cubicBezTo>
                <a:cubicBezTo>
                  <a:pt x="17547" y="21412"/>
                  <a:pt x="17019" y="21512"/>
                  <a:pt x="16450" y="21512"/>
                </a:cubicBezTo>
                <a:cubicBezTo>
                  <a:pt x="13442" y="21512"/>
                  <a:pt x="9289" y="18702"/>
                  <a:pt x="4349" y="18702"/>
                </a:cubicBezTo>
                <a:cubicBezTo>
                  <a:pt x="2959" y="18702"/>
                  <a:pt x="1507" y="18924"/>
                  <a:pt x="1" y="19494"/>
                </a:cubicBezTo>
                <a:lnTo>
                  <a:pt x="1" y="26227"/>
                </a:lnTo>
                <a:lnTo>
                  <a:pt x="46307" y="26227"/>
                </a:lnTo>
                <a:lnTo>
                  <a:pt x="46307" y="327"/>
                </a:lnTo>
                <a:cubicBezTo>
                  <a:pt x="45515" y="104"/>
                  <a:pt x="44738" y="0"/>
                  <a:pt x="43978" y="0"/>
                </a:cubicBezTo>
                <a:close/>
              </a:path>
            </a:pathLst>
          </a:custGeom>
          <a:solidFill>
            <a:srgbClr val="9DED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 name="Google Shape;493;p33"/>
          <p:cNvSpPr/>
          <p:nvPr/>
        </p:nvSpPr>
        <p:spPr>
          <a:xfrm flipH="1">
            <a:off x="0" y="-217714"/>
            <a:ext cx="12550978" cy="7075714"/>
          </a:xfrm>
          <a:custGeom>
            <a:avLst/>
            <a:gdLst/>
            <a:ahLst/>
            <a:cxnLst/>
            <a:rect l="l" t="t" r="r" b="b"/>
            <a:pathLst>
              <a:path w="46307" h="26227" extrusionOk="0">
                <a:moveTo>
                  <a:pt x="43978" y="0"/>
                </a:moveTo>
                <a:cubicBezTo>
                  <a:pt x="40052" y="0"/>
                  <a:pt x="36587" y="2763"/>
                  <a:pt x="33999" y="6111"/>
                </a:cubicBezTo>
                <a:cubicBezTo>
                  <a:pt x="32570" y="7960"/>
                  <a:pt x="30493" y="9268"/>
                  <a:pt x="28222" y="9800"/>
                </a:cubicBezTo>
                <a:cubicBezTo>
                  <a:pt x="26639" y="10170"/>
                  <a:pt x="24941" y="10367"/>
                  <a:pt x="23604" y="11370"/>
                </a:cubicBezTo>
                <a:cubicBezTo>
                  <a:pt x="22472" y="12217"/>
                  <a:pt x="21784" y="13486"/>
                  <a:pt x="21291" y="14784"/>
                </a:cubicBezTo>
                <a:cubicBezTo>
                  <a:pt x="20506" y="16853"/>
                  <a:pt x="20265" y="20071"/>
                  <a:pt x="18032" y="21173"/>
                </a:cubicBezTo>
                <a:cubicBezTo>
                  <a:pt x="17547" y="21412"/>
                  <a:pt x="17019" y="21512"/>
                  <a:pt x="16450" y="21512"/>
                </a:cubicBezTo>
                <a:cubicBezTo>
                  <a:pt x="13442" y="21512"/>
                  <a:pt x="9289" y="18702"/>
                  <a:pt x="4349" y="18702"/>
                </a:cubicBezTo>
                <a:cubicBezTo>
                  <a:pt x="2959" y="18702"/>
                  <a:pt x="1507" y="18924"/>
                  <a:pt x="1" y="19494"/>
                </a:cubicBezTo>
                <a:lnTo>
                  <a:pt x="1" y="26227"/>
                </a:lnTo>
                <a:lnTo>
                  <a:pt x="46307" y="26227"/>
                </a:lnTo>
                <a:lnTo>
                  <a:pt x="46307" y="327"/>
                </a:lnTo>
                <a:cubicBezTo>
                  <a:pt x="45515" y="104"/>
                  <a:pt x="44738" y="0"/>
                  <a:pt x="43978" y="0"/>
                </a:cubicBezTo>
                <a:close/>
              </a:path>
            </a:pathLst>
          </a:custGeom>
          <a:solidFill>
            <a:srgbClr val="25C5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494;p33"/>
          <p:cNvSpPr txBox="1"/>
          <p:nvPr/>
        </p:nvSpPr>
        <p:spPr>
          <a:xfrm>
            <a:off x="5615896" y="2251330"/>
            <a:ext cx="5315700"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1pPr>
            <a:lvl2pPr marR="0" lvl="1"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2pPr>
            <a:lvl3pPr marR="0" lvl="2"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3pPr>
            <a:lvl4pPr marR="0" lvl="3"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4pPr>
            <a:lvl5pPr marR="0" lvl="4"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5pPr>
            <a:lvl6pPr marR="0" lvl="5"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6pPr>
            <a:lvl7pPr marR="0" lvl="6"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7pPr>
            <a:lvl8pPr marR="0" lvl="7"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8pPr>
            <a:lvl9pPr marR="0" lvl="8"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9pPr>
          </a:lstStyle>
          <a:p>
            <a:pPr marL="0" marR="0" lvl="0" indent="0" algn="r" defTabSz="914400" rtl="0" eaLnBrk="1" fontAlgn="auto" latinLnBrk="0" hangingPunct="1">
              <a:lnSpc>
                <a:spcPct val="100000"/>
              </a:lnSpc>
              <a:spcBef>
                <a:spcPts val="0"/>
              </a:spcBef>
              <a:spcAft>
                <a:spcPts val="0"/>
              </a:spcAft>
              <a:buClr>
                <a:srgbClr val="783F04"/>
              </a:buClr>
              <a:buSzPts val="3000"/>
              <a:buFont typeface="Comfortaa"/>
              <a:buNone/>
              <a:defRPr/>
            </a:pPr>
            <a:r>
              <a:rPr kumimoji="0" lang="zh-CN" altLang="en-US" sz="6000" b="1" u="none" strike="noStrike" kern="0" cap="none" spc="0" normalizeH="0" baseline="0" noProof="0" dirty="0">
                <a:ln>
                  <a:noFill/>
                </a:ln>
                <a:solidFill>
                  <a:schemeClr val="accent1"/>
                </a:solidFill>
                <a:effectLst/>
                <a:uLnTx/>
                <a:uFillTx/>
                <a:latin typeface="站酷快乐体2016修订版" panose="02010600030101010101" pitchFamily="2" charset="-122"/>
                <a:ea typeface="站酷快乐体2016修订版" panose="02010600030101010101" pitchFamily="2" charset="-122"/>
                <a:cs typeface="阿里巴巴普惠体" panose="00020600040101010101" pitchFamily="18" charset="-122"/>
                <a:sym typeface="Comfortaa"/>
              </a:rPr>
              <a:t>班会活动</a:t>
            </a:r>
            <a:endParaRPr kumimoji="0" lang="en-US" sz="6000" b="1" u="none" strike="noStrike" kern="0" cap="none" spc="0" normalizeH="0" baseline="0" noProof="0" dirty="0">
              <a:ln>
                <a:noFill/>
              </a:ln>
              <a:solidFill>
                <a:schemeClr val="accent1"/>
              </a:solidFill>
              <a:effectLst/>
              <a:uLnTx/>
              <a:uFillTx/>
              <a:latin typeface="站酷快乐体2016修订版" panose="02010600030101010101" pitchFamily="2" charset="-122"/>
              <a:ea typeface="站酷快乐体2016修订版" panose="02010600030101010101" pitchFamily="2" charset="-122"/>
              <a:cs typeface="阿里巴巴普惠体" panose="00020600040101010101" pitchFamily="18" charset="-122"/>
              <a:sym typeface="Comfortaa"/>
            </a:endParaRPr>
          </a:p>
        </p:txBody>
      </p:sp>
      <p:sp>
        <p:nvSpPr>
          <p:cNvPr id="72" name="Google Shape;495;p33"/>
          <p:cNvSpPr txBox="1"/>
          <p:nvPr/>
        </p:nvSpPr>
        <p:spPr>
          <a:xfrm>
            <a:off x="7810396" y="1512235"/>
            <a:ext cx="3121200" cy="841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4800"/>
              <a:buFont typeface="Comfortaa"/>
              <a:buNone/>
              <a:defRPr sz="4800" b="1" i="0" u="none" strike="noStrike" cap="none">
                <a:solidFill>
                  <a:schemeClr val="accent1"/>
                </a:solidFill>
                <a:latin typeface="Comfortaa"/>
                <a:ea typeface="Comfortaa"/>
                <a:cs typeface="Comfortaa"/>
                <a:sym typeface="Comfortaa"/>
              </a:defRPr>
            </a:lvl1pPr>
            <a:lvl2pPr marR="0" lvl="1" algn="r" rtl="0">
              <a:lnSpc>
                <a:spcPct val="100000"/>
              </a:lnSpc>
              <a:spcBef>
                <a:spcPts val="0"/>
              </a:spcBef>
              <a:spcAft>
                <a:spcPts val="0"/>
              </a:spcAft>
              <a:buClr>
                <a:schemeClr val="accent4"/>
              </a:buClr>
              <a:buSzPts val="7200"/>
              <a:buFont typeface="Comfortaa"/>
              <a:buNone/>
              <a:defRPr sz="7200" b="1" i="0" u="none" strike="noStrike" cap="none">
                <a:solidFill>
                  <a:schemeClr val="accent4"/>
                </a:solidFill>
                <a:latin typeface="Comfortaa"/>
                <a:ea typeface="Comfortaa"/>
                <a:cs typeface="Comfortaa"/>
                <a:sym typeface="Comfortaa"/>
              </a:defRPr>
            </a:lvl2pPr>
            <a:lvl3pPr marR="0" lvl="2" algn="r" rtl="0">
              <a:lnSpc>
                <a:spcPct val="100000"/>
              </a:lnSpc>
              <a:spcBef>
                <a:spcPts val="0"/>
              </a:spcBef>
              <a:spcAft>
                <a:spcPts val="0"/>
              </a:spcAft>
              <a:buClr>
                <a:schemeClr val="accent4"/>
              </a:buClr>
              <a:buSzPts val="7200"/>
              <a:buFont typeface="Comfortaa"/>
              <a:buNone/>
              <a:defRPr sz="7200" b="1" i="0" u="none" strike="noStrike" cap="none">
                <a:solidFill>
                  <a:schemeClr val="accent4"/>
                </a:solidFill>
                <a:latin typeface="Comfortaa"/>
                <a:ea typeface="Comfortaa"/>
                <a:cs typeface="Comfortaa"/>
                <a:sym typeface="Comfortaa"/>
              </a:defRPr>
            </a:lvl3pPr>
            <a:lvl4pPr marR="0" lvl="3" algn="r" rtl="0">
              <a:lnSpc>
                <a:spcPct val="100000"/>
              </a:lnSpc>
              <a:spcBef>
                <a:spcPts val="0"/>
              </a:spcBef>
              <a:spcAft>
                <a:spcPts val="0"/>
              </a:spcAft>
              <a:buClr>
                <a:schemeClr val="accent4"/>
              </a:buClr>
              <a:buSzPts val="7200"/>
              <a:buFont typeface="Comfortaa"/>
              <a:buNone/>
              <a:defRPr sz="7200" b="1" i="0" u="none" strike="noStrike" cap="none">
                <a:solidFill>
                  <a:schemeClr val="accent4"/>
                </a:solidFill>
                <a:latin typeface="Comfortaa"/>
                <a:ea typeface="Comfortaa"/>
                <a:cs typeface="Comfortaa"/>
                <a:sym typeface="Comfortaa"/>
              </a:defRPr>
            </a:lvl4pPr>
            <a:lvl5pPr marR="0" lvl="4" algn="r" rtl="0">
              <a:lnSpc>
                <a:spcPct val="100000"/>
              </a:lnSpc>
              <a:spcBef>
                <a:spcPts val="0"/>
              </a:spcBef>
              <a:spcAft>
                <a:spcPts val="0"/>
              </a:spcAft>
              <a:buClr>
                <a:schemeClr val="accent4"/>
              </a:buClr>
              <a:buSzPts val="7200"/>
              <a:buFont typeface="Comfortaa"/>
              <a:buNone/>
              <a:defRPr sz="7200" b="1" i="0" u="none" strike="noStrike" cap="none">
                <a:solidFill>
                  <a:schemeClr val="accent4"/>
                </a:solidFill>
                <a:latin typeface="Comfortaa"/>
                <a:ea typeface="Comfortaa"/>
                <a:cs typeface="Comfortaa"/>
                <a:sym typeface="Comfortaa"/>
              </a:defRPr>
            </a:lvl5pPr>
            <a:lvl6pPr marR="0" lvl="5" algn="r" rtl="0">
              <a:lnSpc>
                <a:spcPct val="100000"/>
              </a:lnSpc>
              <a:spcBef>
                <a:spcPts val="0"/>
              </a:spcBef>
              <a:spcAft>
                <a:spcPts val="0"/>
              </a:spcAft>
              <a:buClr>
                <a:schemeClr val="accent4"/>
              </a:buClr>
              <a:buSzPts val="7200"/>
              <a:buFont typeface="Comfortaa"/>
              <a:buNone/>
              <a:defRPr sz="7200" b="1" i="0" u="none" strike="noStrike" cap="none">
                <a:solidFill>
                  <a:schemeClr val="accent4"/>
                </a:solidFill>
                <a:latin typeface="Comfortaa"/>
                <a:ea typeface="Comfortaa"/>
                <a:cs typeface="Comfortaa"/>
                <a:sym typeface="Comfortaa"/>
              </a:defRPr>
            </a:lvl6pPr>
            <a:lvl7pPr marR="0" lvl="6" algn="r" rtl="0">
              <a:lnSpc>
                <a:spcPct val="100000"/>
              </a:lnSpc>
              <a:spcBef>
                <a:spcPts val="0"/>
              </a:spcBef>
              <a:spcAft>
                <a:spcPts val="0"/>
              </a:spcAft>
              <a:buClr>
                <a:schemeClr val="accent4"/>
              </a:buClr>
              <a:buSzPts val="7200"/>
              <a:buFont typeface="Comfortaa"/>
              <a:buNone/>
              <a:defRPr sz="7200" b="1" i="0" u="none" strike="noStrike" cap="none">
                <a:solidFill>
                  <a:schemeClr val="accent4"/>
                </a:solidFill>
                <a:latin typeface="Comfortaa"/>
                <a:ea typeface="Comfortaa"/>
                <a:cs typeface="Comfortaa"/>
                <a:sym typeface="Comfortaa"/>
              </a:defRPr>
            </a:lvl7pPr>
            <a:lvl8pPr marR="0" lvl="7" algn="r" rtl="0">
              <a:lnSpc>
                <a:spcPct val="100000"/>
              </a:lnSpc>
              <a:spcBef>
                <a:spcPts val="0"/>
              </a:spcBef>
              <a:spcAft>
                <a:spcPts val="0"/>
              </a:spcAft>
              <a:buClr>
                <a:schemeClr val="accent4"/>
              </a:buClr>
              <a:buSzPts val="7200"/>
              <a:buFont typeface="Comfortaa"/>
              <a:buNone/>
              <a:defRPr sz="7200" b="1" i="0" u="none" strike="noStrike" cap="none">
                <a:solidFill>
                  <a:schemeClr val="accent4"/>
                </a:solidFill>
                <a:latin typeface="Comfortaa"/>
                <a:ea typeface="Comfortaa"/>
                <a:cs typeface="Comfortaa"/>
                <a:sym typeface="Comfortaa"/>
              </a:defRPr>
            </a:lvl8pPr>
            <a:lvl9pPr marR="0" lvl="8" algn="r" rtl="0">
              <a:lnSpc>
                <a:spcPct val="100000"/>
              </a:lnSpc>
              <a:spcBef>
                <a:spcPts val="0"/>
              </a:spcBef>
              <a:spcAft>
                <a:spcPts val="0"/>
              </a:spcAft>
              <a:buClr>
                <a:schemeClr val="accent4"/>
              </a:buClr>
              <a:buSzPts val="7200"/>
              <a:buFont typeface="Comfortaa"/>
              <a:buNone/>
              <a:defRPr sz="7200" b="1" i="0" u="none" strike="noStrike" cap="none">
                <a:solidFill>
                  <a:schemeClr val="accent4"/>
                </a:solidFill>
                <a:latin typeface="Comfortaa"/>
                <a:ea typeface="Comfortaa"/>
                <a:cs typeface="Comfortaa"/>
                <a:sym typeface="Comfortaa"/>
              </a:defRPr>
            </a:lvl9pPr>
          </a:lstStyle>
          <a:p>
            <a:pPr marL="0" marR="0" lvl="0" indent="0" algn="r" defTabSz="914400" rtl="0" eaLnBrk="1" fontAlgn="auto" latinLnBrk="0" hangingPunct="1">
              <a:lnSpc>
                <a:spcPct val="100000"/>
              </a:lnSpc>
              <a:spcBef>
                <a:spcPts val="0"/>
              </a:spcBef>
              <a:spcAft>
                <a:spcPts val="0"/>
              </a:spcAft>
              <a:buClr>
                <a:srgbClr val="FFAB40"/>
              </a:buClr>
              <a:buSzPts val="4800"/>
              <a:buFont typeface="Comfortaa"/>
              <a:buNone/>
              <a:defRPr/>
            </a:pPr>
            <a:r>
              <a:rPr kumimoji="0" lang="en-GB" sz="5400" b="1" i="0" u="none" strike="noStrike" kern="0" cap="none" spc="0" normalizeH="0" baseline="0" noProof="0" dirty="0">
                <a:ln>
                  <a:noFill/>
                </a:ln>
                <a:solidFill>
                  <a:schemeClr val="accent2"/>
                </a:solidFill>
                <a:effectLst/>
                <a:uLnTx/>
                <a:uFillTx/>
                <a:latin typeface="阿里巴巴普惠体" panose="00020600040101010101" pitchFamily="18" charset="-122"/>
                <a:ea typeface="阿里巴巴普惠体" panose="00020600040101010101" pitchFamily="18" charset="-122"/>
                <a:cs typeface="阿里巴巴普惠体" panose="00020600040101010101" pitchFamily="18" charset="-122"/>
                <a:sym typeface="Comfortaa"/>
              </a:rPr>
              <a:t>0</a:t>
            </a:r>
            <a:r>
              <a:rPr kumimoji="0" lang="en-US" altLang="zh-CN" sz="5400" b="1" i="0" u="none" strike="noStrike" kern="0" cap="none" spc="0" normalizeH="0" baseline="0" noProof="0" dirty="0">
                <a:ln>
                  <a:noFill/>
                </a:ln>
                <a:solidFill>
                  <a:schemeClr val="accent2"/>
                </a:solidFill>
                <a:effectLst/>
                <a:uLnTx/>
                <a:uFillTx/>
                <a:latin typeface="阿里巴巴普惠体" panose="00020600040101010101" pitchFamily="18" charset="-122"/>
                <a:ea typeface="阿里巴巴普惠体" panose="00020600040101010101" pitchFamily="18" charset="-122"/>
                <a:cs typeface="阿里巴巴普惠体" panose="00020600040101010101" pitchFamily="18" charset="-122"/>
                <a:sym typeface="Comfortaa"/>
              </a:rPr>
              <a:t>2</a:t>
            </a:r>
            <a:r>
              <a:rPr kumimoji="0" lang="en-GB" sz="5400" b="1" i="0" u="none" strike="noStrike" kern="0" cap="none" spc="0" normalizeH="0" baseline="0" noProof="0" dirty="0">
                <a:ln>
                  <a:noFill/>
                </a:ln>
                <a:solidFill>
                  <a:schemeClr val="accent2"/>
                </a:solidFill>
                <a:effectLst/>
                <a:uLnTx/>
                <a:uFillTx/>
                <a:latin typeface="阿里巴巴普惠体" panose="00020600040101010101" pitchFamily="18" charset="-122"/>
                <a:ea typeface="阿里巴巴普惠体" panose="00020600040101010101" pitchFamily="18" charset="-122"/>
                <a:cs typeface="阿里巴巴普惠体" panose="00020600040101010101" pitchFamily="18" charset="-122"/>
                <a:sym typeface="Comfortaa"/>
              </a:rPr>
              <a:t>.</a:t>
            </a:r>
            <a:endParaRPr kumimoji="0" lang="en-GB" sz="5400" b="1" i="0" u="none" strike="noStrike" kern="0" cap="none" spc="0" normalizeH="0" baseline="0" noProof="0" dirty="0">
              <a:ln>
                <a:noFill/>
              </a:ln>
              <a:solidFill>
                <a:schemeClr val="accent2"/>
              </a:solidFill>
              <a:effectLst/>
              <a:uLnTx/>
              <a:uFillTx/>
              <a:latin typeface="阿里巴巴普惠体" panose="00020600040101010101" pitchFamily="18" charset="-122"/>
              <a:ea typeface="阿里巴巴普惠体" panose="00020600040101010101" pitchFamily="18" charset="-122"/>
              <a:cs typeface="阿里巴巴普惠体" panose="00020600040101010101" pitchFamily="18" charset="-122"/>
              <a:sym typeface="Comfortaa"/>
            </a:endParaRPr>
          </a:p>
        </p:txBody>
      </p:sp>
      <p:grpSp>
        <p:nvGrpSpPr>
          <p:cNvPr id="4" name="组合 3"/>
          <p:cNvGrpSpPr/>
          <p:nvPr/>
        </p:nvGrpSpPr>
        <p:grpSpPr>
          <a:xfrm>
            <a:off x="636416" y="2764222"/>
            <a:ext cx="4410679" cy="4095256"/>
            <a:chOff x="339300" y="2093627"/>
            <a:chExt cx="5155693" cy="4786991"/>
          </a:xfrm>
        </p:grpSpPr>
        <p:grpSp>
          <p:nvGrpSpPr>
            <p:cNvPr id="199" name="Google Shape;1613;p43"/>
            <p:cNvGrpSpPr/>
            <p:nvPr/>
          </p:nvGrpSpPr>
          <p:grpSpPr>
            <a:xfrm>
              <a:off x="1663453" y="2093627"/>
              <a:ext cx="3831540" cy="4460447"/>
              <a:chOff x="1559975" y="238125"/>
              <a:chExt cx="4499225" cy="5237725"/>
            </a:xfrm>
          </p:grpSpPr>
          <p:sp>
            <p:nvSpPr>
              <p:cNvPr id="200" name="Google Shape;1614;p43"/>
              <p:cNvSpPr/>
              <p:nvPr/>
            </p:nvSpPr>
            <p:spPr>
              <a:xfrm>
                <a:off x="3610150" y="3498150"/>
                <a:ext cx="1480975" cy="1061800"/>
              </a:xfrm>
              <a:custGeom>
                <a:avLst/>
                <a:gdLst/>
                <a:ahLst/>
                <a:cxnLst/>
                <a:rect l="l" t="t" r="r" b="b"/>
                <a:pathLst>
                  <a:path w="59239" h="42472" extrusionOk="0">
                    <a:moveTo>
                      <a:pt x="51751" y="1"/>
                    </a:moveTo>
                    <a:lnTo>
                      <a:pt x="2013" y="14922"/>
                    </a:lnTo>
                    <a:lnTo>
                      <a:pt x="1" y="34041"/>
                    </a:lnTo>
                    <a:lnTo>
                      <a:pt x="17828" y="42471"/>
                    </a:lnTo>
                    <a:lnTo>
                      <a:pt x="57638" y="30856"/>
                    </a:lnTo>
                    <a:lnTo>
                      <a:pt x="59238" y="12514"/>
                    </a:lnTo>
                    <a:lnTo>
                      <a:pt x="51751" y="1"/>
                    </a:lnTo>
                    <a:close/>
                  </a:path>
                </a:pathLst>
              </a:custGeom>
              <a:solidFill>
                <a:srgbClr val="F8B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 name="Google Shape;1615;p43"/>
              <p:cNvSpPr/>
              <p:nvPr/>
            </p:nvSpPr>
            <p:spPr>
              <a:xfrm>
                <a:off x="3438300" y="805650"/>
                <a:ext cx="92075" cy="90700"/>
              </a:xfrm>
              <a:custGeom>
                <a:avLst/>
                <a:gdLst/>
                <a:ahLst/>
                <a:cxnLst/>
                <a:rect l="l" t="t" r="r" b="b"/>
                <a:pathLst>
                  <a:path w="3683" h="3628" extrusionOk="0">
                    <a:moveTo>
                      <a:pt x="1843" y="1"/>
                    </a:moveTo>
                    <a:lnTo>
                      <a:pt x="1749" y="5"/>
                    </a:lnTo>
                    <a:cubicBezTo>
                      <a:pt x="1643" y="11"/>
                      <a:pt x="1539" y="28"/>
                      <a:pt x="1437" y="56"/>
                    </a:cubicBezTo>
                    <a:cubicBezTo>
                      <a:pt x="1353" y="64"/>
                      <a:pt x="1268" y="96"/>
                      <a:pt x="1165" y="141"/>
                    </a:cubicBezTo>
                    <a:lnTo>
                      <a:pt x="1047" y="188"/>
                    </a:lnTo>
                    <a:cubicBezTo>
                      <a:pt x="915" y="244"/>
                      <a:pt x="783" y="334"/>
                      <a:pt x="633" y="478"/>
                    </a:cubicBezTo>
                    <a:lnTo>
                      <a:pt x="631" y="478"/>
                    </a:lnTo>
                    <a:cubicBezTo>
                      <a:pt x="586" y="515"/>
                      <a:pt x="543" y="556"/>
                      <a:pt x="505" y="604"/>
                    </a:cubicBezTo>
                    <a:cubicBezTo>
                      <a:pt x="477" y="636"/>
                      <a:pt x="450" y="672"/>
                      <a:pt x="426" y="708"/>
                    </a:cubicBezTo>
                    <a:lnTo>
                      <a:pt x="414" y="724"/>
                    </a:lnTo>
                    <a:cubicBezTo>
                      <a:pt x="396" y="746"/>
                      <a:pt x="378" y="770"/>
                      <a:pt x="358" y="798"/>
                    </a:cubicBezTo>
                    <a:cubicBezTo>
                      <a:pt x="315" y="860"/>
                      <a:pt x="275" y="924"/>
                      <a:pt x="239" y="990"/>
                    </a:cubicBezTo>
                    <a:cubicBezTo>
                      <a:pt x="60" y="1351"/>
                      <a:pt x="0" y="1772"/>
                      <a:pt x="73" y="2143"/>
                    </a:cubicBezTo>
                    <a:cubicBezTo>
                      <a:pt x="119" y="2375"/>
                      <a:pt x="209" y="2596"/>
                      <a:pt x="339" y="2793"/>
                    </a:cubicBezTo>
                    <a:cubicBezTo>
                      <a:pt x="374" y="2849"/>
                      <a:pt x="412" y="2903"/>
                      <a:pt x="452" y="2954"/>
                    </a:cubicBezTo>
                    <a:cubicBezTo>
                      <a:pt x="665" y="3215"/>
                      <a:pt x="930" y="3410"/>
                      <a:pt x="1216" y="3512"/>
                    </a:cubicBezTo>
                    <a:cubicBezTo>
                      <a:pt x="1424" y="3587"/>
                      <a:pt x="1642" y="3625"/>
                      <a:pt x="1863" y="3627"/>
                    </a:cubicBezTo>
                    <a:cubicBezTo>
                      <a:pt x="1949" y="3625"/>
                      <a:pt x="2034" y="3617"/>
                      <a:pt x="2119" y="3605"/>
                    </a:cubicBezTo>
                    <a:cubicBezTo>
                      <a:pt x="2441" y="3563"/>
                      <a:pt x="2743" y="3432"/>
                      <a:pt x="2992" y="3227"/>
                    </a:cubicBezTo>
                    <a:cubicBezTo>
                      <a:pt x="3209" y="3048"/>
                      <a:pt x="3383" y="2822"/>
                      <a:pt x="3500" y="2566"/>
                    </a:cubicBezTo>
                    <a:cubicBezTo>
                      <a:pt x="3628" y="2299"/>
                      <a:pt x="3683" y="2006"/>
                      <a:pt x="3666" y="1668"/>
                    </a:cubicBezTo>
                    <a:cubicBezTo>
                      <a:pt x="3642" y="1223"/>
                      <a:pt x="3408" y="764"/>
                      <a:pt x="3041" y="441"/>
                    </a:cubicBezTo>
                    <a:cubicBezTo>
                      <a:pt x="2726" y="170"/>
                      <a:pt x="2314" y="15"/>
                      <a:pt x="1843" y="1"/>
                    </a:cubicBezTo>
                    <a:close/>
                  </a:path>
                </a:pathLst>
              </a:custGeom>
              <a:solidFill>
                <a:srgbClr val="5DD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 name="Google Shape;1616;p43"/>
              <p:cNvSpPr/>
              <p:nvPr/>
            </p:nvSpPr>
            <p:spPr>
              <a:xfrm>
                <a:off x="3211925" y="845300"/>
                <a:ext cx="124125" cy="123175"/>
              </a:xfrm>
              <a:custGeom>
                <a:avLst/>
                <a:gdLst/>
                <a:ahLst/>
                <a:cxnLst/>
                <a:rect l="l" t="t" r="r" b="b"/>
                <a:pathLst>
                  <a:path w="4965" h="4927" extrusionOk="0">
                    <a:moveTo>
                      <a:pt x="2425" y="1"/>
                    </a:moveTo>
                    <a:cubicBezTo>
                      <a:pt x="2311" y="5"/>
                      <a:pt x="2184" y="23"/>
                      <a:pt x="1996" y="56"/>
                    </a:cubicBezTo>
                    <a:cubicBezTo>
                      <a:pt x="1860" y="70"/>
                      <a:pt x="1717" y="114"/>
                      <a:pt x="1496" y="214"/>
                    </a:cubicBezTo>
                    <a:cubicBezTo>
                      <a:pt x="1460" y="228"/>
                      <a:pt x="1425" y="245"/>
                      <a:pt x="1391" y="263"/>
                    </a:cubicBezTo>
                    <a:cubicBezTo>
                      <a:pt x="1235" y="337"/>
                      <a:pt x="1089" y="429"/>
                      <a:pt x="957" y="541"/>
                    </a:cubicBezTo>
                    <a:cubicBezTo>
                      <a:pt x="916" y="574"/>
                      <a:pt x="873" y="611"/>
                      <a:pt x="828" y="652"/>
                    </a:cubicBezTo>
                    <a:cubicBezTo>
                      <a:pt x="814" y="665"/>
                      <a:pt x="800" y="678"/>
                      <a:pt x="788" y="692"/>
                    </a:cubicBezTo>
                    <a:cubicBezTo>
                      <a:pt x="579" y="883"/>
                      <a:pt x="402" y="1125"/>
                      <a:pt x="268" y="1403"/>
                    </a:cubicBezTo>
                    <a:cubicBezTo>
                      <a:pt x="218" y="1507"/>
                      <a:pt x="176" y="1614"/>
                      <a:pt x="142" y="1722"/>
                    </a:cubicBezTo>
                    <a:cubicBezTo>
                      <a:pt x="38" y="2033"/>
                      <a:pt x="1" y="2363"/>
                      <a:pt x="36" y="2690"/>
                    </a:cubicBezTo>
                    <a:cubicBezTo>
                      <a:pt x="62" y="3037"/>
                      <a:pt x="183" y="3401"/>
                      <a:pt x="396" y="3772"/>
                    </a:cubicBezTo>
                    <a:cubicBezTo>
                      <a:pt x="408" y="3786"/>
                      <a:pt x="414" y="3801"/>
                      <a:pt x="426" y="3815"/>
                    </a:cubicBezTo>
                    <a:cubicBezTo>
                      <a:pt x="481" y="3904"/>
                      <a:pt x="557" y="3988"/>
                      <a:pt x="682" y="4132"/>
                    </a:cubicBezTo>
                    <a:cubicBezTo>
                      <a:pt x="721" y="4177"/>
                      <a:pt x="763" y="4222"/>
                      <a:pt x="808" y="4262"/>
                    </a:cubicBezTo>
                    <a:cubicBezTo>
                      <a:pt x="890" y="4339"/>
                      <a:pt x="977" y="4411"/>
                      <a:pt x="1072" y="4475"/>
                    </a:cubicBezTo>
                    <a:cubicBezTo>
                      <a:pt x="1234" y="4577"/>
                      <a:pt x="1425" y="4695"/>
                      <a:pt x="1626" y="4772"/>
                    </a:cubicBezTo>
                    <a:cubicBezTo>
                      <a:pt x="1866" y="4857"/>
                      <a:pt x="2116" y="4908"/>
                      <a:pt x="2371" y="4924"/>
                    </a:cubicBezTo>
                    <a:lnTo>
                      <a:pt x="2370" y="4924"/>
                    </a:lnTo>
                    <a:cubicBezTo>
                      <a:pt x="2402" y="4926"/>
                      <a:pt x="2439" y="4926"/>
                      <a:pt x="2476" y="4926"/>
                    </a:cubicBezTo>
                    <a:cubicBezTo>
                      <a:pt x="2592" y="4925"/>
                      <a:pt x="2707" y="4916"/>
                      <a:pt x="2821" y="4898"/>
                    </a:cubicBezTo>
                    <a:cubicBezTo>
                      <a:pt x="3035" y="4874"/>
                      <a:pt x="3244" y="4818"/>
                      <a:pt x="3442" y="4732"/>
                    </a:cubicBezTo>
                    <a:cubicBezTo>
                      <a:pt x="3810" y="4577"/>
                      <a:pt x="4135" y="4333"/>
                      <a:pt x="4384" y="4020"/>
                    </a:cubicBezTo>
                    <a:cubicBezTo>
                      <a:pt x="4617" y="3750"/>
                      <a:pt x="4776" y="3416"/>
                      <a:pt x="4880" y="3007"/>
                    </a:cubicBezTo>
                    <a:cubicBezTo>
                      <a:pt x="4965" y="2695"/>
                      <a:pt x="4965" y="2341"/>
                      <a:pt x="4877" y="1884"/>
                    </a:cubicBezTo>
                    <a:cubicBezTo>
                      <a:pt x="4848" y="1748"/>
                      <a:pt x="4796" y="1620"/>
                      <a:pt x="4694" y="1389"/>
                    </a:cubicBezTo>
                    <a:cubicBezTo>
                      <a:pt x="4609" y="1184"/>
                      <a:pt x="4455" y="997"/>
                      <a:pt x="4323" y="835"/>
                    </a:cubicBezTo>
                    <a:cubicBezTo>
                      <a:pt x="4197" y="683"/>
                      <a:pt x="4065" y="580"/>
                      <a:pt x="3860" y="427"/>
                    </a:cubicBezTo>
                    <a:cubicBezTo>
                      <a:pt x="3655" y="269"/>
                      <a:pt x="3401" y="177"/>
                      <a:pt x="3176" y="96"/>
                    </a:cubicBezTo>
                    <a:cubicBezTo>
                      <a:pt x="2991" y="37"/>
                      <a:pt x="2806" y="23"/>
                      <a:pt x="2572" y="5"/>
                    </a:cubicBezTo>
                    <a:lnTo>
                      <a:pt x="2425" y="1"/>
                    </a:ln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 name="Google Shape;1617;p43"/>
              <p:cNvSpPr/>
              <p:nvPr/>
            </p:nvSpPr>
            <p:spPr>
              <a:xfrm>
                <a:off x="3372050" y="995250"/>
                <a:ext cx="194400" cy="193100"/>
              </a:xfrm>
              <a:custGeom>
                <a:avLst/>
                <a:gdLst/>
                <a:ahLst/>
                <a:cxnLst/>
                <a:rect l="l" t="t" r="r" b="b"/>
                <a:pathLst>
                  <a:path w="7776" h="7724" extrusionOk="0">
                    <a:moveTo>
                      <a:pt x="3895" y="0"/>
                    </a:moveTo>
                    <a:cubicBezTo>
                      <a:pt x="3603" y="3"/>
                      <a:pt x="3314" y="42"/>
                      <a:pt x="3033" y="118"/>
                    </a:cubicBezTo>
                    <a:cubicBezTo>
                      <a:pt x="2965" y="126"/>
                      <a:pt x="2897" y="140"/>
                      <a:pt x="2832" y="158"/>
                    </a:cubicBezTo>
                    <a:cubicBezTo>
                      <a:pt x="2589" y="228"/>
                      <a:pt x="2359" y="335"/>
                      <a:pt x="2123" y="445"/>
                    </a:cubicBezTo>
                    <a:cubicBezTo>
                      <a:pt x="1925" y="544"/>
                      <a:pt x="1722" y="680"/>
                      <a:pt x="1500" y="863"/>
                    </a:cubicBezTo>
                    <a:cubicBezTo>
                      <a:pt x="1340" y="993"/>
                      <a:pt x="1191" y="1132"/>
                      <a:pt x="1054" y="1285"/>
                    </a:cubicBezTo>
                    <a:cubicBezTo>
                      <a:pt x="936" y="1412"/>
                      <a:pt x="828" y="1548"/>
                      <a:pt x="731" y="1692"/>
                    </a:cubicBezTo>
                    <a:cubicBezTo>
                      <a:pt x="471" y="2078"/>
                      <a:pt x="272" y="2532"/>
                      <a:pt x="144" y="3058"/>
                    </a:cubicBezTo>
                    <a:lnTo>
                      <a:pt x="115" y="3208"/>
                    </a:lnTo>
                    <a:cubicBezTo>
                      <a:pt x="0" y="3833"/>
                      <a:pt x="59" y="4508"/>
                      <a:pt x="288" y="5161"/>
                    </a:cubicBezTo>
                    <a:cubicBezTo>
                      <a:pt x="408" y="5512"/>
                      <a:pt x="582" y="5841"/>
                      <a:pt x="804" y="6138"/>
                    </a:cubicBezTo>
                    <a:cubicBezTo>
                      <a:pt x="947" y="6327"/>
                      <a:pt x="1104" y="6505"/>
                      <a:pt x="1274" y="6671"/>
                    </a:cubicBezTo>
                    <a:cubicBezTo>
                      <a:pt x="1297" y="6688"/>
                      <a:pt x="1314" y="6707"/>
                      <a:pt x="1338" y="6725"/>
                    </a:cubicBezTo>
                    <a:lnTo>
                      <a:pt x="1348" y="6737"/>
                    </a:lnTo>
                    <a:cubicBezTo>
                      <a:pt x="1374" y="6761"/>
                      <a:pt x="1399" y="6784"/>
                      <a:pt x="1425" y="6806"/>
                    </a:cubicBezTo>
                    <a:lnTo>
                      <a:pt x="1428" y="6810"/>
                    </a:lnTo>
                    <a:cubicBezTo>
                      <a:pt x="1817" y="7141"/>
                      <a:pt x="2294" y="7401"/>
                      <a:pt x="2853" y="7579"/>
                    </a:cubicBezTo>
                    <a:cubicBezTo>
                      <a:pt x="3084" y="7648"/>
                      <a:pt x="3334" y="7673"/>
                      <a:pt x="3624" y="7709"/>
                    </a:cubicBezTo>
                    <a:lnTo>
                      <a:pt x="3625" y="7709"/>
                    </a:lnTo>
                    <a:cubicBezTo>
                      <a:pt x="3714" y="7720"/>
                      <a:pt x="3806" y="7724"/>
                      <a:pt x="3896" y="7724"/>
                    </a:cubicBezTo>
                    <a:cubicBezTo>
                      <a:pt x="4067" y="7722"/>
                      <a:pt x="4237" y="7709"/>
                      <a:pt x="4407" y="7683"/>
                    </a:cubicBezTo>
                    <a:cubicBezTo>
                      <a:pt x="4706" y="7645"/>
                      <a:pt x="5001" y="7576"/>
                      <a:pt x="5284" y="7474"/>
                    </a:cubicBezTo>
                    <a:cubicBezTo>
                      <a:pt x="5548" y="7375"/>
                      <a:pt x="5820" y="7227"/>
                      <a:pt x="6118" y="7029"/>
                    </a:cubicBezTo>
                    <a:cubicBezTo>
                      <a:pt x="6588" y="6714"/>
                      <a:pt x="6984" y="6266"/>
                      <a:pt x="7303" y="5700"/>
                    </a:cubicBezTo>
                    <a:cubicBezTo>
                      <a:pt x="7608" y="5168"/>
                      <a:pt x="7769" y="4514"/>
                      <a:pt x="7772" y="3810"/>
                    </a:cubicBezTo>
                    <a:cubicBezTo>
                      <a:pt x="7776" y="3466"/>
                      <a:pt x="7703" y="3131"/>
                      <a:pt x="7641" y="2879"/>
                    </a:cubicBezTo>
                    <a:cubicBezTo>
                      <a:pt x="7568" y="2555"/>
                      <a:pt x="7420" y="2247"/>
                      <a:pt x="7296" y="2012"/>
                    </a:cubicBezTo>
                    <a:cubicBezTo>
                      <a:pt x="7148" y="1718"/>
                      <a:pt x="6940" y="1468"/>
                      <a:pt x="6756" y="1255"/>
                    </a:cubicBezTo>
                    <a:cubicBezTo>
                      <a:pt x="6517" y="977"/>
                      <a:pt x="6216" y="761"/>
                      <a:pt x="5952" y="587"/>
                    </a:cubicBezTo>
                    <a:cubicBezTo>
                      <a:pt x="5706" y="426"/>
                      <a:pt x="5438" y="313"/>
                      <a:pt x="5112" y="191"/>
                    </a:cubicBezTo>
                    <a:cubicBezTo>
                      <a:pt x="4836" y="93"/>
                      <a:pt x="4527" y="51"/>
                      <a:pt x="4238" y="23"/>
                    </a:cubicBezTo>
                    <a:cubicBezTo>
                      <a:pt x="4125" y="8"/>
                      <a:pt x="4010" y="0"/>
                      <a:pt x="3895" y="0"/>
                    </a:cubicBez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 name="Google Shape;1618;p43"/>
              <p:cNvSpPr/>
              <p:nvPr/>
            </p:nvSpPr>
            <p:spPr>
              <a:xfrm>
                <a:off x="1559975" y="1557100"/>
                <a:ext cx="335925" cy="334700"/>
              </a:xfrm>
              <a:custGeom>
                <a:avLst/>
                <a:gdLst/>
                <a:ahLst/>
                <a:cxnLst/>
                <a:rect l="l" t="t" r="r" b="b"/>
                <a:pathLst>
                  <a:path w="13437" h="13388" extrusionOk="0">
                    <a:moveTo>
                      <a:pt x="6698" y="1"/>
                    </a:moveTo>
                    <a:cubicBezTo>
                      <a:pt x="6592" y="1"/>
                      <a:pt x="6488" y="1"/>
                      <a:pt x="6386" y="9"/>
                    </a:cubicBezTo>
                    <a:cubicBezTo>
                      <a:pt x="5772" y="30"/>
                      <a:pt x="5137" y="151"/>
                      <a:pt x="4487" y="372"/>
                    </a:cubicBezTo>
                    <a:cubicBezTo>
                      <a:pt x="3944" y="560"/>
                      <a:pt x="3429" y="822"/>
                      <a:pt x="2957" y="1150"/>
                    </a:cubicBezTo>
                    <a:lnTo>
                      <a:pt x="2865" y="1213"/>
                    </a:lnTo>
                    <a:cubicBezTo>
                      <a:pt x="2217" y="1666"/>
                      <a:pt x="1655" y="2232"/>
                      <a:pt x="1206" y="2883"/>
                    </a:cubicBezTo>
                    <a:cubicBezTo>
                      <a:pt x="1004" y="3180"/>
                      <a:pt x="825" y="3491"/>
                      <a:pt x="670" y="3815"/>
                    </a:cubicBezTo>
                    <a:cubicBezTo>
                      <a:pt x="634" y="3892"/>
                      <a:pt x="601" y="3966"/>
                      <a:pt x="568" y="4043"/>
                    </a:cubicBezTo>
                    <a:cubicBezTo>
                      <a:pt x="516" y="4160"/>
                      <a:pt x="468" y="4282"/>
                      <a:pt x="398" y="4469"/>
                    </a:cubicBezTo>
                    <a:cubicBezTo>
                      <a:pt x="343" y="4623"/>
                      <a:pt x="295" y="4777"/>
                      <a:pt x="248" y="4934"/>
                    </a:cubicBezTo>
                    <a:cubicBezTo>
                      <a:pt x="167" y="5218"/>
                      <a:pt x="120" y="5496"/>
                      <a:pt x="79" y="5787"/>
                    </a:cubicBezTo>
                    <a:lnTo>
                      <a:pt x="57" y="5966"/>
                    </a:lnTo>
                    <a:cubicBezTo>
                      <a:pt x="10" y="6334"/>
                      <a:pt x="1" y="6707"/>
                      <a:pt x="31" y="7077"/>
                    </a:cubicBezTo>
                    <a:cubicBezTo>
                      <a:pt x="39" y="7239"/>
                      <a:pt x="53" y="7397"/>
                      <a:pt x="75" y="7558"/>
                    </a:cubicBezTo>
                    <a:cubicBezTo>
                      <a:pt x="87" y="7647"/>
                      <a:pt x="98" y="7732"/>
                      <a:pt x="120" y="7859"/>
                    </a:cubicBezTo>
                    <a:cubicBezTo>
                      <a:pt x="204" y="8406"/>
                      <a:pt x="380" y="8953"/>
                      <a:pt x="652" y="9533"/>
                    </a:cubicBezTo>
                    <a:lnTo>
                      <a:pt x="772" y="9791"/>
                    </a:lnTo>
                    <a:cubicBezTo>
                      <a:pt x="938" y="10118"/>
                      <a:pt x="1158" y="10455"/>
                      <a:pt x="1419" y="10790"/>
                    </a:cubicBezTo>
                    <a:cubicBezTo>
                      <a:pt x="1562" y="10973"/>
                      <a:pt x="1716" y="11148"/>
                      <a:pt x="1874" y="11322"/>
                    </a:cubicBezTo>
                    <a:cubicBezTo>
                      <a:pt x="2323" y="11807"/>
                      <a:pt x="2895" y="12239"/>
                      <a:pt x="3574" y="12613"/>
                    </a:cubicBezTo>
                    <a:cubicBezTo>
                      <a:pt x="4138" y="12913"/>
                      <a:pt x="4742" y="13127"/>
                      <a:pt x="5369" y="13252"/>
                    </a:cubicBezTo>
                    <a:lnTo>
                      <a:pt x="5370" y="13252"/>
                    </a:lnTo>
                    <a:cubicBezTo>
                      <a:pt x="5790" y="13341"/>
                      <a:pt x="6218" y="13387"/>
                      <a:pt x="6648" y="13387"/>
                    </a:cubicBezTo>
                    <a:cubicBezTo>
                      <a:pt x="6660" y="13387"/>
                      <a:pt x="6672" y="13387"/>
                      <a:pt x="6684" y="13387"/>
                    </a:cubicBezTo>
                    <a:cubicBezTo>
                      <a:pt x="6922" y="13387"/>
                      <a:pt x="7161" y="13374"/>
                      <a:pt x="7391" y="13352"/>
                    </a:cubicBezTo>
                    <a:cubicBezTo>
                      <a:pt x="8574" y="13245"/>
                      <a:pt x="9723" y="12796"/>
                      <a:pt x="10718" y="12059"/>
                    </a:cubicBezTo>
                    <a:cubicBezTo>
                      <a:pt x="11199" y="11702"/>
                      <a:pt x="11629" y="11280"/>
                      <a:pt x="11995" y="10805"/>
                    </a:cubicBezTo>
                    <a:cubicBezTo>
                      <a:pt x="12172" y="10580"/>
                      <a:pt x="12335" y="10345"/>
                      <a:pt x="12483" y="10101"/>
                    </a:cubicBezTo>
                    <a:cubicBezTo>
                      <a:pt x="12674" y="9780"/>
                      <a:pt x="12821" y="9439"/>
                      <a:pt x="12949" y="9120"/>
                    </a:cubicBezTo>
                    <a:cubicBezTo>
                      <a:pt x="13158" y="8627"/>
                      <a:pt x="13291" y="8070"/>
                      <a:pt x="13374" y="7372"/>
                    </a:cubicBezTo>
                    <a:cubicBezTo>
                      <a:pt x="13437" y="6847"/>
                      <a:pt x="13423" y="6290"/>
                      <a:pt x="13334" y="5710"/>
                    </a:cubicBezTo>
                    <a:cubicBezTo>
                      <a:pt x="13151" y="4520"/>
                      <a:pt x="12670" y="3419"/>
                      <a:pt x="11940" y="2512"/>
                    </a:cubicBezTo>
                    <a:cubicBezTo>
                      <a:pt x="11238" y="1645"/>
                      <a:pt x="10373" y="981"/>
                      <a:pt x="9366" y="545"/>
                    </a:cubicBezTo>
                    <a:cubicBezTo>
                      <a:pt x="8987" y="382"/>
                      <a:pt x="8594" y="254"/>
                      <a:pt x="8192" y="163"/>
                    </a:cubicBezTo>
                    <a:cubicBezTo>
                      <a:pt x="8038" y="130"/>
                      <a:pt x="7888" y="104"/>
                      <a:pt x="7711" y="78"/>
                    </a:cubicBezTo>
                    <a:cubicBezTo>
                      <a:pt x="7567" y="57"/>
                      <a:pt x="7425" y="37"/>
                      <a:pt x="7277" y="27"/>
                    </a:cubicBezTo>
                    <a:cubicBezTo>
                      <a:pt x="7090" y="9"/>
                      <a:pt x="6893" y="1"/>
                      <a:pt x="6698" y="1"/>
                    </a:cubicBezTo>
                    <a:close/>
                  </a:path>
                </a:pathLst>
              </a:custGeom>
              <a:solidFill>
                <a:srgbClr val="5DD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 name="Google Shape;1619;p43"/>
              <p:cNvSpPr/>
              <p:nvPr/>
            </p:nvSpPr>
            <p:spPr>
              <a:xfrm>
                <a:off x="4829775" y="1574725"/>
                <a:ext cx="334900" cy="334725"/>
              </a:xfrm>
              <a:custGeom>
                <a:avLst/>
                <a:gdLst/>
                <a:ahLst/>
                <a:cxnLst/>
                <a:rect l="l" t="t" r="r" b="b"/>
                <a:pathLst>
                  <a:path w="13396" h="13389" extrusionOk="0">
                    <a:moveTo>
                      <a:pt x="6725" y="0"/>
                    </a:moveTo>
                    <a:cubicBezTo>
                      <a:pt x="6611" y="0"/>
                      <a:pt x="6493" y="4"/>
                      <a:pt x="6351" y="11"/>
                    </a:cubicBezTo>
                    <a:lnTo>
                      <a:pt x="6167" y="23"/>
                    </a:lnTo>
                    <a:cubicBezTo>
                      <a:pt x="5922" y="41"/>
                      <a:pt x="5680" y="74"/>
                      <a:pt x="5440" y="121"/>
                    </a:cubicBezTo>
                    <a:cubicBezTo>
                      <a:pt x="5208" y="160"/>
                      <a:pt x="4981" y="215"/>
                      <a:pt x="4756" y="283"/>
                    </a:cubicBezTo>
                    <a:cubicBezTo>
                      <a:pt x="4440" y="383"/>
                      <a:pt x="4130" y="504"/>
                      <a:pt x="3828" y="642"/>
                    </a:cubicBezTo>
                    <a:cubicBezTo>
                      <a:pt x="3515" y="790"/>
                      <a:pt x="3215" y="964"/>
                      <a:pt x="2932" y="1163"/>
                    </a:cubicBezTo>
                    <a:cubicBezTo>
                      <a:pt x="2819" y="1240"/>
                      <a:pt x="2711" y="1317"/>
                      <a:pt x="2606" y="1398"/>
                    </a:cubicBezTo>
                    <a:lnTo>
                      <a:pt x="2508" y="1475"/>
                    </a:lnTo>
                    <a:lnTo>
                      <a:pt x="2400" y="1564"/>
                    </a:lnTo>
                    <a:cubicBezTo>
                      <a:pt x="2190" y="1735"/>
                      <a:pt x="1992" y="1923"/>
                      <a:pt x="1811" y="2125"/>
                    </a:cubicBezTo>
                    <a:cubicBezTo>
                      <a:pt x="1671" y="2276"/>
                      <a:pt x="1541" y="2433"/>
                      <a:pt x="1399" y="2614"/>
                    </a:cubicBezTo>
                    <a:lnTo>
                      <a:pt x="1395" y="2621"/>
                    </a:lnTo>
                    <a:lnTo>
                      <a:pt x="1391" y="2620"/>
                    </a:lnTo>
                    <a:cubicBezTo>
                      <a:pt x="1387" y="2616"/>
                      <a:pt x="1391" y="2608"/>
                      <a:pt x="1391" y="2606"/>
                    </a:cubicBezTo>
                    <a:lnTo>
                      <a:pt x="1391" y="2606"/>
                    </a:lnTo>
                    <a:lnTo>
                      <a:pt x="1318" y="2726"/>
                    </a:lnTo>
                    <a:lnTo>
                      <a:pt x="1300" y="2748"/>
                    </a:lnTo>
                    <a:cubicBezTo>
                      <a:pt x="1135" y="2951"/>
                      <a:pt x="989" y="3182"/>
                      <a:pt x="845" y="3428"/>
                    </a:cubicBezTo>
                    <a:lnTo>
                      <a:pt x="794" y="3534"/>
                    </a:lnTo>
                    <a:cubicBezTo>
                      <a:pt x="698" y="3718"/>
                      <a:pt x="609" y="3916"/>
                      <a:pt x="518" y="4125"/>
                    </a:cubicBezTo>
                    <a:cubicBezTo>
                      <a:pt x="496" y="4176"/>
                      <a:pt x="475" y="4232"/>
                      <a:pt x="451" y="4287"/>
                    </a:cubicBezTo>
                    <a:cubicBezTo>
                      <a:pt x="419" y="4368"/>
                      <a:pt x="386" y="4449"/>
                      <a:pt x="353" y="4533"/>
                    </a:cubicBezTo>
                    <a:lnTo>
                      <a:pt x="335" y="4595"/>
                    </a:lnTo>
                    <a:lnTo>
                      <a:pt x="290" y="4713"/>
                    </a:lnTo>
                    <a:lnTo>
                      <a:pt x="284" y="4750"/>
                    </a:lnTo>
                    <a:lnTo>
                      <a:pt x="268" y="4812"/>
                    </a:lnTo>
                    <a:cubicBezTo>
                      <a:pt x="154" y="5197"/>
                      <a:pt x="77" y="5627"/>
                      <a:pt x="30" y="6122"/>
                    </a:cubicBezTo>
                    <a:lnTo>
                      <a:pt x="19" y="6254"/>
                    </a:lnTo>
                    <a:cubicBezTo>
                      <a:pt x="8" y="6358"/>
                      <a:pt x="5" y="6457"/>
                      <a:pt x="0" y="6610"/>
                    </a:cubicBezTo>
                    <a:lnTo>
                      <a:pt x="0" y="6772"/>
                    </a:lnTo>
                    <a:cubicBezTo>
                      <a:pt x="5" y="7165"/>
                      <a:pt x="51" y="7580"/>
                      <a:pt x="140" y="8039"/>
                    </a:cubicBezTo>
                    <a:cubicBezTo>
                      <a:pt x="178" y="8247"/>
                      <a:pt x="228" y="8453"/>
                      <a:pt x="290" y="8656"/>
                    </a:cubicBezTo>
                    <a:cubicBezTo>
                      <a:pt x="404" y="9032"/>
                      <a:pt x="577" y="9434"/>
                      <a:pt x="828" y="9919"/>
                    </a:cubicBezTo>
                    <a:cubicBezTo>
                      <a:pt x="889" y="10032"/>
                      <a:pt x="951" y="10139"/>
                      <a:pt x="1017" y="10245"/>
                    </a:cubicBezTo>
                    <a:cubicBezTo>
                      <a:pt x="1358" y="10807"/>
                      <a:pt x="1813" y="11328"/>
                      <a:pt x="2365" y="11798"/>
                    </a:cubicBezTo>
                    <a:cubicBezTo>
                      <a:pt x="3339" y="12634"/>
                      <a:pt x="4538" y="13166"/>
                      <a:pt x="5811" y="13329"/>
                    </a:cubicBezTo>
                    <a:cubicBezTo>
                      <a:pt x="6108" y="13368"/>
                      <a:pt x="6407" y="13388"/>
                      <a:pt x="6708" y="13388"/>
                    </a:cubicBezTo>
                    <a:cubicBezTo>
                      <a:pt x="7089" y="13388"/>
                      <a:pt x="7398" y="13362"/>
                      <a:pt x="7678" y="13315"/>
                    </a:cubicBezTo>
                    <a:cubicBezTo>
                      <a:pt x="8414" y="13215"/>
                      <a:pt x="9128" y="12988"/>
                      <a:pt x="9786" y="12644"/>
                    </a:cubicBezTo>
                    <a:cubicBezTo>
                      <a:pt x="10308" y="12379"/>
                      <a:pt x="10818" y="12009"/>
                      <a:pt x="11350" y="11509"/>
                    </a:cubicBezTo>
                    <a:cubicBezTo>
                      <a:pt x="11794" y="11087"/>
                      <a:pt x="12206" y="10551"/>
                      <a:pt x="12566" y="9912"/>
                    </a:cubicBezTo>
                    <a:cubicBezTo>
                      <a:pt x="13108" y="8954"/>
                      <a:pt x="13396" y="7813"/>
                      <a:pt x="13390" y="6611"/>
                    </a:cubicBezTo>
                    <a:cubicBezTo>
                      <a:pt x="13390" y="6134"/>
                      <a:pt x="13321" y="5622"/>
                      <a:pt x="13181" y="5041"/>
                    </a:cubicBezTo>
                    <a:cubicBezTo>
                      <a:pt x="13057" y="4527"/>
                      <a:pt x="12852" y="4010"/>
                      <a:pt x="12554" y="3459"/>
                    </a:cubicBezTo>
                    <a:cubicBezTo>
                      <a:pt x="12315" y="3011"/>
                      <a:pt x="11989" y="2564"/>
                      <a:pt x="11560" y="2093"/>
                    </a:cubicBezTo>
                    <a:cubicBezTo>
                      <a:pt x="11207" y="1714"/>
                      <a:pt x="10777" y="1363"/>
                      <a:pt x="10241" y="1017"/>
                    </a:cubicBezTo>
                    <a:cubicBezTo>
                      <a:pt x="10164" y="969"/>
                      <a:pt x="10087" y="923"/>
                      <a:pt x="9959" y="853"/>
                    </a:cubicBezTo>
                    <a:cubicBezTo>
                      <a:pt x="9677" y="692"/>
                      <a:pt x="9317" y="526"/>
                      <a:pt x="8858" y="353"/>
                    </a:cubicBezTo>
                    <a:cubicBezTo>
                      <a:pt x="8674" y="291"/>
                      <a:pt x="8493" y="236"/>
                      <a:pt x="8244" y="173"/>
                    </a:cubicBezTo>
                    <a:cubicBezTo>
                      <a:pt x="7861" y="84"/>
                      <a:pt x="7470" y="30"/>
                      <a:pt x="7076" y="15"/>
                    </a:cubicBezTo>
                    <a:cubicBezTo>
                      <a:pt x="6964" y="4"/>
                      <a:pt x="6842" y="0"/>
                      <a:pt x="6725" y="0"/>
                    </a:cubicBezTo>
                    <a:close/>
                  </a:path>
                </a:pathLst>
              </a:custGeom>
              <a:solidFill>
                <a:srgbClr val="5DD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 name="Google Shape;1620;p43"/>
              <p:cNvSpPr/>
              <p:nvPr/>
            </p:nvSpPr>
            <p:spPr>
              <a:xfrm>
                <a:off x="4430725" y="1718325"/>
                <a:ext cx="123850" cy="123000"/>
              </a:xfrm>
              <a:custGeom>
                <a:avLst/>
                <a:gdLst/>
                <a:ahLst/>
                <a:cxnLst/>
                <a:rect l="l" t="t" r="r" b="b"/>
                <a:pathLst>
                  <a:path w="4954" h="4920" extrusionOk="0">
                    <a:moveTo>
                      <a:pt x="2412" y="0"/>
                    </a:moveTo>
                    <a:cubicBezTo>
                      <a:pt x="2296" y="0"/>
                      <a:pt x="2175" y="20"/>
                      <a:pt x="1992" y="53"/>
                    </a:cubicBezTo>
                    <a:cubicBezTo>
                      <a:pt x="1916" y="58"/>
                      <a:pt x="1843" y="74"/>
                      <a:pt x="1771" y="97"/>
                    </a:cubicBezTo>
                    <a:cubicBezTo>
                      <a:pt x="1657" y="126"/>
                      <a:pt x="1543" y="177"/>
                      <a:pt x="1433" y="229"/>
                    </a:cubicBezTo>
                    <a:lnTo>
                      <a:pt x="1337" y="272"/>
                    </a:lnTo>
                    <a:lnTo>
                      <a:pt x="1333" y="276"/>
                    </a:lnTo>
                    <a:cubicBezTo>
                      <a:pt x="1333" y="272"/>
                      <a:pt x="1333" y="272"/>
                      <a:pt x="1329" y="272"/>
                    </a:cubicBezTo>
                    <a:lnTo>
                      <a:pt x="1263" y="313"/>
                    </a:lnTo>
                    <a:lnTo>
                      <a:pt x="1219" y="339"/>
                    </a:lnTo>
                    <a:cubicBezTo>
                      <a:pt x="1015" y="461"/>
                      <a:pt x="831" y="628"/>
                      <a:pt x="709" y="746"/>
                    </a:cubicBezTo>
                    <a:cubicBezTo>
                      <a:pt x="700" y="756"/>
                      <a:pt x="691" y="767"/>
                      <a:pt x="680" y="776"/>
                    </a:cubicBezTo>
                    <a:cubicBezTo>
                      <a:pt x="551" y="904"/>
                      <a:pt x="424" y="1084"/>
                      <a:pt x="279" y="1336"/>
                    </a:cubicBezTo>
                    <a:cubicBezTo>
                      <a:pt x="224" y="1449"/>
                      <a:pt x="177" y="1565"/>
                      <a:pt x="140" y="1686"/>
                    </a:cubicBezTo>
                    <a:cubicBezTo>
                      <a:pt x="100" y="1774"/>
                      <a:pt x="78" y="1870"/>
                      <a:pt x="53" y="2008"/>
                    </a:cubicBezTo>
                    <a:cubicBezTo>
                      <a:pt x="31" y="2140"/>
                      <a:pt x="19" y="2276"/>
                      <a:pt x="8" y="2420"/>
                    </a:cubicBezTo>
                    <a:cubicBezTo>
                      <a:pt x="1" y="2571"/>
                      <a:pt x="23" y="2725"/>
                      <a:pt x="59" y="2963"/>
                    </a:cubicBezTo>
                    <a:cubicBezTo>
                      <a:pt x="93" y="3167"/>
                      <a:pt x="177" y="3360"/>
                      <a:pt x="270" y="3559"/>
                    </a:cubicBezTo>
                    <a:cubicBezTo>
                      <a:pt x="330" y="3691"/>
                      <a:pt x="410" y="3814"/>
                      <a:pt x="504" y="3925"/>
                    </a:cubicBezTo>
                    <a:cubicBezTo>
                      <a:pt x="518" y="3947"/>
                      <a:pt x="534" y="3965"/>
                      <a:pt x="547" y="3985"/>
                    </a:cubicBezTo>
                    <a:cubicBezTo>
                      <a:pt x="695" y="4168"/>
                      <a:pt x="841" y="4314"/>
                      <a:pt x="999" y="4432"/>
                    </a:cubicBezTo>
                    <a:cubicBezTo>
                      <a:pt x="1373" y="4703"/>
                      <a:pt x="1789" y="4869"/>
                      <a:pt x="2199" y="4905"/>
                    </a:cubicBezTo>
                    <a:cubicBezTo>
                      <a:pt x="2280" y="4915"/>
                      <a:pt x="2362" y="4920"/>
                      <a:pt x="2444" y="4920"/>
                    </a:cubicBezTo>
                    <a:cubicBezTo>
                      <a:pt x="2453" y="4920"/>
                      <a:pt x="2462" y="4920"/>
                      <a:pt x="2471" y="4920"/>
                    </a:cubicBezTo>
                    <a:cubicBezTo>
                      <a:pt x="2857" y="4920"/>
                      <a:pt x="3209" y="4843"/>
                      <a:pt x="3525" y="4690"/>
                    </a:cubicBezTo>
                    <a:cubicBezTo>
                      <a:pt x="3904" y="4499"/>
                      <a:pt x="4223" y="4233"/>
                      <a:pt x="4454" y="3921"/>
                    </a:cubicBezTo>
                    <a:cubicBezTo>
                      <a:pt x="4722" y="3533"/>
                      <a:pt x="4879" y="3114"/>
                      <a:pt x="4916" y="2703"/>
                    </a:cubicBezTo>
                    <a:cubicBezTo>
                      <a:pt x="4954" y="2274"/>
                      <a:pt x="4887" y="1866"/>
                      <a:pt x="4726" y="1496"/>
                    </a:cubicBezTo>
                    <a:cubicBezTo>
                      <a:pt x="4564" y="1114"/>
                      <a:pt x="4311" y="790"/>
                      <a:pt x="3985" y="526"/>
                    </a:cubicBezTo>
                    <a:cubicBezTo>
                      <a:pt x="3896" y="457"/>
                      <a:pt x="3799" y="394"/>
                      <a:pt x="3632" y="291"/>
                    </a:cubicBezTo>
                    <a:cubicBezTo>
                      <a:pt x="3603" y="274"/>
                      <a:pt x="3575" y="257"/>
                      <a:pt x="3543" y="244"/>
                    </a:cubicBezTo>
                    <a:cubicBezTo>
                      <a:pt x="3386" y="168"/>
                      <a:pt x="3222" y="109"/>
                      <a:pt x="3052" y="68"/>
                    </a:cubicBezTo>
                    <a:cubicBezTo>
                      <a:pt x="2960" y="37"/>
                      <a:pt x="2850" y="23"/>
                      <a:pt x="2717" y="4"/>
                    </a:cubicBezTo>
                    <a:cubicBezTo>
                      <a:pt x="2714" y="4"/>
                      <a:pt x="2712" y="3"/>
                      <a:pt x="2711" y="0"/>
                    </a:cubicBezTo>
                    <a:close/>
                  </a:path>
                </a:pathLst>
              </a:custGeom>
              <a:solidFill>
                <a:srgbClr val="5DD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 name="Google Shape;1621;p43"/>
              <p:cNvSpPr/>
              <p:nvPr/>
            </p:nvSpPr>
            <p:spPr>
              <a:xfrm>
                <a:off x="4567000" y="1863700"/>
                <a:ext cx="240875" cy="236325"/>
              </a:xfrm>
              <a:custGeom>
                <a:avLst/>
                <a:gdLst/>
                <a:ahLst/>
                <a:cxnLst/>
                <a:rect l="l" t="t" r="r" b="b"/>
                <a:pathLst>
                  <a:path w="9635" h="9453" extrusionOk="0">
                    <a:moveTo>
                      <a:pt x="4770" y="0"/>
                    </a:moveTo>
                    <a:cubicBezTo>
                      <a:pt x="4550" y="3"/>
                      <a:pt x="4332" y="20"/>
                      <a:pt x="4116" y="52"/>
                    </a:cubicBezTo>
                    <a:lnTo>
                      <a:pt x="3976" y="73"/>
                    </a:lnTo>
                    <a:cubicBezTo>
                      <a:pt x="3921" y="81"/>
                      <a:pt x="3865" y="89"/>
                      <a:pt x="3812" y="100"/>
                    </a:cubicBezTo>
                    <a:cubicBezTo>
                      <a:pt x="3312" y="184"/>
                      <a:pt x="2798" y="390"/>
                      <a:pt x="2236" y="723"/>
                    </a:cubicBezTo>
                    <a:cubicBezTo>
                      <a:pt x="1998" y="867"/>
                      <a:pt x="1774" y="1054"/>
                      <a:pt x="1564" y="1233"/>
                    </a:cubicBezTo>
                    <a:cubicBezTo>
                      <a:pt x="1356" y="1422"/>
                      <a:pt x="1167" y="1632"/>
                      <a:pt x="1000" y="1858"/>
                    </a:cubicBezTo>
                    <a:cubicBezTo>
                      <a:pt x="619" y="2360"/>
                      <a:pt x="338" y="2931"/>
                      <a:pt x="173" y="3540"/>
                    </a:cubicBezTo>
                    <a:cubicBezTo>
                      <a:pt x="145" y="3642"/>
                      <a:pt x="122" y="3748"/>
                      <a:pt x="100" y="3858"/>
                    </a:cubicBezTo>
                    <a:cubicBezTo>
                      <a:pt x="11" y="4325"/>
                      <a:pt x="1" y="4832"/>
                      <a:pt x="66" y="5346"/>
                    </a:cubicBezTo>
                    <a:cubicBezTo>
                      <a:pt x="102" y="5610"/>
                      <a:pt x="159" y="5871"/>
                      <a:pt x="236" y="6127"/>
                    </a:cubicBezTo>
                    <a:cubicBezTo>
                      <a:pt x="247" y="6164"/>
                      <a:pt x="258" y="6204"/>
                      <a:pt x="269" y="6241"/>
                    </a:cubicBezTo>
                    <a:cubicBezTo>
                      <a:pt x="354" y="6505"/>
                      <a:pt x="490" y="6798"/>
                      <a:pt x="677" y="7138"/>
                    </a:cubicBezTo>
                    <a:cubicBezTo>
                      <a:pt x="956" y="7625"/>
                      <a:pt x="1356" y="8069"/>
                      <a:pt x="1862" y="8466"/>
                    </a:cubicBezTo>
                    <a:cubicBezTo>
                      <a:pt x="2366" y="8862"/>
                      <a:pt x="2964" y="9152"/>
                      <a:pt x="3631" y="9329"/>
                    </a:cubicBezTo>
                    <a:cubicBezTo>
                      <a:pt x="3870" y="9388"/>
                      <a:pt x="4149" y="9424"/>
                      <a:pt x="4491" y="9446"/>
                    </a:cubicBezTo>
                    <a:cubicBezTo>
                      <a:pt x="4568" y="9453"/>
                      <a:pt x="4652" y="9453"/>
                      <a:pt x="4729" y="9453"/>
                    </a:cubicBezTo>
                    <a:cubicBezTo>
                      <a:pt x="4953" y="9453"/>
                      <a:pt x="5176" y="9436"/>
                      <a:pt x="5397" y="9402"/>
                    </a:cubicBezTo>
                    <a:cubicBezTo>
                      <a:pt x="5757" y="9347"/>
                      <a:pt x="6084" y="9270"/>
                      <a:pt x="6392" y="9159"/>
                    </a:cubicBezTo>
                    <a:cubicBezTo>
                      <a:pt x="6697" y="9049"/>
                      <a:pt x="7013" y="8887"/>
                      <a:pt x="7332" y="8682"/>
                    </a:cubicBezTo>
                    <a:cubicBezTo>
                      <a:pt x="8357" y="8022"/>
                      <a:pt x="9102" y="6919"/>
                      <a:pt x="9373" y="5668"/>
                    </a:cubicBezTo>
                    <a:cubicBezTo>
                      <a:pt x="9634" y="4476"/>
                      <a:pt x="9378" y="3169"/>
                      <a:pt x="8665" y="2087"/>
                    </a:cubicBezTo>
                    <a:cubicBezTo>
                      <a:pt x="8041" y="1153"/>
                      <a:pt x="7027" y="445"/>
                      <a:pt x="5890" y="136"/>
                    </a:cubicBezTo>
                    <a:cubicBezTo>
                      <a:pt x="5633" y="71"/>
                      <a:pt x="5368" y="34"/>
                      <a:pt x="5012" y="12"/>
                    </a:cubicBezTo>
                    <a:cubicBezTo>
                      <a:pt x="4932" y="4"/>
                      <a:pt x="4851" y="0"/>
                      <a:pt x="4770" y="0"/>
                    </a:cubicBezTo>
                    <a:close/>
                  </a:path>
                </a:pathLst>
              </a:custGeom>
              <a:solidFill>
                <a:srgbClr val="5DD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 name="Google Shape;1622;p43"/>
              <p:cNvSpPr/>
              <p:nvPr/>
            </p:nvSpPr>
            <p:spPr>
              <a:xfrm>
                <a:off x="2093125" y="2167450"/>
                <a:ext cx="237575" cy="236450"/>
              </a:xfrm>
              <a:custGeom>
                <a:avLst/>
                <a:gdLst/>
                <a:ahLst/>
                <a:cxnLst/>
                <a:rect l="l" t="t" r="r" b="b"/>
                <a:pathLst>
                  <a:path w="9503" h="9458" extrusionOk="0">
                    <a:moveTo>
                      <a:pt x="4799" y="1"/>
                    </a:moveTo>
                    <a:cubicBezTo>
                      <a:pt x="4789" y="1"/>
                      <a:pt x="4779" y="1"/>
                      <a:pt x="4769" y="1"/>
                    </a:cubicBezTo>
                    <a:cubicBezTo>
                      <a:pt x="4530" y="2"/>
                      <a:pt x="4292" y="22"/>
                      <a:pt x="4055" y="60"/>
                    </a:cubicBezTo>
                    <a:cubicBezTo>
                      <a:pt x="4004" y="68"/>
                      <a:pt x="3952" y="76"/>
                      <a:pt x="3898" y="85"/>
                    </a:cubicBezTo>
                    <a:cubicBezTo>
                      <a:pt x="3710" y="115"/>
                      <a:pt x="3526" y="157"/>
                      <a:pt x="3344" y="210"/>
                    </a:cubicBezTo>
                    <a:cubicBezTo>
                      <a:pt x="3170" y="264"/>
                      <a:pt x="3002" y="328"/>
                      <a:pt x="2837" y="405"/>
                    </a:cubicBezTo>
                    <a:cubicBezTo>
                      <a:pt x="2731" y="452"/>
                      <a:pt x="2624" y="504"/>
                      <a:pt x="2466" y="589"/>
                    </a:cubicBezTo>
                    <a:cubicBezTo>
                      <a:pt x="2144" y="757"/>
                      <a:pt x="1854" y="988"/>
                      <a:pt x="1611" y="1193"/>
                    </a:cubicBezTo>
                    <a:cubicBezTo>
                      <a:pt x="1272" y="1486"/>
                      <a:pt x="982" y="1829"/>
                      <a:pt x="748" y="2210"/>
                    </a:cubicBezTo>
                    <a:cubicBezTo>
                      <a:pt x="715" y="2261"/>
                      <a:pt x="685" y="2314"/>
                      <a:pt x="658" y="2369"/>
                    </a:cubicBezTo>
                    <a:lnTo>
                      <a:pt x="654" y="2373"/>
                    </a:lnTo>
                    <a:lnTo>
                      <a:pt x="650" y="2383"/>
                    </a:lnTo>
                    <a:lnTo>
                      <a:pt x="599" y="2465"/>
                    </a:lnTo>
                    <a:lnTo>
                      <a:pt x="547" y="2567"/>
                    </a:lnTo>
                    <a:cubicBezTo>
                      <a:pt x="389" y="2861"/>
                      <a:pt x="279" y="3158"/>
                      <a:pt x="181" y="3529"/>
                    </a:cubicBezTo>
                    <a:lnTo>
                      <a:pt x="151" y="3664"/>
                    </a:lnTo>
                    <a:lnTo>
                      <a:pt x="107" y="3856"/>
                    </a:lnTo>
                    <a:cubicBezTo>
                      <a:pt x="63" y="4077"/>
                      <a:pt x="36" y="4302"/>
                      <a:pt x="26" y="4527"/>
                    </a:cubicBezTo>
                    <a:cubicBezTo>
                      <a:pt x="0" y="4953"/>
                      <a:pt x="47" y="5412"/>
                      <a:pt x="165" y="5893"/>
                    </a:cubicBezTo>
                    <a:lnTo>
                      <a:pt x="217" y="6047"/>
                    </a:lnTo>
                    <a:cubicBezTo>
                      <a:pt x="238" y="6124"/>
                      <a:pt x="262" y="6198"/>
                      <a:pt x="287" y="6275"/>
                    </a:cubicBezTo>
                    <a:cubicBezTo>
                      <a:pt x="477" y="6851"/>
                      <a:pt x="812" y="7405"/>
                      <a:pt x="1274" y="7927"/>
                    </a:cubicBezTo>
                    <a:cubicBezTo>
                      <a:pt x="1607" y="8305"/>
                      <a:pt x="2049" y="8642"/>
                      <a:pt x="2587" y="8932"/>
                    </a:cubicBezTo>
                    <a:cubicBezTo>
                      <a:pt x="3143" y="9226"/>
                      <a:pt x="3781" y="9399"/>
                      <a:pt x="4495" y="9446"/>
                    </a:cubicBezTo>
                    <a:lnTo>
                      <a:pt x="4492" y="9446"/>
                    </a:lnTo>
                    <a:cubicBezTo>
                      <a:pt x="4584" y="9454"/>
                      <a:pt x="4675" y="9458"/>
                      <a:pt x="4768" y="9458"/>
                    </a:cubicBezTo>
                    <a:cubicBezTo>
                      <a:pt x="5240" y="9458"/>
                      <a:pt x="5733" y="9377"/>
                      <a:pt x="6236" y="9219"/>
                    </a:cubicBezTo>
                    <a:cubicBezTo>
                      <a:pt x="6829" y="9024"/>
                      <a:pt x="7414" y="8679"/>
                      <a:pt x="7960" y="8198"/>
                    </a:cubicBezTo>
                    <a:cubicBezTo>
                      <a:pt x="8382" y="7824"/>
                      <a:pt x="8750" y="7317"/>
                      <a:pt x="9026" y="6734"/>
                    </a:cubicBezTo>
                    <a:cubicBezTo>
                      <a:pt x="9296" y="6179"/>
                      <a:pt x="9450" y="5544"/>
                      <a:pt x="9477" y="4850"/>
                    </a:cubicBezTo>
                    <a:cubicBezTo>
                      <a:pt x="9503" y="4311"/>
                      <a:pt x="9399" y="3709"/>
                      <a:pt x="9182" y="3102"/>
                    </a:cubicBezTo>
                    <a:cubicBezTo>
                      <a:pt x="8997" y="2563"/>
                      <a:pt x="8684" y="2046"/>
                      <a:pt x="8252" y="1557"/>
                    </a:cubicBezTo>
                    <a:lnTo>
                      <a:pt x="8163" y="1461"/>
                    </a:lnTo>
                    <a:cubicBezTo>
                      <a:pt x="7844" y="1110"/>
                      <a:pt x="7422" y="793"/>
                      <a:pt x="6908" y="518"/>
                    </a:cubicBezTo>
                    <a:cubicBezTo>
                      <a:pt x="6636" y="375"/>
                      <a:pt x="6357" y="277"/>
                      <a:pt x="6122" y="200"/>
                    </a:cubicBezTo>
                    <a:cubicBezTo>
                      <a:pt x="5862" y="119"/>
                      <a:pt x="5568" y="64"/>
                      <a:pt x="5223" y="27"/>
                    </a:cubicBezTo>
                    <a:lnTo>
                      <a:pt x="5123" y="19"/>
                    </a:lnTo>
                    <a:cubicBezTo>
                      <a:pt x="5016" y="7"/>
                      <a:pt x="4907" y="1"/>
                      <a:pt x="4799" y="1"/>
                    </a:cubicBezTo>
                    <a:close/>
                  </a:path>
                </a:pathLst>
              </a:custGeom>
              <a:solidFill>
                <a:srgbClr val="5DD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 name="Google Shape;1623;p43"/>
              <p:cNvSpPr/>
              <p:nvPr/>
            </p:nvSpPr>
            <p:spPr>
              <a:xfrm>
                <a:off x="4669475" y="2541600"/>
                <a:ext cx="236950" cy="236900"/>
              </a:xfrm>
              <a:custGeom>
                <a:avLst/>
                <a:gdLst/>
                <a:ahLst/>
                <a:cxnLst/>
                <a:rect l="l" t="t" r="r" b="b"/>
                <a:pathLst>
                  <a:path w="9478" h="9476" extrusionOk="0">
                    <a:moveTo>
                      <a:pt x="4743" y="1"/>
                    </a:moveTo>
                    <a:cubicBezTo>
                      <a:pt x="4591" y="1"/>
                      <a:pt x="4445" y="12"/>
                      <a:pt x="4272" y="28"/>
                    </a:cubicBezTo>
                    <a:lnTo>
                      <a:pt x="4170" y="41"/>
                    </a:lnTo>
                    <a:lnTo>
                      <a:pt x="4034" y="61"/>
                    </a:lnTo>
                    <a:lnTo>
                      <a:pt x="3862" y="86"/>
                    </a:lnTo>
                    <a:cubicBezTo>
                      <a:pt x="3670" y="114"/>
                      <a:pt x="3480" y="160"/>
                      <a:pt x="3296" y="222"/>
                    </a:cubicBezTo>
                    <a:cubicBezTo>
                      <a:pt x="3109" y="284"/>
                      <a:pt x="2926" y="361"/>
                      <a:pt x="2743" y="439"/>
                    </a:cubicBezTo>
                    <a:cubicBezTo>
                      <a:pt x="2396" y="589"/>
                      <a:pt x="2047" y="818"/>
                      <a:pt x="1696" y="1107"/>
                    </a:cubicBezTo>
                    <a:cubicBezTo>
                      <a:pt x="1594" y="1190"/>
                      <a:pt x="1497" y="1279"/>
                      <a:pt x="1403" y="1371"/>
                    </a:cubicBezTo>
                    <a:cubicBezTo>
                      <a:pt x="1245" y="1525"/>
                      <a:pt x="1086" y="1713"/>
                      <a:pt x="888" y="1988"/>
                    </a:cubicBezTo>
                    <a:cubicBezTo>
                      <a:pt x="467" y="2546"/>
                      <a:pt x="177" y="3258"/>
                      <a:pt x="55" y="4044"/>
                    </a:cubicBezTo>
                    <a:cubicBezTo>
                      <a:pt x="29" y="4230"/>
                      <a:pt x="13" y="4415"/>
                      <a:pt x="5" y="4601"/>
                    </a:cubicBezTo>
                    <a:cubicBezTo>
                      <a:pt x="5" y="4645"/>
                      <a:pt x="5" y="4690"/>
                      <a:pt x="3" y="4734"/>
                    </a:cubicBezTo>
                    <a:cubicBezTo>
                      <a:pt x="0" y="4990"/>
                      <a:pt x="22" y="5245"/>
                      <a:pt x="69" y="5498"/>
                    </a:cubicBezTo>
                    <a:cubicBezTo>
                      <a:pt x="127" y="5835"/>
                      <a:pt x="220" y="6166"/>
                      <a:pt x="345" y="6485"/>
                    </a:cubicBezTo>
                    <a:cubicBezTo>
                      <a:pt x="565" y="7046"/>
                      <a:pt x="913" y="7578"/>
                      <a:pt x="1383" y="8063"/>
                    </a:cubicBezTo>
                    <a:cubicBezTo>
                      <a:pt x="1758" y="8452"/>
                      <a:pt x="2253" y="8793"/>
                      <a:pt x="2812" y="9046"/>
                    </a:cubicBezTo>
                    <a:lnTo>
                      <a:pt x="2812" y="9047"/>
                    </a:lnTo>
                    <a:cubicBezTo>
                      <a:pt x="3366" y="9293"/>
                      <a:pt x="4012" y="9435"/>
                      <a:pt x="4736" y="9476"/>
                    </a:cubicBezTo>
                    <a:cubicBezTo>
                      <a:pt x="5287" y="9456"/>
                      <a:pt x="5830" y="9352"/>
                      <a:pt x="6349" y="9167"/>
                    </a:cubicBezTo>
                    <a:cubicBezTo>
                      <a:pt x="6897" y="8970"/>
                      <a:pt x="7433" y="8639"/>
                      <a:pt x="7940" y="8192"/>
                    </a:cubicBezTo>
                    <a:cubicBezTo>
                      <a:pt x="8340" y="7839"/>
                      <a:pt x="8686" y="7368"/>
                      <a:pt x="8968" y="6797"/>
                    </a:cubicBezTo>
                    <a:cubicBezTo>
                      <a:pt x="9246" y="6257"/>
                      <a:pt x="9405" y="5622"/>
                      <a:pt x="9448" y="4906"/>
                    </a:cubicBezTo>
                    <a:cubicBezTo>
                      <a:pt x="9478" y="4375"/>
                      <a:pt x="9390" y="3783"/>
                      <a:pt x="9191" y="3196"/>
                    </a:cubicBezTo>
                    <a:cubicBezTo>
                      <a:pt x="9011" y="2645"/>
                      <a:pt x="8696" y="2101"/>
                      <a:pt x="8249" y="1580"/>
                    </a:cubicBezTo>
                    <a:cubicBezTo>
                      <a:pt x="7904" y="1176"/>
                      <a:pt x="7412" y="798"/>
                      <a:pt x="6824" y="490"/>
                    </a:cubicBezTo>
                    <a:cubicBezTo>
                      <a:pt x="6280" y="218"/>
                      <a:pt x="5661" y="57"/>
                      <a:pt x="4974" y="9"/>
                    </a:cubicBezTo>
                    <a:cubicBezTo>
                      <a:pt x="4897" y="5"/>
                      <a:pt x="4820" y="1"/>
                      <a:pt x="4743" y="1"/>
                    </a:cubicBezTo>
                    <a:close/>
                  </a:path>
                </a:pathLst>
              </a:custGeom>
              <a:solidFill>
                <a:srgbClr val="5DD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 name="Google Shape;1624;p43"/>
              <p:cNvSpPr/>
              <p:nvPr/>
            </p:nvSpPr>
            <p:spPr>
              <a:xfrm>
                <a:off x="5396225" y="3626475"/>
                <a:ext cx="338150" cy="334775"/>
              </a:xfrm>
              <a:custGeom>
                <a:avLst/>
                <a:gdLst/>
                <a:ahLst/>
                <a:cxnLst/>
                <a:rect l="l" t="t" r="r" b="b"/>
                <a:pathLst>
                  <a:path w="13526" h="13391" extrusionOk="0">
                    <a:moveTo>
                      <a:pt x="6775" y="0"/>
                    </a:moveTo>
                    <a:lnTo>
                      <a:pt x="6467" y="4"/>
                    </a:lnTo>
                    <a:cubicBezTo>
                      <a:pt x="6120" y="20"/>
                      <a:pt x="5775" y="63"/>
                      <a:pt x="5434" y="132"/>
                    </a:cubicBezTo>
                    <a:cubicBezTo>
                      <a:pt x="5284" y="157"/>
                      <a:pt x="5135" y="194"/>
                      <a:pt x="4988" y="238"/>
                    </a:cubicBezTo>
                    <a:lnTo>
                      <a:pt x="4982" y="238"/>
                    </a:lnTo>
                    <a:cubicBezTo>
                      <a:pt x="4982" y="236"/>
                      <a:pt x="4983" y="233"/>
                      <a:pt x="4986" y="230"/>
                    </a:cubicBezTo>
                    <a:lnTo>
                      <a:pt x="4986" y="230"/>
                    </a:lnTo>
                    <a:lnTo>
                      <a:pt x="4908" y="256"/>
                    </a:lnTo>
                    <a:lnTo>
                      <a:pt x="4857" y="267"/>
                    </a:lnTo>
                    <a:cubicBezTo>
                      <a:pt x="4519" y="366"/>
                      <a:pt x="4189" y="494"/>
                      <a:pt x="3873" y="650"/>
                    </a:cubicBezTo>
                    <a:cubicBezTo>
                      <a:pt x="3587" y="777"/>
                      <a:pt x="3281" y="953"/>
                      <a:pt x="2966" y="1170"/>
                    </a:cubicBezTo>
                    <a:cubicBezTo>
                      <a:pt x="2621" y="1406"/>
                      <a:pt x="2300" y="1680"/>
                      <a:pt x="1953" y="2025"/>
                    </a:cubicBezTo>
                    <a:lnTo>
                      <a:pt x="1887" y="2106"/>
                    </a:lnTo>
                    <a:lnTo>
                      <a:pt x="1788" y="2217"/>
                    </a:lnTo>
                    <a:lnTo>
                      <a:pt x="1690" y="2327"/>
                    </a:lnTo>
                    <a:cubicBezTo>
                      <a:pt x="1158" y="2932"/>
                      <a:pt x="750" y="3637"/>
                      <a:pt x="464" y="4431"/>
                    </a:cubicBezTo>
                    <a:cubicBezTo>
                      <a:pt x="464" y="4434"/>
                      <a:pt x="460" y="4434"/>
                      <a:pt x="460" y="4437"/>
                    </a:cubicBezTo>
                    <a:cubicBezTo>
                      <a:pt x="449" y="4467"/>
                      <a:pt x="441" y="4496"/>
                      <a:pt x="431" y="4526"/>
                    </a:cubicBezTo>
                    <a:cubicBezTo>
                      <a:pt x="431" y="4526"/>
                      <a:pt x="431" y="4529"/>
                      <a:pt x="427" y="4529"/>
                    </a:cubicBezTo>
                    <a:cubicBezTo>
                      <a:pt x="364" y="4718"/>
                      <a:pt x="306" y="4912"/>
                      <a:pt x="255" y="5110"/>
                    </a:cubicBezTo>
                    <a:cubicBezTo>
                      <a:pt x="247" y="5150"/>
                      <a:pt x="236" y="5187"/>
                      <a:pt x="228" y="5227"/>
                    </a:cubicBezTo>
                    <a:cubicBezTo>
                      <a:pt x="196" y="5370"/>
                      <a:pt x="167" y="5517"/>
                      <a:pt x="141" y="5667"/>
                    </a:cubicBezTo>
                    <a:cubicBezTo>
                      <a:pt x="1" y="6564"/>
                      <a:pt x="53" y="7521"/>
                      <a:pt x="295" y="8442"/>
                    </a:cubicBezTo>
                    <a:lnTo>
                      <a:pt x="324" y="8554"/>
                    </a:lnTo>
                    <a:cubicBezTo>
                      <a:pt x="354" y="8658"/>
                      <a:pt x="387" y="8765"/>
                      <a:pt x="431" y="8887"/>
                    </a:cubicBezTo>
                    <a:cubicBezTo>
                      <a:pt x="504" y="9092"/>
                      <a:pt x="589" y="9294"/>
                      <a:pt x="677" y="9496"/>
                    </a:cubicBezTo>
                    <a:cubicBezTo>
                      <a:pt x="1164" y="10619"/>
                      <a:pt x="2031" y="11611"/>
                      <a:pt x="3192" y="12366"/>
                    </a:cubicBezTo>
                    <a:cubicBezTo>
                      <a:pt x="3659" y="12671"/>
                      <a:pt x="4242" y="12932"/>
                      <a:pt x="4924" y="13145"/>
                    </a:cubicBezTo>
                    <a:cubicBezTo>
                      <a:pt x="5478" y="13306"/>
                      <a:pt x="6098" y="13390"/>
                      <a:pt x="6774" y="13390"/>
                    </a:cubicBezTo>
                    <a:cubicBezTo>
                      <a:pt x="6880" y="13390"/>
                      <a:pt x="6976" y="13390"/>
                      <a:pt x="7098" y="13383"/>
                    </a:cubicBezTo>
                    <a:cubicBezTo>
                      <a:pt x="8335" y="13333"/>
                      <a:pt x="9598" y="12891"/>
                      <a:pt x="10643" y="12146"/>
                    </a:cubicBezTo>
                    <a:cubicBezTo>
                      <a:pt x="11136" y="11797"/>
                      <a:pt x="11599" y="11358"/>
                      <a:pt x="12017" y="10832"/>
                    </a:cubicBezTo>
                    <a:cubicBezTo>
                      <a:pt x="12207" y="10593"/>
                      <a:pt x="12379" y="10342"/>
                      <a:pt x="12535" y="10080"/>
                    </a:cubicBezTo>
                    <a:cubicBezTo>
                      <a:pt x="12722" y="9764"/>
                      <a:pt x="12864" y="9429"/>
                      <a:pt x="12979" y="9147"/>
                    </a:cubicBezTo>
                    <a:cubicBezTo>
                      <a:pt x="13376" y="8208"/>
                      <a:pt x="13526" y="7125"/>
                      <a:pt x="13415" y="6010"/>
                    </a:cubicBezTo>
                    <a:cubicBezTo>
                      <a:pt x="13301" y="4912"/>
                      <a:pt x="12906" y="3828"/>
                      <a:pt x="12263" y="2884"/>
                    </a:cubicBezTo>
                    <a:cubicBezTo>
                      <a:pt x="11709" y="2081"/>
                      <a:pt x="10941" y="1383"/>
                      <a:pt x="10046" y="866"/>
                    </a:cubicBezTo>
                    <a:cubicBezTo>
                      <a:pt x="9613" y="608"/>
                      <a:pt x="9135" y="407"/>
                      <a:pt x="8580" y="249"/>
                    </a:cubicBezTo>
                    <a:cubicBezTo>
                      <a:pt x="8276" y="170"/>
                      <a:pt x="7967" y="110"/>
                      <a:pt x="7656" y="69"/>
                    </a:cubicBezTo>
                    <a:cubicBezTo>
                      <a:pt x="7455" y="39"/>
                      <a:pt x="7252" y="19"/>
                      <a:pt x="7058" y="7"/>
                    </a:cubicBezTo>
                    <a:cubicBezTo>
                      <a:pt x="6962" y="0"/>
                      <a:pt x="6871" y="0"/>
                      <a:pt x="6775" y="0"/>
                    </a:cubicBezTo>
                    <a:close/>
                  </a:path>
                </a:pathLst>
              </a:custGeom>
              <a:solidFill>
                <a:srgbClr val="5DD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 name="Google Shape;1625;p43"/>
              <p:cNvSpPr/>
              <p:nvPr/>
            </p:nvSpPr>
            <p:spPr>
              <a:xfrm>
                <a:off x="5620325" y="4033650"/>
                <a:ext cx="240925" cy="236075"/>
              </a:xfrm>
              <a:custGeom>
                <a:avLst/>
                <a:gdLst/>
                <a:ahLst/>
                <a:cxnLst/>
                <a:rect l="l" t="t" r="r" b="b"/>
                <a:pathLst>
                  <a:path w="9637" h="9443" extrusionOk="0">
                    <a:moveTo>
                      <a:pt x="4613" y="0"/>
                    </a:moveTo>
                    <a:cubicBezTo>
                      <a:pt x="4434" y="4"/>
                      <a:pt x="4251" y="33"/>
                      <a:pt x="4015" y="70"/>
                    </a:cubicBezTo>
                    <a:cubicBezTo>
                      <a:pt x="3530" y="138"/>
                      <a:pt x="3079" y="291"/>
                      <a:pt x="2606" y="536"/>
                    </a:cubicBezTo>
                    <a:lnTo>
                      <a:pt x="2602" y="540"/>
                    </a:lnTo>
                    <a:lnTo>
                      <a:pt x="2598" y="536"/>
                    </a:lnTo>
                    <a:lnTo>
                      <a:pt x="2538" y="570"/>
                    </a:lnTo>
                    <a:lnTo>
                      <a:pt x="2455" y="615"/>
                    </a:lnTo>
                    <a:cubicBezTo>
                      <a:pt x="2089" y="815"/>
                      <a:pt x="1756" y="1084"/>
                      <a:pt x="1376" y="1476"/>
                    </a:cubicBezTo>
                    <a:cubicBezTo>
                      <a:pt x="1196" y="1671"/>
                      <a:pt x="1027" y="1876"/>
                      <a:pt x="869" y="2089"/>
                    </a:cubicBezTo>
                    <a:cubicBezTo>
                      <a:pt x="704" y="2329"/>
                      <a:pt x="558" y="2607"/>
                      <a:pt x="420" y="2944"/>
                    </a:cubicBezTo>
                    <a:cubicBezTo>
                      <a:pt x="342" y="3146"/>
                      <a:pt x="277" y="3350"/>
                      <a:pt x="223" y="3557"/>
                    </a:cubicBezTo>
                    <a:cubicBezTo>
                      <a:pt x="180" y="3730"/>
                      <a:pt x="143" y="3914"/>
                      <a:pt x="112" y="4101"/>
                    </a:cubicBezTo>
                    <a:cubicBezTo>
                      <a:pt x="1" y="4929"/>
                      <a:pt x="113" y="5773"/>
                      <a:pt x="439" y="6542"/>
                    </a:cubicBezTo>
                    <a:cubicBezTo>
                      <a:pt x="598" y="6920"/>
                      <a:pt x="803" y="7274"/>
                      <a:pt x="1052" y="7599"/>
                    </a:cubicBezTo>
                    <a:cubicBezTo>
                      <a:pt x="1827" y="8602"/>
                      <a:pt x="2980" y="9258"/>
                      <a:pt x="4217" y="9410"/>
                    </a:cubicBezTo>
                    <a:cubicBezTo>
                      <a:pt x="4401" y="9431"/>
                      <a:pt x="4588" y="9441"/>
                      <a:pt x="4774" y="9443"/>
                    </a:cubicBezTo>
                    <a:cubicBezTo>
                      <a:pt x="5183" y="9443"/>
                      <a:pt x="5565" y="9398"/>
                      <a:pt x="5908" y="9309"/>
                    </a:cubicBezTo>
                    <a:cubicBezTo>
                      <a:pt x="6129" y="9269"/>
                      <a:pt x="6379" y="9185"/>
                      <a:pt x="6718" y="9041"/>
                    </a:cubicBezTo>
                    <a:cubicBezTo>
                      <a:pt x="7012" y="8907"/>
                      <a:pt x="7294" y="8743"/>
                      <a:pt x="7557" y="8554"/>
                    </a:cubicBezTo>
                    <a:cubicBezTo>
                      <a:pt x="7987" y="8237"/>
                      <a:pt x="8371" y="7841"/>
                      <a:pt x="8736" y="7331"/>
                    </a:cubicBezTo>
                    <a:cubicBezTo>
                      <a:pt x="8915" y="7063"/>
                      <a:pt x="9064" y="6775"/>
                      <a:pt x="9176" y="6473"/>
                    </a:cubicBezTo>
                    <a:cubicBezTo>
                      <a:pt x="9335" y="6069"/>
                      <a:pt x="9430" y="5697"/>
                      <a:pt x="9473" y="5338"/>
                    </a:cubicBezTo>
                    <a:cubicBezTo>
                      <a:pt x="9637" y="4104"/>
                      <a:pt x="9305" y="2855"/>
                      <a:pt x="8549" y="1866"/>
                    </a:cubicBezTo>
                    <a:cubicBezTo>
                      <a:pt x="7869" y="977"/>
                      <a:pt x="6882" y="349"/>
                      <a:pt x="5767" y="100"/>
                    </a:cubicBezTo>
                    <a:cubicBezTo>
                      <a:pt x="5495" y="37"/>
                      <a:pt x="5187" y="4"/>
                      <a:pt x="4842" y="4"/>
                    </a:cubicBezTo>
                    <a:cubicBezTo>
                      <a:pt x="4793" y="0"/>
                      <a:pt x="4746" y="0"/>
                      <a:pt x="4613" y="0"/>
                    </a:cubicBezTo>
                    <a:close/>
                  </a:path>
                </a:pathLst>
              </a:custGeom>
              <a:solidFill>
                <a:srgbClr val="5DD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 name="Google Shape;1626;p43"/>
              <p:cNvSpPr/>
              <p:nvPr/>
            </p:nvSpPr>
            <p:spPr>
              <a:xfrm>
                <a:off x="2183225" y="4321700"/>
                <a:ext cx="233625" cy="233150"/>
              </a:xfrm>
              <a:custGeom>
                <a:avLst/>
                <a:gdLst/>
                <a:ahLst/>
                <a:cxnLst/>
                <a:rect l="l" t="t" r="r" b="b"/>
                <a:pathLst>
                  <a:path w="9345" h="9326" extrusionOk="0">
                    <a:moveTo>
                      <a:pt x="4671" y="1"/>
                    </a:moveTo>
                    <a:cubicBezTo>
                      <a:pt x="4337" y="2"/>
                      <a:pt x="4002" y="36"/>
                      <a:pt x="3674" y="104"/>
                    </a:cubicBezTo>
                    <a:cubicBezTo>
                      <a:pt x="3210" y="215"/>
                      <a:pt x="2764" y="388"/>
                      <a:pt x="2347" y="618"/>
                    </a:cubicBezTo>
                    <a:lnTo>
                      <a:pt x="2229" y="691"/>
                    </a:lnTo>
                    <a:cubicBezTo>
                      <a:pt x="2130" y="750"/>
                      <a:pt x="2033" y="812"/>
                      <a:pt x="1935" y="882"/>
                    </a:cubicBezTo>
                    <a:cubicBezTo>
                      <a:pt x="1629" y="1099"/>
                      <a:pt x="1352" y="1355"/>
                      <a:pt x="1113" y="1645"/>
                    </a:cubicBezTo>
                    <a:lnTo>
                      <a:pt x="1113" y="1641"/>
                    </a:lnTo>
                    <a:lnTo>
                      <a:pt x="1098" y="1667"/>
                    </a:lnTo>
                    <a:lnTo>
                      <a:pt x="1029" y="1752"/>
                    </a:lnTo>
                    <a:cubicBezTo>
                      <a:pt x="891" y="1917"/>
                      <a:pt x="753" y="2118"/>
                      <a:pt x="615" y="2358"/>
                    </a:cubicBezTo>
                    <a:cubicBezTo>
                      <a:pt x="570" y="2435"/>
                      <a:pt x="526" y="2516"/>
                      <a:pt x="485" y="2597"/>
                    </a:cubicBezTo>
                    <a:cubicBezTo>
                      <a:pt x="340" y="2879"/>
                      <a:pt x="229" y="3179"/>
                      <a:pt x="155" y="3488"/>
                    </a:cubicBezTo>
                    <a:cubicBezTo>
                      <a:pt x="54" y="3837"/>
                      <a:pt x="0" y="4241"/>
                      <a:pt x="4" y="4692"/>
                    </a:cubicBezTo>
                    <a:cubicBezTo>
                      <a:pt x="4" y="4747"/>
                      <a:pt x="4" y="4802"/>
                      <a:pt x="8" y="4857"/>
                    </a:cubicBezTo>
                    <a:cubicBezTo>
                      <a:pt x="13" y="5069"/>
                      <a:pt x="37" y="5281"/>
                      <a:pt x="77" y="5488"/>
                    </a:cubicBezTo>
                    <a:cubicBezTo>
                      <a:pt x="105" y="5602"/>
                      <a:pt x="127" y="5712"/>
                      <a:pt x="160" y="5830"/>
                    </a:cubicBezTo>
                    <a:lnTo>
                      <a:pt x="199" y="5967"/>
                    </a:lnTo>
                    <a:lnTo>
                      <a:pt x="193" y="5970"/>
                    </a:lnTo>
                    <a:cubicBezTo>
                      <a:pt x="259" y="6227"/>
                      <a:pt x="369" y="6498"/>
                      <a:pt x="542" y="6822"/>
                    </a:cubicBezTo>
                    <a:cubicBezTo>
                      <a:pt x="581" y="6906"/>
                      <a:pt x="625" y="6988"/>
                      <a:pt x="674" y="7066"/>
                    </a:cubicBezTo>
                    <a:lnTo>
                      <a:pt x="722" y="7151"/>
                    </a:lnTo>
                    <a:lnTo>
                      <a:pt x="828" y="7317"/>
                    </a:lnTo>
                    <a:cubicBezTo>
                      <a:pt x="953" y="7494"/>
                      <a:pt x="1096" y="7662"/>
                      <a:pt x="1276" y="7856"/>
                    </a:cubicBezTo>
                    <a:cubicBezTo>
                      <a:pt x="1342" y="7932"/>
                      <a:pt x="1411" y="8005"/>
                      <a:pt x="1484" y="8073"/>
                    </a:cubicBezTo>
                    <a:cubicBezTo>
                      <a:pt x="1778" y="8353"/>
                      <a:pt x="2113" y="8564"/>
                      <a:pt x="2403" y="8734"/>
                    </a:cubicBezTo>
                    <a:cubicBezTo>
                      <a:pt x="2866" y="8980"/>
                      <a:pt x="3299" y="9138"/>
                      <a:pt x="3757" y="9236"/>
                    </a:cubicBezTo>
                    <a:cubicBezTo>
                      <a:pt x="4041" y="9295"/>
                      <a:pt x="4330" y="9324"/>
                      <a:pt x="4619" y="9325"/>
                    </a:cubicBezTo>
                    <a:cubicBezTo>
                      <a:pt x="4626" y="9325"/>
                      <a:pt x="4633" y="9325"/>
                      <a:pt x="4639" y="9325"/>
                    </a:cubicBezTo>
                    <a:cubicBezTo>
                      <a:pt x="4920" y="9325"/>
                      <a:pt x="5200" y="9299"/>
                      <a:pt x="5475" y="9248"/>
                    </a:cubicBezTo>
                    <a:cubicBezTo>
                      <a:pt x="6092" y="9149"/>
                      <a:pt x="6701" y="8903"/>
                      <a:pt x="7284" y="8520"/>
                    </a:cubicBezTo>
                    <a:cubicBezTo>
                      <a:pt x="7552" y="8345"/>
                      <a:pt x="7785" y="8132"/>
                      <a:pt x="7993" y="7926"/>
                    </a:cubicBezTo>
                    <a:cubicBezTo>
                      <a:pt x="8173" y="7758"/>
                      <a:pt x="8346" y="7541"/>
                      <a:pt x="8539" y="7247"/>
                    </a:cubicBezTo>
                    <a:lnTo>
                      <a:pt x="8677" y="7030"/>
                    </a:lnTo>
                    <a:cubicBezTo>
                      <a:pt x="8981" y="6508"/>
                      <a:pt x="9185" y="5933"/>
                      <a:pt x="9278" y="5335"/>
                    </a:cubicBezTo>
                    <a:cubicBezTo>
                      <a:pt x="9292" y="5239"/>
                      <a:pt x="9304" y="5137"/>
                      <a:pt x="9315" y="5037"/>
                    </a:cubicBezTo>
                    <a:cubicBezTo>
                      <a:pt x="9326" y="4916"/>
                      <a:pt x="9333" y="4810"/>
                      <a:pt x="9333" y="4700"/>
                    </a:cubicBezTo>
                    <a:cubicBezTo>
                      <a:pt x="9345" y="3661"/>
                      <a:pt x="8985" y="2622"/>
                      <a:pt x="8324" y="1775"/>
                    </a:cubicBezTo>
                    <a:cubicBezTo>
                      <a:pt x="8257" y="1686"/>
                      <a:pt x="8184" y="1602"/>
                      <a:pt x="8111" y="1521"/>
                    </a:cubicBezTo>
                    <a:cubicBezTo>
                      <a:pt x="7384" y="721"/>
                      <a:pt x="6386" y="199"/>
                      <a:pt x="5291" y="45"/>
                    </a:cubicBezTo>
                    <a:cubicBezTo>
                      <a:pt x="5086" y="16"/>
                      <a:pt x="4879" y="2"/>
                      <a:pt x="4671" y="1"/>
                    </a:cubicBezTo>
                    <a:close/>
                  </a:path>
                </a:pathLst>
              </a:custGeom>
              <a:solidFill>
                <a:srgbClr val="5DD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 name="Google Shape;1627;p43"/>
              <p:cNvSpPr/>
              <p:nvPr/>
            </p:nvSpPr>
            <p:spPr>
              <a:xfrm>
                <a:off x="4917300" y="4559875"/>
                <a:ext cx="125875" cy="124850"/>
              </a:xfrm>
              <a:custGeom>
                <a:avLst/>
                <a:gdLst/>
                <a:ahLst/>
                <a:cxnLst/>
                <a:rect l="l" t="t" r="r" b="b"/>
                <a:pathLst>
                  <a:path w="5035" h="4994" extrusionOk="0">
                    <a:moveTo>
                      <a:pt x="2537" y="1"/>
                    </a:moveTo>
                    <a:lnTo>
                      <a:pt x="2416" y="15"/>
                    </a:lnTo>
                    <a:lnTo>
                      <a:pt x="2284" y="26"/>
                    </a:lnTo>
                    <a:lnTo>
                      <a:pt x="2140" y="48"/>
                    </a:lnTo>
                    <a:cubicBezTo>
                      <a:pt x="2068" y="60"/>
                      <a:pt x="1998" y="78"/>
                      <a:pt x="1928" y="92"/>
                    </a:cubicBezTo>
                    <a:cubicBezTo>
                      <a:pt x="1867" y="100"/>
                      <a:pt x="1807" y="113"/>
                      <a:pt x="1748" y="133"/>
                    </a:cubicBezTo>
                    <a:cubicBezTo>
                      <a:pt x="1573" y="188"/>
                      <a:pt x="1396" y="283"/>
                      <a:pt x="1242" y="368"/>
                    </a:cubicBezTo>
                    <a:cubicBezTo>
                      <a:pt x="1090" y="455"/>
                      <a:pt x="950" y="563"/>
                      <a:pt x="826" y="687"/>
                    </a:cubicBezTo>
                    <a:lnTo>
                      <a:pt x="705" y="815"/>
                    </a:lnTo>
                    <a:cubicBezTo>
                      <a:pt x="618" y="915"/>
                      <a:pt x="537" y="1022"/>
                      <a:pt x="456" y="1124"/>
                    </a:cubicBezTo>
                    <a:cubicBezTo>
                      <a:pt x="362" y="1265"/>
                      <a:pt x="284" y="1417"/>
                      <a:pt x="221" y="1575"/>
                    </a:cubicBezTo>
                    <a:lnTo>
                      <a:pt x="184" y="1664"/>
                    </a:lnTo>
                    <a:cubicBezTo>
                      <a:pt x="99" y="1862"/>
                      <a:pt x="71" y="2082"/>
                      <a:pt x="41" y="2332"/>
                    </a:cubicBezTo>
                    <a:cubicBezTo>
                      <a:pt x="0" y="2695"/>
                      <a:pt x="88" y="3055"/>
                      <a:pt x="170" y="3327"/>
                    </a:cubicBezTo>
                    <a:lnTo>
                      <a:pt x="221" y="3432"/>
                    </a:lnTo>
                    <a:cubicBezTo>
                      <a:pt x="353" y="3781"/>
                      <a:pt x="584" y="4104"/>
                      <a:pt x="907" y="4399"/>
                    </a:cubicBezTo>
                    <a:cubicBezTo>
                      <a:pt x="1212" y="4666"/>
                      <a:pt x="1601" y="4853"/>
                      <a:pt x="2030" y="4949"/>
                    </a:cubicBezTo>
                    <a:lnTo>
                      <a:pt x="2029" y="4949"/>
                    </a:lnTo>
                    <a:cubicBezTo>
                      <a:pt x="2175" y="4978"/>
                      <a:pt x="2323" y="4993"/>
                      <a:pt x="2470" y="4993"/>
                    </a:cubicBezTo>
                    <a:cubicBezTo>
                      <a:pt x="2476" y="4993"/>
                      <a:pt x="2482" y="4993"/>
                      <a:pt x="2488" y="4993"/>
                    </a:cubicBezTo>
                    <a:cubicBezTo>
                      <a:pt x="2713" y="4993"/>
                      <a:pt x="2947" y="4963"/>
                      <a:pt x="3207" y="4912"/>
                    </a:cubicBezTo>
                    <a:cubicBezTo>
                      <a:pt x="3405" y="4853"/>
                      <a:pt x="3604" y="4758"/>
                      <a:pt x="3769" y="4666"/>
                    </a:cubicBezTo>
                    <a:cubicBezTo>
                      <a:pt x="3923" y="4583"/>
                      <a:pt x="4066" y="4465"/>
                      <a:pt x="4232" y="4325"/>
                    </a:cubicBezTo>
                    <a:cubicBezTo>
                      <a:pt x="4349" y="4222"/>
                      <a:pt x="4441" y="4098"/>
                      <a:pt x="4611" y="3870"/>
                    </a:cubicBezTo>
                    <a:cubicBezTo>
                      <a:pt x="4765" y="3661"/>
                      <a:pt x="4855" y="3400"/>
                      <a:pt x="4923" y="3176"/>
                    </a:cubicBezTo>
                    <a:cubicBezTo>
                      <a:pt x="4989" y="2996"/>
                      <a:pt x="5003" y="2784"/>
                      <a:pt x="5017" y="2581"/>
                    </a:cubicBezTo>
                    <a:cubicBezTo>
                      <a:pt x="5034" y="2372"/>
                      <a:pt x="4992" y="2153"/>
                      <a:pt x="4952" y="1924"/>
                    </a:cubicBezTo>
                    <a:cubicBezTo>
                      <a:pt x="4913" y="1749"/>
                      <a:pt x="4850" y="1579"/>
                      <a:pt x="4765" y="1421"/>
                    </a:cubicBezTo>
                    <a:cubicBezTo>
                      <a:pt x="4688" y="1256"/>
                      <a:pt x="4585" y="1102"/>
                      <a:pt x="4426" y="896"/>
                    </a:cubicBezTo>
                    <a:cubicBezTo>
                      <a:pt x="4247" y="669"/>
                      <a:pt x="3987" y="460"/>
                      <a:pt x="3649" y="277"/>
                    </a:cubicBezTo>
                    <a:cubicBezTo>
                      <a:pt x="3511" y="205"/>
                      <a:pt x="3366" y="149"/>
                      <a:pt x="3216" y="107"/>
                    </a:cubicBezTo>
                    <a:cubicBezTo>
                      <a:pt x="3030" y="62"/>
                      <a:pt x="2841" y="32"/>
                      <a:pt x="2651" y="15"/>
                    </a:cubicBezTo>
                    <a:cubicBezTo>
                      <a:pt x="2611" y="11"/>
                      <a:pt x="2574" y="7"/>
                      <a:pt x="2540" y="1"/>
                    </a:cubicBezTo>
                    <a:close/>
                  </a:path>
                </a:pathLst>
              </a:custGeom>
              <a:solidFill>
                <a:srgbClr val="5DD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 name="Google Shape;1628;p43"/>
              <p:cNvSpPr/>
              <p:nvPr/>
            </p:nvSpPr>
            <p:spPr>
              <a:xfrm>
                <a:off x="5114525" y="4623475"/>
                <a:ext cx="179800" cy="178500"/>
              </a:xfrm>
              <a:custGeom>
                <a:avLst/>
                <a:gdLst/>
                <a:ahLst/>
                <a:cxnLst/>
                <a:rect l="l" t="t" r="r" b="b"/>
                <a:pathLst>
                  <a:path w="7192" h="7140" extrusionOk="0">
                    <a:moveTo>
                      <a:pt x="3557" y="1"/>
                    </a:moveTo>
                    <a:cubicBezTo>
                      <a:pt x="3387" y="1"/>
                      <a:pt x="3224" y="19"/>
                      <a:pt x="2995" y="52"/>
                    </a:cubicBezTo>
                    <a:lnTo>
                      <a:pt x="2985" y="56"/>
                    </a:lnTo>
                    <a:lnTo>
                      <a:pt x="2995" y="45"/>
                    </a:lnTo>
                    <a:lnTo>
                      <a:pt x="2944" y="64"/>
                    </a:lnTo>
                    <a:lnTo>
                      <a:pt x="2893" y="74"/>
                    </a:lnTo>
                    <a:cubicBezTo>
                      <a:pt x="2670" y="100"/>
                      <a:pt x="2427" y="177"/>
                      <a:pt x="2108" y="317"/>
                    </a:cubicBezTo>
                    <a:cubicBezTo>
                      <a:pt x="2031" y="354"/>
                      <a:pt x="1953" y="394"/>
                      <a:pt x="1880" y="435"/>
                    </a:cubicBezTo>
                    <a:cubicBezTo>
                      <a:pt x="1777" y="490"/>
                      <a:pt x="1682" y="549"/>
                      <a:pt x="1582" y="610"/>
                    </a:cubicBezTo>
                    <a:cubicBezTo>
                      <a:pt x="1249" y="830"/>
                      <a:pt x="963" y="1113"/>
                      <a:pt x="683" y="1498"/>
                    </a:cubicBezTo>
                    <a:cubicBezTo>
                      <a:pt x="642" y="1550"/>
                      <a:pt x="604" y="1604"/>
                      <a:pt x="569" y="1660"/>
                    </a:cubicBezTo>
                    <a:lnTo>
                      <a:pt x="454" y="1844"/>
                    </a:lnTo>
                    <a:cubicBezTo>
                      <a:pt x="323" y="2072"/>
                      <a:pt x="228" y="2317"/>
                      <a:pt x="147" y="2611"/>
                    </a:cubicBezTo>
                    <a:cubicBezTo>
                      <a:pt x="121" y="2699"/>
                      <a:pt x="102" y="2787"/>
                      <a:pt x="85" y="2875"/>
                    </a:cubicBezTo>
                    <a:cubicBezTo>
                      <a:pt x="58" y="2993"/>
                      <a:pt x="54" y="3028"/>
                      <a:pt x="54" y="3065"/>
                    </a:cubicBezTo>
                    <a:cubicBezTo>
                      <a:pt x="33" y="3210"/>
                      <a:pt x="21" y="3357"/>
                      <a:pt x="13" y="3499"/>
                    </a:cubicBezTo>
                    <a:cubicBezTo>
                      <a:pt x="0" y="3745"/>
                      <a:pt x="37" y="3988"/>
                      <a:pt x="85" y="4274"/>
                    </a:cubicBezTo>
                    <a:cubicBezTo>
                      <a:pt x="125" y="4557"/>
                      <a:pt x="238" y="4827"/>
                      <a:pt x="360" y="5099"/>
                    </a:cubicBezTo>
                    <a:cubicBezTo>
                      <a:pt x="461" y="5327"/>
                      <a:pt x="591" y="5540"/>
                      <a:pt x="749" y="5731"/>
                    </a:cubicBezTo>
                    <a:cubicBezTo>
                      <a:pt x="917" y="5955"/>
                      <a:pt x="1127" y="6168"/>
                      <a:pt x="1385" y="6378"/>
                    </a:cubicBezTo>
                    <a:cubicBezTo>
                      <a:pt x="1816" y="6725"/>
                      <a:pt x="2327" y="6961"/>
                      <a:pt x="2908" y="7074"/>
                    </a:cubicBezTo>
                    <a:cubicBezTo>
                      <a:pt x="3123" y="7118"/>
                      <a:pt x="3342" y="7138"/>
                      <a:pt x="3561" y="7140"/>
                    </a:cubicBezTo>
                    <a:cubicBezTo>
                      <a:pt x="3918" y="7138"/>
                      <a:pt x="4274" y="7090"/>
                      <a:pt x="4619" y="6997"/>
                    </a:cubicBezTo>
                    <a:cubicBezTo>
                      <a:pt x="4871" y="6924"/>
                      <a:pt x="5133" y="6806"/>
                      <a:pt x="5437" y="6626"/>
                    </a:cubicBezTo>
                    <a:cubicBezTo>
                      <a:pt x="5632" y="6512"/>
                      <a:pt x="5837" y="6354"/>
                      <a:pt x="6077" y="6128"/>
                    </a:cubicBezTo>
                    <a:cubicBezTo>
                      <a:pt x="6235" y="5980"/>
                      <a:pt x="6365" y="5808"/>
                      <a:pt x="6495" y="5635"/>
                    </a:cubicBezTo>
                    <a:cubicBezTo>
                      <a:pt x="6660" y="5426"/>
                      <a:pt x="6798" y="5166"/>
                      <a:pt x="6909" y="4861"/>
                    </a:cubicBezTo>
                    <a:cubicBezTo>
                      <a:pt x="7113" y="4336"/>
                      <a:pt x="7192" y="3770"/>
                      <a:pt x="7138" y="3209"/>
                    </a:cubicBezTo>
                    <a:cubicBezTo>
                      <a:pt x="7086" y="2655"/>
                      <a:pt x="6891" y="2104"/>
                      <a:pt x="6556" y="1579"/>
                    </a:cubicBezTo>
                    <a:cubicBezTo>
                      <a:pt x="6248" y="1117"/>
                      <a:pt x="5802" y="712"/>
                      <a:pt x="5265" y="415"/>
                    </a:cubicBezTo>
                    <a:cubicBezTo>
                      <a:pt x="4798" y="155"/>
                      <a:pt x="4241" y="19"/>
                      <a:pt x="3557" y="1"/>
                    </a:cubicBezTo>
                    <a:close/>
                  </a:path>
                </a:pathLst>
              </a:custGeom>
              <a:solidFill>
                <a:srgbClr val="5DD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 name="Google Shape;1629;p43"/>
              <p:cNvSpPr/>
              <p:nvPr/>
            </p:nvSpPr>
            <p:spPr>
              <a:xfrm>
                <a:off x="1925375" y="4631000"/>
                <a:ext cx="336050" cy="334725"/>
              </a:xfrm>
              <a:custGeom>
                <a:avLst/>
                <a:gdLst/>
                <a:ahLst/>
                <a:cxnLst/>
                <a:rect l="l" t="t" r="r" b="b"/>
                <a:pathLst>
                  <a:path w="13442" h="13389" extrusionOk="0">
                    <a:moveTo>
                      <a:pt x="6706" y="0"/>
                    </a:moveTo>
                    <a:cubicBezTo>
                      <a:pt x="6251" y="0"/>
                      <a:pt x="5766" y="57"/>
                      <a:pt x="5263" y="159"/>
                    </a:cubicBezTo>
                    <a:lnTo>
                      <a:pt x="5068" y="214"/>
                    </a:lnTo>
                    <a:cubicBezTo>
                      <a:pt x="5068" y="210"/>
                      <a:pt x="5072" y="202"/>
                      <a:pt x="5068" y="202"/>
                    </a:cubicBezTo>
                    <a:lnTo>
                      <a:pt x="4966" y="234"/>
                    </a:lnTo>
                    <a:lnTo>
                      <a:pt x="4892" y="250"/>
                    </a:lnTo>
                    <a:cubicBezTo>
                      <a:pt x="4309" y="414"/>
                      <a:pt x="3722" y="675"/>
                      <a:pt x="3152" y="1024"/>
                    </a:cubicBezTo>
                    <a:cubicBezTo>
                      <a:pt x="2658" y="1325"/>
                      <a:pt x="2183" y="1725"/>
                      <a:pt x="1743" y="2216"/>
                    </a:cubicBezTo>
                    <a:cubicBezTo>
                      <a:pt x="1400" y="2595"/>
                      <a:pt x="1102" y="3012"/>
                      <a:pt x="855" y="3458"/>
                    </a:cubicBezTo>
                    <a:cubicBezTo>
                      <a:pt x="690" y="3752"/>
                      <a:pt x="536" y="4097"/>
                      <a:pt x="397" y="4490"/>
                    </a:cubicBezTo>
                    <a:cubicBezTo>
                      <a:pt x="250" y="4882"/>
                      <a:pt x="147" y="5330"/>
                      <a:pt x="85" y="5814"/>
                    </a:cubicBezTo>
                    <a:lnTo>
                      <a:pt x="45" y="6116"/>
                    </a:lnTo>
                    <a:lnTo>
                      <a:pt x="29" y="6266"/>
                    </a:lnTo>
                    <a:lnTo>
                      <a:pt x="26" y="6432"/>
                    </a:lnTo>
                    <a:cubicBezTo>
                      <a:pt x="0" y="6986"/>
                      <a:pt x="58" y="7570"/>
                      <a:pt x="195" y="8171"/>
                    </a:cubicBezTo>
                    <a:cubicBezTo>
                      <a:pt x="212" y="8274"/>
                      <a:pt x="235" y="8376"/>
                      <a:pt x="264" y="8477"/>
                    </a:cubicBezTo>
                    <a:lnTo>
                      <a:pt x="309" y="8631"/>
                    </a:lnTo>
                    <a:cubicBezTo>
                      <a:pt x="390" y="8924"/>
                      <a:pt x="506" y="9228"/>
                      <a:pt x="664" y="9559"/>
                    </a:cubicBezTo>
                    <a:cubicBezTo>
                      <a:pt x="760" y="9775"/>
                      <a:pt x="871" y="9983"/>
                      <a:pt x="995" y="10183"/>
                    </a:cubicBezTo>
                    <a:lnTo>
                      <a:pt x="1050" y="10272"/>
                    </a:lnTo>
                    <a:cubicBezTo>
                      <a:pt x="1233" y="10561"/>
                      <a:pt x="1450" y="10844"/>
                      <a:pt x="1710" y="11138"/>
                    </a:cubicBezTo>
                    <a:cubicBezTo>
                      <a:pt x="1931" y="11398"/>
                      <a:pt x="2211" y="11663"/>
                      <a:pt x="2570" y="11949"/>
                    </a:cubicBezTo>
                    <a:cubicBezTo>
                      <a:pt x="2826" y="12151"/>
                      <a:pt x="3096" y="12336"/>
                      <a:pt x="3377" y="12504"/>
                    </a:cubicBezTo>
                    <a:cubicBezTo>
                      <a:pt x="3632" y="12651"/>
                      <a:pt x="3897" y="12780"/>
                      <a:pt x="4169" y="12893"/>
                    </a:cubicBezTo>
                    <a:cubicBezTo>
                      <a:pt x="4417" y="12996"/>
                      <a:pt x="4671" y="13084"/>
                      <a:pt x="4930" y="13153"/>
                    </a:cubicBezTo>
                    <a:cubicBezTo>
                      <a:pt x="4978" y="13169"/>
                      <a:pt x="5024" y="13183"/>
                      <a:pt x="5074" y="13193"/>
                    </a:cubicBezTo>
                    <a:cubicBezTo>
                      <a:pt x="5531" y="13315"/>
                      <a:pt x="6040" y="13380"/>
                      <a:pt x="6589" y="13388"/>
                    </a:cubicBezTo>
                    <a:lnTo>
                      <a:pt x="6700" y="13388"/>
                    </a:lnTo>
                    <a:cubicBezTo>
                      <a:pt x="6883" y="13388"/>
                      <a:pt x="7066" y="13384"/>
                      <a:pt x="7250" y="13370"/>
                    </a:cubicBezTo>
                    <a:cubicBezTo>
                      <a:pt x="7577" y="13349"/>
                      <a:pt x="7901" y="13301"/>
                      <a:pt x="8219" y="13227"/>
                    </a:cubicBezTo>
                    <a:cubicBezTo>
                      <a:pt x="8348" y="13201"/>
                      <a:pt x="8475" y="13169"/>
                      <a:pt x="8601" y="13132"/>
                    </a:cubicBezTo>
                    <a:cubicBezTo>
                      <a:pt x="8960" y="13029"/>
                      <a:pt x="9313" y="12874"/>
                      <a:pt x="9597" y="12749"/>
                    </a:cubicBezTo>
                    <a:cubicBezTo>
                      <a:pt x="9747" y="12682"/>
                      <a:pt x="9893" y="12608"/>
                      <a:pt x="10036" y="12525"/>
                    </a:cubicBezTo>
                    <a:cubicBezTo>
                      <a:pt x="10441" y="12297"/>
                      <a:pt x="10820" y="12023"/>
                      <a:pt x="11167" y="11711"/>
                    </a:cubicBezTo>
                    <a:cubicBezTo>
                      <a:pt x="11637" y="11303"/>
                      <a:pt x="12074" y="10775"/>
                      <a:pt x="12466" y="10144"/>
                    </a:cubicBezTo>
                    <a:cubicBezTo>
                      <a:pt x="12768" y="9644"/>
                      <a:pt x="13006" y="9082"/>
                      <a:pt x="13175" y="8479"/>
                    </a:cubicBezTo>
                    <a:cubicBezTo>
                      <a:pt x="13362" y="7860"/>
                      <a:pt x="13441" y="7145"/>
                      <a:pt x="13409" y="6351"/>
                    </a:cubicBezTo>
                    <a:cubicBezTo>
                      <a:pt x="13359" y="5052"/>
                      <a:pt x="12874" y="3734"/>
                      <a:pt x="12044" y="2640"/>
                    </a:cubicBezTo>
                    <a:cubicBezTo>
                      <a:pt x="11670" y="2150"/>
                      <a:pt x="11231" y="1712"/>
                      <a:pt x="10738" y="1340"/>
                    </a:cubicBezTo>
                    <a:cubicBezTo>
                      <a:pt x="10483" y="1155"/>
                      <a:pt x="10218" y="984"/>
                      <a:pt x="9944" y="827"/>
                    </a:cubicBezTo>
                    <a:cubicBezTo>
                      <a:pt x="9628" y="650"/>
                      <a:pt x="9269" y="508"/>
                      <a:pt x="9001" y="397"/>
                    </a:cubicBezTo>
                    <a:cubicBezTo>
                      <a:pt x="8367" y="165"/>
                      <a:pt x="7709" y="41"/>
                      <a:pt x="7000" y="8"/>
                    </a:cubicBezTo>
                    <a:cubicBezTo>
                      <a:pt x="6905" y="4"/>
                      <a:pt x="6806" y="0"/>
                      <a:pt x="6706" y="0"/>
                    </a:cubicBezTo>
                    <a:close/>
                  </a:path>
                </a:pathLst>
              </a:custGeom>
              <a:solidFill>
                <a:srgbClr val="5DD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 name="Google Shape;1630;p43"/>
              <p:cNvSpPr/>
              <p:nvPr/>
            </p:nvSpPr>
            <p:spPr>
              <a:xfrm>
                <a:off x="5001125" y="5083450"/>
                <a:ext cx="111950" cy="111600"/>
              </a:xfrm>
              <a:custGeom>
                <a:avLst/>
                <a:gdLst/>
                <a:ahLst/>
                <a:cxnLst/>
                <a:rect l="l" t="t" r="r" b="b"/>
                <a:pathLst>
                  <a:path w="4478" h="4464" extrusionOk="0">
                    <a:moveTo>
                      <a:pt x="2291" y="0"/>
                    </a:moveTo>
                    <a:cubicBezTo>
                      <a:pt x="2131" y="2"/>
                      <a:pt x="1973" y="12"/>
                      <a:pt x="1816" y="33"/>
                    </a:cubicBezTo>
                    <a:cubicBezTo>
                      <a:pt x="1700" y="49"/>
                      <a:pt x="1575" y="89"/>
                      <a:pt x="1424" y="147"/>
                    </a:cubicBezTo>
                    <a:lnTo>
                      <a:pt x="1273" y="212"/>
                    </a:lnTo>
                    <a:lnTo>
                      <a:pt x="1160" y="272"/>
                    </a:lnTo>
                    <a:cubicBezTo>
                      <a:pt x="1085" y="310"/>
                      <a:pt x="1015" y="353"/>
                      <a:pt x="947" y="400"/>
                    </a:cubicBezTo>
                    <a:cubicBezTo>
                      <a:pt x="666" y="602"/>
                      <a:pt x="434" y="862"/>
                      <a:pt x="268" y="1164"/>
                    </a:cubicBezTo>
                    <a:cubicBezTo>
                      <a:pt x="187" y="1315"/>
                      <a:pt x="127" y="1462"/>
                      <a:pt x="69" y="1675"/>
                    </a:cubicBezTo>
                    <a:cubicBezTo>
                      <a:pt x="21" y="1840"/>
                      <a:pt x="11" y="2026"/>
                      <a:pt x="4" y="2203"/>
                    </a:cubicBezTo>
                    <a:cubicBezTo>
                      <a:pt x="0" y="2343"/>
                      <a:pt x="13" y="2484"/>
                      <a:pt x="41" y="2621"/>
                    </a:cubicBezTo>
                    <a:cubicBezTo>
                      <a:pt x="96" y="2893"/>
                      <a:pt x="191" y="3153"/>
                      <a:pt x="326" y="3396"/>
                    </a:cubicBezTo>
                    <a:lnTo>
                      <a:pt x="400" y="3498"/>
                    </a:lnTo>
                    <a:cubicBezTo>
                      <a:pt x="583" y="3764"/>
                      <a:pt x="843" y="3994"/>
                      <a:pt x="1175" y="4193"/>
                    </a:cubicBezTo>
                    <a:lnTo>
                      <a:pt x="1175" y="4191"/>
                    </a:lnTo>
                    <a:cubicBezTo>
                      <a:pt x="1458" y="4349"/>
                      <a:pt x="1787" y="4434"/>
                      <a:pt x="2240" y="4463"/>
                    </a:cubicBezTo>
                    <a:cubicBezTo>
                      <a:pt x="2390" y="4457"/>
                      <a:pt x="2518" y="4434"/>
                      <a:pt x="2709" y="4398"/>
                    </a:cubicBezTo>
                    <a:cubicBezTo>
                      <a:pt x="2870" y="4376"/>
                      <a:pt x="3028" y="4310"/>
                      <a:pt x="3135" y="4266"/>
                    </a:cubicBezTo>
                    <a:cubicBezTo>
                      <a:pt x="3528" y="4075"/>
                      <a:pt x="3828" y="3825"/>
                      <a:pt x="4042" y="3534"/>
                    </a:cubicBezTo>
                    <a:cubicBezTo>
                      <a:pt x="4283" y="3187"/>
                      <a:pt x="4428" y="2806"/>
                      <a:pt x="4453" y="2438"/>
                    </a:cubicBezTo>
                    <a:cubicBezTo>
                      <a:pt x="4478" y="2060"/>
                      <a:pt x="4428" y="1718"/>
                      <a:pt x="4298" y="1395"/>
                    </a:cubicBezTo>
                    <a:cubicBezTo>
                      <a:pt x="4173" y="1080"/>
                      <a:pt x="3979" y="804"/>
                      <a:pt x="3708" y="551"/>
                    </a:cubicBezTo>
                    <a:cubicBezTo>
                      <a:pt x="3472" y="330"/>
                      <a:pt x="3153" y="162"/>
                      <a:pt x="2756" y="49"/>
                    </a:cubicBezTo>
                    <a:cubicBezTo>
                      <a:pt x="2621" y="15"/>
                      <a:pt x="2471" y="0"/>
                      <a:pt x="2291" y="0"/>
                    </a:cubicBezTo>
                    <a:close/>
                  </a:path>
                </a:pathLst>
              </a:custGeom>
              <a:solidFill>
                <a:srgbClr val="5DD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 name="Google Shape;1631;p43"/>
              <p:cNvSpPr/>
              <p:nvPr/>
            </p:nvSpPr>
            <p:spPr>
              <a:xfrm>
                <a:off x="3221700" y="5158700"/>
                <a:ext cx="233550" cy="233250"/>
              </a:xfrm>
              <a:custGeom>
                <a:avLst/>
                <a:gdLst/>
                <a:ahLst/>
                <a:cxnLst/>
                <a:rect l="l" t="t" r="r" b="b"/>
                <a:pathLst>
                  <a:path w="9342" h="9330" extrusionOk="0">
                    <a:moveTo>
                      <a:pt x="4487" y="1"/>
                    </a:moveTo>
                    <a:cubicBezTo>
                      <a:pt x="4110" y="11"/>
                      <a:pt x="3734" y="88"/>
                      <a:pt x="3485" y="151"/>
                    </a:cubicBezTo>
                    <a:cubicBezTo>
                      <a:pt x="3338" y="186"/>
                      <a:pt x="3194" y="230"/>
                      <a:pt x="3055" y="283"/>
                    </a:cubicBezTo>
                    <a:cubicBezTo>
                      <a:pt x="2941" y="328"/>
                      <a:pt x="2827" y="375"/>
                      <a:pt x="2717" y="431"/>
                    </a:cubicBezTo>
                    <a:lnTo>
                      <a:pt x="2534" y="522"/>
                    </a:lnTo>
                    <a:lnTo>
                      <a:pt x="2447" y="569"/>
                    </a:lnTo>
                    <a:lnTo>
                      <a:pt x="2358" y="614"/>
                    </a:lnTo>
                    <a:cubicBezTo>
                      <a:pt x="2075" y="768"/>
                      <a:pt x="1834" y="962"/>
                      <a:pt x="1532" y="1223"/>
                    </a:cubicBezTo>
                    <a:cubicBezTo>
                      <a:pt x="1286" y="1432"/>
                      <a:pt x="1040" y="1719"/>
                      <a:pt x="801" y="2072"/>
                    </a:cubicBezTo>
                    <a:cubicBezTo>
                      <a:pt x="679" y="2258"/>
                      <a:pt x="568" y="2453"/>
                      <a:pt x="470" y="2655"/>
                    </a:cubicBezTo>
                    <a:cubicBezTo>
                      <a:pt x="332" y="2934"/>
                      <a:pt x="230" y="3235"/>
                      <a:pt x="152" y="3572"/>
                    </a:cubicBezTo>
                    <a:lnTo>
                      <a:pt x="100" y="3785"/>
                    </a:lnTo>
                    <a:cubicBezTo>
                      <a:pt x="56" y="4017"/>
                      <a:pt x="31" y="4248"/>
                      <a:pt x="19" y="4571"/>
                    </a:cubicBezTo>
                    <a:cubicBezTo>
                      <a:pt x="1" y="4938"/>
                      <a:pt x="48" y="5338"/>
                      <a:pt x="159" y="5789"/>
                    </a:cubicBezTo>
                    <a:lnTo>
                      <a:pt x="270" y="6161"/>
                    </a:lnTo>
                    <a:lnTo>
                      <a:pt x="307" y="6263"/>
                    </a:lnTo>
                    <a:lnTo>
                      <a:pt x="343" y="6366"/>
                    </a:lnTo>
                    <a:cubicBezTo>
                      <a:pt x="546" y="6898"/>
                      <a:pt x="875" y="7409"/>
                      <a:pt x="1356" y="7923"/>
                    </a:cubicBezTo>
                    <a:cubicBezTo>
                      <a:pt x="1726" y="8322"/>
                      <a:pt x="2240" y="8674"/>
                      <a:pt x="2843" y="8942"/>
                    </a:cubicBezTo>
                    <a:lnTo>
                      <a:pt x="2843" y="8944"/>
                    </a:lnTo>
                    <a:cubicBezTo>
                      <a:pt x="3379" y="9179"/>
                      <a:pt x="4017" y="9311"/>
                      <a:pt x="4736" y="9329"/>
                    </a:cubicBezTo>
                    <a:cubicBezTo>
                      <a:pt x="5294" y="9319"/>
                      <a:pt x="5868" y="9201"/>
                      <a:pt x="6421" y="8984"/>
                    </a:cubicBezTo>
                    <a:cubicBezTo>
                      <a:pt x="6966" y="8767"/>
                      <a:pt x="7464" y="8437"/>
                      <a:pt x="7952" y="7971"/>
                    </a:cubicBezTo>
                    <a:cubicBezTo>
                      <a:pt x="8361" y="7586"/>
                      <a:pt x="8701" y="7082"/>
                      <a:pt x="8965" y="6473"/>
                    </a:cubicBezTo>
                    <a:cubicBezTo>
                      <a:pt x="9076" y="6223"/>
                      <a:pt x="9161" y="5962"/>
                      <a:pt x="9218" y="5695"/>
                    </a:cubicBezTo>
                    <a:cubicBezTo>
                      <a:pt x="9301" y="5325"/>
                      <a:pt x="9341" y="4946"/>
                      <a:pt x="9340" y="4567"/>
                    </a:cubicBezTo>
                    <a:cubicBezTo>
                      <a:pt x="9340" y="4057"/>
                      <a:pt x="9222" y="3491"/>
                      <a:pt x="9005" y="2937"/>
                    </a:cubicBezTo>
                    <a:cubicBezTo>
                      <a:pt x="8793" y="2368"/>
                      <a:pt x="8425" y="1822"/>
                      <a:pt x="7923" y="1311"/>
                    </a:cubicBezTo>
                    <a:cubicBezTo>
                      <a:pt x="7501" y="886"/>
                      <a:pt x="6942" y="533"/>
                      <a:pt x="6307" y="288"/>
                    </a:cubicBezTo>
                    <a:cubicBezTo>
                      <a:pt x="5886" y="133"/>
                      <a:pt x="5430" y="40"/>
                      <a:pt x="4949" y="7"/>
                    </a:cubicBezTo>
                    <a:cubicBezTo>
                      <a:pt x="4917" y="3"/>
                      <a:pt x="4886" y="1"/>
                      <a:pt x="4853" y="1"/>
                    </a:cubicBezTo>
                    <a:close/>
                  </a:path>
                </a:pathLst>
              </a:custGeom>
              <a:solidFill>
                <a:srgbClr val="5DD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 name="Google Shape;1632;p43"/>
              <p:cNvSpPr/>
              <p:nvPr/>
            </p:nvSpPr>
            <p:spPr>
              <a:xfrm>
                <a:off x="3471725" y="5335025"/>
                <a:ext cx="141300" cy="140825"/>
              </a:xfrm>
              <a:custGeom>
                <a:avLst/>
                <a:gdLst/>
                <a:ahLst/>
                <a:cxnLst/>
                <a:rect l="l" t="t" r="r" b="b"/>
                <a:pathLst>
                  <a:path w="5652" h="5633" extrusionOk="0">
                    <a:moveTo>
                      <a:pt x="2710" y="0"/>
                    </a:moveTo>
                    <a:cubicBezTo>
                      <a:pt x="2614" y="7"/>
                      <a:pt x="2519" y="19"/>
                      <a:pt x="2431" y="29"/>
                    </a:cubicBezTo>
                    <a:cubicBezTo>
                      <a:pt x="2203" y="59"/>
                      <a:pt x="1973" y="125"/>
                      <a:pt x="1701" y="232"/>
                    </a:cubicBezTo>
                    <a:cubicBezTo>
                      <a:pt x="1359" y="378"/>
                      <a:pt x="1037" y="614"/>
                      <a:pt x="735" y="933"/>
                    </a:cubicBezTo>
                    <a:cubicBezTo>
                      <a:pt x="655" y="1019"/>
                      <a:pt x="582" y="1110"/>
                      <a:pt x="514" y="1208"/>
                    </a:cubicBezTo>
                    <a:cubicBezTo>
                      <a:pt x="382" y="1395"/>
                      <a:pt x="268" y="1623"/>
                      <a:pt x="174" y="1901"/>
                    </a:cubicBezTo>
                    <a:lnTo>
                      <a:pt x="118" y="2070"/>
                    </a:lnTo>
                    <a:lnTo>
                      <a:pt x="70" y="2242"/>
                    </a:lnTo>
                    <a:cubicBezTo>
                      <a:pt x="0" y="2517"/>
                      <a:pt x="12" y="2812"/>
                      <a:pt x="23" y="3065"/>
                    </a:cubicBezTo>
                    <a:cubicBezTo>
                      <a:pt x="37" y="3282"/>
                      <a:pt x="97" y="3517"/>
                      <a:pt x="159" y="3714"/>
                    </a:cubicBezTo>
                    <a:cubicBezTo>
                      <a:pt x="215" y="3899"/>
                      <a:pt x="305" y="4071"/>
                      <a:pt x="415" y="4277"/>
                    </a:cubicBezTo>
                    <a:cubicBezTo>
                      <a:pt x="536" y="4490"/>
                      <a:pt x="717" y="4683"/>
                      <a:pt x="879" y="4849"/>
                    </a:cubicBezTo>
                    <a:cubicBezTo>
                      <a:pt x="1040" y="5022"/>
                      <a:pt x="1257" y="5158"/>
                      <a:pt x="1429" y="5264"/>
                    </a:cubicBezTo>
                    <a:cubicBezTo>
                      <a:pt x="1637" y="5392"/>
                      <a:pt x="1868" y="5474"/>
                      <a:pt x="2091" y="5539"/>
                    </a:cubicBezTo>
                    <a:cubicBezTo>
                      <a:pt x="2292" y="5609"/>
                      <a:pt x="2512" y="5627"/>
                      <a:pt x="2666" y="5631"/>
                    </a:cubicBezTo>
                    <a:lnTo>
                      <a:pt x="2666" y="5630"/>
                    </a:lnTo>
                    <a:cubicBezTo>
                      <a:pt x="2713" y="5632"/>
                      <a:pt x="2753" y="5632"/>
                      <a:pt x="2798" y="5632"/>
                    </a:cubicBezTo>
                    <a:lnTo>
                      <a:pt x="2896" y="5630"/>
                    </a:lnTo>
                    <a:cubicBezTo>
                      <a:pt x="3063" y="5626"/>
                      <a:pt x="3228" y="5606"/>
                      <a:pt x="3391" y="5575"/>
                    </a:cubicBezTo>
                    <a:cubicBezTo>
                      <a:pt x="3441" y="5567"/>
                      <a:pt x="3491" y="5556"/>
                      <a:pt x="3539" y="5542"/>
                    </a:cubicBezTo>
                    <a:lnTo>
                      <a:pt x="3686" y="5498"/>
                    </a:lnTo>
                    <a:cubicBezTo>
                      <a:pt x="4016" y="5394"/>
                      <a:pt x="4335" y="5222"/>
                      <a:pt x="4633" y="4980"/>
                    </a:cubicBezTo>
                    <a:cubicBezTo>
                      <a:pt x="4967" y="4709"/>
                      <a:pt x="5235" y="4346"/>
                      <a:pt x="5429" y="3901"/>
                    </a:cubicBezTo>
                    <a:cubicBezTo>
                      <a:pt x="5509" y="3720"/>
                      <a:pt x="5568" y="3530"/>
                      <a:pt x="5606" y="3337"/>
                    </a:cubicBezTo>
                    <a:cubicBezTo>
                      <a:pt x="5636" y="3160"/>
                      <a:pt x="5650" y="2982"/>
                      <a:pt x="5650" y="2803"/>
                    </a:cubicBezTo>
                    <a:cubicBezTo>
                      <a:pt x="5652" y="2703"/>
                      <a:pt x="5646" y="2603"/>
                      <a:pt x="5636" y="2503"/>
                    </a:cubicBezTo>
                    <a:cubicBezTo>
                      <a:pt x="5622" y="2344"/>
                      <a:pt x="5581" y="2194"/>
                      <a:pt x="5525" y="1989"/>
                    </a:cubicBezTo>
                    <a:cubicBezTo>
                      <a:pt x="5456" y="1717"/>
                      <a:pt x="5312" y="1471"/>
                      <a:pt x="5206" y="1292"/>
                    </a:cubicBezTo>
                    <a:cubicBezTo>
                      <a:pt x="5076" y="1075"/>
                      <a:pt x="4901" y="900"/>
                      <a:pt x="4714" y="719"/>
                    </a:cubicBezTo>
                    <a:cubicBezTo>
                      <a:pt x="4578" y="587"/>
                      <a:pt x="4412" y="482"/>
                      <a:pt x="4208" y="356"/>
                    </a:cubicBezTo>
                    <a:cubicBezTo>
                      <a:pt x="4075" y="272"/>
                      <a:pt x="3896" y="194"/>
                      <a:pt x="3683" y="129"/>
                    </a:cubicBezTo>
                    <a:cubicBezTo>
                      <a:pt x="3399" y="44"/>
                      <a:pt x="3151" y="0"/>
                      <a:pt x="2919" y="0"/>
                    </a:cubicBezTo>
                    <a:close/>
                  </a:path>
                </a:pathLst>
              </a:custGeom>
              <a:solidFill>
                <a:srgbClr val="5DD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 name="Google Shape;1633;p43"/>
              <p:cNvSpPr/>
              <p:nvPr/>
            </p:nvSpPr>
            <p:spPr>
              <a:xfrm>
                <a:off x="1560325" y="1557100"/>
                <a:ext cx="335925" cy="334700"/>
              </a:xfrm>
              <a:custGeom>
                <a:avLst/>
                <a:gdLst/>
                <a:ahLst/>
                <a:cxnLst/>
                <a:rect l="l" t="t" r="r" b="b"/>
                <a:pathLst>
                  <a:path w="13437" h="13388" extrusionOk="0">
                    <a:moveTo>
                      <a:pt x="6697" y="1"/>
                    </a:moveTo>
                    <a:lnTo>
                      <a:pt x="6697" y="2"/>
                    </a:lnTo>
                    <a:cubicBezTo>
                      <a:pt x="6590" y="2"/>
                      <a:pt x="6488" y="2"/>
                      <a:pt x="6385" y="10"/>
                    </a:cubicBezTo>
                    <a:cubicBezTo>
                      <a:pt x="5773" y="31"/>
                      <a:pt x="5135" y="152"/>
                      <a:pt x="4488" y="369"/>
                    </a:cubicBezTo>
                    <a:cubicBezTo>
                      <a:pt x="3944" y="558"/>
                      <a:pt x="3428" y="820"/>
                      <a:pt x="2956" y="1150"/>
                    </a:cubicBezTo>
                    <a:lnTo>
                      <a:pt x="2863" y="1213"/>
                    </a:lnTo>
                    <a:cubicBezTo>
                      <a:pt x="2217" y="1666"/>
                      <a:pt x="1656" y="2231"/>
                      <a:pt x="1205" y="2881"/>
                    </a:cubicBezTo>
                    <a:cubicBezTo>
                      <a:pt x="1004" y="3177"/>
                      <a:pt x="824" y="3490"/>
                      <a:pt x="668" y="3814"/>
                    </a:cubicBezTo>
                    <a:cubicBezTo>
                      <a:pt x="631" y="3891"/>
                      <a:pt x="599" y="3964"/>
                      <a:pt x="566" y="4043"/>
                    </a:cubicBezTo>
                    <a:cubicBezTo>
                      <a:pt x="514" y="4160"/>
                      <a:pt x="468" y="4282"/>
                      <a:pt x="396" y="4468"/>
                    </a:cubicBezTo>
                    <a:cubicBezTo>
                      <a:pt x="341" y="4623"/>
                      <a:pt x="294" y="4777"/>
                      <a:pt x="246" y="4936"/>
                    </a:cubicBezTo>
                    <a:cubicBezTo>
                      <a:pt x="165" y="5219"/>
                      <a:pt x="120" y="5495"/>
                      <a:pt x="80" y="5785"/>
                    </a:cubicBezTo>
                    <a:lnTo>
                      <a:pt x="58" y="5964"/>
                    </a:lnTo>
                    <a:cubicBezTo>
                      <a:pt x="8" y="6334"/>
                      <a:pt x="0" y="6707"/>
                      <a:pt x="33" y="7078"/>
                    </a:cubicBezTo>
                    <a:cubicBezTo>
                      <a:pt x="41" y="7240"/>
                      <a:pt x="55" y="7397"/>
                      <a:pt x="77" y="7559"/>
                    </a:cubicBezTo>
                    <a:cubicBezTo>
                      <a:pt x="88" y="7648"/>
                      <a:pt x="98" y="7732"/>
                      <a:pt x="120" y="7861"/>
                    </a:cubicBezTo>
                    <a:cubicBezTo>
                      <a:pt x="204" y="8405"/>
                      <a:pt x="378" y="8953"/>
                      <a:pt x="650" y="9533"/>
                    </a:cubicBezTo>
                    <a:lnTo>
                      <a:pt x="771" y="9791"/>
                    </a:lnTo>
                    <a:cubicBezTo>
                      <a:pt x="954" y="10144"/>
                      <a:pt x="1171" y="10477"/>
                      <a:pt x="1418" y="10788"/>
                    </a:cubicBezTo>
                    <a:cubicBezTo>
                      <a:pt x="1562" y="10971"/>
                      <a:pt x="1716" y="11148"/>
                      <a:pt x="1873" y="11320"/>
                    </a:cubicBezTo>
                    <a:cubicBezTo>
                      <a:pt x="2322" y="11805"/>
                      <a:pt x="2893" y="12239"/>
                      <a:pt x="3573" y="12615"/>
                    </a:cubicBezTo>
                    <a:cubicBezTo>
                      <a:pt x="4115" y="12905"/>
                      <a:pt x="4721" y="13119"/>
                      <a:pt x="5370" y="13251"/>
                    </a:cubicBezTo>
                    <a:cubicBezTo>
                      <a:pt x="5768" y="13341"/>
                      <a:pt x="6209" y="13387"/>
                      <a:pt x="6683" y="13387"/>
                    </a:cubicBezTo>
                    <a:cubicBezTo>
                      <a:pt x="6921" y="13387"/>
                      <a:pt x="7161" y="13373"/>
                      <a:pt x="7393" y="13350"/>
                    </a:cubicBezTo>
                    <a:cubicBezTo>
                      <a:pt x="8573" y="13243"/>
                      <a:pt x="9723" y="12799"/>
                      <a:pt x="10714" y="12060"/>
                    </a:cubicBezTo>
                    <a:cubicBezTo>
                      <a:pt x="11198" y="11702"/>
                      <a:pt x="11628" y="11278"/>
                      <a:pt x="11994" y="10803"/>
                    </a:cubicBezTo>
                    <a:cubicBezTo>
                      <a:pt x="12171" y="10578"/>
                      <a:pt x="12334" y="10344"/>
                      <a:pt x="12483" y="10099"/>
                    </a:cubicBezTo>
                    <a:cubicBezTo>
                      <a:pt x="12674" y="9779"/>
                      <a:pt x="12820" y="9438"/>
                      <a:pt x="12950" y="9118"/>
                    </a:cubicBezTo>
                    <a:cubicBezTo>
                      <a:pt x="13156" y="8625"/>
                      <a:pt x="13291" y="8070"/>
                      <a:pt x="13372" y="7371"/>
                    </a:cubicBezTo>
                    <a:cubicBezTo>
                      <a:pt x="13436" y="6847"/>
                      <a:pt x="13423" y="6286"/>
                      <a:pt x="13331" y="5707"/>
                    </a:cubicBezTo>
                    <a:cubicBezTo>
                      <a:pt x="13151" y="4521"/>
                      <a:pt x="12669" y="3415"/>
                      <a:pt x="11938" y="2511"/>
                    </a:cubicBezTo>
                    <a:cubicBezTo>
                      <a:pt x="11236" y="1643"/>
                      <a:pt x="10369" y="980"/>
                      <a:pt x="9365" y="542"/>
                    </a:cubicBezTo>
                    <a:cubicBezTo>
                      <a:pt x="8985" y="380"/>
                      <a:pt x="8591" y="252"/>
                      <a:pt x="8189" y="159"/>
                    </a:cubicBezTo>
                    <a:cubicBezTo>
                      <a:pt x="8038" y="130"/>
                      <a:pt x="7887" y="104"/>
                      <a:pt x="7712" y="78"/>
                    </a:cubicBezTo>
                    <a:cubicBezTo>
                      <a:pt x="7568" y="57"/>
                      <a:pt x="7424" y="37"/>
                      <a:pt x="7278" y="27"/>
                    </a:cubicBezTo>
                    <a:cubicBezTo>
                      <a:pt x="7089" y="9"/>
                      <a:pt x="6891" y="1"/>
                      <a:pt x="66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 name="Google Shape;1634;p43"/>
              <p:cNvSpPr/>
              <p:nvPr/>
            </p:nvSpPr>
            <p:spPr>
              <a:xfrm>
                <a:off x="2093425" y="2167500"/>
                <a:ext cx="237575" cy="236375"/>
              </a:xfrm>
              <a:custGeom>
                <a:avLst/>
                <a:gdLst/>
                <a:ahLst/>
                <a:cxnLst/>
                <a:rect l="l" t="t" r="r" b="b"/>
                <a:pathLst>
                  <a:path w="9503" h="9455" extrusionOk="0">
                    <a:moveTo>
                      <a:pt x="4769" y="0"/>
                    </a:moveTo>
                    <a:cubicBezTo>
                      <a:pt x="4531" y="2"/>
                      <a:pt x="4292" y="21"/>
                      <a:pt x="4056" y="59"/>
                    </a:cubicBezTo>
                    <a:cubicBezTo>
                      <a:pt x="4004" y="67"/>
                      <a:pt x="3952" y="74"/>
                      <a:pt x="3901" y="85"/>
                    </a:cubicBezTo>
                    <a:cubicBezTo>
                      <a:pt x="3713" y="113"/>
                      <a:pt x="3527" y="155"/>
                      <a:pt x="3345" y="207"/>
                    </a:cubicBezTo>
                    <a:cubicBezTo>
                      <a:pt x="3171" y="261"/>
                      <a:pt x="3001" y="326"/>
                      <a:pt x="2838" y="403"/>
                    </a:cubicBezTo>
                    <a:cubicBezTo>
                      <a:pt x="2732" y="450"/>
                      <a:pt x="2625" y="501"/>
                      <a:pt x="2467" y="586"/>
                    </a:cubicBezTo>
                    <a:cubicBezTo>
                      <a:pt x="2144" y="757"/>
                      <a:pt x="1854" y="990"/>
                      <a:pt x="1613" y="1193"/>
                    </a:cubicBezTo>
                    <a:cubicBezTo>
                      <a:pt x="1275" y="1486"/>
                      <a:pt x="983" y="1828"/>
                      <a:pt x="749" y="2208"/>
                    </a:cubicBezTo>
                    <a:cubicBezTo>
                      <a:pt x="715" y="2259"/>
                      <a:pt x="685" y="2313"/>
                      <a:pt x="658" y="2367"/>
                    </a:cubicBezTo>
                    <a:lnTo>
                      <a:pt x="599" y="2463"/>
                    </a:lnTo>
                    <a:lnTo>
                      <a:pt x="546" y="2565"/>
                    </a:lnTo>
                    <a:cubicBezTo>
                      <a:pt x="391" y="2861"/>
                      <a:pt x="278" y="3159"/>
                      <a:pt x="178" y="3529"/>
                    </a:cubicBezTo>
                    <a:lnTo>
                      <a:pt x="149" y="3663"/>
                    </a:lnTo>
                    <a:lnTo>
                      <a:pt x="109" y="3853"/>
                    </a:lnTo>
                    <a:cubicBezTo>
                      <a:pt x="64" y="4075"/>
                      <a:pt x="38" y="4300"/>
                      <a:pt x="27" y="4526"/>
                    </a:cubicBezTo>
                    <a:cubicBezTo>
                      <a:pt x="0" y="4951"/>
                      <a:pt x="47" y="5410"/>
                      <a:pt x="163" y="5891"/>
                    </a:cubicBezTo>
                    <a:lnTo>
                      <a:pt x="216" y="6045"/>
                    </a:lnTo>
                    <a:cubicBezTo>
                      <a:pt x="237" y="6122"/>
                      <a:pt x="259" y="6196"/>
                      <a:pt x="285" y="6273"/>
                    </a:cubicBezTo>
                    <a:cubicBezTo>
                      <a:pt x="477" y="6851"/>
                      <a:pt x="811" y="7405"/>
                      <a:pt x="1275" y="7925"/>
                    </a:cubicBezTo>
                    <a:cubicBezTo>
                      <a:pt x="1608" y="8303"/>
                      <a:pt x="2050" y="8641"/>
                      <a:pt x="2587" y="8932"/>
                    </a:cubicBezTo>
                    <a:cubicBezTo>
                      <a:pt x="3140" y="9223"/>
                      <a:pt x="3782" y="9397"/>
                      <a:pt x="4493" y="9443"/>
                    </a:cubicBezTo>
                    <a:cubicBezTo>
                      <a:pt x="4585" y="9451"/>
                      <a:pt x="4676" y="9455"/>
                      <a:pt x="4769" y="9455"/>
                    </a:cubicBezTo>
                    <a:cubicBezTo>
                      <a:pt x="5241" y="9455"/>
                      <a:pt x="5734" y="9376"/>
                      <a:pt x="6236" y="9219"/>
                    </a:cubicBezTo>
                    <a:cubicBezTo>
                      <a:pt x="6833" y="9023"/>
                      <a:pt x="7412" y="8678"/>
                      <a:pt x="7960" y="8197"/>
                    </a:cubicBezTo>
                    <a:cubicBezTo>
                      <a:pt x="8385" y="7822"/>
                      <a:pt x="8752" y="7315"/>
                      <a:pt x="9028" y="6733"/>
                    </a:cubicBezTo>
                    <a:cubicBezTo>
                      <a:pt x="9300" y="6177"/>
                      <a:pt x="9450" y="5543"/>
                      <a:pt x="9476" y="4850"/>
                    </a:cubicBezTo>
                    <a:cubicBezTo>
                      <a:pt x="9502" y="4310"/>
                      <a:pt x="9402" y="3707"/>
                      <a:pt x="9186" y="3101"/>
                    </a:cubicBezTo>
                    <a:cubicBezTo>
                      <a:pt x="8997" y="2564"/>
                      <a:pt x="8683" y="2044"/>
                      <a:pt x="8251" y="1559"/>
                    </a:cubicBezTo>
                    <a:lnTo>
                      <a:pt x="8164" y="1462"/>
                    </a:lnTo>
                    <a:cubicBezTo>
                      <a:pt x="7844" y="1110"/>
                      <a:pt x="7423" y="793"/>
                      <a:pt x="6909" y="517"/>
                    </a:cubicBezTo>
                    <a:cubicBezTo>
                      <a:pt x="6636" y="374"/>
                      <a:pt x="6357" y="275"/>
                      <a:pt x="6122" y="197"/>
                    </a:cubicBezTo>
                    <a:cubicBezTo>
                      <a:pt x="5862" y="117"/>
                      <a:pt x="5568" y="59"/>
                      <a:pt x="5224" y="27"/>
                    </a:cubicBezTo>
                    <a:lnTo>
                      <a:pt x="5126" y="20"/>
                    </a:lnTo>
                    <a:cubicBezTo>
                      <a:pt x="5018" y="8"/>
                      <a:pt x="4908" y="2"/>
                      <a:pt x="4799" y="2"/>
                    </a:cubicBezTo>
                    <a:cubicBezTo>
                      <a:pt x="4789" y="2"/>
                      <a:pt x="4779" y="2"/>
                      <a:pt x="4769" y="2"/>
                    </a:cubicBezTo>
                    <a:lnTo>
                      <a:pt x="47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 name="Google Shape;1635;p43"/>
              <p:cNvSpPr/>
              <p:nvPr/>
            </p:nvSpPr>
            <p:spPr>
              <a:xfrm>
                <a:off x="1925700" y="4631000"/>
                <a:ext cx="336025" cy="334675"/>
              </a:xfrm>
              <a:custGeom>
                <a:avLst/>
                <a:gdLst/>
                <a:ahLst/>
                <a:cxnLst/>
                <a:rect l="l" t="t" r="r" b="b"/>
                <a:pathLst>
                  <a:path w="13441" h="13387" extrusionOk="0">
                    <a:moveTo>
                      <a:pt x="6704" y="0"/>
                    </a:moveTo>
                    <a:lnTo>
                      <a:pt x="6705" y="2"/>
                    </a:lnTo>
                    <a:cubicBezTo>
                      <a:pt x="6253" y="2"/>
                      <a:pt x="5768" y="57"/>
                      <a:pt x="5264" y="160"/>
                    </a:cubicBezTo>
                    <a:lnTo>
                      <a:pt x="5064" y="212"/>
                    </a:lnTo>
                    <a:lnTo>
                      <a:pt x="4892" y="249"/>
                    </a:lnTo>
                    <a:cubicBezTo>
                      <a:pt x="4308" y="416"/>
                      <a:pt x="3722" y="676"/>
                      <a:pt x="3151" y="1024"/>
                    </a:cubicBezTo>
                    <a:cubicBezTo>
                      <a:pt x="2658" y="1325"/>
                      <a:pt x="2185" y="1726"/>
                      <a:pt x="1743" y="2219"/>
                    </a:cubicBezTo>
                    <a:cubicBezTo>
                      <a:pt x="1400" y="2597"/>
                      <a:pt x="1101" y="3012"/>
                      <a:pt x="852" y="3458"/>
                    </a:cubicBezTo>
                    <a:cubicBezTo>
                      <a:pt x="690" y="3751"/>
                      <a:pt x="536" y="4097"/>
                      <a:pt x="394" y="4491"/>
                    </a:cubicBezTo>
                    <a:cubicBezTo>
                      <a:pt x="247" y="4884"/>
                      <a:pt x="144" y="5329"/>
                      <a:pt x="85" y="5814"/>
                    </a:cubicBezTo>
                    <a:lnTo>
                      <a:pt x="45" y="6115"/>
                    </a:lnTo>
                    <a:lnTo>
                      <a:pt x="29" y="6265"/>
                    </a:lnTo>
                    <a:lnTo>
                      <a:pt x="26" y="6431"/>
                    </a:lnTo>
                    <a:cubicBezTo>
                      <a:pt x="0" y="6984"/>
                      <a:pt x="55" y="7568"/>
                      <a:pt x="190" y="8170"/>
                    </a:cubicBezTo>
                    <a:cubicBezTo>
                      <a:pt x="207" y="8253"/>
                      <a:pt x="222" y="8330"/>
                      <a:pt x="260" y="8474"/>
                    </a:cubicBezTo>
                    <a:lnTo>
                      <a:pt x="305" y="8630"/>
                    </a:lnTo>
                    <a:cubicBezTo>
                      <a:pt x="398" y="8949"/>
                      <a:pt x="517" y="9260"/>
                      <a:pt x="660" y="9559"/>
                    </a:cubicBezTo>
                    <a:cubicBezTo>
                      <a:pt x="756" y="9775"/>
                      <a:pt x="867" y="9984"/>
                      <a:pt x="991" y="10184"/>
                    </a:cubicBezTo>
                    <a:lnTo>
                      <a:pt x="1047" y="10272"/>
                    </a:lnTo>
                    <a:cubicBezTo>
                      <a:pt x="1243" y="10579"/>
                      <a:pt x="1464" y="10868"/>
                      <a:pt x="1709" y="11137"/>
                    </a:cubicBezTo>
                    <a:cubicBezTo>
                      <a:pt x="1927" y="11397"/>
                      <a:pt x="2208" y="11663"/>
                      <a:pt x="2569" y="11949"/>
                    </a:cubicBezTo>
                    <a:cubicBezTo>
                      <a:pt x="2825" y="12151"/>
                      <a:pt x="3093" y="12337"/>
                      <a:pt x="3374" y="12504"/>
                    </a:cubicBezTo>
                    <a:cubicBezTo>
                      <a:pt x="3629" y="12651"/>
                      <a:pt x="3894" y="12782"/>
                      <a:pt x="4168" y="12893"/>
                    </a:cubicBezTo>
                    <a:cubicBezTo>
                      <a:pt x="4415" y="12997"/>
                      <a:pt x="4670" y="13084"/>
                      <a:pt x="4929" y="13154"/>
                    </a:cubicBezTo>
                    <a:cubicBezTo>
                      <a:pt x="4978" y="13170"/>
                      <a:pt x="5024" y="13183"/>
                      <a:pt x="5072" y="13195"/>
                    </a:cubicBezTo>
                    <a:cubicBezTo>
                      <a:pt x="5529" y="13314"/>
                      <a:pt x="6038" y="13379"/>
                      <a:pt x="6587" y="13387"/>
                    </a:cubicBezTo>
                    <a:lnTo>
                      <a:pt x="6697" y="13387"/>
                    </a:lnTo>
                    <a:cubicBezTo>
                      <a:pt x="6882" y="13387"/>
                      <a:pt x="7065" y="13383"/>
                      <a:pt x="7249" y="13367"/>
                    </a:cubicBezTo>
                    <a:cubicBezTo>
                      <a:pt x="7574" y="13349"/>
                      <a:pt x="7897" y="13303"/>
                      <a:pt x="8215" y="13227"/>
                    </a:cubicBezTo>
                    <a:cubicBezTo>
                      <a:pt x="8344" y="13203"/>
                      <a:pt x="8473" y="13170"/>
                      <a:pt x="8598" y="13133"/>
                    </a:cubicBezTo>
                    <a:cubicBezTo>
                      <a:pt x="8956" y="13026"/>
                      <a:pt x="9308" y="12872"/>
                      <a:pt x="9592" y="12748"/>
                    </a:cubicBezTo>
                    <a:cubicBezTo>
                      <a:pt x="9744" y="12684"/>
                      <a:pt x="9892" y="12609"/>
                      <a:pt x="10035" y="12525"/>
                    </a:cubicBezTo>
                    <a:cubicBezTo>
                      <a:pt x="10440" y="12295"/>
                      <a:pt x="10819" y="12022"/>
                      <a:pt x="11164" y="11708"/>
                    </a:cubicBezTo>
                    <a:cubicBezTo>
                      <a:pt x="11633" y="11300"/>
                      <a:pt x="12071" y="10775"/>
                      <a:pt x="12465" y="10142"/>
                    </a:cubicBezTo>
                    <a:cubicBezTo>
                      <a:pt x="12772" y="9621"/>
                      <a:pt x="13010" y="9061"/>
                      <a:pt x="13175" y="8478"/>
                    </a:cubicBezTo>
                    <a:cubicBezTo>
                      <a:pt x="13360" y="7857"/>
                      <a:pt x="13440" y="7143"/>
                      <a:pt x="13406" y="6349"/>
                    </a:cubicBezTo>
                    <a:cubicBezTo>
                      <a:pt x="13355" y="5052"/>
                      <a:pt x="12870" y="3734"/>
                      <a:pt x="12043" y="2641"/>
                    </a:cubicBezTo>
                    <a:cubicBezTo>
                      <a:pt x="11669" y="2148"/>
                      <a:pt x="11228" y="1710"/>
                      <a:pt x="10734" y="1339"/>
                    </a:cubicBezTo>
                    <a:cubicBezTo>
                      <a:pt x="10480" y="1152"/>
                      <a:pt x="10216" y="980"/>
                      <a:pt x="9943" y="824"/>
                    </a:cubicBezTo>
                    <a:cubicBezTo>
                      <a:pt x="9626" y="649"/>
                      <a:pt x="9269" y="506"/>
                      <a:pt x="8999" y="397"/>
                    </a:cubicBezTo>
                    <a:cubicBezTo>
                      <a:pt x="8365" y="165"/>
                      <a:pt x="7706" y="41"/>
                      <a:pt x="6998" y="8"/>
                    </a:cubicBezTo>
                    <a:cubicBezTo>
                      <a:pt x="6902" y="4"/>
                      <a:pt x="6804" y="0"/>
                      <a:pt x="67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2" name="Google Shape;1636;p43"/>
              <p:cNvSpPr/>
              <p:nvPr/>
            </p:nvSpPr>
            <p:spPr>
              <a:xfrm>
                <a:off x="2183550" y="4321775"/>
                <a:ext cx="233525" cy="233050"/>
              </a:xfrm>
              <a:custGeom>
                <a:avLst/>
                <a:gdLst/>
                <a:ahLst/>
                <a:cxnLst/>
                <a:rect l="l" t="t" r="r" b="b"/>
                <a:pathLst>
                  <a:path w="9341" h="9322" extrusionOk="0">
                    <a:moveTo>
                      <a:pt x="4669" y="0"/>
                    </a:moveTo>
                    <a:cubicBezTo>
                      <a:pt x="4334" y="0"/>
                      <a:pt x="3999" y="34"/>
                      <a:pt x="3671" y="103"/>
                    </a:cubicBezTo>
                    <a:cubicBezTo>
                      <a:pt x="3208" y="213"/>
                      <a:pt x="2761" y="386"/>
                      <a:pt x="2344" y="615"/>
                    </a:cubicBezTo>
                    <a:lnTo>
                      <a:pt x="2227" y="688"/>
                    </a:lnTo>
                    <a:cubicBezTo>
                      <a:pt x="2126" y="747"/>
                      <a:pt x="2029" y="811"/>
                      <a:pt x="1936" y="880"/>
                    </a:cubicBezTo>
                    <a:cubicBezTo>
                      <a:pt x="1628" y="1097"/>
                      <a:pt x="1351" y="1355"/>
                      <a:pt x="1112" y="1645"/>
                    </a:cubicBezTo>
                    <a:lnTo>
                      <a:pt x="1027" y="1748"/>
                    </a:lnTo>
                    <a:cubicBezTo>
                      <a:pt x="872" y="1938"/>
                      <a:pt x="734" y="2141"/>
                      <a:pt x="612" y="2355"/>
                    </a:cubicBezTo>
                    <a:cubicBezTo>
                      <a:pt x="568" y="2432"/>
                      <a:pt x="522" y="2513"/>
                      <a:pt x="482" y="2592"/>
                    </a:cubicBezTo>
                    <a:cubicBezTo>
                      <a:pt x="338" y="2877"/>
                      <a:pt x="227" y="3177"/>
                      <a:pt x="151" y="3487"/>
                    </a:cubicBezTo>
                    <a:cubicBezTo>
                      <a:pt x="49" y="3834"/>
                      <a:pt x="0" y="4240"/>
                      <a:pt x="3" y="4691"/>
                    </a:cubicBezTo>
                    <a:cubicBezTo>
                      <a:pt x="3" y="4746"/>
                      <a:pt x="3" y="4800"/>
                      <a:pt x="7" y="4857"/>
                    </a:cubicBezTo>
                    <a:cubicBezTo>
                      <a:pt x="11" y="5068"/>
                      <a:pt x="34" y="5280"/>
                      <a:pt x="76" y="5488"/>
                    </a:cubicBezTo>
                    <a:cubicBezTo>
                      <a:pt x="100" y="5599"/>
                      <a:pt x="121" y="5710"/>
                      <a:pt x="153" y="5827"/>
                    </a:cubicBezTo>
                    <a:lnTo>
                      <a:pt x="197" y="5964"/>
                    </a:lnTo>
                    <a:lnTo>
                      <a:pt x="186" y="5967"/>
                    </a:lnTo>
                    <a:cubicBezTo>
                      <a:pt x="254" y="6225"/>
                      <a:pt x="365" y="6496"/>
                      <a:pt x="536" y="6820"/>
                    </a:cubicBezTo>
                    <a:cubicBezTo>
                      <a:pt x="576" y="6905"/>
                      <a:pt x="620" y="6987"/>
                      <a:pt x="668" y="7066"/>
                    </a:cubicBezTo>
                    <a:lnTo>
                      <a:pt x="717" y="7150"/>
                    </a:lnTo>
                    <a:lnTo>
                      <a:pt x="824" y="7317"/>
                    </a:lnTo>
                    <a:cubicBezTo>
                      <a:pt x="963" y="7505"/>
                      <a:pt x="1113" y="7684"/>
                      <a:pt x="1274" y="7853"/>
                    </a:cubicBezTo>
                    <a:cubicBezTo>
                      <a:pt x="1339" y="7929"/>
                      <a:pt x="1410" y="8002"/>
                      <a:pt x="1483" y="8071"/>
                    </a:cubicBezTo>
                    <a:cubicBezTo>
                      <a:pt x="1774" y="8352"/>
                      <a:pt x="2109" y="8563"/>
                      <a:pt x="2398" y="8733"/>
                    </a:cubicBezTo>
                    <a:cubicBezTo>
                      <a:pt x="2824" y="8964"/>
                      <a:pt x="3282" y="9133"/>
                      <a:pt x="3756" y="9233"/>
                    </a:cubicBezTo>
                    <a:cubicBezTo>
                      <a:pt x="4032" y="9292"/>
                      <a:pt x="4315" y="9321"/>
                      <a:pt x="4598" y="9321"/>
                    </a:cubicBezTo>
                    <a:cubicBezTo>
                      <a:pt x="4604" y="9321"/>
                      <a:pt x="4610" y="9321"/>
                      <a:pt x="4616" y="9321"/>
                    </a:cubicBezTo>
                    <a:cubicBezTo>
                      <a:pt x="4629" y="9321"/>
                      <a:pt x="4643" y="9321"/>
                      <a:pt x="4656" y="9321"/>
                    </a:cubicBezTo>
                    <a:cubicBezTo>
                      <a:pt x="4930" y="9321"/>
                      <a:pt x="5203" y="9295"/>
                      <a:pt x="5474" y="9244"/>
                    </a:cubicBezTo>
                    <a:cubicBezTo>
                      <a:pt x="6088" y="9146"/>
                      <a:pt x="6698" y="8903"/>
                      <a:pt x="7283" y="8520"/>
                    </a:cubicBezTo>
                    <a:cubicBezTo>
                      <a:pt x="7551" y="8342"/>
                      <a:pt x="7781" y="8129"/>
                      <a:pt x="7989" y="7925"/>
                    </a:cubicBezTo>
                    <a:cubicBezTo>
                      <a:pt x="8170" y="7755"/>
                      <a:pt x="8343" y="7539"/>
                      <a:pt x="8538" y="7248"/>
                    </a:cubicBezTo>
                    <a:lnTo>
                      <a:pt x="8674" y="7031"/>
                    </a:lnTo>
                    <a:cubicBezTo>
                      <a:pt x="8979" y="6508"/>
                      <a:pt x="9181" y="5933"/>
                      <a:pt x="9273" y="5334"/>
                    </a:cubicBezTo>
                    <a:cubicBezTo>
                      <a:pt x="9291" y="5236"/>
                      <a:pt x="9302" y="5135"/>
                      <a:pt x="9312" y="5037"/>
                    </a:cubicBezTo>
                    <a:cubicBezTo>
                      <a:pt x="9321" y="4915"/>
                      <a:pt x="9329" y="4808"/>
                      <a:pt x="9329" y="4698"/>
                    </a:cubicBezTo>
                    <a:cubicBezTo>
                      <a:pt x="9341" y="3661"/>
                      <a:pt x="8983" y="2623"/>
                      <a:pt x="8321" y="1774"/>
                    </a:cubicBezTo>
                    <a:cubicBezTo>
                      <a:pt x="8254" y="1685"/>
                      <a:pt x="8181" y="1602"/>
                      <a:pt x="8108" y="1519"/>
                    </a:cubicBezTo>
                    <a:cubicBezTo>
                      <a:pt x="7383" y="720"/>
                      <a:pt x="6381" y="196"/>
                      <a:pt x="5290" y="45"/>
                    </a:cubicBezTo>
                    <a:cubicBezTo>
                      <a:pt x="5084" y="16"/>
                      <a:pt x="4877" y="1"/>
                      <a:pt x="4669" y="1"/>
                    </a:cubicBezTo>
                    <a:lnTo>
                      <a:pt x="46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 name="Google Shape;1637;p43"/>
              <p:cNvSpPr/>
              <p:nvPr/>
            </p:nvSpPr>
            <p:spPr>
              <a:xfrm>
                <a:off x="3222000" y="5158750"/>
                <a:ext cx="233450" cy="233125"/>
              </a:xfrm>
              <a:custGeom>
                <a:avLst/>
                <a:gdLst/>
                <a:ahLst/>
                <a:cxnLst/>
                <a:rect l="l" t="t" r="r" b="b"/>
                <a:pathLst>
                  <a:path w="9338" h="9325" extrusionOk="0">
                    <a:moveTo>
                      <a:pt x="4486" y="0"/>
                    </a:moveTo>
                    <a:cubicBezTo>
                      <a:pt x="4107" y="8"/>
                      <a:pt x="3733" y="86"/>
                      <a:pt x="3484" y="148"/>
                    </a:cubicBezTo>
                    <a:cubicBezTo>
                      <a:pt x="3338" y="182"/>
                      <a:pt x="3194" y="226"/>
                      <a:pt x="3054" y="280"/>
                    </a:cubicBezTo>
                    <a:cubicBezTo>
                      <a:pt x="2939" y="324"/>
                      <a:pt x="2826" y="374"/>
                      <a:pt x="2716" y="426"/>
                    </a:cubicBezTo>
                    <a:lnTo>
                      <a:pt x="2533" y="519"/>
                    </a:lnTo>
                    <a:lnTo>
                      <a:pt x="2444" y="567"/>
                    </a:lnTo>
                    <a:lnTo>
                      <a:pt x="2356" y="609"/>
                    </a:lnTo>
                    <a:cubicBezTo>
                      <a:pt x="2075" y="764"/>
                      <a:pt x="1833" y="958"/>
                      <a:pt x="1531" y="1221"/>
                    </a:cubicBezTo>
                    <a:cubicBezTo>
                      <a:pt x="1284" y="1432"/>
                      <a:pt x="1039" y="1717"/>
                      <a:pt x="799" y="2067"/>
                    </a:cubicBezTo>
                    <a:cubicBezTo>
                      <a:pt x="676" y="2255"/>
                      <a:pt x="567" y="2450"/>
                      <a:pt x="469" y="2653"/>
                    </a:cubicBezTo>
                    <a:cubicBezTo>
                      <a:pt x="331" y="2931"/>
                      <a:pt x="227" y="3233"/>
                      <a:pt x="148" y="3572"/>
                    </a:cubicBezTo>
                    <a:lnTo>
                      <a:pt x="100" y="3785"/>
                    </a:lnTo>
                    <a:cubicBezTo>
                      <a:pt x="57" y="4013"/>
                      <a:pt x="31" y="4245"/>
                      <a:pt x="20" y="4569"/>
                    </a:cubicBezTo>
                    <a:cubicBezTo>
                      <a:pt x="1" y="4936"/>
                      <a:pt x="46" y="5334"/>
                      <a:pt x="156" y="5787"/>
                    </a:cubicBezTo>
                    <a:lnTo>
                      <a:pt x="266" y="6157"/>
                    </a:lnTo>
                    <a:lnTo>
                      <a:pt x="304" y="6261"/>
                    </a:lnTo>
                    <a:lnTo>
                      <a:pt x="340" y="6364"/>
                    </a:lnTo>
                    <a:cubicBezTo>
                      <a:pt x="542" y="6897"/>
                      <a:pt x="874" y="7406"/>
                      <a:pt x="1355" y="7920"/>
                    </a:cubicBezTo>
                    <a:cubicBezTo>
                      <a:pt x="1725" y="8318"/>
                      <a:pt x="2239" y="8674"/>
                      <a:pt x="2841" y="8942"/>
                    </a:cubicBezTo>
                    <a:cubicBezTo>
                      <a:pt x="3377" y="9178"/>
                      <a:pt x="4014" y="9307"/>
                      <a:pt x="4735" y="9325"/>
                    </a:cubicBezTo>
                    <a:cubicBezTo>
                      <a:pt x="5312" y="9310"/>
                      <a:pt x="5882" y="9195"/>
                      <a:pt x="6419" y="8984"/>
                    </a:cubicBezTo>
                    <a:cubicBezTo>
                      <a:pt x="6963" y="8765"/>
                      <a:pt x="7462" y="8433"/>
                      <a:pt x="7950" y="7969"/>
                    </a:cubicBezTo>
                    <a:cubicBezTo>
                      <a:pt x="8359" y="7585"/>
                      <a:pt x="8702" y="7080"/>
                      <a:pt x="8966" y="6471"/>
                    </a:cubicBezTo>
                    <a:cubicBezTo>
                      <a:pt x="9074" y="6219"/>
                      <a:pt x="9159" y="5957"/>
                      <a:pt x="9219" y="5691"/>
                    </a:cubicBezTo>
                    <a:cubicBezTo>
                      <a:pt x="9298" y="5321"/>
                      <a:pt x="9337" y="4943"/>
                      <a:pt x="9337" y="4565"/>
                    </a:cubicBezTo>
                    <a:cubicBezTo>
                      <a:pt x="9337" y="4053"/>
                      <a:pt x="9222" y="3489"/>
                      <a:pt x="9005" y="2935"/>
                    </a:cubicBezTo>
                    <a:cubicBezTo>
                      <a:pt x="8789" y="2369"/>
                      <a:pt x="8425" y="1821"/>
                      <a:pt x="7921" y="1311"/>
                    </a:cubicBezTo>
                    <a:cubicBezTo>
                      <a:pt x="7499" y="884"/>
                      <a:pt x="6941" y="531"/>
                      <a:pt x="6306" y="286"/>
                    </a:cubicBezTo>
                    <a:cubicBezTo>
                      <a:pt x="5870" y="127"/>
                      <a:pt x="5413" y="33"/>
                      <a:pt x="4949" y="8"/>
                    </a:cubicBezTo>
                    <a:cubicBezTo>
                      <a:pt x="4917" y="3"/>
                      <a:pt x="4886" y="1"/>
                      <a:pt x="48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 name="Google Shape;1638;p43"/>
              <p:cNvSpPr/>
              <p:nvPr/>
            </p:nvSpPr>
            <p:spPr>
              <a:xfrm>
                <a:off x="3471950" y="5335050"/>
                <a:ext cx="141275" cy="140800"/>
              </a:xfrm>
              <a:custGeom>
                <a:avLst/>
                <a:gdLst/>
                <a:ahLst/>
                <a:cxnLst/>
                <a:rect l="l" t="t" r="r" b="b"/>
                <a:pathLst>
                  <a:path w="5651" h="5632" extrusionOk="0">
                    <a:moveTo>
                      <a:pt x="2709" y="1"/>
                    </a:moveTo>
                    <a:cubicBezTo>
                      <a:pt x="2614" y="7"/>
                      <a:pt x="2517" y="19"/>
                      <a:pt x="2429" y="30"/>
                    </a:cubicBezTo>
                    <a:cubicBezTo>
                      <a:pt x="2203" y="60"/>
                      <a:pt x="1972" y="121"/>
                      <a:pt x="1701" y="228"/>
                    </a:cubicBezTo>
                    <a:cubicBezTo>
                      <a:pt x="1360" y="376"/>
                      <a:pt x="1037" y="613"/>
                      <a:pt x="735" y="932"/>
                    </a:cubicBezTo>
                    <a:cubicBezTo>
                      <a:pt x="657" y="1018"/>
                      <a:pt x="582" y="1109"/>
                      <a:pt x="514" y="1203"/>
                    </a:cubicBezTo>
                    <a:cubicBezTo>
                      <a:pt x="381" y="1394"/>
                      <a:pt x="270" y="1623"/>
                      <a:pt x="172" y="1900"/>
                    </a:cubicBezTo>
                    <a:lnTo>
                      <a:pt x="117" y="2069"/>
                    </a:lnTo>
                    <a:lnTo>
                      <a:pt x="69" y="2241"/>
                    </a:lnTo>
                    <a:cubicBezTo>
                      <a:pt x="1" y="2516"/>
                      <a:pt x="10" y="2810"/>
                      <a:pt x="24" y="3064"/>
                    </a:cubicBezTo>
                    <a:cubicBezTo>
                      <a:pt x="36" y="3282"/>
                      <a:pt x="97" y="3513"/>
                      <a:pt x="157" y="3712"/>
                    </a:cubicBezTo>
                    <a:cubicBezTo>
                      <a:pt x="212" y="3896"/>
                      <a:pt x="304" y="4069"/>
                      <a:pt x="415" y="4276"/>
                    </a:cubicBezTo>
                    <a:cubicBezTo>
                      <a:pt x="535" y="4489"/>
                      <a:pt x="718" y="4682"/>
                      <a:pt x="879" y="4847"/>
                    </a:cubicBezTo>
                    <a:cubicBezTo>
                      <a:pt x="1041" y="5021"/>
                      <a:pt x="1255" y="5155"/>
                      <a:pt x="1428" y="5263"/>
                    </a:cubicBezTo>
                    <a:cubicBezTo>
                      <a:pt x="1636" y="5392"/>
                      <a:pt x="1869" y="5470"/>
                      <a:pt x="2091" y="5541"/>
                    </a:cubicBezTo>
                    <a:cubicBezTo>
                      <a:pt x="2290" y="5606"/>
                      <a:pt x="2513" y="5625"/>
                      <a:pt x="2665" y="5629"/>
                    </a:cubicBezTo>
                    <a:cubicBezTo>
                      <a:pt x="2713" y="5631"/>
                      <a:pt x="2754" y="5631"/>
                      <a:pt x="2798" y="5631"/>
                    </a:cubicBezTo>
                    <a:lnTo>
                      <a:pt x="2897" y="5631"/>
                    </a:lnTo>
                    <a:cubicBezTo>
                      <a:pt x="3065" y="5626"/>
                      <a:pt x="3231" y="5606"/>
                      <a:pt x="3394" y="5574"/>
                    </a:cubicBezTo>
                    <a:cubicBezTo>
                      <a:pt x="3443" y="5567"/>
                      <a:pt x="3490" y="5555"/>
                      <a:pt x="3538" y="5545"/>
                    </a:cubicBezTo>
                    <a:lnTo>
                      <a:pt x="3686" y="5500"/>
                    </a:lnTo>
                    <a:cubicBezTo>
                      <a:pt x="4016" y="5397"/>
                      <a:pt x="4334" y="5222"/>
                      <a:pt x="4633" y="4981"/>
                    </a:cubicBezTo>
                    <a:cubicBezTo>
                      <a:pt x="4967" y="4710"/>
                      <a:pt x="5236" y="4346"/>
                      <a:pt x="5432" y="3903"/>
                    </a:cubicBezTo>
                    <a:cubicBezTo>
                      <a:pt x="5511" y="3720"/>
                      <a:pt x="5569" y="3530"/>
                      <a:pt x="5605" y="3336"/>
                    </a:cubicBezTo>
                    <a:cubicBezTo>
                      <a:pt x="5636" y="3160"/>
                      <a:pt x="5650" y="2983"/>
                      <a:pt x="5650" y="2805"/>
                    </a:cubicBezTo>
                    <a:cubicBezTo>
                      <a:pt x="5650" y="2704"/>
                      <a:pt x="5647" y="2604"/>
                      <a:pt x="5635" y="2503"/>
                    </a:cubicBezTo>
                    <a:cubicBezTo>
                      <a:pt x="5620" y="2347"/>
                      <a:pt x="5581" y="2197"/>
                      <a:pt x="5528" y="1989"/>
                    </a:cubicBezTo>
                    <a:cubicBezTo>
                      <a:pt x="5456" y="1720"/>
                      <a:pt x="5312" y="1473"/>
                      <a:pt x="5209" y="1291"/>
                    </a:cubicBezTo>
                    <a:cubicBezTo>
                      <a:pt x="5079" y="1078"/>
                      <a:pt x="4901" y="899"/>
                      <a:pt x="4715" y="721"/>
                    </a:cubicBezTo>
                    <a:cubicBezTo>
                      <a:pt x="4581" y="586"/>
                      <a:pt x="4413" y="481"/>
                      <a:pt x="4210" y="355"/>
                    </a:cubicBezTo>
                    <a:cubicBezTo>
                      <a:pt x="4075" y="273"/>
                      <a:pt x="3899" y="196"/>
                      <a:pt x="3683" y="126"/>
                    </a:cubicBezTo>
                    <a:cubicBezTo>
                      <a:pt x="3399" y="43"/>
                      <a:pt x="3151" y="2"/>
                      <a:pt x="2920" y="2"/>
                    </a:cubicBezTo>
                    <a:lnTo>
                      <a:pt x="29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5" name="Google Shape;1639;p43"/>
              <p:cNvSpPr/>
              <p:nvPr/>
            </p:nvSpPr>
            <p:spPr>
              <a:xfrm>
                <a:off x="5114750" y="4623525"/>
                <a:ext cx="179775" cy="178425"/>
              </a:xfrm>
              <a:custGeom>
                <a:avLst/>
                <a:gdLst/>
                <a:ahLst/>
                <a:cxnLst/>
                <a:rect l="l" t="t" r="r" b="b"/>
                <a:pathLst>
                  <a:path w="7191" h="7137" extrusionOk="0">
                    <a:moveTo>
                      <a:pt x="3558" y="0"/>
                    </a:moveTo>
                    <a:cubicBezTo>
                      <a:pt x="3388" y="0"/>
                      <a:pt x="3223" y="20"/>
                      <a:pt x="2994" y="52"/>
                    </a:cubicBezTo>
                    <a:lnTo>
                      <a:pt x="2893" y="71"/>
                    </a:lnTo>
                    <a:cubicBezTo>
                      <a:pt x="2670" y="99"/>
                      <a:pt x="2427" y="174"/>
                      <a:pt x="2108" y="314"/>
                    </a:cubicBezTo>
                    <a:cubicBezTo>
                      <a:pt x="2029" y="350"/>
                      <a:pt x="1952" y="390"/>
                      <a:pt x="1879" y="430"/>
                    </a:cubicBezTo>
                    <a:cubicBezTo>
                      <a:pt x="1776" y="486"/>
                      <a:pt x="1680" y="545"/>
                      <a:pt x="1581" y="608"/>
                    </a:cubicBezTo>
                    <a:cubicBezTo>
                      <a:pt x="1249" y="829"/>
                      <a:pt x="963" y="1113"/>
                      <a:pt x="683" y="1498"/>
                    </a:cubicBezTo>
                    <a:cubicBezTo>
                      <a:pt x="641" y="1549"/>
                      <a:pt x="603" y="1602"/>
                      <a:pt x="568" y="1656"/>
                    </a:cubicBezTo>
                    <a:lnTo>
                      <a:pt x="454" y="1841"/>
                    </a:lnTo>
                    <a:cubicBezTo>
                      <a:pt x="325" y="2071"/>
                      <a:pt x="225" y="2314"/>
                      <a:pt x="146" y="2609"/>
                    </a:cubicBezTo>
                    <a:cubicBezTo>
                      <a:pt x="121" y="2698"/>
                      <a:pt x="101" y="2787"/>
                      <a:pt x="83" y="2875"/>
                    </a:cubicBezTo>
                    <a:cubicBezTo>
                      <a:pt x="61" y="2990"/>
                      <a:pt x="57" y="3026"/>
                      <a:pt x="57" y="3064"/>
                    </a:cubicBezTo>
                    <a:cubicBezTo>
                      <a:pt x="36" y="3207"/>
                      <a:pt x="21" y="3351"/>
                      <a:pt x="16" y="3496"/>
                    </a:cubicBezTo>
                    <a:cubicBezTo>
                      <a:pt x="1" y="3743"/>
                      <a:pt x="37" y="3983"/>
                      <a:pt x="85" y="4274"/>
                    </a:cubicBezTo>
                    <a:cubicBezTo>
                      <a:pt x="125" y="4556"/>
                      <a:pt x="237" y="4824"/>
                      <a:pt x="359" y="5097"/>
                    </a:cubicBezTo>
                    <a:cubicBezTo>
                      <a:pt x="458" y="5325"/>
                      <a:pt x="590" y="5536"/>
                      <a:pt x="750" y="5727"/>
                    </a:cubicBezTo>
                    <a:cubicBezTo>
                      <a:pt x="918" y="5955"/>
                      <a:pt x="1127" y="6166"/>
                      <a:pt x="1385" y="6374"/>
                    </a:cubicBezTo>
                    <a:cubicBezTo>
                      <a:pt x="1816" y="6725"/>
                      <a:pt x="2327" y="6959"/>
                      <a:pt x="2907" y="7070"/>
                    </a:cubicBezTo>
                    <a:cubicBezTo>
                      <a:pt x="3121" y="7114"/>
                      <a:pt x="3341" y="7136"/>
                      <a:pt x="3560" y="7136"/>
                    </a:cubicBezTo>
                    <a:cubicBezTo>
                      <a:pt x="3917" y="7135"/>
                      <a:pt x="4271" y="7088"/>
                      <a:pt x="4616" y="6997"/>
                    </a:cubicBezTo>
                    <a:cubicBezTo>
                      <a:pt x="4869" y="6923"/>
                      <a:pt x="5130" y="6806"/>
                      <a:pt x="5437" y="6625"/>
                    </a:cubicBezTo>
                    <a:cubicBezTo>
                      <a:pt x="5632" y="6512"/>
                      <a:pt x="5835" y="6353"/>
                      <a:pt x="6075" y="6125"/>
                    </a:cubicBezTo>
                    <a:cubicBezTo>
                      <a:pt x="6232" y="5978"/>
                      <a:pt x="6364" y="5806"/>
                      <a:pt x="6494" y="5632"/>
                    </a:cubicBezTo>
                    <a:cubicBezTo>
                      <a:pt x="6658" y="5424"/>
                      <a:pt x="6798" y="5164"/>
                      <a:pt x="6909" y="4858"/>
                    </a:cubicBezTo>
                    <a:cubicBezTo>
                      <a:pt x="7113" y="4332"/>
                      <a:pt x="7190" y="3766"/>
                      <a:pt x="7134" y="3206"/>
                    </a:cubicBezTo>
                    <a:cubicBezTo>
                      <a:pt x="7083" y="2651"/>
                      <a:pt x="6888" y="2104"/>
                      <a:pt x="6556" y="1575"/>
                    </a:cubicBezTo>
                    <a:cubicBezTo>
                      <a:pt x="6248" y="1114"/>
                      <a:pt x="5801" y="711"/>
                      <a:pt x="5265" y="412"/>
                    </a:cubicBezTo>
                    <a:cubicBezTo>
                      <a:pt x="4797" y="153"/>
                      <a:pt x="4239" y="20"/>
                      <a:pt x="35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 name="Google Shape;1640;p43"/>
              <p:cNvSpPr/>
              <p:nvPr/>
            </p:nvSpPr>
            <p:spPr>
              <a:xfrm>
                <a:off x="4917475" y="4559925"/>
                <a:ext cx="125850" cy="124775"/>
              </a:xfrm>
              <a:custGeom>
                <a:avLst/>
                <a:gdLst/>
                <a:ahLst/>
                <a:cxnLst/>
                <a:rect l="l" t="t" r="r" b="b"/>
                <a:pathLst>
                  <a:path w="5034" h="4991" extrusionOk="0">
                    <a:moveTo>
                      <a:pt x="2537" y="0"/>
                    </a:moveTo>
                    <a:lnTo>
                      <a:pt x="2417" y="16"/>
                    </a:lnTo>
                    <a:lnTo>
                      <a:pt x="2283" y="26"/>
                    </a:lnTo>
                    <a:lnTo>
                      <a:pt x="2141" y="49"/>
                    </a:lnTo>
                    <a:cubicBezTo>
                      <a:pt x="2066" y="59"/>
                      <a:pt x="1998" y="75"/>
                      <a:pt x="1929" y="92"/>
                    </a:cubicBezTo>
                    <a:cubicBezTo>
                      <a:pt x="1868" y="100"/>
                      <a:pt x="1809" y="111"/>
                      <a:pt x="1750" y="130"/>
                    </a:cubicBezTo>
                    <a:cubicBezTo>
                      <a:pt x="1574" y="185"/>
                      <a:pt x="1397" y="280"/>
                      <a:pt x="1241" y="365"/>
                    </a:cubicBezTo>
                    <a:cubicBezTo>
                      <a:pt x="1091" y="454"/>
                      <a:pt x="951" y="561"/>
                      <a:pt x="828" y="685"/>
                    </a:cubicBezTo>
                    <a:lnTo>
                      <a:pt x="707" y="815"/>
                    </a:lnTo>
                    <a:cubicBezTo>
                      <a:pt x="619" y="913"/>
                      <a:pt x="537" y="1019"/>
                      <a:pt x="457" y="1122"/>
                    </a:cubicBezTo>
                    <a:cubicBezTo>
                      <a:pt x="362" y="1263"/>
                      <a:pt x="283" y="1415"/>
                      <a:pt x="222" y="1573"/>
                    </a:cubicBezTo>
                    <a:lnTo>
                      <a:pt x="185" y="1662"/>
                    </a:lnTo>
                    <a:cubicBezTo>
                      <a:pt x="103" y="1860"/>
                      <a:pt x="72" y="2081"/>
                      <a:pt x="44" y="2330"/>
                    </a:cubicBezTo>
                    <a:cubicBezTo>
                      <a:pt x="1" y="2694"/>
                      <a:pt x="88" y="3053"/>
                      <a:pt x="170" y="3323"/>
                    </a:cubicBezTo>
                    <a:lnTo>
                      <a:pt x="222" y="3432"/>
                    </a:lnTo>
                    <a:cubicBezTo>
                      <a:pt x="353" y="3779"/>
                      <a:pt x="585" y="4105"/>
                      <a:pt x="909" y="4395"/>
                    </a:cubicBezTo>
                    <a:cubicBezTo>
                      <a:pt x="1214" y="4663"/>
                      <a:pt x="1602" y="4853"/>
                      <a:pt x="2034" y="4946"/>
                    </a:cubicBezTo>
                    <a:cubicBezTo>
                      <a:pt x="2178" y="4976"/>
                      <a:pt x="2325" y="4990"/>
                      <a:pt x="2472" y="4990"/>
                    </a:cubicBezTo>
                    <a:cubicBezTo>
                      <a:pt x="2479" y="4990"/>
                      <a:pt x="2485" y="4990"/>
                      <a:pt x="2491" y="4990"/>
                    </a:cubicBezTo>
                    <a:cubicBezTo>
                      <a:pt x="2733" y="4987"/>
                      <a:pt x="2974" y="4960"/>
                      <a:pt x="3209" y="4908"/>
                    </a:cubicBezTo>
                    <a:cubicBezTo>
                      <a:pt x="3408" y="4853"/>
                      <a:pt x="3606" y="4755"/>
                      <a:pt x="3772" y="4664"/>
                    </a:cubicBezTo>
                    <a:cubicBezTo>
                      <a:pt x="3928" y="4581"/>
                      <a:pt x="4068" y="4463"/>
                      <a:pt x="4234" y="4323"/>
                    </a:cubicBezTo>
                    <a:cubicBezTo>
                      <a:pt x="4354" y="4221"/>
                      <a:pt x="4446" y="4095"/>
                      <a:pt x="4613" y="3866"/>
                    </a:cubicBezTo>
                    <a:cubicBezTo>
                      <a:pt x="4768" y="3658"/>
                      <a:pt x="4859" y="3399"/>
                      <a:pt x="4927" y="3173"/>
                    </a:cubicBezTo>
                    <a:cubicBezTo>
                      <a:pt x="4989" y="2993"/>
                      <a:pt x="5005" y="2782"/>
                      <a:pt x="5019" y="2579"/>
                    </a:cubicBezTo>
                    <a:cubicBezTo>
                      <a:pt x="5034" y="2372"/>
                      <a:pt x="4997" y="2149"/>
                      <a:pt x="4953" y="1921"/>
                    </a:cubicBezTo>
                    <a:cubicBezTo>
                      <a:pt x="4923" y="1766"/>
                      <a:pt x="4859" y="1592"/>
                      <a:pt x="4768" y="1419"/>
                    </a:cubicBezTo>
                    <a:cubicBezTo>
                      <a:pt x="4690" y="1255"/>
                      <a:pt x="4588" y="1098"/>
                      <a:pt x="4430" y="896"/>
                    </a:cubicBezTo>
                    <a:cubicBezTo>
                      <a:pt x="4250" y="666"/>
                      <a:pt x="3989" y="455"/>
                      <a:pt x="3653" y="272"/>
                    </a:cubicBezTo>
                    <a:cubicBezTo>
                      <a:pt x="3514" y="202"/>
                      <a:pt x="3368" y="145"/>
                      <a:pt x="3218" y="103"/>
                    </a:cubicBezTo>
                    <a:cubicBezTo>
                      <a:pt x="3032" y="62"/>
                      <a:pt x="2844" y="32"/>
                      <a:pt x="2653" y="16"/>
                    </a:cubicBezTo>
                    <a:cubicBezTo>
                      <a:pt x="2610" y="11"/>
                      <a:pt x="2575" y="7"/>
                      <a:pt x="25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 name="Google Shape;1641;p43"/>
              <p:cNvSpPr/>
              <p:nvPr/>
            </p:nvSpPr>
            <p:spPr>
              <a:xfrm>
                <a:off x="5001350" y="5083475"/>
                <a:ext cx="111925" cy="111525"/>
              </a:xfrm>
              <a:custGeom>
                <a:avLst/>
                <a:gdLst/>
                <a:ahLst/>
                <a:cxnLst/>
                <a:rect l="l" t="t" r="r" b="b"/>
                <a:pathLst>
                  <a:path w="4477" h="4461" extrusionOk="0">
                    <a:moveTo>
                      <a:pt x="2323" y="0"/>
                    </a:moveTo>
                    <a:cubicBezTo>
                      <a:pt x="2312" y="0"/>
                      <a:pt x="2301" y="0"/>
                      <a:pt x="2289" y="1"/>
                    </a:cubicBezTo>
                    <a:lnTo>
                      <a:pt x="2288" y="1"/>
                    </a:lnTo>
                    <a:cubicBezTo>
                      <a:pt x="2130" y="3"/>
                      <a:pt x="1972" y="14"/>
                      <a:pt x="1815" y="33"/>
                    </a:cubicBezTo>
                    <a:cubicBezTo>
                      <a:pt x="1697" y="45"/>
                      <a:pt x="1573" y="85"/>
                      <a:pt x="1424" y="144"/>
                    </a:cubicBezTo>
                    <a:lnTo>
                      <a:pt x="1272" y="211"/>
                    </a:lnTo>
                    <a:lnTo>
                      <a:pt x="1157" y="270"/>
                    </a:lnTo>
                    <a:cubicBezTo>
                      <a:pt x="1084" y="308"/>
                      <a:pt x="1012" y="351"/>
                      <a:pt x="944" y="398"/>
                    </a:cubicBezTo>
                    <a:cubicBezTo>
                      <a:pt x="671" y="593"/>
                      <a:pt x="443" y="849"/>
                      <a:pt x="266" y="1161"/>
                    </a:cubicBezTo>
                    <a:cubicBezTo>
                      <a:pt x="185" y="1312"/>
                      <a:pt x="128" y="1461"/>
                      <a:pt x="67" y="1672"/>
                    </a:cubicBezTo>
                    <a:cubicBezTo>
                      <a:pt x="23" y="1836"/>
                      <a:pt x="11" y="2024"/>
                      <a:pt x="4" y="2202"/>
                    </a:cubicBezTo>
                    <a:cubicBezTo>
                      <a:pt x="0" y="2342"/>
                      <a:pt x="12" y="2482"/>
                      <a:pt x="41" y="2619"/>
                    </a:cubicBezTo>
                    <a:cubicBezTo>
                      <a:pt x="94" y="2891"/>
                      <a:pt x="190" y="3152"/>
                      <a:pt x="325" y="3394"/>
                    </a:cubicBezTo>
                    <a:lnTo>
                      <a:pt x="398" y="3500"/>
                    </a:lnTo>
                    <a:cubicBezTo>
                      <a:pt x="582" y="3760"/>
                      <a:pt x="842" y="3993"/>
                      <a:pt x="1173" y="4192"/>
                    </a:cubicBezTo>
                    <a:cubicBezTo>
                      <a:pt x="1457" y="4350"/>
                      <a:pt x="1785" y="4432"/>
                      <a:pt x="2237" y="4461"/>
                    </a:cubicBezTo>
                    <a:cubicBezTo>
                      <a:pt x="2389" y="4454"/>
                      <a:pt x="2518" y="4432"/>
                      <a:pt x="2709" y="4396"/>
                    </a:cubicBezTo>
                    <a:cubicBezTo>
                      <a:pt x="2867" y="4376"/>
                      <a:pt x="3027" y="4309"/>
                      <a:pt x="3133" y="4265"/>
                    </a:cubicBezTo>
                    <a:cubicBezTo>
                      <a:pt x="3526" y="4073"/>
                      <a:pt x="3828" y="3824"/>
                      <a:pt x="4041" y="3533"/>
                    </a:cubicBezTo>
                    <a:cubicBezTo>
                      <a:pt x="4283" y="3184"/>
                      <a:pt x="4423" y="2806"/>
                      <a:pt x="4449" y="2437"/>
                    </a:cubicBezTo>
                    <a:cubicBezTo>
                      <a:pt x="4476" y="2061"/>
                      <a:pt x="4427" y="1720"/>
                      <a:pt x="4299" y="1394"/>
                    </a:cubicBezTo>
                    <a:cubicBezTo>
                      <a:pt x="4173" y="1078"/>
                      <a:pt x="3980" y="803"/>
                      <a:pt x="3705" y="550"/>
                    </a:cubicBezTo>
                    <a:cubicBezTo>
                      <a:pt x="3471" y="330"/>
                      <a:pt x="3150" y="160"/>
                      <a:pt x="2755" y="45"/>
                    </a:cubicBezTo>
                    <a:cubicBezTo>
                      <a:pt x="2613" y="16"/>
                      <a:pt x="2469" y="0"/>
                      <a:pt x="23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8" name="Google Shape;1642;p43"/>
              <p:cNvSpPr/>
              <p:nvPr/>
            </p:nvSpPr>
            <p:spPr>
              <a:xfrm>
                <a:off x="5619125" y="4033675"/>
                <a:ext cx="242225" cy="236000"/>
              </a:xfrm>
              <a:custGeom>
                <a:avLst/>
                <a:gdLst/>
                <a:ahLst/>
                <a:cxnLst/>
                <a:rect l="l" t="t" r="r" b="b"/>
                <a:pathLst>
                  <a:path w="9689" h="9440" extrusionOk="0">
                    <a:moveTo>
                      <a:pt x="4667" y="1"/>
                    </a:moveTo>
                    <a:lnTo>
                      <a:pt x="4667" y="2"/>
                    </a:lnTo>
                    <a:cubicBezTo>
                      <a:pt x="4490" y="5"/>
                      <a:pt x="4305" y="33"/>
                      <a:pt x="4069" y="69"/>
                    </a:cubicBezTo>
                    <a:cubicBezTo>
                      <a:pt x="3585" y="137"/>
                      <a:pt x="3134" y="291"/>
                      <a:pt x="2658" y="534"/>
                    </a:cubicBezTo>
                    <a:lnTo>
                      <a:pt x="2509" y="612"/>
                    </a:lnTo>
                    <a:cubicBezTo>
                      <a:pt x="2143" y="815"/>
                      <a:pt x="1810" y="1082"/>
                      <a:pt x="1431" y="1477"/>
                    </a:cubicBezTo>
                    <a:cubicBezTo>
                      <a:pt x="1245" y="1673"/>
                      <a:pt x="1082" y="1881"/>
                      <a:pt x="922" y="2091"/>
                    </a:cubicBezTo>
                    <a:cubicBezTo>
                      <a:pt x="756" y="2326"/>
                      <a:pt x="610" y="2606"/>
                      <a:pt x="474" y="2943"/>
                    </a:cubicBezTo>
                    <a:cubicBezTo>
                      <a:pt x="331" y="3299"/>
                      <a:pt x="232" y="3677"/>
                      <a:pt x="168" y="4099"/>
                    </a:cubicBezTo>
                    <a:cubicBezTo>
                      <a:pt x="0" y="5343"/>
                      <a:pt x="339" y="6602"/>
                      <a:pt x="1105" y="7597"/>
                    </a:cubicBezTo>
                    <a:cubicBezTo>
                      <a:pt x="1880" y="8600"/>
                      <a:pt x="3033" y="9259"/>
                      <a:pt x="4270" y="9406"/>
                    </a:cubicBezTo>
                    <a:cubicBezTo>
                      <a:pt x="4446" y="9428"/>
                      <a:pt x="4624" y="9439"/>
                      <a:pt x="4800" y="9439"/>
                    </a:cubicBezTo>
                    <a:cubicBezTo>
                      <a:pt x="4810" y="9439"/>
                      <a:pt x="4819" y="9439"/>
                      <a:pt x="4828" y="9439"/>
                    </a:cubicBezTo>
                    <a:cubicBezTo>
                      <a:pt x="5235" y="9439"/>
                      <a:pt x="5616" y="9396"/>
                      <a:pt x="5962" y="9311"/>
                    </a:cubicBezTo>
                    <a:cubicBezTo>
                      <a:pt x="6184" y="9269"/>
                      <a:pt x="6433" y="9185"/>
                      <a:pt x="6771" y="9043"/>
                    </a:cubicBezTo>
                    <a:cubicBezTo>
                      <a:pt x="7095" y="8890"/>
                      <a:pt x="7369" y="8731"/>
                      <a:pt x="7610" y="8553"/>
                    </a:cubicBezTo>
                    <a:cubicBezTo>
                      <a:pt x="8041" y="8238"/>
                      <a:pt x="8427" y="7838"/>
                      <a:pt x="8790" y="7332"/>
                    </a:cubicBezTo>
                    <a:cubicBezTo>
                      <a:pt x="8968" y="7062"/>
                      <a:pt x="9116" y="6774"/>
                      <a:pt x="9231" y="6472"/>
                    </a:cubicBezTo>
                    <a:cubicBezTo>
                      <a:pt x="9387" y="6066"/>
                      <a:pt x="9482" y="5696"/>
                      <a:pt x="9525" y="5338"/>
                    </a:cubicBezTo>
                    <a:cubicBezTo>
                      <a:pt x="9689" y="4104"/>
                      <a:pt x="9357" y="2854"/>
                      <a:pt x="8602" y="1865"/>
                    </a:cubicBezTo>
                    <a:cubicBezTo>
                      <a:pt x="7924" y="976"/>
                      <a:pt x="6935" y="348"/>
                      <a:pt x="5819" y="97"/>
                    </a:cubicBezTo>
                    <a:cubicBezTo>
                      <a:pt x="5548" y="36"/>
                      <a:pt x="5237" y="5"/>
                      <a:pt x="4895" y="5"/>
                    </a:cubicBezTo>
                    <a:cubicBezTo>
                      <a:pt x="4848" y="1"/>
                      <a:pt x="4799" y="1"/>
                      <a:pt x="46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 name="Google Shape;1643;p43"/>
              <p:cNvSpPr/>
              <p:nvPr/>
            </p:nvSpPr>
            <p:spPr>
              <a:xfrm>
                <a:off x="5396375" y="3626500"/>
                <a:ext cx="338075" cy="334750"/>
              </a:xfrm>
              <a:custGeom>
                <a:avLst/>
                <a:gdLst/>
                <a:ahLst/>
                <a:cxnLst/>
                <a:rect l="l" t="t" r="r" b="b"/>
                <a:pathLst>
                  <a:path w="13523" h="13390" extrusionOk="0">
                    <a:moveTo>
                      <a:pt x="6774" y="1"/>
                    </a:moveTo>
                    <a:lnTo>
                      <a:pt x="6466" y="4"/>
                    </a:lnTo>
                    <a:cubicBezTo>
                      <a:pt x="6119" y="18"/>
                      <a:pt x="5774" y="61"/>
                      <a:pt x="5436" y="134"/>
                    </a:cubicBezTo>
                    <a:cubicBezTo>
                      <a:pt x="5284" y="157"/>
                      <a:pt x="5135" y="191"/>
                      <a:pt x="4987" y="236"/>
                    </a:cubicBezTo>
                    <a:lnTo>
                      <a:pt x="4858" y="266"/>
                    </a:lnTo>
                    <a:cubicBezTo>
                      <a:pt x="4521" y="368"/>
                      <a:pt x="4191" y="495"/>
                      <a:pt x="3874" y="648"/>
                    </a:cubicBezTo>
                    <a:cubicBezTo>
                      <a:pt x="3589" y="778"/>
                      <a:pt x="3283" y="954"/>
                      <a:pt x="2965" y="1171"/>
                    </a:cubicBezTo>
                    <a:cubicBezTo>
                      <a:pt x="2623" y="1407"/>
                      <a:pt x="2302" y="1679"/>
                      <a:pt x="1955" y="2025"/>
                    </a:cubicBezTo>
                    <a:lnTo>
                      <a:pt x="1889" y="2108"/>
                    </a:lnTo>
                    <a:lnTo>
                      <a:pt x="1790" y="2218"/>
                    </a:lnTo>
                    <a:lnTo>
                      <a:pt x="1690" y="2327"/>
                    </a:lnTo>
                    <a:cubicBezTo>
                      <a:pt x="1012" y="3101"/>
                      <a:pt x="528" y="4037"/>
                      <a:pt x="254" y="5111"/>
                    </a:cubicBezTo>
                    <a:cubicBezTo>
                      <a:pt x="208" y="5315"/>
                      <a:pt x="171" y="5484"/>
                      <a:pt x="143" y="5666"/>
                    </a:cubicBezTo>
                    <a:cubicBezTo>
                      <a:pt x="0" y="6562"/>
                      <a:pt x="52" y="7521"/>
                      <a:pt x="294" y="8441"/>
                    </a:cubicBezTo>
                    <a:lnTo>
                      <a:pt x="323" y="8553"/>
                    </a:lnTo>
                    <a:cubicBezTo>
                      <a:pt x="352" y="8658"/>
                      <a:pt x="385" y="8766"/>
                      <a:pt x="430" y="8886"/>
                    </a:cubicBezTo>
                    <a:cubicBezTo>
                      <a:pt x="503" y="9093"/>
                      <a:pt x="588" y="9295"/>
                      <a:pt x="675" y="9496"/>
                    </a:cubicBezTo>
                    <a:cubicBezTo>
                      <a:pt x="1164" y="10619"/>
                      <a:pt x="2033" y="11612"/>
                      <a:pt x="3190" y="12367"/>
                    </a:cubicBezTo>
                    <a:cubicBezTo>
                      <a:pt x="3655" y="12669"/>
                      <a:pt x="4240" y="12932"/>
                      <a:pt x="4925" y="13146"/>
                    </a:cubicBezTo>
                    <a:cubicBezTo>
                      <a:pt x="5478" y="13308"/>
                      <a:pt x="6100" y="13389"/>
                      <a:pt x="6774" y="13389"/>
                    </a:cubicBezTo>
                    <a:cubicBezTo>
                      <a:pt x="6880" y="13389"/>
                      <a:pt x="6976" y="13389"/>
                      <a:pt x="7097" y="13382"/>
                    </a:cubicBezTo>
                    <a:cubicBezTo>
                      <a:pt x="8335" y="13331"/>
                      <a:pt x="9595" y="12891"/>
                      <a:pt x="10645" y="12146"/>
                    </a:cubicBezTo>
                    <a:cubicBezTo>
                      <a:pt x="11137" y="11799"/>
                      <a:pt x="11597" y="11355"/>
                      <a:pt x="12017" y="10831"/>
                    </a:cubicBezTo>
                    <a:cubicBezTo>
                      <a:pt x="12206" y="10593"/>
                      <a:pt x="12379" y="10342"/>
                      <a:pt x="12533" y="10081"/>
                    </a:cubicBezTo>
                    <a:cubicBezTo>
                      <a:pt x="12719" y="9763"/>
                      <a:pt x="12862" y="9431"/>
                      <a:pt x="12979" y="9146"/>
                    </a:cubicBezTo>
                    <a:cubicBezTo>
                      <a:pt x="13372" y="8207"/>
                      <a:pt x="13522" y="7124"/>
                      <a:pt x="13413" y="6007"/>
                    </a:cubicBezTo>
                    <a:cubicBezTo>
                      <a:pt x="13303" y="4911"/>
                      <a:pt x="12904" y="3829"/>
                      <a:pt x="12262" y="2883"/>
                    </a:cubicBezTo>
                    <a:cubicBezTo>
                      <a:pt x="11708" y="2083"/>
                      <a:pt x="10942" y="1385"/>
                      <a:pt x="10045" y="865"/>
                    </a:cubicBezTo>
                    <a:cubicBezTo>
                      <a:pt x="9612" y="608"/>
                      <a:pt x="9134" y="406"/>
                      <a:pt x="8578" y="248"/>
                    </a:cubicBezTo>
                    <a:cubicBezTo>
                      <a:pt x="8275" y="172"/>
                      <a:pt x="7967" y="113"/>
                      <a:pt x="7657" y="71"/>
                    </a:cubicBezTo>
                    <a:cubicBezTo>
                      <a:pt x="7454" y="41"/>
                      <a:pt x="7253" y="20"/>
                      <a:pt x="7057" y="8"/>
                    </a:cubicBezTo>
                    <a:cubicBezTo>
                      <a:pt x="6963" y="1"/>
                      <a:pt x="6870" y="1"/>
                      <a:pt x="67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 name="Google Shape;1644;p43"/>
              <p:cNvSpPr/>
              <p:nvPr/>
            </p:nvSpPr>
            <p:spPr>
              <a:xfrm>
                <a:off x="4669625" y="2541675"/>
                <a:ext cx="236875" cy="236800"/>
              </a:xfrm>
              <a:custGeom>
                <a:avLst/>
                <a:gdLst/>
                <a:ahLst/>
                <a:cxnLst/>
                <a:rect l="l" t="t" r="r" b="b"/>
                <a:pathLst>
                  <a:path w="9475" h="9472" extrusionOk="0">
                    <a:moveTo>
                      <a:pt x="4739" y="0"/>
                    </a:moveTo>
                    <a:cubicBezTo>
                      <a:pt x="4740" y="0"/>
                      <a:pt x="4740" y="0"/>
                      <a:pt x="4740" y="0"/>
                    </a:cubicBezTo>
                    <a:lnTo>
                      <a:pt x="4740" y="0"/>
                    </a:lnTo>
                    <a:cubicBezTo>
                      <a:pt x="4740" y="0"/>
                      <a:pt x="4741" y="0"/>
                      <a:pt x="4741" y="0"/>
                    </a:cubicBezTo>
                    <a:close/>
                    <a:moveTo>
                      <a:pt x="4740" y="0"/>
                    </a:moveTo>
                    <a:cubicBezTo>
                      <a:pt x="4590" y="0"/>
                      <a:pt x="4442" y="12"/>
                      <a:pt x="4270" y="25"/>
                    </a:cubicBezTo>
                    <a:lnTo>
                      <a:pt x="4167" y="41"/>
                    </a:lnTo>
                    <a:lnTo>
                      <a:pt x="4031" y="59"/>
                    </a:lnTo>
                    <a:lnTo>
                      <a:pt x="3858" y="85"/>
                    </a:lnTo>
                    <a:cubicBezTo>
                      <a:pt x="3666" y="111"/>
                      <a:pt x="3478" y="156"/>
                      <a:pt x="3295" y="217"/>
                    </a:cubicBezTo>
                    <a:cubicBezTo>
                      <a:pt x="3108" y="279"/>
                      <a:pt x="2924" y="356"/>
                      <a:pt x="2739" y="433"/>
                    </a:cubicBezTo>
                    <a:cubicBezTo>
                      <a:pt x="2396" y="587"/>
                      <a:pt x="2044" y="813"/>
                      <a:pt x="1694" y="1104"/>
                    </a:cubicBezTo>
                    <a:cubicBezTo>
                      <a:pt x="1592" y="1189"/>
                      <a:pt x="1496" y="1276"/>
                      <a:pt x="1399" y="1369"/>
                    </a:cubicBezTo>
                    <a:cubicBezTo>
                      <a:pt x="1241" y="1521"/>
                      <a:pt x="1082" y="1709"/>
                      <a:pt x="884" y="1982"/>
                    </a:cubicBezTo>
                    <a:cubicBezTo>
                      <a:pt x="462" y="2543"/>
                      <a:pt x="176" y="3254"/>
                      <a:pt x="54" y="4038"/>
                    </a:cubicBezTo>
                    <a:cubicBezTo>
                      <a:pt x="28" y="4227"/>
                      <a:pt x="14" y="4410"/>
                      <a:pt x="6" y="4598"/>
                    </a:cubicBezTo>
                    <a:cubicBezTo>
                      <a:pt x="6" y="4641"/>
                      <a:pt x="6" y="4686"/>
                      <a:pt x="2" y="4730"/>
                    </a:cubicBezTo>
                    <a:cubicBezTo>
                      <a:pt x="1" y="4987"/>
                      <a:pt x="22" y="5244"/>
                      <a:pt x="67" y="5496"/>
                    </a:cubicBezTo>
                    <a:cubicBezTo>
                      <a:pt x="126" y="5832"/>
                      <a:pt x="218" y="6161"/>
                      <a:pt x="341" y="6480"/>
                    </a:cubicBezTo>
                    <a:cubicBezTo>
                      <a:pt x="561" y="7044"/>
                      <a:pt x="911" y="7575"/>
                      <a:pt x="1381" y="8058"/>
                    </a:cubicBezTo>
                    <a:cubicBezTo>
                      <a:pt x="1756" y="8448"/>
                      <a:pt x="2249" y="8789"/>
                      <a:pt x="2809" y="9045"/>
                    </a:cubicBezTo>
                    <a:cubicBezTo>
                      <a:pt x="3362" y="9290"/>
                      <a:pt x="4010" y="9435"/>
                      <a:pt x="4732" y="9471"/>
                    </a:cubicBezTo>
                    <a:cubicBezTo>
                      <a:pt x="5282" y="9452"/>
                      <a:pt x="5827" y="9349"/>
                      <a:pt x="6346" y="9167"/>
                    </a:cubicBezTo>
                    <a:cubicBezTo>
                      <a:pt x="6895" y="8964"/>
                      <a:pt x="7430" y="8635"/>
                      <a:pt x="7936" y="8188"/>
                    </a:cubicBezTo>
                    <a:cubicBezTo>
                      <a:pt x="8338" y="7833"/>
                      <a:pt x="8683" y="7365"/>
                      <a:pt x="8967" y="6794"/>
                    </a:cubicBezTo>
                    <a:cubicBezTo>
                      <a:pt x="9243" y="6254"/>
                      <a:pt x="9404" y="5619"/>
                      <a:pt x="9444" y="4903"/>
                    </a:cubicBezTo>
                    <a:cubicBezTo>
                      <a:pt x="9474" y="4369"/>
                      <a:pt x="9385" y="3778"/>
                      <a:pt x="9189" y="3193"/>
                    </a:cubicBezTo>
                    <a:cubicBezTo>
                      <a:pt x="9010" y="2644"/>
                      <a:pt x="8693" y="2100"/>
                      <a:pt x="8244" y="1578"/>
                    </a:cubicBezTo>
                    <a:cubicBezTo>
                      <a:pt x="7899" y="1172"/>
                      <a:pt x="7408" y="794"/>
                      <a:pt x="6822" y="487"/>
                    </a:cubicBezTo>
                    <a:cubicBezTo>
                      <a:pt x="6279" y="215"/>
                      <a:pt x="5656" y="55"/>
                      <a:pt x="4972" y="7"/>
                    </a:cubicBezTo>
                    <a:cubicBezTo>
                      <a:pt x="4895" y="4"/>
                      <a:pt x="4818" y="0"/>
                      <a:pt x="47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 name="Google Shape;1645;p43"/>
              <p:cNvSpPr/>
              <p:nvPr/>
            </p:nvSpPr>
            <p:spPr>
              <a:xfrm>
                <a:off x="4566725" y="1863750"/>
                <a:ext cx="241200" cy="236250"/>
              </a:xfrm>
              <a:custGeom>
                <a:avLst/>
                <a:gdLst/>
                <a:ahLst/>
                <a:cxnLst/>
                <a:rect l="l" t="t" r="r" b="b"/>
                <a:pathLst>
                  <a:path w="9648" h="9450" extrusionOk="0">
                    <a:moveTo>
                      <a:pt x="4785" y="1"/>
                    </a:moveTo>
                    <a:cubicBezTo>
                      <a:pt x="4566" y="2"/>
                      <a:pt x="4347" y="19"/>
                      <a:pt x="4130" y="52"/>
                    </a:cubicBezTo>
                    <a:lnTo>
                      <a:pt x="3990" y="74"/>
                    </a:lnTo>
                    <a:cubicBezTo>
                      <a:pt x="3936" y="81"/>
                      <a:pt x="3880" y="88"/>
                      <a:pt x="3825" y="99"/>
                    </a:cubicBezTo>
                    <a:cubicBezTo>
                      <a:pt x="3328" y="182"/>
                      <a:pt x="2812" y="386"/>
                      <a:pt x="2251" y="721"/>
                    </a:cubicBezTo>
                    <a:cubicBezTo>
                      <a:pt x="2013" y="864"/>
                      <a:pt x="1788" y="1051"/>
                      <a:pt x="1581" y="1232"/>
                    </a:cubicBezTo>
                    <a:cubicBezTo>
                      <a:pt x="1371" y="1422"/>
                      <a:pt x="1182" y="1631"/>
                      <a:pt x="1015" y="1858"/>
                    </a:cubicBezTo>
                    <a:cubicBezTo>
                      <a:pt x="634" y="2360"/>
                      <a:pt x="353" y="2930"/>
                      <a:pt x="186" y="3538"/>
                    </a:cubicBezTo>
                    <a:cubicBezTo>
                      <a:pt x="35" y="4093"/>
                      <a:pt x="0" y="4717"/>
                      <a:pt x="84" y="5345"/>
                    </a:cubicBezTo>
                    <a:cubicBezTo>
                      <a:pt x="123" y="5648"/>
                      <a:pt x="190" y="5948"/>
                      <a:pt x="282" y="6239"/>
                    </a:cubicBezTo>
                    <a:cubicBezTo>
                      <a:pt x="369" y="6504"/>
                      <a:pt x="503" y="6797"/>
                      <a:pt x="690" y="7136"/>
                    </a:cubicBezTo>
                    <a:cubicBezTo>
                      <a:pt x="970" y="7622"/>
                      <a:pt x="1370" y="8068"/>
                      <a:pt x="1879" y="8464"/>
                    </a:cubicBezTo>
                    <a:cubicBezTo>
                      <a:pt x="2381" y="8860"/>
                      <a:pt x="2977" y="9152"/>
                      <a:pt x="3647" y="9328"/>
                    </a:cubicBezTo>
                    <a:cubicBezTo>
                      <a:pt x="3884" y="9383"/>
                      <a:pt x="4164" y="9421"/>
                      <a:pt x="4505" y="9442"/>
                    </a:cubicBezTo>
                    <a:cubicBezTo>
                      <a:pt x="4582" y="9450"/>
                      <a:pt x="4667" y="9450"/>
                      <a:pt x="4744" y="9450"/>
                    </a:cubicBezTo>
                    <a:cubicBezTo>
                      <a:pt x="4968" y="9450"/>
                      <a:pt x="5191" y="9433"/>
                      <a:pt x="5413" y="9397"/>
                    </a:cubicBezTo>
                    <a:cubicBezTo>
                      <a:pt x="5751" y="9352"/>
                      <a:pt x="6084" y="9272"/>
                      <a:pt x="6406" y="9159"/>
                    </a:cubicBezTo>
                    <a:cubicBezTo>
                      <a:pt x="6736" y="9034"/>
                      <a:pt x="7051" y="8873"/>
                      <a:pt x="7348" y="8681"/>
                    </a:cubicBezTo>
                    <a:cubicBezTo>
                      <a:pt x="8372" y="8018"/>
                      <a:pt x="9114" y="6919"/>
                      <a:pt x="9386" y="5665"/>
                    </a:cubicBezTo>
                    <a:cubicBezTo>
                      <a:pt x="9648" y="4474"/>
                      <a:pt x="9390" y="3167"/>
                      <a:pt x="8680" y="2082"/>
                    </a:cubicBezTo>
                    <a:cubicBezTo>
                      <a:pt x="8055" y="1152"/>
                      <a:pt x="7044" y="443"/>
                      <a:pt x="5904" y="133"/>
                    </a:cubicBezTo>
                    <a:cubicBezTo>
                      <a:pt x="5646" y="70"/>
                      <a:pt x="5385" y="33"/>
                      <a:pt x="5028" y="13"/>
                    </a:cubicBezTo>
                    <a:cubicBezTo>
                      <a:pt x="4951" y="5"/>
                      <a:pt x="4870" y="1"/>
                      <a:pt x="47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 name="Google Shape;1646;p43"/>
              <p:cNvSpPr/>
              <p:nvPr/>
            </p:nvSpPr>
            <p:spPr>
              <a:xfrm>
                <a:off x="4829575" y="1574750"/>
                <a:ext cx="335150" cy="334650"/>
              </a:xfrm>
              <a:custGeom>
                <a:avLst/>
                <a:gdLst/>
                <a:ahLst/>
                <a:cxnLst/>
                <a:rect l="l" t="t" r="r" b="b"/>
                <a:pathLst>
                  <a:path w="13406" h="13386" extrusionOk="0">
                    <a:moveTo>
                      <a:pt x="6737" y="1"/>
                    </a:moveTo>
                    <a:cubicBezTo>
                      <a:pt x="6622" y="1"/>
                      <a:pt x="6504" y="5"/>
                      <a:pt x="6362" y="12"/>
                    </a:cubicBezTo>
                    <a:lnTo>
                      <a:pt x="6178" y="23"/>
                    </a:lnTo>
                    <a:cubicBezTo>
                      <a:pt x="5934" y="41"/>
                      <a:pt x="5691" y="74"/>
                      <a:pt x="5450" y="122"/>
                    </a:cubicBezTo>
                    <a:cubicBezTo>
                      <a:pt x="5220" y="160"/>
                      <a:pt x="4993" y="212"/>
                      <a:pt x="4769" y="279"/>
                    </a:cubicBezTo>
                    <a:cubicBezTo>
                      <a:pt x="4453" y="380"/>
                      <a:pt x="4142" y="501"/>
                      <a:pt x="3840" y="641"/>
                    </a:cubicBezTo>
                    <a:cubicBezTo>
                      <a:pt x="3527" y="789"/>
                      <a:pt x="3227" y="963"/>
                      <a:pt x="2943" y="1162"/>
                    </a:cubicBezTo>
                    <a:cubicBezTo>
                      <a:pt x="2828" y="1239"/>
                      <a:pt x="2726" y="1316"/>
                      <a:pt x="2619" y="1397"/>
                    </a:cubicBezTo>
                    <a:lnTo>
                      <a:pt x="2519" y="1474"/>
                    </a:lnTo>
                    <a:lnTo>
                      <a:pt x="2414" y="1563"/>
                    </a:lnTo>
                    <a:cubicBezTo>
                      <a:pt x="2202" y="1735"/>
                      <a:pt x="2004" y="1922"/>
                      <a:pt x="1821" y="2125"/>
                    </a:cubicBezTo>
                    <a:cubicBezTo>
                      <a:pt x="1683" y="2275"/>
                      <a:pt x="1552" y="2433"/>
                      <a:pt x="1410" y="2614"/>
                    </a:cubicBezTo>
                    <a:lnTo>
                      <a:pt x="1310" y="2746"/>
                    </a:lnTo>
                    <a:cubicBezTo>
                      <a:pt x="1144" y="2952"/>
                      <a:pt x="998" y="3180"/>
                      <a:pt x="854" y="3427"/>
                    </a:cubicBezTo>
                    <a:lnTo>
                      <a:pt x="803" y="3533"/>
                    </a:lnTo>
                    <a:cubicBezTo>
                      <a:pt x="638" y="3858"/>
                      <a:pt x="492" y="4193"/>
                      <a:pt x="361" y="4533"/>
                    </a:cubicBezTo>
                    <a:lnTo>
                      <a:pt x="302" y="4709"/>
                    </a:lnTo>
                    <a:lnTo>
                      <a:pt x="281" y="4813"/>
                    </a:lnTo>
                    <a:cubicBezTo>
                      <a:pt x="164" y="5198"/>
                      <a:pt x="87" y="5626"/>
                      <a:pt x="42" y="6121"/>
                    </a:cubicBezTo>
                    <a:lnTo>
                      <a:pt x="32" y="6253"/>
                    </a:lnTo>
                    <a:cubicBezTo>
                      <a:pt x="21" y="6357"/>
                      <a:pt x="16" y="6456"/>
                      <a:pt x="12" y="6610"/>
                    </a:cubicBezTo>
                    <a:cubicBezTo>
                      <a:pt x="0" y="7047"/>
                      <a:pt x="47" y="7513"/>
                      <a:pt x="152" y="8040"/>
                    </a:cubicBezTo>
                    <a:cubicBezTo>
                      <a:pt x="190" y="8247"/>
                      <a:pt x="240" y="8452"/>
                      <a:pt x="300" y="8653"/>
                    </a:cubicBezTo>
                    <a:cubicBezTo>
                      <a:pt x="416" y="9031"/>
                      <a:pt x="587" y="9434"/>
                      <a:pt x="837" y="9919"/>
                    </a:cubicBezTo>
                    <a:cubicBezTo>
                      <a:pt x="900" y="10033"/>
                      <a:pt x="961" y="10140"/>
                      <a:pt x="1028" y="10246"/>
                    </a:cubicBezTo>
                    <a:cubicBezTo>
                      <a:pt x="1372" y="10805"/>
                      <a:pt x="1825" y="11327"/>
                      <a:pt x="2377" y="11799"/>
                    </a:cubicBezTo>
                    <a:cubicBezTo>
                      <a:pt x="3342" y="12630"/>
                      <a:pt x="4564" y="13173"/>
                      <a:pt x="5822" y="13327"/>
                    </a:cubicBezTo>
                    <a:cubicBezTo>
                      <a:pt x="6109" y="13366"/>
                      <a:pt x="6399" y="13386"/>
                      <a:pt x="6690" y="13386"/>
                    </a:cubicBezTo>
                    <a:cubicBezTo>
                      <a:pt x="6700" y="13386"/>
                      <a:pt x="6709" y="13386"/>
                      <a:pt x="6718" y="13386"/>
                    </a:cubicBezTo>
                    <a:cubicBezTo>
                      <a:pt x="7101" y="13386"/>
                      <a:pt x="7410" y="13362"/>
                      <a:pt x="7690" y="13313"/>
                    </a:cubicBezTo>
                    <a:cubicBezTo>
                      <a:pt x="8039" y="13259"/>
                      <a:pt x="8383" y="13184"/>
                      <a:pt x="8721" y="13088"/>
                    </a:cubicBezTo>
                    <a:cubicBezTo>
                      <a:pt x="9090" y="12965"/>
                      <a:pt x="9451" y="12816"/>
                      <a:pt x="9798" y="12644"/>
                    </a:cubicBezTo>
                    <a:cubicBezTo>
                      <a:pt x="10319" y="12378"/>
                      <a:pt x="10828" y="12007"/>
                      <a:pt x="11362" y="11507"/>
                    </a:cubicBezTo>
                    <a:cubicBezTo>
                      <a:pt x="11806" y="11088"/>
                      <a:pt x="12217" y="10552"/>
                      <a:pt x="12578" y="9912"/>
                    </a:cubicBezTo>
                    <a:cubicBezTo>
                      <a:pt x="13120" y="8951"/>
                      <a:pt x="13405" y="7810"/>
                      <a:pt x="13401" y="6611"/>
                    </a:cubicBezTo>
                    <a:cubicBezTo>
                      <a:pt x="13401" y="6134"/>
                      <a:pt x="13334" y="5621"/>
                      <a:pt x="13196" y="5041"/>
                    </a:cubicBezTo>
                    <a:cubicBezTo>
                      <a:pt x="13070" y="4528"/>
                      <a:pt x="12865" y="4010"/>
                      <a:pt x="12567" y="3456"/>
                    </a:cubicBezTo>
                    <a:cubicBezTo>
                      <a:pt x="12327" y="3009"/>
                      <a:pt x="12001" y="2564"/>
                      <a:pt x="11571" y="2094"/>
                    </a:cubicBezTo>
                    <a:cubicBezTo>
                      <a:pt x="11219" y="1716"/>
                      <a:pt x="10788" y="1363"/>
                      <a:pt x="10255" y="1016"/>
                    </a:cubicBezTo>
                    <a:cubicBezTo>
                      <a:pt x="10177" y="967"/>
                      <a:pt x="10100" y="920"/>
                      <a:pt x="9971" y="849"/>
                    </a:cubicBezTo>
                    <a:cubicBezTo>
                      <a:pt x="9690" y="690"/>
                      <a:pt x="9329" y="526"/>
                      <a:pt x="8869" y="351"/>
                    </a:cubicBezTo>
                    <a:cubicBezTo>
                      <a:pt x="8685" y="288"/>
                      <a:pt x="8504" y="233"/>
                      <a:pt x="8256" y="171"/>
                    </a:cubicBezTo>
                    <a:cubicBezTo>
                      <a:pt x="7871" y="84"/>
                      <a:pt x="7482" y="32"/>
                      <a:pt x="7088" y="16"/>
                    </a:cubicBezTo>
                    <a:cubicBezTo>
                      <a:pt x="6975" y="5"/>
                      <a:pt x="6854" y="2"/>
                      <a:pt x="6737" y="2"/>
                    </a:cubicBezTo>
                    <a:lnTo>
                      <a:pt x="673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 name="Google Shape;1647;p43"/>
              <p:cNvSpPr/>
              <p:nvPr/>
            </p:nvSpPr>
            <p:spPr>
              <a:xfrm>
                <a:off x="4430925" y="1718325"/>
                <a:ext cx="123700" cy="122975"/>
              </a:xfrm>
              <a:custGeom>
                <a:avLst/>
                <a:gdLst/>
                <a:ahLst/>
                <a:cxnLst/>
                <a:rect l="l" t="t" r="r" b="b"/>
                <a:pathLst>
                  <a:path w="4948" h="4919" extrusionOk="0">
                    <a:moveTo>
                      <a:pt x="2705" y="0"/>
                    </a:moveTo>
                    <a:lnTo>
                      <a:pt x="2705" y="3"/>
                    </a:lnTo>
                    <a:lnTo>
                      <a:pt x="2407" y="3"/>
                    </a:lnTo>
                    <a:cubicBezTo>
                      <a:pt x="2289" y="3"/>
                      <a:pt x="2168" y="21"/>
                      <a:pt x="1984" y="54"/>
                    </a:cubicBezTo>
                    <a:cubicBezTo>
                      <a:pt x="1910" y="61"/>
                      <a:pt x="1837" y="74"/>
                      <a:pt x="1765" y="95"/>
                    </a:cubicBezTo>
                    <a:cubicBezTo>
                      <a:pt x="1652" y="123"/>
                      <a:pt x="1536" y="176"/>
                      <a:pt x="1428" y="228"/>
                    </a:cubicBezTo>
                    <a:lnTo>
                      <a:pt x="1331" y="271"/>
                    </a:lnTo>
                    <a:lnTo>
                      <a:pt x="1214" y="338"/>
                    </a:lnTo>
                    <a:cubicBezTo>
                      <a:pt x="1008" y="461"/>
                      <a:pt x="825" y="629"/>
                      <a:pt x="705" y="747"/>
                    </a:cubicBezTo>
                    <a:cubicBezTo>
                      <a:pt x="572" y="868"/>
                      <a:pt x="440" y="1049"/>
                      <a:pt x="278" y="1333"/>
                    </a:cubicBezTo>
                    <a:cubicBezTo>
                      <a:pt x="220" y="1445"/>
                      <a:pt x="174" y="1563"/>
                      <a:pt x="138" y="1683"/>
                    </a:cubicBezTo>
                    <a:cubicBezTo>
                      <a:pt x="95" y="1776"/>
                      <a:pt x="74" y="1875"/>
                      <a:pt x="53" y="2007"/>
                    </a:cubicBezTo>
                    <a:cubicBezTo>
                      <a:pt x="32" y="2138"/>
                      <a:pt x="20" y="2275"/>
                      <a:pt x="8" y="2420"/>
                    </a:cubicBezTo>
                    <a:cubicBezTo>
                      <a:pt x="0" y="2572"/>
                      <a:pt x="23" y="2726"/>
                      <a:pt x="61" y="2964"/>
                    </a:cubicBezTo>
                    <a:cubicBezTo>
                      <a:pt x="95" y="3174"/>
                      <a:pt x="185" y="3381"/>
                      <a:pt x="266" y="3563"/>
                    </a:cubicBezTo>
                    <a:cubicBezTo>
                      <a:pt x="332" y="3717"/>
                      <a:pt x="438" y="3856"/>
                      <a:pt x="542" y="3982"/>
                    </a:cubicBezTo>
                    <a:cubicBezTo>
                      <a:pt x="688" y="4168"/>
                      <a:pt x="836" y="4316"/>
                      <a:pt x="997" y="4431"/>
                    </a:cubicBezTo>
                    <a:cubicBezTo>
                      <a:pt x="1368" y="4703"/>
                      <a:pt x="1782" y="4866"/>
                      <a:pt x="2194" y="4903"/>
                    </a:cubicBezTo>
                    <a:cubicBezTo>
                      <a:pt x="2284" y="4914"/>
                      <a:pt x="2374" y="4918"/>
                      <a:pt x="2466" y="4918"/>
                    </a:cubicBezTo>
                    <a:cubicBezTo>
                      <a:pt x="2852" y="4918"/>
                      <a:pt x="3206" y="4841"/>
                      <a:pt x="3521" y="4690"/>
                    </a:cubicBezTo>
                    <a:cubicBezTo>
                      <a:pt x="3896" y="4497"/>
                      <a:pt x="4218" y="4231"/>
                      <a:pt x="4449" y="3918"/>
                    </a:cubicBezTo>
                    <a:cubicBezTo>
                      <a:pt x="4717" y="3533"/>
                      <a:pt x="4877" y="3112"/>
                      <a:pt x="4909" y="2703"/>
                    </a:cubicBezTo>
                    <a:cubicBezTo>
                      <a:pt x="4947" y="2272"/>
                      <a:pt x="4883" y="1865"/>
                      <a:pt x="4721" y="1493"/>
                    </a:cubicBezTo>
                    <a:cubicBezTo>
                      <a:pt x="4558" y="1113"/>
                      <a:pt x="4301" y="781"/>
                      <a:pt x="3977" y="525"/>
                    </a:cubicBezTo>
                    <a:cubicBezTo>
                      <a:pt x="3888" y="454"/>
                      <a:pt x="3797" y="393"/>
                      <a:pt x="3627" y="289"/>
                    </a:cubicBezTo>
                    <a:cubicBezTo>
                      <a:pt x="3599" y="271"/>
                      <a:pt x="3569" y="254"/>
                      <a:pt x="3538" y="241"/>
                    </a:cubicBezTo>
                    <a:cubicBezTo>
                      <a:pt x="3380" y="165"/>
                      <a:pt x="3215" y="105"/>
                      <a:pt x="3045" y="63"/>
                    </a:cubicBezTo>
                    <a:cubicBezTo>
                      <a:pt x="2955" y="34"/>
                      <a:pt x="2845" y="20"/>
                      <a:pt x="27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 name="Google Shape;1648;p43"/>
              <p:cNvSpPr/>
              <p:nvPr/>
            </p:nvSpPr>
            <p:spPr>
              <a:xfrm>
                <a:off x="3372200" y="995275"/>
                <a:ext cx="194225" cy="193050"/>
              </a:xfrm>
              <a:custGeom>
                <a:avLst/>
                <a:gdLst/>
                <a:ahLst/>
                <a:cxnLst/>
                <a:rect l="l" t="t" r="r" b="b"/>
                <a:pathLst>
                  <a:path w="7769" h="7722" extrusionOk="0">
                    <a:moveTo>
                      <a:pt x="3891" y="1"/>
                    </a:moveTo>
                    <a:lnTo>
                      <a:pt x="3891" y="2"/>
                    </a:lnTo>
                    <a:cubicBezTo>
                      <a:pt x="3601" y="3"/>
                      <a:pt x="3311" y="41"/>
                      <a:pt x="3030" y="116"/>
                    </a:cubicBezTo>
                    <a:cubicBezTo>
                      <a:pt x="2962" y="126"/>
                      <a:pt x="2894" y="139"/>
                      <a:pt x="2828" y="157"/>
                    </a:cubicBezTo>
                    <a:cubicBezTo>
                      <a:pt x="2585" y="227"/>
                      <a:pt x="2353" y="333"/>
                      <a:pt x="2119" y="444"/>
                    </a:cubicBezTo>
                    <a:cubicBezTo>
                      <a:pt x="1920" y="543"/>
                      <a:pt x="1717" y="680"/>
                      <a:pt x="1495" y="863"/>
                    </a:cubicBezTo>
                    <a:cubicBezTo>
                      <a:pt x="1337" y="993"/>
                      <a:pt x="1188" y="1134"/>
                      <a:pt x="1050" y="1286"/>
                    </a:cubicBezTo>
                    <a:cubicBezTo>
                      <a:pt x="627" y="1735"/>
                      <a:pt x="324" y="2330"/>
                      <a:pt x="146" y="3057"/>
                    </a:cubicBezTo>
                    <a:lnTo>
                      <a:pt x="116" y="3207"/>
                    </a:lnTo>
                    <a:cubicBezTo>
                      <a:pt x="1" y="3832"/>
                      <a:pt x="60" y="4509"/>
                      <a:pt x="284" y="5166"/>
                    </a:cubicBezTo>
                    <a:cubicBezTo>
                      <a:pt x="470" y="5708"/>
                      <a:pt x="813" y="6228"/>
                      <a:pt x="1270" y="6669"/>
                    </a:cubicBezTo>
                    <a:cubicBezTo>
                      <a:pt x="1683" y="7070"/>
                      <a:pt x="2214" y="7377"/>
                      <a:pt x="2849" y="7579"/>
                    </a:cubicBezTo>
                    <a:cubicBezTo>
                      <a:pt x="3078" y="7644"/>
                      <a:pt x="3329" y="7674"/>
                      <a:pt x="3618" y="7708"/>
                    </a:cubicBezTo>
                    <a:cubicBezTo>
                      <a:pt x="3699" y="7716"/>
                      <a:pt x="3781" y="7722"/>
                      <a:pt x="3863" y="7722"/>
                    </a:cubicBezTo>
                    <a:cubicBezTo>
                      <a:pt x="3872" y="7722"/>
                      <a:pt x="3882" y="7721"/>
                      <a:pt x="3891" y="7721"/>
                    </a:cubicBezTo>
                    <a:cubicBezTo>
                      <a:pt x="4062" y="7721"/>
                      <a:pt x="4232" y="7708"/>
                      <a:pt x="4402" y="7681"/>
                    </a:cubicBezTo>
                    <a:cubicBezTo>
                      <a:pt x="4700" y="7644"/>
                      <a:pt x="4995" y="7575"/>
                      <a:pt x="5278" y="7476"/>
                    </a:cubicBezTo>
                    <a:cubicBezTo>
                      <a:pt x="5542" y="7375"/>
                      <a:pt x="5817" y="7228"/>
                      <a:pt x="6114" y="7030"/>
                    </a:cubicBezTo>
                    <a:cubicBezTo>
                      <a:pt x="6580" y="6712"/>
                      <a:pt x="6979" y="6266"/>
                      <a:pt x="7298" y="5702"/>
                    </a:cubicBezTo>
                    <a:cubicBezTo>
                      <a:pt x="7600" y="5167"/>
                      <a:pt x="7762" y="4513"/>
                      <a:pt x="7766" y="3810"/>
                    </a:cubicBezTo>
                    <a:cubicBezTo>
                      <a:pt x="7769" y="3464"/>
                      <a:pt x="7698" y="3132"/>
                      <a:pt x="7636" y="2879"/>
                    </a:cubicBezTo>
                    <a:cubicBezTo>
                      <a:pt x="7562" y="2556"/>
                      <a:pt x="7413" y="2245"/>
                      <a:pt x="7291" y="2011"/>
                    </a:cubicBezTo>
                    <a:cubicBezTo>
                      <a:pt x="7144" y="1720"/>
                      <a:pt x="6934" y="1469"/>
                      <a:pt x="6749" y="1256"/>
                    </a:cubicBezTo>
                    <a:cubicBezTo>
                      <a:pt x="6514" y="978"/>
                      <a:pt x="6212" y="761"/>
                      <a:pt x="5947" y="586"/>
                    </a:cubicBezTo>
                    <a:cubicBezTo>
                      <a:pt x="5699" y="425"/>
                      <a:pt x="5431" y="310"/>
                      <a:pt x="5104" y="189"/>
                    </a:cubicBezTo>
                    <a:cubicBezTo>
                      <a:pt x="4830" y="92"/>
                      <a:pt x="4524" y="52"/>
                      <a:pt x="4232" y="22"/>
                    </a:cubicBezTo>
                    <a:cubicBezTo>
                      <a:pt x="4119" y="7"/>
                      <a:pt x="4005" y="1"/>
                      <a:pt x="38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 name="Google Shape;1649;p43"/>
              <p:cNvSpPr/>
              <p:nvPr/>
            </p:nvSpPr>
            <p:spPr>
              <a:xfrm>
                <a:off x="3212125" y="845325"/>
                <a:ext cx="124025" cy="123125"/>
              </a:xfrm>
              <a:custGeom>
                <a:avLst/>
                <a:gdLst/>
                <a:ahLst/>
                <a:cxnLst/>
                <a:rect l="l" t="t" r="r" b="b"/>
                <a:pathLst>
                  <a:path w="4961" h="4925" extrusionOk="0">
                    <a:moveTo>
                      <a:pt x="2419" y="1"/>
                    </a:moveTo>
                    <a:cubicBezTo>
                      <a:pt x="2306" y="5"/>
                      <a:pt x="2176" y="23"/>
                      <a:pt x="1988" y="57"/>
                    </a:cubicBezTo>
                    <a:cubicBezTo>
                      <a:pt x="1856" y="70"/>
                      <a:pt x="1712" y="115"/>
                      <a:pt x="1491" y="211"/>
                    </a:cubicBezTo>
                    <a:cubicBezTo>
                      <a:pt x="1454" y="226"/>
                      <a:pt x="1420" y="241"/>
                      <a:pt x="1384" y="258"/>
                    </a:cubicBezTo>
                    <a:cubicBezTo>
                      <a:pt x="1230" y="336"/>
                      <a:pt x="1085" y="430"/>
                      <a:pt x="952" y="540"/>
                    </a:cubicBezTo>
                    <a:cubicBezTo>
                      <a:pt x="912" y="572"/>
                      <a:pt x="868" y="610"/>
                      <a:pt x="823" y="649"/>
                    </a:cubicBezTo>
                    <a:cubicBezTo>
                      <a:pt x="602" y="845"/>
                      <a:pt x="415" y="1098"/>
                      <a:pt x="264" y="1398"/>
                    </a:cubicBezTo>
                    <a:cubicBezTo>
                      <a:pt x="214" y="1502"/>
                      <a:pt x="172" y="1609"/>
                      <a:pt x="137" y="1719"/>
                    </a:cubicBezTo>
                    <a:cubicBezTo>
                      <a:pt x="35" y="2027"/>
                      <a:pt x="1" y="2344"/>
                      <a:pt x="35" y="2687"/>
                    </a:cubicBezTo>
                    <a:cubicBezTo>
                      <a:pt x="61" y="3042"/>
                      <a:pt x="181" y="3406"/>
                      <a:pt x="392" y="3775"/>
                    </a:cubicBezTo>
                    <a:cubicBezTo>
                      <a:pt x="453" y="3876"/>
                      <a:pt x="533" y="3965"/>
                      <a:pt x="677" y="4131"/>
                    </a:cubicBezTo>
                    <a:cubicBezTo>
                      <a:pt x="797" y="4278"/>
                      <a:pt x="939" y="4387"/>
                      <a:pt x="1064" y="4474"/>
                    </a:cubicBezTo>
                    <a:cubicBezTo>
                      <a:pt x="1227" y="4579"/>
                      <a:pt x="1418" y="4697"/>
                      <a:pt x="1619" y="4774"/>
                    </a:cubicBezTo>
                    <a:cubicBezTo>
                      <a:pt x="1860" y="4856"/>
                      <a:pt x="2109" y="4906"/>
                      <a:pt x="2363" y="4920"/>
                    </a:cubicBezTo>
                    <a:cubicBezTo>
                      <a:pt x="2389" y="4923"/>
                      <a:pt x="2417" y="4925"/>
                      <a:pt x="2444" y="4925"/>
                    </a:cubicBezTo>
                    <a:cubicBezTo>
                      <a:pt x="2452" y="4925"/>
                      <a:pt x="2461" y="4924"/>
                      <a:pt x="2470" y="4924"/>
                    </a:cubicBezTo>
                    <a:cubicBezTo>
                      <a:pt x="2587" y="4923"/>
                      <a:pt x="2702" y="4912"/>
                      <a:pt x="2817" y="4894"/>
                    </a:cubicBezTo>
                    <a:cubicBezTo>
                      <a:pt x="3030" y="4870"/>
                      <a:pt x="3239" y="4817"/>
                      <a:pt x="3435" y="4732"/>
                    </a:cubicBezTo>
                    <a:cubicBezTo>
                      <a:pt x="3805" y="4576"/>
                      <a:pt x="4129" y="4331"/>
                      <a:pt x="4379" y="4017"/>
                    </a:cubicBezTo>
                    <a:cubicBezTo>
                      <a:pt x="4610" y="3745"/>
                      <a:pt x="4772" y="3414"/>
                      <a:pt x="4876" y="3004"/>
                    </a:cubicBezTo>
                    <a:cubicBezTo>
                      <a:pt x="4961" y="2694"/>
                      <a:pt x="4958" y="2336"/>
                      <a:pt x="4869" y="1881"/>
                    </a:cubicBezTo>
                    <a:cubicBezTo>
                      <a:pt x="4843" y="1746"/>
                      <a:pt x="4788" y="1619"/>
                      <a:pt x="4689" y="1387"/>
                    </a:cubicBezTo>
                    <a:cubicBezTo>
                      <a:pt x="4604" y="1181"/>
                      <a:pt x="4449" y="996"/>
                      <a:pt x="4315" y="831"/>
                    </a:cubicBezTo>
                    <a:cubicBezTo>
                      <a:pt x="4193" y="681"/>
                      <a:pt x="4060" y="579"/>
                      <a:pt x="3851" y="424"/>
                    </a:cubicBezTo>
                    <a:cubicBezTo>
                      <a:pt x="3648" y="266"/>
                      <a:pt x="3393" y="176"/>
                      <a:pt x="3170" y="95"/>
                    </a:cubicBezTo>
                    <a:cubicBezTo>
                      <a:pt x="2984" y="36"/>
                      <a:pt x="2800" y="22"/>
                      <a:pt x="2566" y="4"/>
                    </a:cubicBezTo>
                    <a:lnTo>
                      <a:pt x="24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 name="Google Shape;1650;p43"/>
              <p:cNvSpPr/>
              <p:nvPr/>
            </p:nvSpPr>
            <p:spPr>
              <a:xfrm>
                <a:off x="3438350" y="805700"/>
                <a:ext cx="92000" cy="90650"/>
              </a:xfrm>
              <a:custGeom>
                <a:avLst/>
                <a:gdLst/>
                <a:ahLst/>
                <a:cxnLst/>
                <a:rect l="l" t="t" r="r" b="b"/>
                <a:pathLst>
                  <a:path w="3680" h="3626" extrusionOk="0">
                    <a:moveTo>
                      <a:pt x="1841" y="0"/>
                    </a:moveTo>
                    <a:lnTo>
                      <a:pt x="1746" y="4"/>
                    </a:lnTo>
                    <a:cubicBezTo>
                      <a:pt x="1641" y="12"/>
                      <a:pt x="1538" y="29"/>
                      <a:pt x="1436" y="54"/>
                    </a:cubicBezTo>
                    <a:cubicBezTo>
                      <a:pt x="1348" y="63"/>
                      <a:pt x="1266" y="97"/>
                      <a:pt x="1162" y="139"/>
                    </a:cubicBezTo>
                    <a:lnTo>
                      <a:pt x="1045" y="186"/>
                    </a:lnTo>
                    <a:cubicBezTo>
                      <a:pt x="912" y="243"/>
                      <a:pt x="781" y="335"/>
                      <a:pt x="631" y="477"/>
                    </a:cubicBezTo>
                    <a:cubicBezTo>
                      <a:pt x="561" y="531"/>
                      <a:pt x="499" y="602"/>
                      <a:pt x="428" y="702"/>
                    </a:cubicBezTo>
                    <a:cubicBezTo>
                      <a:pt x="373" y="768"/>
                      <a:pt x="321" y="838"/>
                      <a:pt x="240" y="986"/>
                    </a:cubicBezTo>
                    <a:cubicBezTo>
                      <a:pt x="61" y="1349"/>
                      <a:pt x="1" y="1770"/>
                      <a:pt x="78" y="2145"/>
                    </a:cubicBezTo>
                    <a:cubicBezTo>
                      <a:pt x="133" y="2441"/>
                      <a:pt x="261" y="2719"/>
                      <a:pt x="450" y="2953"/>
                    </a:cubicBezTo>
                    <a:cubicBezTo>
                      <a:pt x="666" y="3215"/>
                      <a:pt x="930" y="3410"/>
                      <a:pt x="1215" y="3514"/>
                    </a:cubicBezTo>
                    <a:cubicBezTo>
                      <a:pt x="1422" y="3586"/>
                      <a:pt x="1640" y="3624"/>
                      <a:pt x="1861" y="3625"/>
                    </a:cubicBezTo>
                    <a:cubicBezTo>
                      <a:pt x="1947" y="3623"/>
                      <a:pt x="2033" y="3615"/>
                      <a:pt x="2118" y="3603"/>
                    </a:cubicBezTo>
                    <a:cubicBezTo>
                      <a:pt x="2439" y="3562"/>
                      <a:pt x="2741" y="3432"/>
                      <a:pt x="2989" y="3227"/>
                    </a:cubicBezTo>
                    <a:cubicBezTo>
                      <a:pt x="3207" y="3047"/>
                      <a:pt x="3381" y="2823"/>
                      <a:pt x="3499" y="2566"/>
                    </a:cubicBezTo>
                    <a:cubicBezTo>
                      <a:pt x="3626" y="2298"/>
                      <a:pt x="3679" y="2004"/>
                      <a:pt x="3662" y="1666"/>
                    </a:cubicBezTo>
                    <a:cubicBezTo>
                      <a:pt x="3640" y="1222"/>
                      <a:pt x="3407" y="765"/>
                      <a:pt x="3039" y="441"/>
                    </a:cubicBezTo>
                    <a:cubicBezTo>
                      <a:pt x="2725" y="168"/>
                      <a:pt x="2312" y="17"/>
                      <a:pt x="1843" y="2"/>
                    </a:cubicBezTo>
                    <a:lnTo>
                      <a:pt x="184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 name="Google Shape;1651;p43"/>
              <p:cNvSpPr/>
              <p:nvPr/>
            </p:nvSpPr>
            <p:spPr>
              <a:xfrm>
                <a:off x="3784900" y="3410225"/>
                <a:ext cx="1121575" cy="353925"/>
              </a:xfrm>
              <a:custGeom>
                <a:avLst/>
                <a:gdLst/>
                <a:ahLst/>
                <a:cxnLst/>
                <a:rect l="l" t="t" r="r" b="b"/>
                <a:pathLst>
                  <a:path w="44863" h="14157" extrusionOk="0">
                    <a:moveTo>
                      <a:pt x="564" y="13099"/>
                    </a:moveTo>
                    <a:lnTo>
                      <a:pt x="564" y="13099"/>
                    </a:lnTo>
                    <a:cubicBezTo>
                      <a:pt x="553" y="13128"/>
                      <a:pt x="542" y="13156"/>
                      <a:pt x="528" y="13186"/>
                    </a:cubicBezTo>
                    <a:lnTo>
                      <a:pt x="564" y="13099"/>
                    </a:lnTo>
                    <a:close/>
                    <a:moveTo>
                      <a:pt x="1776" y="0"/>
                    </a:moveTo>
                    <a:cubicBezTo>
                      <a:pt x="1683" y="18"/>
                      <a:pt x="1596" y="59"/>
                      <a:pt x="1537" y="118"/>
                    </a:cubicBezTo>
                    <a:lnTo>
                      <a:pt x="1536" y="118"/>
                    </a:lnTo>
                    <a:cubicBezTo>
                      <a:pt x="1536" y="251"/>
                      <a:pt x="1536" y="383"/>
                      <a:pt x="1539" y="510"/>
                    </a:cubicBezTo>
                    <a:lnTo>
                      <a:pt x="1543" y="690"/>
                    </a:lnTo>
                    <a:lnTo>
                      <a:pt x="1551" y="1046"/>
                    </a:lnTo>
                    <a:lnTo>
                      <a:pt x="1596" y="1144"/>
                    </a:lnTo>
                    <a:cubicBezTo>
                      <a:pt x="1670" y="1307"/>
                      <a:pt x="1734" y="1473"/>
                      <a:pt x="1790" y="1643"/>
                    </a:cubicBezTo>
                    <a:cubicBezTo>
                      <a:pt x="1852" y="1883"/>
                      <a:pt x="1896" y="2120"/>
                      <a:pt x="1937" y="2368"/>
                    </a:cubicBezTo>
                    <a:cubicBezTo>
                      <a:pt x="1981" y="2642"/>
                      <a:pt x="1993" y="2922"/>
                      <a:pt x="1996" y="3200"/>
                    </a:cubicBezTo>
                    <a:cubicBezTo>
                      <a:pt x="1989" y="3579"/>
                      <a:pt x="1953" y="3960"/>
                      <a:pt x="1904" y="4339"/>
                    </a:cubicBezTo>
                    <a:cubicBezTo>
                      <a:pt x="1868" y="4643"/>
                      <a:pt x="1815" y="4944"/>
                      <a:pt x="1760" y="5249"/>
                    </a:cubicBezTo>
                    <a:lnTo>
                      <a:pt x="1732" y="5415"/>
                    </a:lnTo>
                    <a:cubicBezTo>
                      <a:pt x="1666" y="5793"/>
                      <a:pt x="1610" y="6112"/>
                      <a:pt x="1592" y="6430"/>
                    </a:cubicBezTo>
                    <a:cubicBezTo>
                      <a:pt x="1577" y="6721"/>
                      <a:pt x="1566" y="7011"/>
                      <a:pt x="1555" y="7305"/>
                    </a:cubicBezTo>
                    <a:lnTo>
                      <a:pt x="1545" y="7602"/>
                    </a:lnTo>
                    <a:cubicBezTo>
                      <a:pt x="1537" y="7836"/>
                      <a:pt x="1512" y="8071"/>
                      <a:pt x="1485" y="8306"/>
                    </a:cubicBezTo>
                    <a:lnTo>
                      <a:pt x="1444" y="8666"/>
                    </a:lnTo>
                    <a:cubicBezTo>
                      <a:pt x="1407" y="9066"/>
                      <a:pt x="1371" y="9463"/>
                      <a:pt x="1324" y="9863"/>
                    </a:cubicBezTo>
                    <a:cubicBezTo>
                      <a:pt x="1281" y="10227"/>
                      <a:pt x="1192" y="10594"/>
                      <a:pt x="1115" y="10905"/>
                    </a:cubicBezTo>
                    <a:lnTo>
                      <a:pt x="1013" y="11342"/>
                    </a:lnTo>
                    <a:cubicBezTo>
                      <a:pt x="968" y="11530"/>
                      <a:pt x="924" y="11721"/>
                      <a:pt x="879" y="11904"/>
                    </a:cubicBezTo>
                    <a:cubicBezTo>
                      <a:pt x="806" y="12154"/>
                      <a:pt x="733" y="12403"/>
                      <a:pt x="662" y="12656"/>
                    </a:cubicBezTo>
                    <a:lnTo>
                      <a:pt x="637" y="12752"/>
                    </a:lnTo>
                    <a:lnTo>
                      <a:pt x="516" y="13207"/>
                    </a:lnTo>
                    <a:cubicBezTo>
                      <a:pt x="443" y="13372"/>
                      <a:pt x="351" y="13526"/>
                      <a:pt x="271" y="13670"/>
                    </a:cubicBezTo>
                    <a:lnTo>
                      <a:pt x="138" y="13908"/>
                    </a:lnTo>
                    <a:cubicBezTo>
                      <a:pt x="94" y="13992"/>
                      <a:pt x="48" y="14073"/>
                      <a:pt x="1" y="14156"/>
                    </a:cubicBezTo>
                    <a:cubicBezTo>
                      <a:pt x="167" y="14088"/>
                      <a:pt x="333" y="14022"/>
                      <a:pt x="499" y="13956"/>
                    </a:cubicBezTo>
                    <a:lnTo>
                      <a:pt x="593" y="13916"/>
                    </a:lnTo>
                    <a:lnTo>
                      <a:pt x="682" y="13887"/>
                    </a:lnTo>
                    <a:cubicBezTo>
                      <a:pt x="711" y="13733"/>
                      <a:pt x="800" y="13607"/>
                      <a:pt x="921" y="13549"/>
                    </a:cubicBezTo>
                    <a:cubicBezTo>
                      <a:pt x="1126" y="13439"/>
                      <a:pt x="1350" y="13362"/>
                      <a:pt x="1643" y="13262"/>
                    </a:cubicBezTo>
                    <a:lnTo>
                      <a:pt x="1886" y="13179"/>
                    </a:lnTo>
                    <a:lnTo>
                      <a:pt x="2132" y="13096"/>
                    </a:lnTo>
                    <a:lnTo>
                      <a:pt x="2513" y="12968"/>
                    </a:lnTo>
                    <a:lnTo>
                      <a:pt x="3278" y="12722"/>
                    </a:lnTo>
                    <a:cubicBezTo>
                      <a:pt x="3953" y="12509"/>
                      <a:pt x="4631" y="12296"/>
                      <a:pt x="5315" y="12113"/>
                    </a:cubicBezTo>
                    <a:lnTo>
                      <a:pt x="5685" y="12010"/>
                    </a:lnTo>
                    <a:cubicBezTo>
                      <a:pt x="5946" y="11937"/>
                      <a:pt x="6202" y="11862"/>
                      <a:pt x="6463" y="11805"/>
                    </a:cubicBezTo>
                    <a:lnTo>
                      <a:pt x="7114" y="11643"/>
                    </a:lnTo>
                    <a:lnTo>
                      <a:pt x="7239" y="11614"/>
                    </a:lnTo>
                    <a:lnTo>
                      <a:pt x="7358" y="11581"/>
                    </a:lnTo>
                    <a:cubicBezTo>
                      <a:pt x="7480" y="11551"/>
                      <a:pt x="7601" y="11517"/>
                      <a:pt x="7723" y="11492"/>
                    </a:cubicBezTo>
                    <a:lnTo>
                      <a:pt x="8358" y="11363"/>
                    </a:lnTo>
                    <a:lnTo>
                      <a:pt x="8990" y="11232"/>
                    </a:lnTo>
                    <a:cubicBezTo>
                      <a:pt x="9319" y="11165"/>
                      <a:pt x="9654" y="11118"/>
                      <a:pt x="9983" y="11075"/>
                    </a:cubicBezTo>
                    <a:cubicBezTo>
                      <a:pt x="10068" y="11067"/>
                      <a:pt x="10157" y="11056"/>
                      <a:pt x="10234" y="11048"/>
                    </a:cubicBezTo>
                    <a:cubicBezTo>
                      <a:pt x="10279" y="11019"/>
                      <a:pt x="10326" y="10995"/>
                      <a:pt x="10377" y="10978"/>
                    </a:cubicBezTo>
                    <a:cubicBezTo>
                      <a:pt x="10612" y="10890"/>
                      <a:pt x="10862" y="10832"/>
                      <a:pt x="11103" y="10773"/>
                    </a:cubicBezTo>
                    <a:lnTo>
                      <a:pt x="11196" y="10755"/>
                    </a:lnTo>
                    <a:cubicBezTo>
                      <a:pt x="11391" y="10707"/>
                      <a:pt x="11584" y="10659"/>
                      <a:pt x="11779" y="10615"/>
                    </a:cubicBezTo>
                    <a:cubicBezTo>
                      <a:pt x="12803" y="10376"/>
                      <a:pt x="13858" y="10178"/>
                      <a:pt x="14843" y="9995"/>
                    </a:cubicBezTo>
                    <a:cubicBezTo>
                      <a:pt x="15267" y="9918"/>
                      <a:pt x="15685" y="9845"/>
                      <a:pt x="16108" y="9782"/>
                    </a:cubicBezTo>
                    <a:lnTo>
                      <a:pt x="16510" y="9720"/>
                    </a:lnTo>
                    <a:cubicBezTo>
                      <a:pt x="16896" y="9657"/>
                      <a:pt x="17278" y="9598"/>
                      <a:pt x="17667" y="9547"/>
                    </a:cubicBezTo>
                    <a:lnTo>
                      <a:pt x="18225" y="9476"/>
                    </a:lnTo>
                    <a:cubicBezTo>
                      <a:pt x="18567" y="9433"/>
                      <a:pt x="18905" y="9390"/>
                      <a:pt x="19246" y="9356"/>
                    </a:cubicBezTo>
                    <a:cubicBezTo>
                      <a:pt x="19565" y="9326"/>
                      <a:pt x="19882" y="9297"/>
                      <a:pt x="20197" y="9265"/>
                    </a:cubicBezTo>
                    <a:lnTo>
                      <a:pt x="20469" y="9240"/>
                    </a:lnTo>
                    <a:cubicBezTo>
                      <a:pt x="20611" y="9224"/>
                      <a:pt x="20754" y="9208"/>
                      <a:pt x="20897" y="9202"/>
                    </a:cubicBezTo>
                    <a:cubicBezTo>
                      <a:pt x="21155" y="9191"/>
                      <a:pt x="21412" y="9180"/>
                      <a:pt x="21697" y="9165"/>
                    </a:cubicBezTo>
                    <a:lnTo>
                      <a:pt x="21984" y="9155"/>
                    </a:lnTo>
                    <a:cubicBezTo>
                      <a:pt x="22126" y="9147"/>
                      <a:pt x="22271" y="9137"/>
                      <a:pt x="22410" y="9137"/>
                    </a:cubicBezTo>
                    <a:lnTo>
                      <a:pt x="22814" y="9139"/>
                    </a:lnTo>
                    <a:lnTo>
                      <a:pt x="23220" y="9139"/>
                    </a:lnTo>
                    <a:lnTo>
                      <a:pt x="23684" y="9106"/>
                    </a:lnTo>
                    <a:cubicBezTo>
                      <a:pt x="23894" y="9092"/>
                      <a:pt x="24105" y="9078"/>
                      <a:pt x="24318" y="9059"/>
                    </a:cubicBezTo>
                    <a:lnTo>
                      <a:pt x="24458" y="9052"/>
                    </a:lnTo>
                    <a:cubicBezTo>
                      <a:pt x="24645" y="9041"/>
                      <a:pt x="24836" y="9027"/>
                      <a:pt x="25027" y="9023"/>
                    </a:cubicBezTo>
                    <a:lnTo>
                      <a:pt x="25137" y="9023"/>
                    </a:lnTo>
                    <a:cubicBezTo>
                      <a:pt x="25313" y="9023"/>
                      <a:pt x="25487" y="9031"/>
                      <a:pt x="25699" y="9033"/>
                    </a:cubicBezTo>
                    <a:cubicBezTo>
                      <a:pt x="26206" y="8974"/>
                      <a:pt x="26712" y="8913"/>
                      <a:pt x="27222" y="8865"/>
                    </a:cubicBezTo>
                    <a:lnTo>
                      <a:pt x="27685" y="8820"/>
                    </a:lnTo>
                    <a:cubicBezTo>
                      <a:pt x="27997" y="8787"/>
                      <a:pt x="28312" y="8755"/>
                      <a:pt x="28625" y="8733"/>
                    </a:cubicBezTo>
                    <a:lnTo>
                      <a:pt x="29090" y="8704"/>
                    </a:lnTo>
                    <a:cubicBezTo>
                      <a:pt x="29406" y="8678"/>
                      <a:pt x="29721" y="8655"/>
                      <a:pt x="30038" y="8645"/>
                    </a:cubicBezTo>
                    <a:lnTo>
                      <a:pt x="30457" y="8629"/>
                    </a:lnTo>
                    <a:cubicBezTo>
                      <a:pt x="30780" y="8619"/>
                      <a:pt x="31103" y="8604"/>
                      <a:pt x="31422" y="8604"/>
                    </a:cubicBezTo>
                    <a:lnTo>
                      <a:pt x="31603" y="8601"/>
                    </a:lnTo>
                    <a:cubicBezTo>
                      <a:pt x="31749" y="8576"/>
                      <a:pt x="31897" y="8552"/>
                      <a:pt x="32128" y="8519"/>
                    </a:cubicBezTo>
                    <a:cubicBezTo>
                      <a:pt x="32374" y="8487"/>
                      <a:pt x="32620" y="8458"/>
                      <a:pt x="32865" y="8424"/>
                    </a:cubicBezTo>
                    <a:lnTo>
                      <a:pt x="33541" y="8340"/>
                    </a:lnTo>
                    <a:lnTo>
                      <a:pt x="34128" y="8266"/>
                    </a:lnTo>
                    <a:cubicBezTo>
                      <a:pt x="35135" y="8142"/>
                      <a:pt x="36137" y="8021"/>
                      <a:pt x="37143" y="7933"/>
                    </a:cubicBezTo>
                    <a:cubicBezTo>
                      <a:pt x="37590" y="7892"/>
                      <a:pt x="38041" y="7867"/>
                      <a:pt x="38489" y="7851"/>
                    </a:cubicBezTo>
                    <a:lnTo>
                      <a:pt x="39019" y="7837"/>
                    </a:lnTo>
                    <a:cubicBezTo>
                      <a:pt x="39327" y="7827"/>
                      <a:pt x="39634" y="7815"/>
                      <a:pt x="39943" y="7815"/>
                    </a:cubicBezTo>
                    <a:lnTo>
                      <a:pt x="40783" y="7815"/>
                    </a:lnTo>
                    <a:cubicBezTo>
                      <a:pt x="40994" y="7815"/>
                      <a:pt x="41206" y="7815"/>
                      <a:pt x="41415" y="7819"/>
                    </a:cubicBezTo>
                    <a:cubicBezTo>
                      <a:pt x="41731" y="7831"/>
                      <a:pt x="42044" y="7837"/>
                      <a:pt x="42365" y="7848"/>
                    </a:cubicBezTo>
                    <a:cubicBezTo>
                      <a:pt x="42557" y="7851"/>
                      <a:pt x="42756" y="7863"/>
                      <a:pt x="42947" y="7876"/>
                    </a:cubicBezTo>
                    <a:lnTo>
                      <a:pt x="43118" y="7859"/>
                    </a:lnTo>
                    <a:cubicBezTo>
                      <a:pt x="43467" y="7823"/>
                      <a:pt x="43819" y="7782"/>
                      <a:pt x="44172" y="7782"/>
                    </a:cubicBezTo>
                    <a:lnTo>
                      <a:pt x="44338" y="7782"/>
                    </a:lnTo>
                    <a:cubicBezTo>
                      <a:pt x="44529" y="7782"/>
                      <a:pt x="44701" y="7787"/>
                      <a:pt x="44862" y="7795"/>
                    </a:cubicBezTo>
                    <a:lnTo>
                      <a:pt x="44682" y="7614"/>
                    </a:lnTo>
                    <a:cubicBezTo>
                      <a:pt x="44667" y="7599"/>
                      <a:pt x="44652" y="7587"/>
                      <a:pt x="44636" y="7576"/>
                    </a:cubicBezTo>
                    <a:lnTo>
                      <a:pt x="44632" y="7576"/>
                    </a:lnTo>
                    <a:cubicBezTo>
                      <a:pt x="44619" y="7570"/>
                      <a:pt x="44606" y="7564"/>
                      <a:pt x="44595" y="7555"/>
                    </a:cubicBezTo>
                    <a:lnTo>
                      <a:pt x="44452" y="7370"/>
                    </a:lnTo>
                    <a:lnTo>
                      <a:pt x="44286" y="7199"/>
                    </a:lnTo>
                    <a:lnTo>
                      <a:pt x="44161" y="7059"/>
                    </a:lnTo>
                    <a:lnTo>
                      <a:pt x="43965" y="6844"/>
                    </a:lnTo>
                    <a:cubicBezTo>
                      <a:pt x="43727" y="6598"/>
                      <a:pt x="43462" y="6382"/>
                      <a:pt x="43190" y="6165"/>
                    </a:cubicBezTo>
                    <a:cubicBezTo>
                      <a:pt x="42908" y="5934"/>
                      <a:pt x="42629" y="5710"/>
                      <a:pt x="42335" y="5504"/>
                    </a:cubicBezTo>
                    <a:cubicBezTo>
                      <a:pt x="42011" y="5276"/>
                      <a:pt x="41674" y="5071"/>
                      <a:pt x="41336" y="4864"/>
                    </a:cubicBezTo>
                    <a:lnTo>
                      <a:pt x="40871" y="4572"/>
                    </a:lnTo>
                    <a:cubicBezTo>
                      <a:pt x="40591" y="4440"/>
                      <a:pt x="40305" y="4304"/>
                      <a:pt x="39993" y="4151"/>
                    </a:cubicBezTo>
                    <a:cubicBezTo>
                      <a:pt x="39340" y="3838"/>
                      <a:pt x="38685" y="3532"/>
                      <a:pt x="38025" y="3239"/>
                    </a:cubicBezTo>
                    <a:lnTo>
                      <a:pt x="37607" y="3055"/>
                    </a:lnTo>
                    <a:lnTo>
                      <a:pt x="36998" y="2783"/>
                    </a:lnTo>
                    <a:cubicBezTo>
                      <a:pt x="36809" y="2702"/>
                      <a:pt x="36620" y="2629"/>
                      <a:pt x="36429" y="2556"/>
                    </a:cubicBezTo>
                    <a:lnTo>
                      <a:pt x="36096" y="2425"/>
                    </a:lnTo>
                    <a:cubicBezTo>
                      <a:pt x="35867" y="2336"/>
                      <a:pt x="35635" y="2249"/>
                      <a:pt x="35404" y="2167"/>
                    </a:cubicBezTo>
                    <a:cubicBezTo>
                      <a:pt x="34971" y="2066"/>
                      <a:pt x="34574" y="1992"/>
                      <a:pt x="34188" y="1932"/>
                    </a:cubicBezTo>
                    <a:cubicBezTo>
                      <a:pt x="33553" y="1841"/>
                      <a:pt x="32915" y="1752"/>
                      <a:pt x="32273" y="1664"/>
                    </a:cubicBezTo>
                    <a:lnTo>
                      <a:pt x="31718" y="1587"/>
                    </a:lnTo>
                    <a:lnTo>
                      <a:pt x="31417" y="1548"/>
                    </a:lnTo>
                    <a:cubicBezTo>
                      <a:pt x="30855" y="1467"/>
                      <a:pt x="30276" y="1382"/>
                      <a:pt x="29699" y="1382"/>
                    </a:cubicBezTo>
                    <a:cubicBezTo>
                      <a:pt x="29545" y="1382"/>
                      <a:pt x="29387" y="1390"/>
                      <a:pt x="29232" y="1400"/>
                    </a:cubicBezTo>
                    <a:cubicBezTo>
                      <a:pt x="28925" y="1430"/>
                      <a:pt x="28623" y="1503"/>
                      <a:pt x="28311" y="1581"/>
                    </a:cubicBezTo>
                    <a:cubicBezTo>
                      <a:pt x="27929" y="1672"/>
                      <a:pt x="27606" y="1749"/>
                      <a:pt x="27298" y="1863"/>
                    </a:cubicBezTo>
                    <a:lnTo>
                      <a:pt x="27091" y="1944"/>
                    </a:lnTo>
                    <a:cubicBezTo>
                      <a:pt x="26957" y="1998"/>
                      <a:pt x="26821" y="2054"/>
                      <a:pt x="26681" y="2094"/>
                    </a:cubicBezTo>
                    <a:cubicBezTo>
                      <a:pt x="26601" y="2113"/>
                      <a:pt x="26520" y="2123"/>
                      <a:pt x="26435" y="2135"/>
                    </a:cubicBezTo>
                    <a:cubicBezTo>
                      <a:pt x="26337" y="2149"/>
                      <a:pt x="26236" y="2175"/>
                      <a:pt x="26141" y="2196"/>
                    </a:cubicBezTo>
                    <a:lnTo>
                      <a:pt x="26053" y="2233"/>
                    </a:lnTo>
                    <a:lnTo>
                      <a:pt x="26049" y="2222"/>
                    </a:lnTo>
                    <a:lnTo>
                      <a:pt x="25895" y="2259"/>
                    </a:lnTo>
                    <a:lnTo>
                      <a:pt x="25895" y="2249"/>
                    </a:lnTo>
                    <a:cubicBezTo>
                      <a:pt x="25793" y="2263"/>
                      <a:pt x="25745" y="2292"/>
                      <a:pt x="25664" y="2340"/>
                    </a:cubicBezTo>
                    <a:cubicBezTo>
                      <a:pt x="25550" y="2412"/>
                      <a:pt x="25474" y="2532"/>
                      <a:pt x="25458" y="2667"/>
                    </a:cubicBezTo>
                    <a:cubicBezTo>
                      <a:pt x="25436" y="2815"/>
                      <a:pt x="25473" y="2951"/>
                      <a:pt x="25550" y="3038"/>
                    </a:cubicBezTo>
                    <a:cubicBezTo>
                      <a:pt x="25577" y="3068"/>
                      <a:pt x="25607" y="3097"/>
                      <a:pt x="25639" y="3123"/>
                    </a:cubicBezTo>
                    <a:lnTo>
                      <a:pt x="25741" y="3185"/>
                    </a:lnTo>
                    <a:cubicBezTo>
                      <a:pt x="25976" y="3328"/>
                      <a:pt x="26218" y="3475"/>
                      <a:pt x="26417" y="3662"/>
                    </a:cubicBezTo>
                    <a:cubicBezTo>
                      <a:pt x="26662" y="3832"/>
                      <a:pt x="26904" y="4015"/>
                      <a:pt x="27117" y="4224"/>
                    </a:cubicBezTo>
                    <a:cubicBezTo>
                      <a:pt x="27191" y="4302"/>
                      <a:pt x="27257" y="4385"/>
                      <a:pt x="27316" y="4474"/>
                    </a:cubicBezTo>
                    <a:cubicBezTo>
                      <a:pt x="27362" y="4556"/>
                      <a:pt x="27398" y="4643"/>
                      <a:pt x="27426" y="4735"/>
                    </a:cubicBezTo>
                    <a:cubicBezTo>
                      <a:pt x="27442" y="4821"/>
                      <a:pt x="27456" y="4914"/>
                      <a:pt x="27462" y="5007"/>
                    </a:cubicBezTo>
                    <a:cubicBezTo>
                      <a:pt x="27456" y="5087"/>
                      <a:pt x="27448" y="5156"/>
                      <a:pt x="27434" y="5233"/>
                    </a:cubicBezTo>
                    <a:cubicBezTo>
                      <a:pt x="27389" y="5369"/>
                      <a:pt x="27334" y="5500"/>
                      <a:pt x="27269" y="5625"/>
                    </a:cubicBezTo>
                    <a:cubicBezTo>
                      <a:pt x="27168" y="5786"/>
                      <a:pt x="27053" y="5936"/>
                      <a:pt x="26924" y="6074"/>
                    </a:cubicBezTo>
                    <a:cubicBezTo>
                      <a:pt x="26785" y="6202"/>
                      <a:pt x="26641" y="6321"/>
                      <a:pt x="26490" y="6433"/>
                    </a:cubicBezTo>
                    <a:cubicBezTo>
                      <a:pt x="26358" y="6536"/>
                      <a:pt x="26214" y="6624"/>
                      <a:pt x="26072" y="6712"/>
                    </a:cubicBezTo>
                    <a:lnTo>
                      <a:pt x="25980" y="6772"/>
                    </a:lnTo>
                    <a:cubicBezTo>
                      <a:pt x="25583" y="6983"/>
                      <a:pt x="25150" y="7142"/>
                      <a:pt x="24732" y="7296"/>
                    </a:cubicBezTo>
                    <a:lnTo>
                      <a:pt x="24524" y="7372"/>
                    </a:lnTo>
                    <a:lnTo>
                      <a:pt x="24197" y="7493"/>
                    </a:lnTo>
                    <a:lnTo>
                      <a:pt x="23683" y="7676"/>
                    </a:lnTo>
                    <a:cubicBezTo>
                      <a:pt x="23470" y="7757"/>
                      <a:pt x="23260" y="7834"/>
                      <a:pt x="23048" y="7901"/>
                    </a:cubicBezTo>
                    <a:cubicBezTo>
                      <a:pt x="22692" y="7989"/>
                      <a:pt x="22329" y="8036"/>
                      <a:pt x="21899" y="8080"/>
                    </a:cubicBezTo>
                    <a:cubicBezTo>
                      <a:pt x="21429" y="8135"/>
                      <a:pt x="20938" y="8169"/>
                      <a:pt x="20390" y="8180"/>
                    </a:cubicBezTo>
                    <a:cubicBezTo>
                      <a:pt x="19788" y="8173"/>
                      <a:pt x="19168" y="8106"/>
                      <a:pt x="18697" y="8048"/>
                    </a:cubicBezTo>
                    <a:cubicBezTo>
                      <a:pt x="18037" y="7963"/>
                      <a:pt x="17377" y="7875"/>
                      <a:pt x="16719" y="7757"/>
                    </a:cubicBezTo>
                    <a:lnTo>
                      <a:pt x="16621" y="7743"/>
                    </a:lnTo>
                    <a:cubicBezTo>
                      <a:pt x="16374" y="7699"/>
                      <a:pt x="16132" y="7658"/>
                      <a:pt x="15893" y="7599"/>
                    </a:cubicBezTo>
                    <a:cubicBezTo>
                      <a:pt x="15589" y="7526"/>
                      <a:pt x="15288" y="7445"/>
                      <a:pt x="14987" y="7364"/>
                    </a:cubicBezTo>
                    <a:lnTo>
                      <a:pt x="14685" y="7287"/>
                    </a:lnTo>
                    <a:cubicBezTo>
                      <a:pt x="14510" y="7240"/>
                      <a:pt x="14330" y="7193"/>
                      <a:pt x="14155" y="7144"/>
                    </a:cubicBezTo>
                    <a:cubicBezTo>
                      <a:pt x="14000" y="7108"/>
                      <a:pt x="13850" y="7075"/>
                      <a:pt x="13700" y="7042"/>
                    </a:cubicBezTo>
                    <a:cubicBezTo>
                      <a:pt x="13566" y="7012"/>
                      <a:pt x="13438" y="6983"/>
                      <a:pt x="13310" y="6949"/>
                    </a:cubicBezTo>
                    <a:cubicBezTo>
                      <a:pt x="12796" y="6789"/>
                      <a:pt x="12296" y="6602"/>
                      <a:pt x="11767" y="6378"/>
                    </a:cubicBezTo>
                    <a:cubicBezTo>
                      <a:pt x="11383" y="6216"/>
                      <a:pt x="11008" y="6025"/>
                      <a:pt x="10637" y="5834"/>
                    </a:cubicBezTo>
                    <a:cubicBezTo>
                      <a:pt x="10435" y="5731"/>
                      <a:pt x="10230" y="5629"/>
                      <a:pt x="10024" y="5530"/>
                    </a:cubicBezTo>
                    <a:cubicBezTo>
                      <a:pt x="9690" y="5368"/>
                      <a:pt x="9356" y="5204"/>
                      <a:pt x="9022" y="5038"/>
                    </a:cubicBezTo>
                    <a:lnTo>
                      <a:pt x="8269" y="4667"/>
                    </a:lnTo>
                    <a:lnTo>
                      <a:pt x="7928" y="4498"/>
                    </a:lnTo>
                    <a:cubicBezTo>
                      <a:pt x="7506" y="4296"/>
                      <a:pt x="7084" y="4090"/>
                      <a:pt x="6676" y="3859"/>
                    </a:cubicBezTo>
                    <a:lnTo>
                      <a:pt x="6507" y="3745"/>
                    </a:lnTo>
                    <a:cubicBezTo>
                      <a:pt x="6199" y="3547"/>
                      <a:pt x="5894" y="3353"/>
                      <a:pt x="5596" y="3139"/>
                    </a:cubicBezTo>
                    <a:lnTo>
                      <a:pt x="5094" y="2779"/>
                    </a:lnTo>
                    <a:lnTo>
                      <a:pt x="4587" y="2424"/>
                    </a:lnTo>
                    <a:cubicBezTo>
                      <a:pt x="4422" y="2302"/>
                      <a:pt x="4253" y="2181"/>
                      <a:pt x="4093" y="2049"/>
                    </a:cubicBezTo>
                    <a:cubicBezTo>
                      <a:pt x="3919" y="1913"/>
                      <a:pt x="3758" y="1758"/>
                      <a:pt x="3600" y="1604"/>
                    </a:cubicBezTo>
                    <a:lnTo>
                      <a:pt x="3445" y="1458"/>
                    </a:lnTo>
                    <a:cubicBezTo>
                      <a:pt x="3247" y="1271"/>
                      <a:pt x="3049" y="1084"/>
                      <a:pt x="2859" y="889"/>
                    </a:cubicBezTo>
                    <a:cubicBezTo>
                      <a:pt x="2781" y="808"/>
                      <a:pt x="2707" y="724"/>
                      <a:pt x="2638" y="639"/>
                    </a:cubicBezTo>
                    <a:lnTo>
                      <a:pt x="2436" y="485"/>
                    </a:lnTo>
                    <a:lnTo>
                      <a:pt x="2073" y="221"/>
                    </a:lnTo>
                    <a:cubicBezTo>
                      <a:pt x="1975" y="148"/>
                      <a:pt x="1872" y="78"/>
                      <a:pt x="1776" y="0"/>
                    </a:cubicBezTo>
                    <a:close/>
                  </a:path>
                </a:pathLst>
              </a:custGeom>
              <a:solidFill>
                <a:srgbClr val="F8B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 name="Google Shape;1652;p43"/>
              <p:cNvSpPr/>
              <p:nvPr/>
            </p:nvSpPr>
            <p:spPr>
              <a:xfrm>
                <a:off x="3704800" y="3674375"/>
                <a:ext cx="1340125" cy="276850"/>
              </a:xfrm>
              <a:custGeom>
                <a:avLst/>
                <a:gdLst/>
                <a:ahLst/>
                <a:cxnLst/>
                <a:rect l="l" t="t" r="r" b="b"/>
                <a:pathLst>
                  <a:path w="53605" h="11074" extrusionOk="0">
                    <a:moveTo>
                      <a:pt x="48724" y="1"/>
                    </a:moveTo>
                    <a:cubicBezTo>
                      <a:pt x="48699" y="63"/>
                      <a:pt x="48663" y="122"/>
                      <a:pt x="48620" y="175"/>
                    </a:cubicBezTo>
                    <a:cubicBezTo>
                      <a:pt x="48533" y="276"/>
                      <a:pt x="48409" y="305"/>
                      <a:pt x="48301" y="321"/>
                    </a:cubicBezTo>
                    <a:cubicBezTo>
                      <a:pt x="48263" y="334"/>
                      <a:pt x="48224" y="341"/>
                      <a:pt x="48184" y="341"/>
                    </a:cubicBezTo>
                    <a:cubicBezTo>
                      <a:pt x="48180" y="341"/>
                      <a:pt x="48177" y="341"/>
                      <a:pt x="48173" y="341"/>
                    </a:cubicBezTo>
                    <a:cubicBezTo>
                      <a:pt x="48130" y="341"/>
                      <a:pt x="48086" y="334"/>
                      <a:pt x="48045" y="321"/>
                    </a:cubicBezTo>
                    <a:lnTo>
                      <a:pt x="48048" y="313"/>
                    </a:lnTo>
                    <a:lnTo>
                      <a:pt x="47905" y="303"/>
                    </a:lnTo>
                    <a:cubicBezTo>
                      <a:pt x="47303" y="252"/>
                      <a:pt x="46705" y="203"/>
                      <a:pt x="46100" y="171"/>
                    </a:cubicBezTo>
                    <a:cubicBezTo>
                      <a:pt x="45684" y="152"/>
                      <a:pt x="45270" y="134"/>
                      <a:pt x="44854" y="126"/>
                    </a:cubicBezTo>
                    <a:cubicBezTo>
                      <a:pt x="44573" y="148"/>
                      <a:pt x="44289" y="171"/>
                      <a:pt x="44007" y="189"/>
                    </a:cubicBezTo>
                    <a:cubicBezTo>
                      <a:pt x="43459" y="229"/>
                      <a:pt x="42913" y="269"/>
                      <a:pt x="42366" y="300"/>
                    </a:cubicBezTo>
                    <a:cubicBezTo>
                      <a:pt x="42091" y="317"/>
                      <a:pt x="41819" y="333"/>
                      <a:pt x="41551" y="337"/>
                    </a:cubicBezTo>
                    <a:cubicBezTo>
                      <a:pt x="41491" y="412"/>
                      <a:pt x="41407" y="467"/>
                      <a:pt x="41313" y="490"/>
                    </a:cubicBezTo>
                    <a:cubicBezTo>
                      <a:pt x="41118" y="526"/>
                      <a:pt x="40923" y="530"/>
                      <a:pt x="40633" y="534"/>
                    </a:cubicBezTo>
                    <a:lnTo>
                      <a:pt x="40398" y="541"/>
                    </a:lnTo>
                    <a:lnTo>
                      <a:pt x="40160" y="548"/>
                    </a:lnTo>
                    <a:cubicBezTo>
                      <a:pt x="40121" y="551"/>
                      <a:pt x="40083" y="552"/>
                      <a:pt x="40045" y="552"/>
                    </a:cubicBezTo>
                    <a:lnTo>
                      <a:pt x="40037" y="552"/>
                    </a:lnTo>
                    <a:cubicBezTo>
                      <a:pt x="39553" y="578"/>
                      <a:pt x="39072" y="603"/>
                      <a:pt x="38591" y="632"/>
                    </a:cubicBezTo>
                    <a:lnTo>
                      <a:pt x="38368" y="658"/>
                    </a:lnTo>
                    <a:lnTo>
                      <a:pt x="38173" y="680"/>
                    </a:lnTo>
                    <a:cubicBezTo>
                      <a:pt x="37880" y="717"/>
                      <a:pt x="37582" y="746"/>
                      <a:pt x="37281" y="782"/>
                    </a:cubicBezTo>
                    <a:cubicBezTo>
                      <a:pt x="36597" y="865"/>
                      <a:pt x="35915" y="937"/>
                      <a:pt x="35233" y="1007"/>
                    </a:cubicBezTo>
                    <a:lnTo>
                      <a:pt x="34403" y="1095"/>
                    </a:lnTo>
                    <a:lnTo>
                      <a:pt x="33463" y="1198"/>
                    </a:lnTo>
                    <a:lnTo>
                      <a:pt x="32987" y="1245"/>
                    </a:lnTo>
                    <a:lnTo>
                      <a:pt x="32520" y="1297"/>
                    </a:lnTo>
                    <a:lnTo>
                      <a:pt x="32230" y="1326"/>
                    </a:lnTo>
                    <a:lnTo>
                      <a:pt x="31881" y="1367"/>
                    </a:lnTo>
                    <a:cubicBezTo>
                      <a:pt x="31787" y="1486"/>
                      <a:pt x="31644" y="1558"/>
                      <a:pt x="31493" y="1564"/>
                    </a:cubicBezTo>
                    <a:cubicBezTo>
                      <a:pt x="31066" y="1596"/>
                      <a:pt x="30640" y="1616"/>
                      <a:pt x="30214" y="1635"/>
                    </a:cubicBezTo>
                    <a:cubicBezTo>
                      <a:pt x="28577" y="1738"/>
                      <a:pt x="26943" y="1880"/>
                      <a:pt x="25311" y="2024"/>
                    </a:cubicBezTo>
                    <a:lnTo>
                      <a:pt x="24874" y="2061"/>
                    </a:lnTo>
                    <a:lnTo>
                      <a:pt x="24449" y="2101"/>
                    </a:lnTo>
                    <a:cubicBezTo>
                      <a:pt x="23924" y="2152"/>
                      <a:pt x="23398" y="2205"/>
                      <a:pt x="22874" y="2260"/>
                    </a:cubicBezTo>
                    <a:lnTo>
                      <a:pt x="22667" y="2281"/>
                    </a:lnTo>
                    <a:lnTo>
                      <a:pt x="22436" y="2309"/>
                    </a:lnTo>
                    <a:lnTo>
                      <a:pt x="21622" y="2418"/>
                    </a:lnTo>
                    <a:lnTo>
                      <a:pt x="20807" y="2524"/>
                    </a:lnTo>
                    <a:lnTo>
                      <a:pt x="20263" y="2597"/>
                    </a:lnTo>
                    <a:cubicBezTo>
                      <a:pt x="20212" y="2637"/>
                      <a:pt x="20153" y="2666"/>
                      <a:pt x="20091" y="2681"/>
                    </a:cubicBezTo>
                    <a:cubicBezTo>
                      <a:pt x="19972" y="2712"/>
                      <a:pt x="19850" y="2735"/>
                      <a:pt x="19727" y="2751"/>
                    </a:cubicBezTo>
                    <a:cubicBezTo>
                      <a:pt x="19691" y="2901"/>
                      <a:pt x="19573" y="3070"/>
                      <a:pt x="19390" y="3103"/>
                    </a:cubicBezTo>
                    <a:cubicBezTo>
                      <a:pt x="19004" y="3172"/>
                      <a:pt x="18619" y="3232"/>
                      <a:pt x="18229" y="3290"/>
                    </a:cubicBezTo>
                    <a:lnTo>
                      <a:pt x="17525" y="3405"/>
                    </a:lnTo>
                    <a:lnTo>
                      <a:pt x="17012" y="3490"/>
                    </a:lnTo>
                    <a:cubicBezTo>
                      <a:pt x="15906" y="3669"/>
                      <a:pt x="14798" y="3849"/>
                      <a:pt x="13701" y="4047"/>
                    </a:cubicBezTo>
                    <a:cubicBezTo>
                      <a:pt x="13381" y="4121"/>
                      <a:pt x="13068" y="4197"/>
                      <a:pt x="12753" y="4278"/>
                    </a:cubicBezTo>
                    <a:cubicBezTo>
                      <a:pt x="12433" y="4363"/>
                      <a:pt x="12115" y="4448"/>
                      <a:pt x="11795" y="4529"/>
                    </a:cubicBezTo>
                    <a:lnTo>
                      <a:pt x="11478" y="4606"/>
                    </a:lnTo>
                    <a:lnTo>
                      <a:pt x="11135" y="4686"/>
                    </a:lnTo>
                    <a:cubicBezTo>
                      <a:pt x="10881" y="4749"/>
                      <a:pt x="10617" y="4814"/>
                      <a:pt x="10325" y="4814"/>
                    </a:cubicBezTo>
                    <a:cubicBezTo>
                      <a:pt x="10272" y="4814"/>
                      <a:pt x="10218" y="4804"/>
                      <a:pt x="10169" y="4781"/>
                    </a:cubicBezTo>
                    <a:cubicBezTo>
                      <a:pt x="8554" y="5149"/>
                      <a:pt x="7141" y="5519"/>
                      <a:pt x="5844" y="5908"/>
                    </a:cubicBezTo>
                    <a:cubicBezTo>
                      <a:pt x="5808" y="5971"/>
                      <a:pt x="5757" y="6022"/>
                      <a:pt x="5694" y="6060"/>
                    </a:cubicBezTo>
                    <a:cubicBezTo>
                      <a:pt x="5566" y="6142"/>
                      <a:pt x="5426" y="6206"/>
                      <a:pt x="5282" y="6268"/>
                    </a:cubicBezTo>
                    <a:lnTo>
                      <a:pt x="5166" y="6320"/>
                    </a:lnTo>
                    <a:lnTo>
                      <a:pt x="4839" y="6466"/>
                    </a:lnTo>
                    <a:lnTo>
                      <a:pt x="4687" y="6536"/>
                    </a:lnTo>
                    <a:cubicBezTo>
                      <a:pt x="4354" y="6687"/>
                      <a:pt x="4019" y="6834"/>
                      <a:pt x="3686" y="6980"/>
                    </a:cubicBezTo>
                    <a:cubicBezTo>
                      <a:pt x="3481" y="7076"/>
                      <a:pt x="3268" y="7163"/>
                      <a:pt x="3058" y="7252"/>
                    </a:cubicBezTo>
                    <a:lnTo>
                      <a:pt x="2875" y="7329"/>
                    </a:lnTo>
                    <a:cubicBezTo>
                      <a:pt x="2720" y="7402"/>
                      <a:pt x="2566" y="7479"/>
                      <a:pt x="2390" y="7571"/>
                    </a:cubicBezTo>
                    <a:cubicBezTo>
                      <a:pt x="2151" y="7689"/>
                      <a:pt x="1909" y="7810"/>
                      <a:pt x="1692" y="7957"/>
                    </a:cubicBezTo>
                    <a:cubicBezTo>
                      <a:pt x="1661" y="7985"/>
                      <a:pt x="1631" y="8015"/>
                      <a:pt x="1605" y="8049"/>
                    </a:cubicBezTo>
                    <a:cubicBezTo>
                      <a:pt x="1556" y="8107"/>
                      <a:pt x="1491" y="8147"/>
                      <a:pt x="1385" y="8206"/>
                    </a:cubicBezTo>
                    <a:lnTo>
                      <a:pt x="1215" y="8413"/>
                    </a:lnTo>
                    <a:cubicBezTo>
                      <a:pt x="1024" y="8649"/>
                      <a:pt x="831" y="8885"/>
                      <a:pt x="644" y="9128"/>
                    </a:cubicBezTo>
                    <a:lnTo>
                      <a:pt x="411" y="9414"/>
                    </a:lnTo>
                    <a:cubicBezTo>
                      <a:pt x="317" y="9536"/>
                      <a:pt x="220" y="9660"/>
                      <a:pt x="118" y="9782"/>
                    </a:cubicBezTo>
                    <a:cubicBezTo>
                      <a:pt x="80" y="9857"/>
                      <a:pt x="41" y="9935"/>
                      <a:pt x="1" y="10010"/>
                    </a:cubicBezTo>
                    <a:lnTo>
                      <a:pt x="23" y="9978"/>
                    </a:lnTo>
                    <a:lnTo>
                      <a:pt x="163" y="9774"/>
                    </a:lnTo>
                    <a:cubicBezTo>
                      <a:pt x="282" y="9591"/>
                      <a:pt x="414" y="9418"/>
                      <a:pt x="559" y="9255"/>
                    </a:cubicBezTo>
                    <a:cubicBezTo>
                      <a:pt x="738" y="9050"/>
                      <a:pt x="925" y="8843"/>
                      <a:pt x="1132" y="8664"/>
                    </a:cubicBezTo>
                    <a:cubicBezTo>
                      <a:pt x="1400" y="8432"/>
                      <a:pt x="1698" y="8246"/>
                      <a:pt x="1902" y="8129"/>
                    </a:cubicBezTo>
                    <a:cubicBezTo>
                      <a:pt x="2173" y="7967"/>
                      <a:pt x="2453" y="7813"/>
                      <a:pt x="2739" y="7669"/>
                    </a:cubicBezTo>
                    <a:cubicBezTo>
                      <a:pt x="3040" y="7515"/>
                      <a:pt x="3367" y="7361"/>
                      <a:pt x="3694" y="7259"/>
                    </a:cubicBezTo>
                    <a:cubicBezTo>
                      <a:pt x="3915" y="7185"/>
                      <a:pt x="4130" y="7104"/>
                      <a:pt x="4343" y="7023"/>
                    </a:cubicBezTo>
                    <a:lnTo>
                      <a:pt x="4534" y="6954"/>
                    </a:lnTo>
                    <a:lnTo>
                      <a:pt x="4626" y="6921"/>
                    </a:lnTo>
                    <a:lnTo>
                      <a:pt x="4869" y="6836"/>
                    </a:lnTo>
                    <a:cubicBezTo>
                      <a:pt x="5187" y="6719"/>
                      <a:pt x="5512" y="6623"/>
                      <a:pt x="5844" y="6554"/>
                    </a:cubicBezTo>
                    <a:cubicBezTo>
                      <a:pt x="5923" y="6533"/>
                      <a:pt x="6004" y="6512"/>
                      <a:pt x="6083" y="6493"/>
                    </a:cubicBezTo>
                    <a:lnTo>
                      <a:pt x="6059" y="6489"/>
                    </a:lnTo>
                    <a:lnTo>
                      <a:pt x="6013" y="6495"/>
                    </a:lnTo>
                    <a:cubicBezTo>
                      <a:pt x="6023" y="6491"/>
                      <a:pt x="6032" y="6489"/>
                      <a:pt x="6042" y="6486"/>
                    </a:cubicBezTo>
                    <a:lnTo>
                      <a:pt x="6008" y="6481"/>
                    </a:lnTo>
                    <a:lnTo>
                      <a:pt x="7001" y="6172"/>
                    </a:lnTo>
                    <a:lnTo>
                      <a:pt x="7368" y="6065"/>
                    </a:lnTo>
                    <a:lnTo>
                      <a:pt x="7850" y="5923"/>
                    </a:lnTo>
                    <a:lnTo>
                      <a:pt x="8006" y="5878"/>
                    </a:lnTo>
                    <a:lnTo>
                      <a:pt x="8657" y="5675"/>
                    </a:lnTo>
                    <a:cubicBezTo>
                      <a:pt x="8855" y="5614"/>
                      <a:pt x="9050" y="5559"/>
                      <a:pt x="9289" y="5492"/>
                    </a:cubicBezTo>
                    <a:lnTo>
                      <a:pt x="9622" y="5390"/>
                    </a:lnTo>
                    <a:lnTo>
                      <a:pt x="9787" y="5342"/>
                    </a:lnTo>
                    <a:lnTo>
                      <a:pt x="10114" y="5243"/>
                    </a:lnTo>
                    <a:cubicBezTo>
                      <a:pt x="10323" y="5173"/>
                      <a:pt x="10536" y="5112"/>
                      <a:pt x="10745" y="5052"/>
                    </a:cubicBezTo>
                    <a:lnTo>
                      <a:pt x="10973" y="4987"/>
                    </a:lnTo>
                    <a:cubicBezTo>
                      <a:pt x="11167" y="4928"/>
                      <a:pt x="11358" y="4881"/>
                      <a:pt x="11671" y="4804"/>
                    </a:cubicBezTo>
                    <a:lnTo>
                      <a:pt x="12382" y="4613"/>
                    </a:lnTo>
                    <a:cubicBezTo>
                      <a:pt x="12757" y="4509"/>
                      <a:pt x="13132" y="4407"/>
                      <a:pt x="13506" y="4319"/>
                    </a:cubicBezTo>
                    <a:cubicBezTo>
                      <a:pt x="14038" y="4183"/>
                      <a:pt x="14574" y="4087"/>
                      <a:pt x="15224" y="3977"/>
                    </a:cubicBezTo>
                    <a:cubicBezTo>
                      <a:pt x="15481" y="3933"/>
                      <a:pt x="15738" y="3886"/>
                      <a:pt x="15994" y="3834"/>
                    </a:cubicBezTo>
                    <a:lnTo>
                      <a:pt x="16204" y="3793"/>
                    </a:lnTo>
                    <a:lnTo>
                      <a:pt x="16421" y="3752"/>
                    </a:lnTo>
                    <a:lnTo>
                      <a:pt x="16637" y="3713"/>
                    </a:lnTo>
                    <a:cubicBezTo>
                      <a:pt x="17187" y="3610"/>
                      <a:pt x="17745" y="3504"/>
                      <a:pt x="18304" y="3415"/>
                    </a:cubicBezTo>
                    <a:cubicBezTo>
                      <a:pt x="19136" y="3283"/>
                      <a:pt x="19970" y="3151"/>
                      <a:pt x="20811" y="3060"/>
                    </a:cubicBezTo>
                    <a:cubicBezTo>
                      <a:pt x="21206" y="3015"/>
                      <a:pt x="21603" y="2968"/>
                      <a:pt x="21999" y="2894"/>
                    </a:cubicBezTo>
                    <a:cubicBezTo>
                      <a:pt x="22441" y="2810"/>
                      <a:pt x="22884" y="2733"/>
                      <a:pt x="23329" y="2666"/>
                    </a:cubicBezTo>
                    <a:lnTo>
                      <a:pt x="23590" y="2630"/>
                    </a:lnTo>
                    <a:cubicBezTo>
                      <a:pt x="23934" y="2581"/>
                      <a:pt x="24279" y="2532"/>
                      <a:pt x="24628" y="2473"/>
                    </a:cubicBezTo>
                    <a:lnTo>
                      <a:pt x="25069" y="2402"/>
                    </a:lnTo>
                    <a:cubicBezTo>
                      <a:pt x="25329" y="2355"/>
                      <a:pt x="25586" y="2311"/>
                      <a:pt x="25854" y="2274"/>
                    </a:cubicBezTo>
                    <a:lnTo>
                      <a:pt x="26269" y="2226"/>
                    </a:lnTo>
                    <a:lnTo>
                      <a:pt x="26685" y="2176"/>
                    </a:lnTo>
                    <a:lnTo>
                      <a:pt x="27124" y="2120"/>
                    </a:lnTo>
                    <a:cubicBezTo>
                      <a:pt x="27546" y="2065"/>
                      <a:pt x="27970" y="2010"/>
                      <a:pt x="28390" y="1962"/>
                    </a:cubicBezTo>
                    <a:cubicBezTo>
                      <a:pt x="28638" y="1937"/>
                      <a:pt x="28886" y="1904"/>
                      <a:pt x="29133" y="1870"/>
                    </a:cubicBezTo>
                    <a:lnTo>
                      <a:pt x="29664" y="1799"/>
                    </a:lnTo>
                    <a:lnTo>
                      <a:pt x="29988" y="1763"/>
                    </a:lnTo>
                    <a:lnTo>
                      <a:pt x="30372" y="1728"/>
                    </a:lnTo>
                    <a:cubicBezTo>
                      <a:pt x="30567" y="1705"/>
                      <a:pt x="30770" y="1683"/>
                      <a:pt x="30968" y="1653"/>
                    </a:cubicBezTo>
                    <a:cubicBezTo>
                      <a:pt x="31412" y="1598"/>
                      <a:pt x="31860" y="1559"/>
                      <a:pt x="32308" y="1518"/>
                    </a:cubicBezTo>
                    <a:cubicBezTo>
                      <a:pt x="32727" y="1480"/>
                      <a:pt x="33145" y="1444"/>
                      <a:pt x="33563" y="1393"/>
                    </a:cubicBezTo>
                    <a:lnTo>
                      <a:pt x="34837" y="1249"/>
                    </a:lnTo>
                    <a:lnTo>
                      <a:pt x="36115" y="1103"/>
                    </a:lnTo>
                    <a:cubicBezTo>
                      <a:pt x="36588" y="1044"/>
                      <a:pt x="37065" y="995"/>
                      <a:pt x="37543" y="952"/>
                    </a:cubicBezTo>
                    <a:lnTo>
                      <a:pt x="38064" y="900"/>
                    </a:lnTo>
                    <a:lnTo>
                      <a:pt x="38413" y="867"/>
                    </a:lnTo>
                    <a:lnTo>
                      <a:pt x="38765" y="835"/>
                    </a:lnTo>
                    <a:cubicBezTo>
                      <a:pt x="39632" y="765"/>
                      <a:pt x="40564" y="699"/>
                      <a:pt x="41496" y="665"/>
                    </a:cubicBezTo>
                    <a:lnTo>
                      <a:pt x="41613" y="661"/>
                    </a:lnTo>
                    <a:lnTo>
                      <a:pt x="42259" y="644"/>
                    </a:lnTo>
                    <a:cubicBezTo>
                      <a:pt x="42590" y="632"/>
                      <a:pt x="42921" y="624"/>
                      <a:pt x="43254" y="624"/>
                    </a:cubicBezTo>
                    <a:cubicBezTo>
                      <a:pt x="43335" y="624"/>
                      <a:pt x="43417" y="624"/>
                      <a:pt x="43496" y="649"/>
                    </a:cubicBezTo>
                    <a:lnTo>
                      <a:pt x="43510" y="649"/>
                    </a:lnTo>
                    <a:lnTo>
                      <a:pt x="43492" y="640"/>
                    </a:lnTo>
                    <a:lnTo>
                      <a:pt x="43427" y="628"/>
                    </a:lnTo>
                    <a:cubicBezTo>
                      <a:pt x="43441" y="628"/>
                      <a:pt x="43454" y="627"/>
                      <a:pt x="43467" y="627"/>
                    </a:cubicBezTo>
                    <a:lnTo>
                      <a:pt x="43427" y="607"/>
                    </a:lnTo>
                    <a:cubicBezTo>
                      <a:pt x="43885" y="592"/>
                      <a:pt x="44347" y="578"/>
                      <a:pt x="44784" y="578"/>
                    </a:cubicBezTo>
                    <a:cubicBezTo>
                      <a:pt x="44866" y="510"/>
                      <a:pt x="44953" y="470"/>
                      <a:pt x="45031" y="467"/>
                    </a:cubicBezTo>
                    <a:lnTo>
                      <a:pt x="45350" y="457"/>
                    </a:lnTo>
                    <a:cubicBezTo>
                      <a:pt x="45526" y="449"/>
                      <a:pt x="45703" y="441"/>
                      <a:pt x="45878" y="441"/>
                    </a:cubicBezTo>
                    <a:cubicBezTo>
                      <a:pt x="45995" y="441"/>
                      <a:pt x="46113" y="445"/>
                      <a:pt x="46231" y="453"/>
                    </a:cubicBezTo>
                    <a:cubicBezTo>
                      <a:pt x="46371" y="467"/>
                      <a:pt x="46505" y="482"/>
                      <a:pt x="46657" y="504"/>
                    </a:cubicBezTo>
                    <a:lnTo>
                      <a:pt x="46789" y="518"/>
                    </a:lnTo>
                    <a:lnTo>
                      <a:pt x="46925" y="534"/>
                    </a:lnTo>
                    <a:cubicBezTo>
                      <a:pt x="47126" y="558"/>
                      <a:pt x="47325" y="592"/>
                      <a:pt x="47522" y="636"/>
                    </a:cubicBezTo>
                    <a:cubicBezTo>
                      <a:pt x="47964" y="735"/>
                      <a:pt x="48360" y="871"/>
                      <a:pt x="48730" y="1050"/>
                    </a:cubicBezTo>
                    <a:cubicBezTo>
                      <a:pt x="48911" y="1139"/>
                      <a:pt x="49083" y="1235"/>
                      <a:pt x="49227" y="1345"/>
                    </a:cubicBezTo>
                    <a:cubicBezTo>
                      <a:pt x="49284" y="1320"/>
                      <a:pt x="49348" y="1308"/>
                      <a:pt x="49435" y="1308"/>
                    </a:cubicBezTo>
                    <a:cubicBezTo>
                      <a:pt x="49696" y="1326"/>
                      <a:pt x="49916" y="1528"/>
                      <a:pt x="50134" y="1726"/>
                    </a:cubicBezTo>
                    <a:cubicBezTo>
                      <a:pt x="50228" y="1811"/>
                      <a:pt x="50328" y="1899"/>
                      <a:pt x="50419" y="1990"/>
                    </a:cubicBezTo>
                    <a:cubicBezTo>
                      <a:pt x="50640" y="2223"/>
                      <a:pt x="50835" y="2453"/>
                      <a:pt x="50993" y="2688"/>
                    </a:cubicBezTo>
                    <a:cubicBezTo>
                      <a:pt x="51274" y="3088"/>
                      <a:pt x="51485" y="3462"/>
                      <a:pt x="51627" y="3827"/>
                    </a:cubicBezTo>
                    <a:cubicBezTo>
                      <a:pt x="51722" y="4061"/>
                      <a:pt x="51810" y="4303"/>
                      <a:pt x="51895" y="4546"/>
                    </a:cubicBezTo>
                    <a:cubicBezTo>
                      <a:pt x="52071" y="5041"/>
                      <a:pt x="52261" y="5519"/>
                      <a:pt x="52461" y="5963"/>
                    </a:cubicBezTo>
                    <a:lnTo>
                      <a:pt x="52553" y="6168"/>
                    </a:lnTo>
                    <a:cubicBezTo>
                      <a:pt x="52626" y="6334"/>
                      <a:pt x="52699" y="6498"/>
                      <a:pt x="52764" y="6664"/>
                    </a:cubicBezTo>
                    <a:cubicBezTo>
                      <a:pt x="52838" y="6827"/>
                      <a:pt x="52894" y="6998"/>
                      <a:pt x="52930" y="7174"/>
                    </a:cubicBezTo>
                    <a:cubicBezTo>
                      <a:pt x="52957" y="7340"/>
                      <a:pt x="52894" y="7519"/>
                      <a:pt x="52762" y="7644"/>
                    </a:cubicBezTo>
                    <a:lnTo>
                      <a:pt x="52809" y="7768"/>
                    </a:lnTo>
                    <a:lnTo>
                      <a:pt x="52872" y="7938"/>
                    </a:lnTo>
                    <a:lnTo>
                      <a:pt x="53002" y="8333"/>
                    </a:lnTo>
                    <a:cubicBezTo>
                      <a:pt x="53111" y="8660"/>
                      <a:pt x="53213" y="8988"/>
                      <a:pt x="53290" y="9317"/>
                    </a:cubicBezTo>
                    <a:cubicBezTo>
                      <a:pt x="53330" y="9512"/>
                      <a:pt x="53363" y="9697"/>
                      <a:pt x="53396" y="9908"/>
                    </a:cubicBezTo>
                    <a:cubicBezTo>
                      <a:pt x="53414" y="10040"/>
                      <a:pt x="53436" y="10174"/>
                      <a:pt x="53466" y="10306"/>
                    </a:cubicBezTo>
                    <a:lnTo>
                      <a:pt x="53591" y="11014"/>
                    </a:lnTo>
                    <a:lnTo>
                      <a:pt x="53601" y="11073"/>
                    </a:lnTo>
                    <a:cubicBezTo>
                      <a:pt x="53602" y="10992"/>
                      <a:pt x="53602" y="10911"/>
                      <a:pt x="53605" y="10831"/>
                    </a:cubicBezTo>
                    <a:cubicBezTo>
                      <a:pt x="53605" y="10414"/>
                      <a:pt x="53601" y="9924"/>
                      <a:pt x="53550" y="9431"/>
                    </a:cubicBezTo>
                    <a:cubicBezTo>
                      <a:pt x="53528" y="9223"/>
                      <a:pt x="53485" y="9017"/>
                      <a:pt x="53440" y="8810"/>
                    </a:cubicBezTo>
                    <a:cubicBezTo>
                      <a:pt x="53388" y="8538"/>
                      <a:pt x="53342" y="8327"/>
                      <a:pt x="53290" y="8117"/>
                    </a:cubicBezTo>
                    <a:cubicBezTo>
                      <a:pt x="53209" y="7736"/>
                      <a:pt x="53140" y="7387"/>
                      <a:pt x="53113" y="7031"/>
                    </a:cubicBezTo>
                    <a:lnTo>
                      <a:pt x="53103" y="6930"/>
                    </a:lnTo>
                    <a:cubicBezTo>
                      <a:pt x="53091" y="6784"/>
                      <a:pt x="53075" y="6630"/>
                      <a:pt x="53075" y="6483"/>
                    </a:cubicBezTo>
                    <a:cubicBezTo>
                      <a:pt x="53075" y="6417"/>
                      <a:pt x="53083" y="6355"/>
                      <a:pt x="53087" y="6292"/>
                    </a:cubicBezTo>
                    <a:cubicBezTo>
                      <a:pt x="53095" y="6230"/>
                      <a:pt x="53099" y="6172"/>
                      <a:pt x="53103" y="6108"/>
                    </a:cubicBezTo>
                    <a:cubicBezTo>
                      <a:pt x="53113" y="5870"/>
                      <a:pt x="53095" y="5639"/>
                      <a:pt x="53058" y="5359"/>
                    </a:cubicBezTo>
                    <a:cubicBezTo>
                      <a:pt x="53018" y="5044"/>
                      <a:pt x="52959" y="4729"/>
                      <a:pt x="52889" y="4417"/>
                    </a:cubicBezTo>
                    <a:cubicBezTo>
                      <a:pt x="52813" y="4075"/>
                      <a:pt x="52691" y="3726"/>
                      <a:pt x="52492" y="3282"/>
                    </a:cubicBezTo>
                    <a:cubicBezTo>
                      <a:pt x="52309" y="2860"/>
                      <a:pt x="52078" y="2445"/>
                      <a:pt x="51858" y="2049"/>
                    </a:cubicBezTo>
                    <a:cubicBezTo>
                      <a:pt x="51719" y="1798"/>
                      <a:pt x="51580" y="1546"/>
                      <a:pt x="51447" y="1292"/>
                    </a:cubicBezTo>
                    <a:cubicBezTo>
                      <a:pt x="51349" y="1094"/>
                      <a:pt x="51248" y="896"/>
                      <a:pt x="51132" y="701"/>
                    </a:cubicBezTo>
                    <a:cubicBezTo>
                      <a:pt x="51043" y="554"/>
                      <a:pt x="50947" y="409"/>
                      <a:pt x="50852" y="262"/>
                    </a:cubicBezTo>
                    <a:cubicBezTo>
                      <a:pt x="50793" y="173"/>
                      <a:pt x="50730" y="88"/>
                      <a:pt x="50669" y="1"/>
                    </a:cubicBezTo>
                    <a:cubicBezTo>
                      <a:pt x="50584" y="144"/>
                      <a:pt x="50430" y="235"/>
                      <a:pt x="50235" y="246"/>
                    </a:cubicBezTo>
                    <a:lnTo>
                      <a:pt x="50236" y="248"/>
                    </a:lnTo>
                    <a:cubicBezTo>
                      <a:pt x="49994" y="248"/>
                      <a:pt x="49747" y="195"/>
                      <a:pt x="49509" y="146"/>
                    </a:cubicBezTo>
                    <a:lnTo>
                      <a:pt x="49308" y="108"/>
                    </a:lnTo>
                    <a:cubicBezTo>
                      <a:pt x="49121" y="75"/>
                      <a:pt x="48929" y="41"/>
                      <a:pt x="48724" y="1"/>
                    </a:cubicBezTo>
                    <a:close/>
                  </a:path>
                </a:pathLst>
              </a:custGeom>
              <a:solidFill>
                <a:srgbClr val="F7D6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 name="Google Shape;1653;p43"/>
              <p:cNvSpPr/>
              <p:nvPr/>
            </p:nvSpPr>
            <p:spPr>
              <a:xfrm>
                <a:off x="3318450" y="3943275"/>
                <a:ext cx="1736425" cy="817025"/>
              </a:xfrm>
              <a:custGeom>
                <a:avLst/>
                <a:gdLst/>
                <a:ahLst/>
                <a:cxnLst/>
                <a:rect l="l" t="t" r="r" b="b"/>
                <a:pathLst>
                  <a:path w="69457" h="32681" extrusionOk="0">
                    <a:moveTo>
                      <a:pt x="591" y="1"/>
                    </a:moveTo>
                    <a:cubicBezTo>
                      <a:pt x="610" y="151"/>
                      <a:pt x="576" y="295"/>
                      <a:pt x="493" y="439"/>
                    </a:cubicBezTo>
                    <a:cubicBezTo>
                      <a:pt x="421" y="560"/>
                      <a:pt x="356" y="677"/>
                      <a:pt x="275" y="794"/>
                    </a:cubicBezTo>
                    <a:lnTo>
                      <a:pt x="238" y="934"/>
                    </a:lnTo>
                    <a:cubicBezTo>
                      <a:pt x="195" y="1113"/>
                      <a:pt x="151" y="1294"/>
                      <a:pt x="114" y="1477"/>
                    </a:cubicBezTo>
                    <a:cubicBezTo>
                      <a:pt x="100" y="1550"/>
                      <a:pt x="88" y="1627"/>
                      <a:pt x="77" y="1704"/>
                    </a:cubicBezTo>
                    <a:cubicBezTo>
                      <a:pt x="55" y="1905"/>
                      <a:pt x="37" y="2108"/>
                      <a:pt x="23" y="2311"/>
                    </a:cubicBezTo>
                    <a:cubicBezTo>
                      <a:pt x="15" y="2461"/>
                      <a:pt x="11" y="2611"/>
                      <a:pt x="8" y="2762"/>
                    </a:cubicBezTo>
                    <a:cubicBezTo>
                      <a:pt x="4" y="2971"/>
                      <a:pt x="0" y="3180"/>
                      <a:pt x="4" y="3389"/>
                    </a:cubicBezTo>
                    <a:cubicBezTo>
                      <a:pt x="11" y="3625"/>
                      <a:pt x="41" y="3856"/>
                      <a:pt x="70" y="4087"/>
                    </a:cubicBezTo>
                    <a:cubicBezTo>
                      <a:pt x="121" y="4440"/>
                      <a:pt x="202" y="4780"/>
                      <a:pt x="294" y="5125"/>
                    </a:cubicBezTo>
                    <a:cubicBezTo>
                      <a:pt x="389" y="5500"/>
                      <a:pt x="474" y="5830"/>
                      <a:pt x="576" y="6154"/>
                    </a:cubicBezTo>
                    <a:cubicBezTo>
                      <a:pt x="691" y="6510"/>
                      <a:pt x="837" y="6851"/>
                      <a:pt x="1024" y="7259"/>
                    </a:cubicBezTo>
                    <a:cubicBezTo>
                      <a:pt x="1174" y="7582"/>
                      <a:pt x="1329" y="7901"/>
                      <a:pt x="1505" y="8205"/>
                    </a:cubicBezTo>
                    <a:cubicBezTo>
                      <a:pt x="1603" y="8382"/>
                      <a:pt x="1714" y="8554"/>
                      <a:pt x="1821" y="8727"/>
                    </a:cubicBezTo>
                    <a:lnTo>
                      <a:pt x="1968" y="8962"/>
                    </a:lnTo>
                    <a:cubicBezTo>
                      <a:pt x="2045" y="9086"/>
                      <a:pt x="2122" y="9212"/>
                      <a:pt x="2207" y="9329"/>
                    </a:cubicBezTo>
                    <a:cubicBezTo>
                      <a:pt x="2625" y="9928"/>
                      <a:pt x="3078" y="10475"/>
                      <a:pt x="3553" y="10950"/>
                    </a:cubicBezTo>
                    <a:cubicBezTo>
                      <a:pt x="3836" y="11238"/>
                      <a:pt x="4160" y="11476"/>
                      <a:pt x="4442" y="11675"/>
                    </a:cubicBezTo>
                    <a:cubicBezTo>
                      <a:pt x="4479" y="11701"/>
                      <a:pt x="4520" y="11730"/>
                      <a:pt x="4560" y="11756"/>
                    </a:cubicBezTo>
                    <a:cubicBezTo>
                      <a:pt x="4725" y="11845"/>
                      <a:pt x="4893" y="11924"/>
                      <a:pt x="5062" y="12008"/>
                    </a:cubicBezTo>
                    <a:cubicBezTo>
                      <a:pt x="5374" y="12153"/>
                      <a:pt x="5690" y="12292"/>
                      <a:pt x="6014" y="12398"/>
                    </a:cubicBezTo>
                    <a:cubicBezTo>
                      <a:pt x="6288" y="12475"/>
                      <a:pt x="6575" y="12515"/>
                      <a:pt x="6869" y="12556"/>
                    </a:cubicBezTo>
                    <a:cubicBezTo>
                      <a:pt x="7194" y="12603"/>
                      <a:pt x="7526" y="12641"/>
                      <a:pt x="7886" y="12676"/>
                    </a:cubicBezTo>
                    <a:cubicBezTo>
                      <a:pt x="7955" y="12680"/>
                      <a:pt x="8020" y="12688"/>
                      <a:pt x="8099" y="12696"/>
                    </a:cubicBezTo>
                    <a:cubicBezTo>
                      <a:pt x="8150" y="12692"/>
                      <a:pt x="8198" y="12688"/>
                      <a:pt x="8247" y="12684"/>
                    </a:cubicBezTo>
                    <a:lnTo>
                      <a:pt x="8470" y="12666"/>
                    </a:lnTo>
                    <a:cubicBezTo>
                      <a:pt x="8586" y="12659"/>
                      <a:pt x="8704" y="12655"/>
                      <a:pt x="8822" y="12651"/>
                    </a:cubicBezTo>
                    <a:cubicBezTo>
                      <a:pt x="8824" y="12737"/>
                      <a:pt x="8835" y="12824"/>
                      <a:pt x="8852" y="12907"/>
                    </a:cubicBezTo>
                    <a:lnTo>
                      <a:pt x="8852" y="12911"/>
                    </a:lnTo>
                    <a:cubicBezTo>
                      <a:pt x="8864" y="12919"/>
                      <a:pt x="8873" y="12930"/>
                      <a:pt x="8881" y="12941"/>
                    </a:cubicBezTo>
                    <a:cubicBezTo>
                      <a:pt x="8966" y="13033"/>
                      <a:pt x="9043" y="13128"/>
                      <a:pt x="9069" y="13264"/>
                    </a:cubicBezTo>
                    <a:cubicBezTo>
                      <a:pt x="9084" y="13305"/>
                      <a:pt x="9095" y="13348"/>
                      <a:pt x="9098" y="13392"/>
                    </a:cubicBezTo>
                    <a:cubicBezTo>
                      <a:pt x="9121" y="13485"/>
                      <a:pt x="9138" y="13581"/>
                      <a:pt x="9149" y="13676"/>
                    </a:cubicBezTo>
                    <a:cubicBezTo>
                      <a:pt x="9155" y="13760"/>
                      <a:pt x="9163" y="13843"/>
                      <a:pt x="9175" y="13932"/>
                    </a:cubicBezTo>
                    <a:cubicBezTo>
                      <a:pt x="9189" y="14020"/>
                      <a:pt x="9207" y="14109"/>
                      <a:pt x="9226" y="14196"/>
                    </a:cubicBezTo>
                    <a:lnTo>
                      <a:pt x="9252" y="14348"/>
                    </a:lnTo>
                    <a:cubicBezTo>
                      <a:pt x="9269" y="14421"/>
                      <a:pt x="9281" y="14490"/>
                      <a:pt x="9296" y="14564"/>
                    </a:cubicBezTo>
                    <a:cubicBezTo>
                      <a:pt x="9483" y="15170"/>
                      <a:pt x="9688" y="15770"/>
                      <a:pt x="9894" y="16373"/>
                    </a:cubicBezTo>
                    <a:lnTo>
                      <a:pt x="9942" y="16513"/>
                    </a:lnTo>
                    <a:cubicBezTo>
                      <a:pt x="10223" y="17344"/>
                      <a:pt x="10554" y="18159"/>
                      <a:pt x="10933" y="18951"/>
                    </a:cubicBezTo>
                    <a:cubicBezTo>
                      <a:pt x="11102" y="19306"/>
                      <a:pt x="11289" y="19652"/>
                      <a:pt x="11472" y="19997"/>
                    </a:cubicBezTo>
                    <a:cubicBezTo>
                      <a:pt x="11717" y="20456"/>
                      <a:pt x="11928" y="20829"/>
                      <a:pt x="12155" y="21190"/>
                    </a:cubicBezTo>
                    <a:cubicBezTo>
                      <a:pt x="12547" y="21822"/>
                      <a:pt x="13018" y="22482"/>
                      <a:pt x="13546" y="23151"/>
                    </a:cubicBezTo>
                    <a:cubicBezTo>
                      <a:pt x="13796" y="23466"/>
                      <a:pt x="14048" y="23779"/>
                      <a:pt x="14316" y="24083"/>
                    </a:cubicBezTo>
                    <a:cubicBezTo>
                      <a:pt x="14610" y="24406"/>
                      <a:pt x="14919" y="24722"/>
                      <a:pt x="15231" y="25027"/>
                    </a:cubicBezTo>
                    <a:cubicBezTo>
                      <a:pt x="15536" y="25328"/>
                      <a:pt x="15851" y="25618"/>
                      <a:pt x="16171" y="25900"/>
                    </a:cubicBezTo>
                    <a:lnTo>
                      <a:pt x="16461" y="26160"/>
                    </a:lnTo>
                    <a:cubicBezTo>
                      <a:pt x="16714" y="26388"/>
                      <a:pt x="16965" y="26615"/>
                      <a:pt x="17225" y="26836"/>
                    </a:cubicBezTo>
                    <a:cubicBezTo>
                      <a:pt x="17536" y="27096"/>
                      <a:pt x="17874" y="27368"/>
                      <a:pt x="18238" y="27592"/>
                    </a:cubicBezTo>
                    <a:lnTo>
                      <a:pt x="18499" y="27750"/>
                    </a:lnTo>
                    <a:cubicBezTo>
                      <a:pt x="18518" y="27861"/>
                      <a:pt x="18582" y="27938"/>
                      <a:pt x="18668" y="28030"/>
                    </a:cubicBezTo>
                    <a:cubicBezTo>
                      <a:pt x="18705" y="28065"/>
                      <a:pt x="18753" y="28093"/>
                      <a:pt x="18800" y="28121"/>
                    </a:cubicBezTo>
                    <a:lnTo>
                      <a:pt x="18954" y="28215"/>
                    </a:lnTo>
                    <a:lnTo>
                      <a:pt x="19068" y="28286"/>
                    </a:lnTo>
                    <a:lnTo>
                      <a:pt x="19348" y="28451"/>
                    </a:lnTo>
                    <a:lnTo>
                      <a:pt x="19630" y="28617"/>
                    </a:lnTo>
                    <a:cubicBezTo>
                      <a:pt x="19928" y="28793"/>
                      <a:pt x="20235" y="28955"/>
                      <a:pt x="20544" y="29115"/>
                    </a:cubicBezTo>
                    <a:cubicBezTo>
                      <a:pt x="20911" y="29303"/>
                      <a:pt x="21220" y="29435"/>
                      <a:pt x="21522" y="29563"/>
                    </a:cubicBezTo>
                    <a:cubicBezTo>
                      <a:pt x="21701" y="29660"/>
                      <a:pt x="21881" y="29754"/>
                      <a:pt x="22064" y="29843"/>
                    </a:cubicBezTo>
                    <a:cubicBezTo>
                      <a:pt x="22233" y="29924"/>
                      <a:pt x="22402" y="29997"/>
                      <a:pt x="22571" y="30066"/>
                    </a:cubicBezTo>
                    <a:cubicBezTo>
                      <a:pt x="22720" y="30129"/>
                      <a:pt x="22868" y="30184"/>
                      <a:pt x="23011" y="30184"/>
                    </a:cubicBezTo>
                    <a:cubicBezTo>
                      <a:pt x="23066" y="30184"/>
                      <a:pt x="23121" y="30174"/>
                      <a:pt x="23171" y="30154"/>
                    </a:cubicBezTo>
                    <a:cubicBezTo>
                      <a:pt x="23411" y="30251"/>
                      <a:pt x="23656" y="30342"/>
                      <a:pt x="23907" y="30426"/>
                    </a:cubicBezTo>
                    <a:cubicBezTo>
                      <a:pt x="24314" y="30566"/>
                      <a:pt x="24722" y="30706"/>
                      <a:pt x="25132" y="30835"/>
                    </a:cubicBezTo>
                    <a:cubicBezTo>
                      <a:pt x="25562" y="30970"/>
                      <a:pt x="25995" y="31084"/>
                      <a:pt x="26433" y="31191"/>
                    </a:cubicBezTo>
                    <a:cubicBezTo>
                      <a:pt x="26606" y="31234"/>
                      <a:pt x="26782" y="31270"/>
                      <a:pt x="26955" y="31311"/>
                    </a:cubicBezTo>
                    <a:cubicBezTo>
                      <a:pt x="27126" y="31348"/>
                      <a:pt x="27300" y="31388"/>
                      <a:pt x="27472" y="31429"/>
                    </a:cubicBezTo>
                    <a:lnTo>
                      <a:pt x="27619" y="31465"/>
                    </a:lnTo>
                    <a:cubicBezTo>
                      <a:pt x="27984" y="31558"/>
                      <a:pt x="28346" y="31650"/>
                      <a:pt x="28717" y="31719"/>
                    </a:cubicBezTo>
                    <a:lnTo>
                      <a:pt x="29237" y="31821"/>
                    </a:lnTo>
                    <a:cubicBezTo>
                      <a:pt x="29913" y="31958"/>
                      <a:pt x="30597" y="32090"/>
                      <a:pt x="31283" y="32189"/>
                    </a:cubicBezTo>
                    <a:cubicBezTo>
                      <a:pt x="31789" y="32267"/>
                      <a:pt x="32299" y="32336"/>
                      <a:pt x="32810" y="32405"/>
                    </a:cubicBezTo>
                    <a:lnTo>
                      <a:pt x="33790" y="32537"/>
                    </a:lnTo>
                    <a:cubicBezTo>
                      <a:pt x="34615" y="32655"/>
                      <a:pt x="35464" y="32671"/>
                      <a:pt x="36329" y="32677"/>
                    </a:cubicBezTo>
                    <a:lnTo>
                      <a:pt x="36555" y="32681"/>
                    </a:lnTo>
                    <a:cubicBezTo>
                      <a:pt x="37504" y="32681"/>
                      <a:pt x="38345" y="32655"/>
                      <a:pt x="39120" y="32600"/>
                    </a:cubicBezTo>
                    <a:cubicBezTo>
                      <a:pt x="39536" y="32574"/>
                      <a:pt x="39946" y="32529"/>
                      <a:pt x="40358" y="32476"/>
                    </a:cubicBezTo>
                    <a:cubicBezTo>
                      <a:pt x="40663" y="32435"/>
                      <a:pt x="40962" y="32403"/>
                      <a:pt x="41267" y="32366"/>
                    </a:cubicBezTo>
                    <a:lnTo>
                      <a:pt x="41569" y="32328"/>
                    </a:lnTo>
                    <a:cubicBezTo>
                      <a:pt x="42531" y="32210"/>
                      <a:pt x="43371" y="32086"/>
                      <a:pt x="44135" y="31950"/>
                    </a:cubicBezTo>
                    <a:cubicBezTo>
                      <a:pt x="44608" y="31865"/>
                      <a:pt x="45079" y="31784"/>
                      <a:pt x="45548" y="31707"/>
                    </a:cubicBezTo>
                    <a:cubicBezTo>
                      <a:pt x="45775" y="31672"/>
                      <a:pt x="46003" y="31626"/>
                      <a:pt x="46232" y="31587"/>
                    </a:cubicBezTo>
                    <a:cubicBezTo>
                      <a:pt x="46459" y="31544"/>
                      <a:pt x="46683" y="31503"/>
                      <a:pt x="46910" y="31463"/>
                    </a:cubicBezTo>
                    <a:cubicBezTo>
                      <a:pt x="47879" y="31293"/>
                      <a:pt x="48849" y="31080"/>
                      <a:pt x="49795" y="30823"/>
                    </a:cubicBezTo>
                    <a:cubicBezTo>
                      <a:pt x="50738" y="30574"/>
                      <a:pt x="51623" y="30302"/>
                      <a:pt x="52496" y="29985"/>
                    </a:cubicBezTo>
                    <a:cubicBezTo>
                      <a:pt x="52684" y="29920"/>
                      <a:pt x="52875" y="29855"/>
                      <a:pt x="53066" y="29788"/>
                    </a:cubicBezTo>
                    <a:cubicBezTo>
                      <a:pt x="53297" y="29711"/>
                      <a:pt x="53529" y="29630"/>
                      <a:pt x="53760" y="29545"/>
                    </a:cubicBezTo>
                    <a:lnTo>
                      <a:pt x="54075" y="29429"/>
                    </a:lnTo>
                    <a:cubicBezTo>
                      <a:pt x="54410" y="29304"/>
                      <a:pt x="54739" y="29179"/>
                      <a:pt x="55074" y="29051"/>
                    </a:cubicBezTo>
                    <a:lnTo>
                      <a:pt x="55405" y="28925"/>
                    </a:lnTo>
                    <a:cubicBezTo>
                      <a:pt x="55703" y="28810"/>
                      <a:pt x="56002" y="28698"/>
                      <a:pt x="56296" y="28568"/>
                    </a:cubicBezTo>
                    <a:cubicBezTo>
                      <a:pt x="56627" y="28430"/>
                      <a:pt x="56954" y="28276"/>
                      <a:pt x="57277" y="28125"/>
                    </a:cubicBezTo>
                    <a:lnTo>
                      <a:pt x="57501" y="28018"/>
                    </a:lnTo>
                    <a:lnTo>
                      <a:pt x="57660" y="27945"/>
                    </a:lnTo>
                    <a:cubicBezTo>
                      <a:pt x="57989" y="27791"/>
                      <a:pt x="58324" y="27632"/>
                      <a:pt x="58645" y="27465"/>
                    </a:cubicBezTo>
                    <a:cubicBezTo>
                      <a:pt x="59028" y="27262"/>
                      <a:pt x="59410" y="27056"/>
                      <a:pt x="59784" y="26844"/>
                    </a:cubicBezTo>
                    <a:cubicBezTo>
                      <a:pt x="59847" y="26811"/>
                      <a:pt x="59908" y="26775"/>
                      <a:pt x="59972" y="26738"/>
                    </a:cubicBezTo>
                    <a:cubicBezTo>
                      <a:pt x="60563" y="26401"/>
                      <a:pt x="61168" y="25971"/>
                      <a:pt x="61747" y="25553"/>
                    </a:cubicBezTo>
                    <a:lnTo>
                      <a:pt x="62056" y="25332"/>
                    </a:lnTo>
                    <a:cubicBezTo>
                      <a:pt x="62771" y="24820"/>
                      <a:pt x="63442" y="24253"/>
                      <a:pt x="64064" y="23632"/>
                    </a:cubicBezTo>
                    <a:cubicBezTo>
                      <a:pt x="64167" y="23529"/>
                      <a:pt x="64259" y="23415"/>
                      <a:pt x="64350" y="23305"/>
                    </a:cubicBezTo>
                    <a:lnTo>
                      <a:pt x="64465" y="23169"/>
                    </a:lnTo>
                    <a:lnTo>
                      <a:pt x="64711" y="22891"/>
                    </a:lnTo>
                    <a:lnTo>
                      <a:pt x="64880" y="22694"/>
                    </a:lnTo>
                    <a:cubicBezTo>
                      <a:pt x="65145" y="22384"/>
                      <a:pt x="65405" y="22075"/>
                      <a:pt x="65647" y="21754"/>
                    </a:cubicBezTo>
                    <a:cubicBezTo>
                      <a:pt x="65889" y="21427"/>
                      <a:pt x="66124" y="21103"/>
                      <a:pt x="66344" y="20761"/>
                    </a:cubicBezTo>
                    <a:lnTo>
                      <a:pt x="66579" y="20406"/>
                    </a:lnTo>
                    <a:cubicBezTo>
                      <a:pt x="66697" y="20229"/>
                      <a:pt x="66818" y="20050"/>
                      <a:pt x="66928" y="19870"/>
                    </a:cubicBezTo>
                    <a:cubicBezTo>
                      <a:pt x="67094" y="19608"/>
                      <a:pt x="67241" y="19316"/>
                      <a:pt x="67413" y="18922"/>
                    </a:cubicBezTo>
                    <a:lnTo>
                      <a:pt x="67608" y="18465"/>
                    </a:lnTo>
                    <a:lnTo>
                      <a:pt x="67803" y="18008"/>
                    </a:lnTo>
                    <a:cubicBezTo>
                      <a:pt x="67943" y="17681"/>
                      <a:pt x="68065" y="17347"/>
                      <a:pt x="68169" y="17007"/>
                    </a:cubicBezTo>
                    <a:cubicBezTo>
                      <a:pt x="68260" y="16717"/>
                      <a:pt x="68367" y="16433"/>
                      <a:pt x="68473" y="16148"/>
                    </a:cubicBezTo>
                    <a:cubicBezTo>
                      <a:pt x="68613" y="15772"/>
                      <a:pt x="68715" y="15464"/>
                      <a:pt x="68811" y="15144"/>
                    </a:cubicBezTo>
                    <a:lnTo>
                      <a:pt x="68899" y="14855"/>
                    </a:lnTo>
                    <a:cubicBezTo>
                      <a:pt x="68977" y="14613"/>
                      <a:pt x="69050" y="14370"/>
                      <a:pt x="69105" y="14121"/>
                    </a:cubicBezTo>
                    <a:cubicBezTo>
                      <a:pt x="69123" y="14037"/>
                      <a:pt x="69139" y="13952"/>
                      <a:pt x="69153" y="13864"/>
                    </a:cubicBezTo>
                    <a:lnTo>
                      <a:pt x="69204" y="13613"/>
                    </a:lnTo>
                    <a:cubicBezTo>
                      <a:pt x="69245" y="13426"/>
                      <a:pt x="69281" y="13239"/>
                      <a:pt x="69310" y="13052"/>
                    </a:cubicBezTo>
                    <a:cubicBezTo>
                      <a:pt x="69318" y="13012"/>
                      <a:pt x="69322" y="12973"/>
                      <a:pt x="69330" y="12931"/>
                    </a:cubicBezTo>
                    <a:cubicBezTo>
                      <a:pt x="69310" y="12818"/>
                      <a:pt x="69307" y="12714"/>
                      <a:pt x="69303" y="12567"/>
                    </a:cubicBezTo>
                    <a:cubicBezTo>
                      <a:pt x="69299" y="12200"/>
                      <a:pt x="69271" y="11834"/>
                      <a:pt x="69234" y="11452"/>
                    </a:cubicBezTo>
                    <a:cubicBezTo>
                      <a:pt x="69216" y="11239"/>
                      <a:pt x="69196" y="11022"/>
                      <a:pt x="69182" y="10805"/>
                    </a:cubicBezTo>
                    <a:cubicBezTo>
                      <a:pt x="69167" y="10594"/>
                      <a:pt x="69153" y="10373"/>
                      <a:pt x="69182" y="10105"/>
                    </a:cubicBezTo>
                    <a:cubicBezTo>
                      <a:pt x="69196" y="9950"/>
                      <a:pt x="69212" y="9778"/>
                      <a:pt x="69310" y="9656"/>
                    </a:cubicBezTo>
                    <a:cubicBezTo>
                      <a:pt x="69340" y="9609"/>
                      <a:pt x="69374" y="9569"/>
                      <a:pt x="69439" y="9498"/>
                    </a:cubicBezTo>
                    <a:lnTo>
                      <a:pt x="69456" y="9469"/>
                    </a:lnTo>
                    <a:cubicBezTo>
                      <a:pt x="69381" y="9383"/>
                      <a:pt x="69275" y="9325"/>
                      <a:pt x="69160" y="9307"/>
                    </a:cubicBezTo>
                    <a:cubicBezTo>
                      <a:pt x="69123" y="9069"/>
                      <a:pt x="69109" y="8831"/>
                      <a:pt x="69094" y="8586"/>
                    </a:cubicBezTo>
                    <a:cubicBezTo>
                      <a:pt x="69064" y="8052"/>
                      <a:pt x="69009" y="7561"/>
                      <a:pt x="68948" y="7072"/>
                    </a:cubicBezTo>
                    <a:lnTo>
                      <a:pt x="68933" y="6966"/>
                    </a:lnTo>
                    <a:cubicBezTo>
                      <a:pt x="68879" y="6537"/>
                      <a:pt x="68824" y="6093"/>
                      <a:pt x="68816" y="5652"/>
                    </a:cubicBezTo>
                    <a:cubicBezTo>
                      <a:pt x="68826" y="5223"/>
                      <a:pt x="68838" y="4797"/>
                      <a:pt x="68867" y="4367"/>
                    </a:cubicBezTo>
                    <a:cubicBezTo>
                      <a:pt x="68886" y="4129"/>
                      <a:pt x="68905" y="3890"/>
                      <a:pt x="68919" y="3651"/>
                    </a:cubicBezTo>
                    <a:lnTo>
                      <a:pt x="68919" y="3651"/>
                    </a:lnTo>
                    <a:cubicBezTo>
                      <a:pt x="68905" y="3703"/>
                      <a:pt x="68889" y="3754"/>
                      <a:pt x="68869" y="3817"/>
                    </a:cubicBezTo>
                    <a:cubicBezTo>
                      <a:pt x="68829" y="3989"/>
                      <a:pt x="68792" y="4162"/>
                      <a:pt x="68749" y="4330"/>
                    </a:cubicBezTo>
                    <a:lnTo>
                      <a:pt x="68727" y="4434"/>
                    </a:lnTo>
                    <a:cubicBezTo>
                      <a:pt x="68694" y="4568"/>
                      <a:pt x="68662" y="4708"/>
                      <a:pt x="68617" y="4840"/>
                    </a:cubicBezTo>
                    <a:cubicBezTo>
                      <a:pt x="68616" y="4843"/>
                      <a:pt x="68616" y="4844"/>
                      <a:pt x="68614" y="4847"/>
                    </a:cubicBezTo>
                    <a:lnTo>
                      <a:pt x="68580" y="5010"/>
                    </a:lnTo>
                    <a:lnTo>
                      <a:pt x="68489" y="5255"/>
                    </a:lnTo>
                    <a:cubicBezTo>
                      <a:pt x="68448" y="5362"/>
                      <a:pt x="68414" y="5468"/>
                      <a:pt x="68353" y="5674"/>
                    </a:cubicBezTo>
                    <a:cubicBezTo>
                      <a:pt x="68322" y="5781"/>
                      <a:pt x="68243" y="5870"/>
                      <a:pt x="68140" y="5916"/>
                    </a:cubicBezTo>
                    <a:cubicBezTo>
                      <a:pt x="68107" y="6038"/>
                      <a:pt x="68069" y="6159"/>
                      <a:pt x="68025" y="6276"/>
                    </a:cubicBezTo>
                    <a:cubicBezTo>
                      <a:pt x="67919" y="6568"/>
                      <a:pt x="67795" y="6855"/>
                      <a:pt x="67661" y="7138"/>
                    </a:cubicBezTo>
                    <a:lnTo>
                      <a:pt x="67515" y="7443"/>
                    </a:lnTo>
                    <a:lnTo>
                      <a:pt x="67248" y="8004"/>
                    </a:lnTo>
                    <a:cubicBezTo>
                      <a:pt x="67148" y="8213"/>
                      <a:pt x="67046" y="8430"/>
                      <a:pt x="66908" y="8613"/>
                    </a:cubicBezTo>
                    <a:cubicBezTo>
                      <a:pt x="66484" y="9212"/>
                      <a:pt x="65863" y="9608"/>
                      <a:pt x="65316" y="9957"/>
                    </a:cubicBezTo>
                    <a:lnTo>
                      <a:pt x="64919" y="10218"/>
                    </a:lnTo>
                    <a:cubicBezTo>
                      <a:pt x="64714" y="10361"/>
                      <a:pt x="64504" y="10497"/>
                      <a:pt x="64287" y="10626"/>
                    </a:cubicBezTo>
                    <a:cubicBezTo>
                      <a:pt x="64158" y="10702"/>
                      <a:pt x="64025" y="10773"/>
                      <a:pt x="63887" y="10834"/>
                    </a:cubicBezTo>
                    <a:cubicBezTo>
                      <a:pt x="63751" y="10911"/>
                      <a:pt x="63613" y="10979"/>
                      <a:pt x="63469" y="11045"/>
                    </a:cubicBezTo>
                    <a:cubicBezTo>
                      <a:pt x="63168" y="11183"/>
                      <a:pt x="62865" y="11323"/>
                      <a:pt x="62555" y="11441"/>
                    </a:cubicBezTo>
                    <a:cubicBezTo>
                      <a:pt x="62062" y="11628"/>
                      <a:pt x="61554" y="11770"/>
                      <a:pt x="61035" y="11865"/>
                    </a:cubicBezTo>
                    <a:lnTo>
                      <a:pt x="60945" y="11894"/>
                    </a:lnTo>
                    <a:lnTo>
                      <a:pt x="60621" y="11977"/>
                    </a:lnTo>
                    <a:cubicBezTo>
                      <a:pt x="60286" y="12060"/>
                      <a:pt x="59941" y="12137"/>
                      <a:pt x="59600" y="12186"/>
                    </a:cubicBezTo>
                    <a:cubicBezTo>
                      <a:pt x="59175" y="12241"/>
                      <a:pt x="58698" y="12275"/>
                      <a:pt x="58054" y="12296"/>
                    </a:cubicBezTo>
                    <a:lnTo>
                      <a:pt x="57798" y="12300"/>
                    </a:lnTo>
                    <a:cubicBezTo>
                      <a:pt x="57692" y="12300"/>
                      <a:pt x="57588" y="12296"/>
                      <a:pt x="57486" y="12292"/>
                    </a:cubicBezTo>
                    <a:lnTo>
                      <a:pt x="57328" y="12288"/>
                    </a:lnTo>
                    <a:lnTo>
                      <a:pt x="57203" y="12275"/>
                    </a:lnTo>
                    <a:cubicBezTo>
                      <a:pt x="57045" y="12267"/>
                      <a:pt x="56877" y="12259"/>
                      <a:pt x="56716" y="12226"/>
                    </a:cubicBezTo>
                    <a:cubicBezTo>
                      <a:pt x="56579" y="12198"/>
                      <a:pt x="56490" y="12157"/>
                      <a:pt x="56436" y="12097"/>
                    </a:cubicBezTo>
                    <a:cubicBezTo>
                      <a:pt x="56087" y="12068"/>
                      <a:pt x="55699" y="12009"/>
                      <a:pt x="55275" y="11926"/>
                    </a:cubicBezTo>
                    <a:cubicBezTo>
                      <a:pt x="55061" y="11877"/>
                      <a:pt x="54848" y="11818"/>
                      <a:pt x="54639" y="11749"/>
                    </a:cubicBezTo>
                    <a:cubicBezTo>
                      <a:pt x="54496" y="11706"/>
                      <a:pt x="54357" y="11650"/>
                      <a:pt x="54227" y="11579"/>
                    </a:cubicBezTo>
                    <a:cubicBezTo>
                      <a:pt x="53972" y="11445"/>
                      <a:pt x="53727" y="11294"/>
                      <a:pt x="53492" y="11128"/>
                    </a:cubicBezTo>
                    <a:lnTo>
                      <a:pt x="53415" y="11069"/>
                    </a:lnTo>
                    <a:lnTo>
                      <a:pt x="53338" y="11007"/>
                    </a:lnTo>
                    <a:cubicBezTo>
                      <a:pt x="53191" y="10897"/>
                      <a:pt x="53044" y="10787"/>
                      <a:pt x="52905" y="10667"/>
                    </a:cubicBezTo>
                    <a:lnTo>
                      <a:pt x="52768" y="10539"/>
                    </a:lnTo>
                    <a:lnTo>
                      <a:pt x="52768" y="10539"/>
                    </a:lnTo>
                    <a:lnTo>
                      <a:pt x="52795" y="10571"/>
                    </a:lnTo>
                    <a:cubicBezTo>
                      <a:pt x="52926" y="10726"/>
                      <a:pt x="53063" y="10880"/>
                      <a:pt x="53218" y="11016"/>
                    </a:cubicBezTo>
                    <a:cubicBezTo>
                      <a:pt x="53364" y="11150"/>
                      <a:pt x="53518" y="11276"/>
                      <a:pt x="53734" y="11448"/>
                    </a:cubicBezTo>
                    <a:cubicBezTo>
                      <a:pt x="53900" y="11566"/>
                      <a:pt x="54069" y="11684"/>
                      <a:pt x="54237" y="11786"/>
                    </a:cubicBezTo>
                    <a:cubicBezTo>
                      <a:pt x="54424" y="11901"/>
                      <a:pt x="54619" y="12001"/>
                      <a:pt x="54822" y="12086"/>
                    </a:cubicBezTo>
                    <a:cubicBezTo>
                      <a:pt x="55172" y="12230"/>
                      <a:pt x="55531" y="12353"/>
                      <a:pt x="55897" y="12454"/>
                    </a:cubicBezTo>
                    <a:cubicBezTo>
                      <a:pt x="56326" y="12569"/>
                      <a:pt x="56775" y="12634"/>
                      <a:pt x="57230" y="12697"/>
                    </a:cubicBezTo>
                    <a:cubicBezTo>
                      <a:pt x="57652" y="12748"/>
                      <a:pt x="58096" y="12795"/>
                      <a:pt x="58535" y="12803"/>
                    </a:cubicBezTo>
                    <a:cubicBezTo>
                      <a:pt x="58969" y="12813"/>
                      <a:pt x="59402" y="12818"/>
                      <a:pt x="59836" y="12818"/>
                    </a:cubicBezTo>
                    <a:lnTo>
                      <a:pt x="60170" y="12821"/>
                    </a:lnTo>
                    <a:lnTo>
                      <a:pt x="60499" y="12821"/>
                    </a:lnTo>
                    <a:lnTo>
                      <a:pt x="60638" y="12818"/>
                    </a:lnTo>
                    <a:lnTo>
                      <a:pt x="60785" y="12813"/>
                    </a:lnTo>
                    <a:cubicBezTo>
                      <a:pt x="60868" y="12813"/>
                      <a:pt x="60950" y="12822"/>
                      <a:pt x="61030" y="12843"/>
                    </a:cubicBezTo>
                    <a:cubicBezTo>
                      <a:pt x="61249" y="12902"/>
                      <a:pt x="61404" y="13101"/>
                      <a:pt x="61405" y="13328"/>
                    </a:cubicBezTo>
                    <a:cubicBezTo>
                      <a:pt x="61405" y="13519"/>
                      <a:pt x="61281" y="13702"/>
                      <a:pt x="61092" y="13795"/>
                    </a:cubicBezTo>
                    <a:cubicBezTo>
                      <a:pt x="60879" y="13901"/>
                      <a:pt x="60656" y="13978"/>
                      <a:pt x="60432" y="14051"/>
                    </a:cubicBezTo>
                    <a:cubicBezTo>
                      <a:pt x="60304" y="14094"/>
                      <a:pt x="60171" y="14132"/>
                      <a:pt x="60044" y="14164"/>
                    </a:cubicBezTo>
                    <a:cubicBezTo>
                      <a:pt x="59904" y="14272"/>
                      <a:pt x="59738" y="14341"/>
                      <a:pt x="59596" y="14399"/>
                    </a:cubicBezTo>
                    <a:lnTo>
                      <a:pt x="59488" y="14443"/>
                    </a:lnTo>
                    <a:lnTo>
                      <a:pt x="59277" y="14521"/>
                    </a:lnTo>
                    <a:cubicBezTo>
                      <a:pt x="59078" y="14594"/>
                      <a:pt x="58879" y="14664"/>
                      <a:pt x="58678" y="14719"/>
                    </a:cubicBezTo>
                    <a:cubicBezTo>
                      <a:pt x="58234" y="14850"/>
                      <a:pt x="57777" y="14938"/>
                      <a:pt x="57316" y="14981"/>
                    </a:cubicBezTo>
                    <a:cubicBezTo>
                      <a:pt x="57011" y="15006"/>
                      <a:pt x="56707" y="15017"/>
                      <a:pt x="56402" y="15017"/>
                    </a:cubicBezTo>
                    <a:cubicBezTo>
                      <a:pt x="55870" y="15017"/>
                      <a:pt x="55312" y="14981"/>
                      <a:pt x="54707" y="14910"/>
                    </a:cubicBezTo>
                    <a:cubicBezTo>
                      <a:pt x="54325" y="14863"/>
                      <a:pt x="53990" y="14785"/>
                      <a:pt x="53682" y="14667"/>
                    </a:cubicBezTo>
                    <a:lnTo>
                      <a:pt x="53479" y="14590"/>
                    </a:lnTo>
                    <a:cubicBezTo>
                      <a:pt x="53403" y="14569"/>
                      <a:pt x="53333" y="14532"/>
                      <a:pt x="53219" y="14476"/>
                    </a:cubicBezTo>
                    <a:cubicBezTo>
                      <a:pt x="53099" y="14421"/>
                      <a:pt x="52981" y="14358"/>
                      <a:pt x="52863" y="14296"/>
                    </a:cubicBezTo>
                    <a:lnTo>
                      <a:pt x="52361" y="14042"/>
                    </a:lnTo>
                    <a:lnTo>
                      <a:pt x="52112" y="13914"/>
                    </a:lnTo>
                    <a:cubicBezTo>
                      <a:pt x="51844" y="13778"/>
                      <a:pt x="51583" y="13638"/>
                      <a:pt x="51334" y="13466"/>
                    </a:cubicBezTo>
                    <a:cubicBezTo>
                      <a:pt x="51066" y="13283"/>
                      <a:pt x="50794" y="13092"/>
                      <a:pt x="50536" y="12894"/>
                    </a:cubicBezTo>
                    <a:cubicBezTo>
                      <a:pt x="50301" y="12709"/>
                      <a:pt x="50108" y="12556"/>
                      <a:pt x="49943" y="12354"/>
                    </a:cubicBezTo>
                    <a:cubicBezTo>
                      <a:pt x="49768" y="12145"/>
                      <a:pt x="49615" y="11919"/>
                      <a:pt x="49487" y="11679"/>
                    </a:cubicBezTo>
                    <a:lnTo>
                      <a:pt x="49410" y="11539"/>
                    </a:lnTo>
                    <a:cubicBezTo>
                      <a:pt x="49308" y="11352"/>
                      <a:pt x="49208" y="11165"/>
                      <a:pt x="49098" y="10982"/>
                    </a:cubicBezTo>
                    <a:lnTo>
                      <a:pt x="48778" y="10460"/>
                    </a:lnTo>
                    <a:lnTo>
                      <a:pt x="48579" y="10136"/>
                    </a:lnTo>
                    <a:cubicBezTo>
                      <a:pt x="48485" y="9978"/>
                      <a:pt x="48385" y="9821"/>
                      <a:pt x="48225" y="9600"/>
                    </a:cubicBezTo>
                    <a:cubicBezTo>
                      <a:pt x="48153" y="9505"/>
                      <a:pt x="48088" y="9417"/>
                      <a:pt x="48029" y="9322"/>
                    </a:cubicBezTo>
                    <a:lnTo>
                      <a:pt x="47881" y="9098"/>
                    </a:lnTo>
                    <a:cubicBezTo>
                      <a:pt x="47782" y="8936"/>
                      <a:pt x="47683" y="8778"/>
                      <a:pt x="47573" y="8627"/>
                    </a:cubicBezTo>
                    <a:cubicBezTo>
                      <a:pt x="47390" y="8400"/>
                      <a:pt x="47166" y="8183"/>
                      <a:pt x="46868" y="7945"/>
                    </a:cubicBezTo>
                    <a:cubicBezTo>
                      <a:pt x="46608" y="7762"/>
                      <a:pt x="46332" y="7601"/>
                      <a:pt x="46046" y="7463"/>
                    </a:cubicBezTo>
                    <a:cubicBezTo>
                      <a:pt x="45498" y="7252"/>
                      <a:pt x="44930" y="7101"/>
                      <a:pt x="44349" y="7012"/>
                    </a:cubicBezTo>
                    <a:cubicBezTo>
                      <a:pt x="44105" y="6974"/>
                      <a:pt x="43856" y="6953"/>
                      <a:pt x="43608" y="6950"/>
                    </a:cubicBezTo>
                    <a:cubicBezTo>
                      <a:pt x="43486" y="6950"/>
                      <a:pt x="43366" y="6957"/>
                      <a:pt x="43246" y="6972"/>
                    </a:cubicBezTo>
                    <a:cubicBezTo>
                      <a:pt x="42854" y="7042"/>
                      <a:pt x="42510" y="7129"/>
                      <a:pt x="42209" y="7243"/>
                    </a:cubicBezTo>
                    <a:cubicBezTo>
                      <a:pt x="41912" y="7383"/>
                      <a:pt x="41634" y="7584"/>
                      <a:pt x="41372" y="7779"/>
                    </a:cubicBezTo>
                    <a:cubicBezTo>
                      <a:pt x="41212" y="7902"/>
                      <a:pt x="41059" y="8035"/>
                      <a:pt x="40914" y="8176"/>
                    </a:cubicBezTo>
                    <a:cubicBezTo>
                      <a:pt x="40755" y="8333"/>
                      <a:pt x="40602" y="8491"/>
                      <a:pt x="40448" y="8656"/>
                    </a:cubicBezTo>
                    <a:cubicBezTo>
                      <a:pt x="40176" y="8948"/>
                      <a:pt x="39912" y="9252"/>
                      <a:pt x="39610" y="9630"/>
                    </a:cubicBezTo>
                    <a:cubicBezTo>
                      <a:pt x="39452" y="9847"/>
                      <a:pt x="39291" y="10063"/>
                      <a:pt x="39131" y="10272"/>
                    </a:cubicBezTo>
                    <a:lnTo>
                      <a:pt x="39141" y="10261"/>
                    </a:lnTo>
                    <a:lnTo>
                      <a:pt x="39141" y="10261"/>
                    </a:lnTo>
                    <a:cubicBezTo>
                      <a:pt x="38843" y="10650"/>
                      <a:pt x="38561" y="11035"/>
                      <a:pt x="38329" y="11439"/>
                    </a:cubicBezTo>
                    <a:cubicBezTo>
                      <a:pt x="38125" y="11809"/>
                      <a:pt x="37940" y="12188"/>
                      <a:pt x="37774" y="12577"/>
                    </a:cubicBezTo>
                    <a:cubicBezTo>
                      <a:pt x="37687" y="12794"/>
                      <a:pt x="37598" y="13011"/>
                      <a:pt x="37513" y="13228"/>
                    </a:cubicBezTo>
                    <a:cubicBezTo>
                      <a:pt x="37404" y="13510"/>
                      <a:pt x="37276" y="13785"/>
                      <a:pt x="37140" y="14056"/>
                    </a:cubicBezTo>
                    <a:lnTo>
                      <a:pt x="36955" y="14409"/>
                    </a:lnTo>
                    <a:lnTo>
                      <a:pt x="36732" y="14838"/>
                    </a:lnTo>
                    <a:lnTo>
                      <a:pt x="36622" y="15070"/>
                    </a:lnTo>
                    <a:cubicBezTo>
                      <a:pt x="36534" y="15253"/>
                      <a:pt x="36445" y="15437"/>
                      <a:pt x="36340" y="15609"/>
                    </a:cubicBezTo>
                    <a:cubicBezTo>
                      <a:pt x="36187" y="15859"/>
                      <a:pt x="36011" y="16094"/>
                      <a:pt x="35818" y="16314"/>
                    </a:cubicBezTo>
                    <a:lnTo>
                      <a:pt x="35564" y="16593"/>
                    </a:lnTo>
                    <a:cubicBezTo>
                      <a:pt x="35465" y="16702"/>
                      <a:pt x="35367" y="16813"/>
                      <a:pt x="35266" y="16927"/>
                    </a:cubicBezTo>
                    <a:cubicBezTo>
                      <a:pt x="34970" y="17272"/>
                      <a:pt x="34666" y="17602"/>
                      <a:pt x="34358" y="17936"/>
                    </a:cubicBezTo>
                    <a:lnTo>
                      <a:pt x="33928" y="18403"/>
                    </a:lnTo>
                    <a:cubicBezTo>
                      <a:pt x="33846" y="18491"/>
                      <a:pt x="33731" y="18542"/>
                      <a:pt x="33610" y="18542"/>
                    </a:cubicBezTo>
                    <a:cubicBezTo>
                      <a:pt x="33607" y="18542"/>
                      <a:pt x="33604" y="18542"/>
                      <a:pt x="33601" y="18542"/>
                    </a:cubicBezTo>
                    <a:cubicBezTo>
                      <a:pt x="33596" y="18542"/>
                      <a:pt x="33591" y="18542"/>
                      <a:pt x="33586" y="18542"/>
                    </a:cubicBezTo>
                    <a:cubicBezTo>
                      <a:pt x="33530" y="18542"/>
                      <a:pt x="33475" y="18529"/>
                      <a:pt x="33424" y="18505"/>
                    </a:cubicBezTo>
                    <a:cubicBezTo>
                      <a:pt x="33160" y="18645"/>
                      <a:pt x="32881" y="18774"/>
                      <a:pt x="32537" y="18917"/>
                    </a:cubicBezTo>
                    <a:cubicBezTo>
                      <a:pt x="32350" y="18998"/>
                      <a:pt x="32163" y="19075"/>
                      <a:pt x="31972" y="19140"/>
                    </a:cubicBezTo>
                    <a:cubicBezTo>
                      <a:pt x="31696" y="19237"/>
                      <a:pt x="31420" y="19327"/>
                      <a:pt x="31142" y="19408"/>
                    </a:cubicBezTo>
                    <a:cubicBezTo>
                      <a:pt x="30910" y="19479"/>
                      <a:pt x="30675" y="19538"/>
                      <a:pt x="30437" y="19593"/>
                    </a:cubicBezTo>
                    <a:cubicBezTo>
                      <a:pt x="30308" y="19625"/>
                      <a:pt x="30180" y="19652"/>
                      <a:pt x="30048" y="19680"/>
                    </a:cubicBezTo>
                    <a:cubicBezTo>
                      <a:pt x="29871" y="19735"/>
                      <a:pt x="29692" y="19787"/>
                      <a:pt x="29512" y="19838"/>
                    </a:cubicBezTo>
                    <a:cubicBezTo>
                      <a:pt x="29061" y="19968"/>
                      <a:pt x="28602" y="20067"/>
                      <a:pt x="28139" y="20137"/>
                    </a:cubicBezTo>
                    <a:cubicBezTo>
                      <a:pt x="27853" y="20172"/>
                      <a:pt x="27567" y="20208"/>
                      <a:pt x="27279" y="20235"/>
                    </a:cubicBezTo>
                    <a:cubicBezTo>
                      <a:pt x="27112" y="20249"/>
                      <a:pt x="26935" y="20261"/>
                      <a:pt x="26763" y="20271"/>
                    </a:cubicBezTo>
                    <a:lnTo>
                      <a:pt x="26553" y="20283"/>
                    </a:lnTo>
                    <a:cubicBezTo>
                      <a:pt x="26457" y="20283"/>
                      <a:pt x="26359" y="20242"/>
                      <a:pt x="26259" y="20180"/>
                    </a:cubicBezTo>
                    <a:cubicBezTo>
                      <a:pt x="25812" y="20261"/>
                      <a:pt x="25279" y="20348"/>
                      <a:pt x="24751" y="20381"/>
                    </a:cubicBezTo>
                    <a:cubicBezTo>
                      <a:pt x="24464" y="20397"/>
                      <a:pt x="24181" y="20403"/>
                      <a:pt x="23900" y="20411"/>
                    </a:cubicBezTo>
                    <a:lnTo>
                      <a:pt x="23804" y="20411"/>
                    </a:lnTo>
                    <a:cubicBezTo>
                      <a:pt x="23646" y="20411"/>
                      <a:pt x="23492" y="20403"/>
                      <a:pt x="23334" y="20399"/>
                    </a:cubicBezTo>
                    <a:lnTo>
                      <a:pt x="23195" y="20397"/>
                    </a:lnTo>
                    <a:cubicBezTo>
                      <a:pt x="22974" y="20389"/>
                      <a:pt x="22751" y="20364"/>
                      <a:pt x="22534" y="20334"/>
                    </a:cubicBezTo>
                    <a:cubicBezTo>
                      <a:pt x="22243" y="20297"/>
                      <a:pt x="21953" y="20253"/>
                      <a:pt x="21663" y="20206"/>
                    </a:cubicBezTo>
                    <a:cubicBezTo>
                      <a:pt x="21204" y="20121"/>
                      <a:pt x="20737" y="19989"/>
                      <a:pt x="20302" y="19853"/>
                    </a:cubicBezTo>
                    <a:cubicBezTo>
                      <a:pt x="19729" y="19683"/>
                      <a:pt x="19273" y="19520"/>
                      <a:pt x="18861" y="19343"/>
                    </a:cubicBezTo>
                    <a:cubicBezTo>
                      <a:pt x="18433" y="19163"/>
                      <a:pt x="18017" y="18951"/>
                      <a:pt x="17618" y="18712"/>
                    </a:cubicBezTo>
                    <a:cubicBezTo>
                      <a:pt x="17448" y="18614"/>
                      <a:pt x="17277" y="18505"/>
                      <a:pt x="17111" y="18391"/>
                    </a:cubicBezTo>
                    <a:lnTo>
                      <a:pt x="16942" y="18267"/>
                    </a:lnTo>
                    <a:cubicBezTo>
                      <a:pt x="16881" y="18231"/>
                      <a:pt x="16827" y="18185"/>
                      <a:pt x="16780" y="18131"/>
                    </a:cubicBezTo>
                    <a:cubicBezTo>
                      <a:pt x="16723" y="18058"/>
                      <a:pt x="16663" y="17989"/>
                      <a:pt x="16638" y="17892"/>
                    </a:cubicBezTo>
                    <a:cubicBezTo>
                      <a:pt x="16621" y="17824"/>
                      <a:pt x="16620" y="17752"/>
                      <a:pt x="16634" y="17683"/>
                    </a:cubicBezTo>
                    <a:cubicBezTo>
                      <a:pt x="16516" y="17559"/>
                      <a:pt x="16400" y="17430"/>
                      <a:pt x="16285" y="17297"/>
                    </a:cubicBezTo>
                    <a:cubicBezTo>
                      <a:pt x="16285" y="17297"/>
                      <a:pt x="16216" y="17203"/>
                      <a:pt x="16216" y="17199"/>
                    </a:cubicBezTo>
                    <a:cubicBezTo>
                      <a:pt x="16172" y="17212"/>
                      <a:pt x="16128" y="17217"/>
                      <a:pt x="16084" y="17217"/>
                    </a:cubicBezTo>
                    <a:cubicBezTo>
                      <a:pt x="16033" y="17217"/>
                      <a:pt x="15985" y="17207"/>
                      <a:pt x="15893" y="17163"/>
                    </a:cubicBezTo>
                    <a:cubicBezTo>
                      <a:pt x="15804" y="17122"/>
                      <a:pt x="15723" y="17085"/>
                      <a:pt x="15653" y="17012"/>
                    </a:cubicBezTo>
                    <a:cubicBezTo>
                      <a:pt x="15614" y="16973"/>
                      <a:pt x="15579" y="16930"/>
                      <a:pt x="15548" y="16883"/>
                    </a:cubicBezTo>
                    <a:lnTo>
                      <a:pt x="15478" y="16795"/>
                    </a:lnTo>
                    <a:lnTo>
                      <a:pt x="15412" y="16700"/>
                    </a:lnTo>
                    <a:lnTo>
                      <a:pt x="15239" y="16458"/>
                    </a:lnTo>
                    <a:lnTo>
                      <a:pt x="15070" y="16211"/>
                    </a:lnTo>
                    <a:lnTo>
                      <a:pt x="15001" y="16115"/>
                    </a:lnTo>
                    <a:cubicBezTo>
                      <a:pt x="14791" y="15823"/>
                      <a:pt x="14583" y="15526"/>
                      <a:pt x="14395" y="15220"/>
                    </a:cubicBezTo>
                    <a:lnTo>
                      <a:pt x="14311" y="15094"/>
                    </a:lnTo>
                    <a:cubicBezTo>
                      <a:pt x="14222" y="14960"/>
                      <a:pt x="14134" y="14824"/>
                      <a:pt x="14057" y="14684"/>
                    </a:cubicBezTo>
                    <a:lnTo>
                      <a:pt x="13885" y="14381"/>
                    </a:lnTo>
                    <a:lnTo>
                      <a:pt x="13716" y="14072"/>
                    </a:lnTo>
                    <a:cubicBezTo>
                      <a:pt x="13510" y="13694"/>
                      <a:pt x="13332" y="13303"/>
                      <a:pt x="13183" y="12901"/>
                    </a:cubicBezTo>
                    <a:cubicBezTo>
                      <a:pt x="13095" y="12666"/>
                      <a:pt x="13019" y="12426"/>
                      <a:pt x="12955" y="12184"/>
                    </a:cubicBezTo>
                    <a:lnTo>
                      <a:pt x="12949" y="12060"/>
                    </a:lnTo>
                    <a:cubicBezTo>
                      <a:pt x="12904" y="12020"/>
                      <a:pt x="12857" y="11975"/>
                      <a:pt x="12827" y="11909"/>
                    </a:cubicBezTo>
                    <a:cubicBezTo>
                      <a:pt x="12805" y="11865"/>
                      <a:pt x="12784" y="11821"/>
                      <a:pt x="12764" y="11773"/>
                    </a:cubicBezTo>
                    <a:cubicBezTo>
                      <a:pt x="12740" y="11703"/>
                      <a:pt x="12713" y="11634"/>
                      <a:pt x="12685" y="11565"/>
                    </a:cubicBezTo>
                    <a:cubicBezTo>
                      <a:pt x="12614" y="11370"/>
                      <a:pt x="12549" y="11175"/>
                      <a:pt x="12482" y="10980"/>
                    </a:cubicBezTo>
                    <a:cubicBezTo>
                      <a:pt x="12380" y="10672"/>
                      <a:pt x="12277" y="10363"/>
                      <a:pt x="12193" y="10044"/>
                    </a:cubicBezTo>
                    <a:cubicBezTo>
                      <a:pt x="12108" y="9718"/>
                      <a:pt x="12023" y="9391"/>
                      <a:pt x="11954" y="9064"/>
                    </a:cubicBezTo>
                    <a:cubicBezTo>
                      <a:pt x="11869" y="8701"/>
                      <a:pt x="11800" y="8333"/>
                      <a:pt x="11733" y="7967"/>
                    </a:cubicBezTo>
                    <a:cubicBezTo>
                      <a:pt x="11638" y="7456"/>
                      <a:pt x="11590" y="6935"/>
                      <a:pt x="11550" y="6417"/>
                    </a:cubicBezTo>
                    <a:cubicBezTo>
                      <a:pt x="11540" y="6430"/>
                      <a:pt x="11529" y="6443"/>
                      <a:pt x="11517" y="6453"/>
                    </a:cubicBezTo>
                    <a:cubicBezTo>
                      <a:pt x="11477" y="6490"/>
                      <a:pt x="11432" y="6523"/>
                      <a:pt x="11392" y="6557"/>
                    </a:cubicBezTo>
                    <a:cubicBezTo>
                      <a:pt x="11249" y="6591"/>
                      <a:pt x="11103" y="6609"/>
                      <a:pt x="10955" y="6612"/>
                    </a:cubicBezTo>
                    <a:cubicBezTo>
                      <a:pt x="10567" y="6604"/>
                      <a:pt x="10218" y="6593"/>
                      <a:pt x="9853" y="6527"/>
                    </a:cubicBezTo>
                    <a:cubicBezTo>
                      <a:pt x="9469" y="6461"/>
                      <a:pt x="9124" y="6400"/>
                      <a:pt x="8782" y="6311"/>
                    </a:cubicBezTo>
                    <a:cubicBezTo>
                      <a:pt x="8403" y="6193"/>
                      <a:pt x="8041" y="6002"/>
                      <a:pt x="7769" y="5848"/>
                    </a:cubicBezTo>
                    <a:cubicBezTo>
                      <a:pt x="7538" y="5703"/>
                      <a:pt x="7316" y="5546"/>
                      <a:pt x="7101" y="5379"/>
                    </a:cubicBezTo>
                    <a:cubicBezTo>
                      <a:pt x="6980" y="5280"/>
                      <a:pt x="6862" y="5180"/>
                      <a:pt x="6748" y="5077"/>
                    </a:cubicBezTo>
                    <a:cubicBezTo>
                      <a:pt x="6631" y="4975"/>
                      <a:pt x="6513" y="4872"/>
                      <a:pt x="6397" y="4776"/>
                    </a:cubicBezTo>
                    <a:cubicBezTo>
                      <a:pt x="5977" y="4427"/>
                      <a:pt x="5540" y="4104"/>
                      <a:pt x="5104" y="3785"/>
                    </a:cubicBezTo>
                    <a:cubicBezTo>
                      <a:pt x="4872" y="3621"/>
                      <a:pt x="4652" y="3448"/>
                      <a:pt x="4440" y="3264"/>
                    </a:cubicBezTo>
                    <a:cubicBezTo>
                      <a:pt x="4300" y="3143"/>
                      <a:pt x="4168" y="3018"/>
                      <a:pt x="4036" y="2894"/>
                    </a:cubicBezTo>
                    <a:cubicBezTo>
                      <a:pt x="3933" y="2798"/>
                      <a:pt x="3829" y="2703"/>
                      <a:pt x="3723" y="2606"/>
                    </a:cubicBezTo>
                    <a:cubicBezTo>
                      <a:pt x="3598" y="2500"/>
                      <a:pt x="3474" y="2398"/>
                      <a:pt x="3346" y="2291"/>
                    </a:cubicBezTo>
                    <a:cubicBezTo>
                      <a:pt x="3246" y="2214"/>
                      <a:pt x="3147" y="2134"/>
                      <a:pt x="3051" y="2053"/>
                    </a:cubicBezTo>
                    <a:cubicBezTo>
                      <a:pt x="2820" y="1858"/>
                      <a:pt x="2597" y="1657"/>
                      <a:pt x="2380" y="1439"/>
                    </a:cubicBezTo>
                    <a:cubicBezTo>
                      <a:pt x="2214" y="1260"/>
                      <a:pt x="2042" y="1083"/>
                      <a:pt x="1868" y="911"/>
                    </a:cubicBezTo>
                    <a:cubicBezTo>
                      <a:pt x="1770" y="803"/>
                      <a:pt x="1630" y="665"/>
                      <a:pt x="1480" y="533"/>
                    </a:cubicBezTo>
                    <a:cubicBezTo>
                      <a:pt x="1411" y="470"/>
                      <a:pt x="1340" y="411"/>
                      <a:pt x="1268" y="356"/>
                    </a:cubicBezTo>
                    <a:cubicBezTo>
                      <a:pt x="1215" y="219"/>
                      <a:pt x="1098" y="113"/>
                      <a:pt x="956" y="74"/>
                    </a:cubicBezTo>
                    <a:cubicBezTo>
                      <a:pt x="802" y="22"/>
                      <a:pt x="717" y="1"/>
                      <a:pt x="636" y="1"/>
                    </a:cubicBezTo>
                    <a:close/>
                  </a:path>
                </a:pathLst>
              </a:custGeom>
              <a:solidFill>
                <a:srgbClr val="F8B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 name="Google Shape;1654;p43"/>
              <p:cNvSpPr/>
              <p:nvPr/>
            </p:nvSpPr>
            <p:spPr>
              <a:xfrm>
                <a:off x="3666450" y="3958250"/>
                <a:ext cx="848775" cy="423025"/>
              </a:xfrm>
              <a:custGeom>
                <a:avLst/>
                <a:gdLst/>
                <a:ahLst/>
                <a:cxnLst/>
                <a:rect l="l" t="t" r="r" b="b"/>
                <a:pathLst>
                  <a:path w="33951" h="16921" extrusionOk="0">
                    <a:moveTo>
                      <a:pt x="788" y="1"/>
                    </a:moveTo>
                    <a:cubicBezTo>
                      <a:pt x="675" y="199"/>
                      <a:pt x="563" y="403"/>
                      <a:pt x="459" y="612"/>
                    </a:cubicBezTo>
                    <a:lnTo>
                      <a:pt x="459" y="614"/>
                    </a:lnTo>
                    <a:cubicBezTo>
                      <a:pt x="411" y="841"/>
                      <a:pt x="366" y="1069"/>
                      <a:pt x="322" y="1300"/>
                    </a:cubicBezTo>
                    <a:cubicBezTo>
                      <a:pt x="252" y="1700"/>
                      <a:pt x="195" y="2101"/>
                      <a:pt x="139" y="2509"/>
                    </a:cubicBezTo>
                    <a:cubicBezTo>
                      <a:pt x="85" y="2930"/>
                      <a:pt x="54" y="3352"/>
                      <a:pt x="29" y="3778"/>
                    </a:cubicBezTo>
                    <a:cubicBezTo>
                      <a:pt x="8" y="4168"/>
                      <a:pt x="0" y="4564"/>
                      <a:pt x="0" y="5045"/>
                    </a:cubicBezTo>
                    <a:cubicBezTo>
                      <a:pt x="61" y="5654"/>
                      <a:pt x="143" y="6261"/>
                      <a:pt x="224" y="6865"/>
                    </a:cubicBezTo>
                    <a:lnTo>
                      <a:pt x="242" y="6998"/>
                    </a:lnTo>
                    <a:lnTo>
                      <a:pt x="271" y="7173"/>
                    </a:lnTo>
                    <a:lnTo>
                      <a:pt x="307" y="7285"/>
                    </a:lnTo>
                    <a:cubicBezTo>
                      <a:pt x="329" y="7332"/>
                      <a:pt x="345" y="7383"/>
                      <a:pt x="362" y="7432"/>
                    </a:cubicBezTo>
                    <a:lnTo>
                      <a:pt x="392" y="7526"/>
                    </a:lnTo>
                    <a:lnTo>
                      <a:pt x="443" y="7682"/>
                    </a:lnTo>
                    <a:lnTo>
                      <a:pt x="493" y="7832"/>
                    </a:lnTo>
                    <a:cubicBezTo>
                      <a:pt x="569" y="8060"/>
                      <a:pt x="642" y="8287"/>
                      <a:pt x="716" y="8519"/>
                    </a:cubicBezTo>
                    <a:cubicBezTo>
                      <a:pt x="852" y="8943"/>
                      <a:pt x="984" y="9377"/>
                      <a:pt x="1109" y="9808"/>
                    </a:cubicBezTo>
                    <a:cubicBezTo>
                      <a:pt x="1175" y="10031"/>
                      <a:pt x="1237" y="10256"/>
                      <a:pt x="1299" y="10480"/>
                    </a:cubicBezTo>
                    <a:cubicBezTo>
                      <a:pt x="1336" y="10581"/>
                      <a:pt x="1377" y="10685"/>
                      <a:pt x="1417" y="10788"/>
                    </a:cubicBezTo>
                    <a:lnTo>
                      <a:pt x="1464" y="10912"/>
                    </a:lnTo>
                    <a:lnTo>
                      <a:pt x="1590" y="11213"/>
                    </a:lnTo>
                    <a:lnTo>
                      <a:pt x="1710" y="11515"/>
                    </a:lnTo>
                    <a:lnTo>
                      <a:pt x="1791" y="11646"/>
                    </a:lnTo>
                    <a:lnTo>
                      <a:pt x="1994" y="11980"/>
                    </a:lnTo>
                    <a:cubicBezTo>
                      <a:pt x="2258" y="12417"/>
                      <a:pt x="2544" y="12843"/>
                      <a:pt x="2826" y="13254"/>
                    </a:cubicBezTo>
                    <a:cubicBezTo>
                      <a:pt x="3102" y="13276"/>
                      <a:pt x="3269" y="13507"/>
                      <a:pt x="3416" y="13710"/>
                    </a:cubicBezTo>
                    <a:lnTo>
                      <a:pt x="3480" y="13790"/>
                    </a:lnTo>
                    <a:cubicBezTo>
                      <a:pt x="3564" y="13901"/>
                      <a:pt x="3649" y="14010"/>
                      <a:pt x="3728" y="14124"/>
                    </a:cubicBezTo>
                    <a:lnTo>
                      <a:pt x="3803" y="14220"/>
                    </a:lnTo>
                    <a:cubicBezTo>
                      <a:pt x="3949" y="14425"/>
                      <a:pt x="4088" y="14626"/>
                      <a:pt x="4225" y="14833"/>
                    </a:cubicBezTo>
                    <a:cubicBezTo>
                      <a:pt x="4310" y="14957"/>
                      <a:pt x="4386" y="15089"/>
                      <a:pt x="4496" y="15302"/>
                    </a:cubicBezTo>
                    <a:lnTo>
                      <a:pt x="4561" y="15379"/>
                    </a:lnTo>
                    <a:cubicBezTo>
                      <a:pt x="4744" y="15511"/>
                      <a:pt x="4928" y="15647"/>
                      <a:pt x="5123" y="15761"/>
                    </a:cubicBezTo>
                    <a:cubicBezTo>
                      <a:pt x="5343" y="15882"/>
                      <a:pt x="5564" y="16003"/>
                      <a:pt x="5787" y="16109"/>
                    </a:cubicBezTo>
                    <a:cubicBezTo>
                      <a:pt x="6662" y="16448"/>
                      <a:pt x="7594" y="16605"/>
                      <a:pt x="8632" y="16762"/>
                    </a:cubicBezTo>
                    <a:cubicBezTo>
                      <a:pt x="9297" y="16846"/>
                      <a:pt x="9811" y="16890"/>
                      <a:pt x="10296" y="16902"/>
                    </a:cubicBezTo>
                    <a:cubicBezTo>
                      <a:pt x="10836" y="16914"/>
                      <a:pt x="11371" y="16920"/>
                      <a:pt x="11912" y="16920"/>
                    </a:cubicBezTo>
                    <a:lnTo>
                      <a:pt x="12260" y="16920"/>
                    </a:lnTo>
                    <a:cubicBezTo>
                      <a:pt x="12369" y="16890"/>
                      <a:pt x="12480" y="16865"/>
                      <a:pt x="12593" y="16846"/>
                    </a:cubicBezTo>
                    <a:cubicBezTo>
                      <a:pt x="13398" y="16614"/>
                      <a:pt x="14190" y="16296"/>
                      <a:pt x="14895" y="16007"/>
                    </a:cubicBezTo>
                    <a:lnTo>
                      <a:pt x="14895" y="16007"/>
                    </a:lnTo>
                    <a:lnTo>
                      <a:pt x="14873" y="16014"/>
                    </a:lnTo>
                    <a:lnTo>
                      <a:pt x="15075" y="15929"/>
                    </a:lnTo>
                    <a:cubicBezTo>
                      <a:pt x="15223" y="15867"/>
                      <a:pt x="15372" y="15804"/>
                      <a:pt x="15515" y="15735"/>
                    </a:cubicBezTo>
                    <a:lnTo>
                      <a:pt x="15754" y="15621"/>
                    </a:lnTo>
                    <a:cubicBezTo>
                      <a:pt x="15900" y="15548"/>
                      <a:pt x="16052" y="15477"/>
                      <a:pt x="16194" y="15396"/>
                    </a:cubicBezTo>
                    <a:cubicBezTo>
                      <a:pt x="16628" y="15152"/>
                      <a:pt x="17053" y="14897"/>
                      <a:pt x="17472" y="14633"/>
                    </a:cubicBezTo>
                    <a:cubicBezTo>
                      <a:pt x="17839" y="14403"/>
                      <a:pt x="18202" y="14156"/>
                      <a:pt x="18563" y="13910"/>
                    </a:cubicBezTo>
                    <a:lnTo>
                      <a:pt x="18717" y="13808"/>
                    </a:lnTo>
                    <a:cubicBezTo>
                      <a:pt x="18925" y="13665"/>
                      <a:pt x="19136" y="13524"/>
                      <a:pt x="19349" y="13389"/>
                    </a:cubicBezTo>
                    <a:lnTo>
                      <a:pt x="19513" y="13282"/>
                    </a:lnTo>
                    <a:lnTo>
                      <a:pt x="19702" y="13162"/>
                    </a:lnTo>
                    <a:cubicBezTo>
                      <a:pt x="19767" y="13115"/>
                      <a:pt x="19838" y="13073"/>
                      <a:pt x="19910" y="13037"/>
                    </a:cubicBezTo>
                    <a:lnTo>
                      <a:pt x="20023" y="12978"/>
                    </a:lnTo>
                    <a:lnTo>
                      <a:pt x="20167" y="12791"/>
                    </a:lnTo>
                    <a:cubicBezTo>
                      <a:pt x="20366" y="12531"/>
                      <a:pt x="20563" y="12273"/>
                      <a:pt x="20746" y="12001"/>
                    </a:cubicBezTo>
                    <a:cubicBezTo>
                      <a:pt x="21129" y="11425"/>
                      <a:pt x="21506" y="10846"/>
                      <a:pt x="21867" y="10255"/>
                    </a:cubicBezTo>
                    <a:cubicBezTo>
                      <a:pt x="22029" y="9987"/>
                      <a:pt x="22197" y="9724"/>
                      <a:pt x="22372" y="9468"/>
                    </a:cubicBezTo>
                    <a:cubicBezTo>
                      <a:pt x="22562" y="9191"/>
                      <a:pt x="22736" y="8900"/>
                      <a:pt x="22891" y="8602"/>
                    </a:cubicBezTo>
                    <a:cubicBezTo>
                      <a:pt x="22991" y="8411"/>
                      <a:pt x="23101" y="8224"/>
                      <a:pt x="23210" y="8040"/>
                    </a:cubicBezTo>
                    <a:lnTo>
                      <a:pt x="23340" y="7827"/>
                    </a:lnTo>
                    <a:cubicBezTo>
                      <a:pt x="23494" y="7563"/>
                      <a:pt x="23641" y="7298"/>
                      <a:pt x="23809" y="6968"/>
                    </a:cubicBezTo>
                    <a:cubicBezTo>
                      <a:pt x="23901" y="6788"/>
                      <a:pt x="23992" y="6609"/>
                      <a:pt x="24106" y="6440"/>
                    </a:cubicBezTo>
                    <a:lnTo>
                      <a:pt x="24447" y="5941"/>
                    </a:lnTo>
                    <a:cubicBezTo>
                      <a:pt x="24536" y="5803"/>
                      <a:pt x="24620" y="5665"/>
                      <a:pt x="24705" y="5529"/>
                    </a:cubicBezTo>
                    <a:cubicBezTo>
                      <a:pt x="24818" y="5342"/>
                      <a:pt x="24932" y="5155"/>
                      <a:pt x="25061" y="4979"/>
                    </a:cubicBezTo>
                    <a:cubicBezTo>
                      <a:pt x="25333" y="4605"/>
                      <a:pt x="25662" y="4307"/>
                      <a:pt x="25949" y="4063"/>
                    </a:cubicBezTo>
                    <a:cubicBezTo>
                      <a:pt x="26335" y="3737"/>
                      <a:pt x="26698" y="3480"/>
                      <a:pt x="27062" y="3275"/>
                    </a:cubicBezTo>
                    <a:cubicBezTo>
                      <a:pt x="27399" y="3084"/>
                      <a:pt x="27795" y="2922"/>
                      <a:pt x="28310" y="2776"/>
                    </a:cubicBezTo>
                    <a:cubicBezTo>
                      <a:pt x="28511" y="2714"/>
                      <a:pt x="28718" y="2667"/>
                      <a:pt x="28926" y="2632"/>
                    </a:cubicBezTo>
                    <a:cubicBezTo>
                      <a:pt x="29153" y="2589"/>
                      <a:pt x="29385" y="2548"/>
                      <a:pt x="29628" y="2534"/>
                    </a:cubicBezTo>
                    <a:cubicBezTo>
                      <a:pt x="29715" y="2530"/>
                      <a:pt x="29800" y="2526"/>
                      <a:pt x="29888" y="2526"/>
                    </a:cubicBezTo>
                    <a:cubicBezTo>
                      <a:pt x="30032" y="2526"/>
                      <a:pt x="30177" y="2534"/>
                      <a:pt x="30321" y="2548"/>
                    </a:cubicBezTo>
                    <a:cubicBezTo>
                      <a:pt x="30556" y="2563"/>
                      <a:pt x="30794" y="2581"/>
                      <a:pt x="31021" y="2623"/>
                    </a:cubicBezTo>
                    <a:cubicBezTo>
                      <a:pt x="31323" y="2680"/>
                      <a:pt x="31535" y="2743"/>
                      <a:pt x="31738" y="2831"/>
                    </a:cubicBezTo>
                    <a:cubicBezTo>
                      <a:pt x="32054" y="2967"/>
                      <a:pt x="32312" y="3182"/>
                      <a:pt x="32589" y="3458"/>
                    </a:cubicBezTo>
                    <a:cubicBezTo>
                      <a:pt x="32769" y="3525"/>
                      <a:pt x="32953" y="3594"/>
                      <a:pt x="33122" y="3679"/>
                    </a:cubicBezTo>
                    <a:cubicBezTo>
                      <a:pt x="33419" y="3826"/>
                      <a:pt x="33687" y="4032"/>
                      <a:pt x="33944" y="4231"/>
                    </a:cubicBezTo>
                    <a:lnTo>
                      <a:pt x="33951" y="4235"/>
                    </a:lnTo>
                    <a:cubicBezTo>
                      <a:pt x="33910" y="4194"/>
                      <a:pt x="33871" y="4152"/>
                      <a:pt x="33835" y="4109"/>
                    </a:cubicBezTo>
                    <a:lnTo>
                      <a:pt x="33666" y="3922"/>
                    </a:lnTo>
                    <a:cubicBezTo>
                      <a:pt x="33585" y="3848"/>
                      <a:pt x="33500" y="3778"/>
                      <a:pt x="33415" y="3708"/>
                    </a:cubicBezTo>
                    <a:lnTo>
                      <a:pt x="33342" y="3649"/>
                    </a:lnTo>
                    <a:cubicBezTo>
                      <a:pt x="33195" y="3525"/>
                      <a:pt x="33053" y="3397"/>
                      <a:pt x="32909" y="3263"/>
                    </a:cubicBezTo>
                    <a:cubicBezTo>
                      <a:pt x="32806" y="3173"/>
                      <a:pt x="32700" y="3084"/>
                      <a:pt x="32593" y="2999"/>
                    </a:cubicBezTo>
                    <a:lnTo>
                      <a:pt x="32414" y="2849"/>
                    </a:lnTo>
                    <a:cubicBezTo>
                      <a:pt x="32336" y="2788"/>
                      <a:pt x="32255" y="2721"/>
                      <a:pt x="32178" y="2666"/>
                    </a:cubicBezTo>
                    <a:cubicBezTo>
                      <a:pt x="32046" y="2603"/>
                      <a:pt x="31910" y="2571"/>
                      <a:pt x="31774" y="2538"/>
                    </a:cubicBezTo>
                    <a:cubicBezTo>
                      <a:pt x="31679" y="2513"/>
                      <a:pt x="31585" y="2422"/>
                      <a:pt x="31526" y="2283"/>
                    </a:cubicBezTo>
                    <a:cubicBezTo>
                      <a:pt x="31525" y="2280"/>
                      <a:pt x="31523" y="2276"/>
                      <a:pt x="31522" y="2274"/>
                    </a:cubicBezTo>
                    <a:cubicBezTo>
                      <a:pt x="31513" y="2254"/>
                      <a:pt x="31505" y="2233"/>
                      <a:pt x="31501" y="2212"/>
                    </a:cubicBezTo>
                    <a:cubicBezTo>
                      <a:pt x="31498" y="2207"/>
                      <a:pt x="31497" y="2201"/>
                      <a:pt x="31495" y="2197"/>
                    </a:cubicBezTo>
                    <a:cubicBezTo>
                      <a:pt x="31121" y="2120"/>
                      <a:pt x="30736" y="2112"/>
                      <a:pt x="30376" y="2112"/>
                    </a:cubicBezTo>
                    <a:lnTo>
                      <a:pt x="29998" y="2120"/>
                    </a:lnTo>
                    <a:cubicBezTo>
                      <a:pt x="29565" y="2144"/>
                      <a:pt x="29149" y="2258"/>
                      <a:pt x="28694" y="2388"/>
                    </a:cubicBezTo>
                    <a:cubicBezTo>
                      <a:pt x="28250" y="2537"/>
                      <a:pt x="27803" y="2750"/>
                      <a:pt x="27277" y="3056"/>
                    </a:cubicBezTo>
                    <a:cubicBezTo>
                      <a:pt x="26962" y="3257"/>
                      <a:pt x="26673" y="3484"/>
                      <a:pt x="26371" y="3720"/>
                    </a:cubicBezTo>
                    <a:lnTo>
                      <a:pt x="26282" y="3785"/>
                    </a:lnTo>
                    <a:cubicBezTo>
                      <a:pt x="26007" y="4001"/>
                      <a:pt x="25732" y="4218"/>
                      <a:pt x="25450" y="4497"/>
                    </a:cubicBezTo>
                    <a:cubicBezTo>
                      <a:pt x="25255" y="4703"/>
                      <a:pt x="25056" y="4912"/>
                      <a:pt x="24867" y="5125"/>
                    </a:cubicBezTo>
                    <a:cubicBezTo>
                      <a:pt x="24650" y="5371"/>
                      <a:pt x="24455" y="5632"/>
                      <a:pt x="24268" y="5892"/>
                    </a:cubicBezTo>
                    <a:cubicBezTo>
                      <a:pt x="24061" y="6183"/>
                      <a:pt x="23867" y="6475"/>
                      <a:pt x="23673" y="6773"/>
                    </a:cubicBezTo>
                    <a:lnTo>
                      <a:pt x="23490" y="7060"/>
                    </a:lnTo>
                    <a:cubicBezTo>
                      <a:pt x="23350" y="7273"/>
                      <a:pt x="23210" y="7489"/>
                      <a:pt x="23031" y="7790"/>
                    </a:cubicBezTo>
                    <a:lnTo>
                      <a:pt x="22946" y="7955"/>
                    </a:lnTo>
                    <a:cubicBezTo>
                      <a:pt x="22656" y="8495"/>
                      <a:pt x="22352" y="9056"/>
                      <a:pt x="21970" y="9563"/>
                    </a:cubicBezTo>
                    <a:lnTo>
                      <a:pt x="21813" y="9758"/>
                    </a:lnTo>
                    <a:cubicBezTo>
                      <a:pt x="21750" y="9831"/>
                      <a:pt x="21687" y="9908"/>
                      <a:pt x="21629" y="9989"/>
                    </a:cubicBezTo>
                    <a:cubicBezTo>
                      <a:pt x="21566" y="10070"/>
                      <a:pt x="21507" y="10154"/>
                      <a:pt x="21448" y="10242"/>
                    </a:cubicBezTo>
                    <a:lnTo>
                      <a:pt x="21383" y="10342"/>
                    </a:lnTo>
                    <a:lnTo>
                      <a:pt x="21269" y="10525"/>
                    </a:lnTo>
                    <a:lnTo>
                      <a:pt x="21217" y="10610"/>
                    </a:lnTo>
                    <a:cubicBezTo>
                      <a:pt x="21140" y="10737"/>
                      <a:pt x="21059" y="10866"/>
                      <a:pt x="20985" y="10988"/>
                    </a:cubicBezTo>
                    <a:lnTo>
                      <a:pt x="20937" y="11072"/>
                    </a:lnTo>
                    <a:cubicBezTo>
                      <a:pt x="20814" y="11300"/>
                      <a:pt x="20674" y="11519"/>
                      <a:pt x="20519" y="11725"/>
                    </a:cubicBezTo>
                    <a:cubicBezTo>
                      <a:pt x="20379" y="11906"/>
                      <a:pt x="20232" y="12085"/>
                      <a:pt x="20060" y="12295"/>
                    </a:cubicBezTo>
                    <a:lnTo>
                      <a:pt x="19938" y="12446"/>
                    </a:lnTo>
                    <a:cubicBezTo>
                      <a:pt x="19770" y="12650"/>
                      <a:pt x="19592" y="12846"/>
                      <a:pt x="19405" y="13033"/>
                    </a:cubicBezTo>
                    <a:cubicBezTo>
                      <a:pt x="19235" y="13201"/>
                      <a:pt x="19056" y="13355"/>
                      <a:pt x="18802" y="13575"/>
                    </a:cubicBezTo>
                    <a:lnTo>
                      <a:pt x="18711" y="13652"/>
                    </a:lnTo>
                    <a:lnTo>
                      <a:pt x="18623" y="13723"/>
                    </a:lnTo>
                    <a:cubicBezTo>
                      <a:pt x="18483" y="13840"/>
                      <a:pt x="18336" y="13957"/>
                      <a:pt x="18177" y="14054"/>
                    </a:cubicBezTo>
                    <a:cubicBezTo>
                      <a:pt x="18035" y="14148"/>
                      <a:pt x="17881" y="14233"/>
                      <a:pt x="17631" y="14366"/>
                    </a:cubicBezTo>
                    <a:lnTo>
                      <a:pt x="17411" y="14490"/>
                    </a:lnTo>
                    <a:lnTo>
                      <a:pt x="17128" y="14644"/>
                    </a:lnTo>
                    <a:lnTo>
                      <a:pt x="16953" y="14746"/>
                    </a:lnTo>
                    <a:cubicBezTo>
                      <a:pt x="16839" y="14812"/>
                      <a:pt x="16725" y="14880"/>
                      <a:pt x="16607" y="14933"/>
                    </a:cubicBezTo>
                    <a:cubicBezTo>
                      <a:pt x="15980" y="15246"/>
                      <a:pt x="15279" y="15489"/>
                      <a:pt x="14342" y="15723"/>
                    </a:cubicBezTo>
                    <a:cubicBezTo>
                      <a:pt x="13714" y="15896"/>
                      <a:pt x="13006" y="16042"/>
                      <a:pt x="12118" y="16194"/>
                    </a:cubicBezTo>
                    <a:cubicBezTo>
                      <a:pt x="11344" y="16310"/>
                      <a:pt x="10564" y="16370"/>
                      <a:pt x="9784" y="16373"/>
                    </a:cubicBezTo>
                    <a:cubicBezTo>
                      <a:pt x="9709" y="16373"/>
                      <a:pt x="9636" y="16370"/>
                      <a:pt x="9565" y="16365"/>
                    </a:cubicBezTo>
                    <a:lnTo>
                      <a:pt x="9474" y="16365"/>
                    </a:lnTo>
                    <a:lnTo>
                      <a:pt x="9495" y="16375"/>
                    </a:lnTo>
                    <a:lnTo>
                      <a:pt x="9560" y="16387"/>
                    </a:lnTo>
                    <a:cubicBezTo>
                      <a:pt x="9546" y="16387"/>
                      <a:pt x="9533" y="16388"/>
                      <a:pt x="9519" y="16388"/>
                    </a:cubicBezTo>
                    <a:lnTo>
                      <a:pt x="9560" y="16409"/>
                    </a:lnTo>
                    <a:cubicBezTo>
                      <a:pt x="9391" y="16412"/>
                      <a:pt x="9221" y="16416"/>
                      <a:pt x="9054" y="16416"/>
                    </a:cubicBezTo>
                    <a:cubicBezTo>
                      <a:pt x="8752" y="16416"/>
                      <a:pt x="8450" y="16396"/>
                      <a:pt x="8151" y="16357"/>
                    </a:cubicBezTo>
                    <a:cubicBezTo>
                      <a:pt x="7684" y="16285"/>
                      <a:pt x="7223" y="16188"/>
                      <a:pt x="6766" y="16067"/>
                    </a:cubicBezTo>
                    <a:cubicBezTo>
                      <a:pt x="6135" y="15909"/>
                      <a:pt x="5606" y="15682"/>
                      <a:pt x="5151" y="15378"/>
                    </a:cubicBezTo>
                    <a:cubicBezTo>
                      <a:pt x="4832" y="15163"/>
                      <a:pt x="4556" y="14948"/>
                      <a:pt x="4311" y="14706"/>
                    </a:cubicBezTo>
                    <a:cubicBezTo>
                      <a:pt x="4200" y="14591"/>
                      <a:pt x="4093" y="14471"/>
                      <a:pt x="3991" y="14353"/>
                    </a:cubicBezTo>
                    <a:cubicBezTo>
                      <a:pt x="3922" y="14272"/>
                      <a:pt x="3851" y="14192"/>
                      <a:pt x="3778" y="14115"/>
                    </a:cubicBezTo>
                    <a:cubicBezTo>
                      <a:pt x="3717" y="14038"/>
                      <a:pt x="3676" y="13949"/>
                      <a:pt x="3676" y="13876"/>
                    </a:cubicBezTo>
                    <a:lnTo>
                      <a:pt x="3599" y="13766"/>
                    </a:lnTo>
                    <a:cubicBezTo>
                      <a:pt x="3477" y="13596"/>
                      <a:pt x="3368" y="13429"/>
                      <a:pt x="3272" y="13278"/>
                    </a:cubicBezTo>
                    <a:lnTo>
                      <a:pt x="3187" y="13141"/>
                    </a:lnTo>
                    <a:cubicBezTo>
                      <a:pt x="3025" y="12885"/>
                      <a:pt x="2864" y="12620"/>
                      <a:pt x="2728" y="12348"/>
                    </a:cubicBezTo>
                    <a:cubicBezTo>
                      <a:pt x="2578" y="12044"/>
                      <a:pt x="2424" y="11740"/>
                      <a:pt x="2251" y="11446"/>
                    </a:cubicBezTo>
                    <a:lnTo>
                      <a:pt x="2178" y="11340"/>
                    </a:lnTo>
                    <a:cubicBezTo>
                      <a:pt x="2043" y="11137"/>
                      <a:pt x="1910" y="10934"/>
                      <a:pt x="1811" y="10715"/>
                    </a:cubicBezTo>
                    <a:cubicBezTo>
                      <a:pt x="1715" y="10510"/>
                      <a:pt x="1642" y="10297"/>
                      <a:pt x="1565" y="10059"/>
                    </a:cubicBezTo>
                    <a:lnTo>
                      <a:pt x="1536" y="9958"/>
                    </a:lnTo>
                    <a:cubicBezTo>
                      <a:pt x="1456" y="9717"/>
                      <a:pt x="1371" y="9478"/>
                      <a:pt x="1282" y="9239"/>
                    </a:cubicBezTo>
                    <a:cubicBezTo>
                      <a:pt x="1187" y="8977"/>
                      <a:pt x="1096" y="8717"/>
                      <a:pt x="1011" y="8455"/>
                    </a:cubicBezTo>
                    <a:cubicBezTo>
                      <a:pt x="949" y="8264"/>
                      <a:pt x="871" y="8075"/>
                      <a:pt x="769" y="7826"/>
                    </a:cubicBezTo>
                    <a:cubicBezTo>
                      <a:pt x="673" y="7592"/>
                      <a:pt x="566" y="7328"/>
                      <a:pt x="512" y="7062"/>
                    </a:cubicBezTo>
                    <a:cubicBezTo>
                      <a:pt x="413" y="6685"/>
                      <a:pt x="324" y="6299"/>
                      <a:pt x="259" y="5918"/>
                    </a:cubicBezTo>
                    <a:cubicBezTo>
                      <a:pt x="214" y="5686"/>
                      <a:pt x="178" y="5450"/>
                      <a:pt x="149" y="5219"/>
                    </a:cubicBezTo>
                    <a:lnTo>
                      <a:pt x="127" y="5040"/>
                    </a:lnTo>
                    <a:cubicBezTo>
                      <a:pt x="105" y="4890"/>
                      <a:pt x="86" y="4735"/>
                      <a:pt x="75" y="4585"/>
                    </a:cubicBezTo>
                    <a:cubicBezTo>
                      <a:pt x="59" y="4326"/>
                      <a:pt x="71" y="4066"/>
                      <a:pt x="107" y="3810"/>
                    </a:cubicBezTo>
                    <a:lnTo>
                      <a:pt x="148" y="3611"/>
                    </a:lnTo>
                    <a:lnTo>
                      <a:pt x="180" y="3450"/>
                    </a:lnTo>
                    <a:cubicBezTo>
                      <a:pt x="207" y="3337"/>
                      <a:pt x="229" y="3222"/>
                      <a:pt x="246" y="3105"/>
                    </a:cubicBezTo>
                    <a:cubicBezTo>
                      <a:pt x="309" y="2724"/>
                      <a:pt x="349" y="2342"/>
                      <a:pt x="390" y="1944"/>
                    </a:cubicBezTo>
                    <a:lnTo>
                      <a:pt x="422" y="1629"/>
                    </a:lnTo>
                    <a:cubicBezTo>
                      <a:pt x="444" y="1402"/>
                      <a:pt x="467" y="1174"/>
                      <a:pt x="503" y="950"/>
                    </a:cubicBezTo>
                    <a:cubicBezTo>
                      <a:pt x="566" y="624"/>
                      <a:pt x="661" y="306"/>
                      <a:pt x="788" y="1"/>
                    </a:cubicBezTo>
                    <a:close/>
                  </a:path>
                </a:pathLst>
              </a:custGeom>
              <a:solidFill>
                <a:srgbClr val="F7D6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 name="Google Shape;1655;p43"/>
              <p:cNvSpPr/>
              <p:nvPr/>
            </p:nvSpPr>
            <p:spPr>
              <a:xfrm>
                <a:off x="2154600" y="2950900"/>
                <a:ext cx="286050" cy="336400"/>
              </a:xfrm>
              <a:custGeom>
                <a:avLst/>
                <a:gdLst/>
                <a:ahLst/>
                <a:cxnLst/>
                <a:rect l="l" t="t" r="r" b="b"/>
                <a:pathLst>
                  <a:path w="11442" h="13456" extrusionOk="0">
                    <a:moveTo>
                      <a:pt x="3032" y="1"/>
                    </a:moveTo>
                    <a:lnTo>
                      <a:pt x="2995" y="2"/>
                    </a:lnTo>
                    <a:lnTo>
                      <a:pt x="2983" y="2"/>
                    </a:lnTo>
                    <a:cubicBezTo>
                      <a:pt x="2808" y="2"/>
                      <a:pt x="2632" y="75"/>
                      <a:pt x="2474" y="141"/>
                    </a:cubicBezTo>
                    <a:cubicBezTo>
                      <a:pt x="2311" y="215"/>
                      <a:pt x="2185" y="287"/>
                      <a:pt x="2081" y="410"/>
                    </a:cubicBezTo>
                    <a:cubicBezTo>
                      <a:pt x="1945" y="369"/>
                      <a:pt x="1850" y="354"/>
                      <a:pt x="1752" y="354"/>
                    </a:cubicBezTo>
                    <a:cubicBezTo>
                      <a:pt x="1421" y="354"/>
                      <a:pt x="1113" y="496"/>
                      <a:pt x="930" y="735"/>
                    </a:cubicBezTo>
                    <a:cubicBezTo>
                      <a:pt x="808" y="894"/>
                      <a:pt x="749" y="1099"/>
                      <a:pt x="709" y="1275"/>
                    </a:cubicBezTo>
                    <a:cubicBezTo>
                      <a:pt x="673" y="1460"/>
                      <a:pt x="655" y="1647"/>
                      <a:pt x="654" y="1834"/>
                    </a:cubicBezTo>
                    <a:cubicBezTo>
                      <a:pt x="650" y="1966"/>
                      <a:pt x="675" y="2098"/>
                      <a:pt x="702" y="2223"/>
                    </a:cubicBezTo>
                    <a:cubicBezTo>
                      <a:pt x="726" y="2329"/>
                      <a:pt x="741" y="2438"/>
                      <a:pt x="749" y="2546"/>
                    </a:cubicBezTo>
                    <a:lnTo>
                      <a:pt x="728" y="2641"/>
                    </a:lnTo>
                    <a:lnTo>
                      <a:pt x="672" y="2674"/>
                    </a:lnTo>
                    <a:cubicBezTo>
                      <a:pt x="549" y="2776"/>
                      <a:pt x="420" y="2887"/>
                      <a:pt x="331" y="3023"/>
                    </a:cubicBezTo>
                    <a:cubicBezTo>
                      <a:pt x="207" y="3217"/>
                      <a:pt x="126" y="3427"/>
                      <a:pt x="75" y="3683"/>
                    </a:cubicBezTo>
                    <a:cubicBezTo>
                      <a:pt x="24" y="3947"/>
                      <a:pt x="0" y="4234"/>
                      <a:pt x="0" y="4612"/>
                    </a:cubicBezTo>
                    <a:cubicBezTo>
                      <a:pt x="0" y="4900"/>
                      <a:pt x="17" y="5188"/>
                      <a:pt x="52" y="5474"/>
                    </a:cubicBezTo>
                    <a:cubicBezTo>
                      <a:pt x="93" y="5805"/>
                      <a:pt x="192" y="6161"/>
                      <a:pt x="361" y="6601"/>
                    </a:cubicBezTo>
                    <a:cubicBezTo>
                      <a:pt x="456" y="6859"/>
                      <a:pt x="582" y="7104"/>
                      <a:pt x="704" y="7346"/>
                    </a:cubicBezTo>
                    <a:lnTo>
                      <a:pt x="795" y="7531"/>
                    </a:lnTo>
                    <a:cubicBezTo>
                      <a:pt x="988" y="7933"/>
                      <a:pt x="1196" y="8331"/>
                      <a:pt x="1416" y="8719"/>
                    </a:cubicBezTo>
                    <a:lnTo>
                      <a:pt x="1500" y="8871"/>
                    </a:lnTo>
                    <a:cubicBezTo>
                      <a:pt x="1684" y="9197"/>
                      <a:pt x="1867" y="9528"/>
                      <a:pt x="2088" y="9835"/>
                    </a:cubicBezTo>
                    <a:cubicBezTo>
                      <a:pt x="2334" y="10184"/>
                      <a:pt x="2599" y="10522"/>
                      <a:pt x="2870" y="10852"/>
                    </a:cubicBezTo>
                    <a:cubicBezTo>
                      <a:pt x="3194" y="11250"/>
                      <a:pt x="3472" y="11561"/>
                      <a:pt x="3740" y="11829"/>
                    </a:cubicBezTo>
                    <a:cubicBezTo>
                      <a:pt x="3905" y="11991"/>
                      <a:pt x="4075" y="12145"/>
                      <a:pt x="4246" y="12300"/>
                    </a:cubicBezTo>
                    <a:cubicBezTo>
                      <a:pt x="4364" y="12405"/>
                      <a:pt x="4481" y="12513"/>
                      <a:pt x="4595" y="12622"/>
                    </a:cubicBezTo>
                    <a:cubicBezTo>
                      <a:pt x="4764" y="12781"/>
                      <a:pt x="4930" y="12939"/>
                      <a:pt x="5109" y="13077"/>
                    </a:cubicBezTo>
                    <a:cubicBezTo>
                      <a:pt x="5373" y="13275"/>
                      <a:pt x="5700" y="13382"/>
                      <a:pt x="5960" y="13453"/>
                    </a:cubicBezTo>
                    <a:cubicBezTo>
                      <a:pt x="5976" y="13453"/>
                      <a:pt x="5994" y="13455"/>
                      <a:pt x="6010" y="13455"/>
                    </a:cubicBezTo>
                    <a:cubicBezTo>
                      <a:pt x="6156" y="13455"/>
                      <a:pt x="6252" y="13419"/>
                      <a:pt x="6325" y="13364"/>
                    </a:cubicBezTo>
                    <a:cubicBezTo>
                      <a:pt x="6504" y="13229"/>
                      <a:pt x="6568" y="12990"/>
                      <a:pt x="6479" y="12785"/>
                    </a:cubicBezTo>
                    <a:cubicBezTo>
                      <a:pt x="6560" y="12769"/>
                      <a:pt x="6637" y="12713"/>
                      <a:pt x="6696" y="12641"/>
                    </a:cubicBezTo>
                    <a:cubicBezTo>
                      <a:pt x="6735" y="12596"/>
                      <a:pt x="6768" y="12547"/>
                      <a:pt x="6794" y="12493"/>
                    </a:cubicBezTo>
                    <a:cubicBezTo>
                      <a:pt x="6854" y="12417"/>
                      <a:pt x="6918" y="12343"/>
                      <a:pt x="6985" y="12273"/>
                    </a:cubicBezTo>
                    <a:cubicBezTo>
                      <a:pt x="7154" y="12127"/>
                      <a:pt x="7344" y="12004"/>
                      <a:pt x="7537" y="11884"/>
                    </a:cubicBezTo>
                    <a:lnTo>
                      <a:pt x="7669" y="11800"/>
                    </a:lnTo>
                    <a:cubicBezTo>
                      <a:pt x="7774" y="11730"/>
                      <a:pt x="7880" y="11656"/>
                      <a:pt x="7988" y="11579"/>
                    </a:cubicBezTo>
                    <a:cubicBezTo>
                      <a:pt x="8135" y="11476"/>
                      <a:pt x="8284" y="11374"/>
                      <a:pt x="8435" y="11285"/>
                    </a:cubicBezTo>
                    <a:cubicBezTo>
                      <a:pt x="8705" y="11141"/>
                      <a:pt x="8990" y="11013"/>
                      <a:pt x="9273" y="10890"/>
                    </a:cubicBezTo>
                    <a:lnTo>
                      <a:pt x="9283" y="10885"/>
                    </a:lnTo>
                    <a:lnTo>
                      <a:pt x="9394" y="10816"/>
                    </a:lnTo>
                    <a:cubicBezTo>
                      <a:pt x="9538" y="10719"/>
                      <a:pt x="9687" y="10631"/>
                      <a:pt x="9841" y="10552"/>
                    </a:cubicBezTo>
                    <a:cubicBezTo>
                      <a:pt x="10018" y="10458"/>
                      <a:pt x="10205" y="10386"/>
                      <a:pt x="10399" y="10339"/>
                    </a:cubicBezTo>
                    <a:cubicBezTo>
                      <a:pt x="10500" y="10305"/>
                      <a:pt x="10605" y="10275"/>
                      <a:pt x="10709" y="10265"/>
                    </a:cubicBezTo>
                    <a:cubicBezTo>
                      <a:pt x="10756" y="10242"/>
                      <a:pt x="10799" y="10213"/>
                      <a:pt x="10840" y="10180"/>
                    </a:cubicBezTo>
                    <a:cubicBezTo>
                      <a:pt x="10988" y="10056"/>
                      <a:pt x="11071" y="9890"/>
                      <a:pt x="11116" y="9646"/>
                    </a:cubicBezTo>
                    <a:cubicBezTo>
                      <a:pt x="11134" y="9541"/>
                      <a:pt x="11149" y="9439"/>
                      <a:pt x="11164" y="9333"/>
                    </a:cubicBezTo>
                    <a:cubicBezTo>
                      <a:pt x="11177" y="9204"/>
                      <a:pt x="11198" y="9075"/>
                      <a:pt x="11226" y="8948"/>
                    </a:cubicBezTo>
                    <a:lnTo>
                      <a:pt x="11250" y="8830"/>
                    </a:lnTo>
                    <a:cubicBezTo>
                      <a:pt x="11282" y="8694"/>
                      <a:pt x="11311" y="8558"/>
                      <a:pt x="11328" y="8422"/>
                    </a:cubicBezTo>
                    <a:cubicBezTo>
                      <a:pt x="11368" y="8114"/>
                      <a:pt x="11392" y="7801"/>
                      <a:pt x="11405" y="7490"/>
                    </a:cubicBezTo>
                    <a:cubicBezTo>
                      <a:pt x="11441" y="6767"/>
                      <a:pt x="11405" y="6142"/>
                      <a:pt x="11296" y="5580"/>
                    </a:cubicBezTo>
                    <a:cubicBezTo>
                      <a:pt x="11248" y="5346"/>
                      <a:pt x="11164" y="5104"/>
                      <a:pt x="11047" y="4847"/>
                    </a:cubicBezTo>
                    <a:cubicBezTo>
                      <a:pt x="10925" y="4579"/>
                      <a:pt x="10781" y="4303"/>
                      <a:pt x="10558" y="4083"/>
                    </a:cubicBezTo>
                    <a:cubicBezTo>
                      <a:pt x="10385" y="3915"/>
                      <a:pt x="10162" y="3809"/>
                      <a:pt x="9946" y="3789"/>
                    </a:cubicBezTo>
                    <a:lnTo>
                      <a:pt x="9930" y="3789"/>
                    </a:lnTo>
                    <a:cubicBezTo>
                      <a:pt x="9629" y="3789"/>
                      <a:pt x="9412" y="3874"/>
                      <a:pt x="9226" y="4032"/>
                    </a:cubicBezTo>
                    <a:cubicBezTo>
                      <a:pt x="9002" y="4219"/>
                      <a:pt x="8811" y="4469"/>
                      <a:pt x="8657" y="4774"/>
                    </a:cubicBezTo>
                    <a:cubicBezTo>
                      <a:pt x="8619" y="4836"/>
                      <a:pt x="8601" y="4902"/>
                      <a:pt x="8578" y="4968"/>
                    </a:cubicBezTo>
                    <a:cubicBezTo>
                      <a:pt x="8535" y="5123"/>
                      <a:pt x="8495" y="5263"/>
                      <a:pt x="8465" y="5409"/>
                    </a:cubicBezTo>
                    <a:cubicBezTo>
                      <a:pt x="8439" y="5542"/>
                      <a:pt x="8418" y="5673"/>
                      <a:pt x="8399" y="5806"/>
                    </a:cubicBezTo>
                    <a:cubicBezTo>
                      <a:pt x="8369" y="5989"/>
                      <a:pt x="8343" y="6172"/>
                      <a:pt x="8301" y="6357"/>
                    </a:cubicBezTo>
                    <a:cubicBezTo>
                      <a:pt x="8261" y="6467"/>
                      <a:pt x="8216" y="6576"/>
                      <a:pt x="8168" y="6682"/>
                    </a:cubicBezTo>
                    <a:cubicBezTo>
                      <a:pt x="8062" y="6548"/>
                      <a:pt x="7948" y="6408"/>
                      <a:pt x="7845" y="6261"/>
                    </a:cubicBezTo>
                    <a:cubicBezTo>
                      <a:pt x="7720" y="6089"/>
                      <a:pt x="7610" y="5908"/>
                      <a:pt x="7496" y="5733"/>
                    </a:cubicBezTo>
                    <a:lnTo>
                      <a:pt x="7416" y="5604"/>
                    </a:lnTo>
                    <a:cubicBezTo>
                      <a:pt x="7104" y="5104"/>
                      <a:pt x="6804" y="4597"/>
                      <a:pt x="6517" y="4081"/>
                    </a:cubicBezTo>
                    <a:lnTo>
                      <a:pt x="6329" y="3728"/>
                    </a:lnTo>
                    <a:cubicBezTo>
                      <a:pt x="6229" y="3529"/>
                      <a:pt x="6127" y="3330"/>
                      <a:pt x="6016" y="3137"/>
                    </a:cubicBezTo>
                    <a:lnTo>
                      <a:pt x="6016" y="3137"/>
                    </a:lnTo>
                    <a:lnTo>
                      <a:pt x="6024" y="3154"/>
                    </a:lnTo>
                    <a:lnTo>
                      <a:pt x="6024" y="3154"/>
                    </a:lnTo>
                    <a:lnTo>
                      <a:pt x="5867" y="2865"/>
                    </a:lnTo>
                    <a:lnTo>
                      <a:pt x="5811" y="2759"/>
                    </a:lnTo>
                    <a:cubicBezTo>
                      <a:pt x="5488" y="2156"/>
                      <a:pt x="5155" y="1529"/>
                      <a:pt x="4692" y="1010"/>
                    </a:cubicBezTo>
                    <a:cubicBezTo>
                      <a:pt x="4390" y="677"/>
                      <a:pt x="4064" y="334"/>
                      <a:pt x="3653" y="147"/>
                    </a:cubicBezTo>
                    <a:cubicBezTo>
                      <a:pt x="3553" y="101"/>
                      <a:pt x="3450" y="65"/>
                      <a:pt x="3344" y="37"/>
                    </a:cubicBezTo>
                    <a:cubicBezTo>
                      <a:pt x="3242" y="9"/>
                      <a:pt x="3139" y="5"/>
                      <a:pt x="3032" y="1"/>
                    </a:cubicBezTo>
                    <a:close/>
                  </a:path>
                </a:pathLst>
              </a:custGeom>
              <a:solidFill>
                <a:srgbClr val="F7D6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 name="Google Shape;1656;p43"/>
              <p:cNvSpPr/>
              <p:nvPr/>
            </p:nvSpPr>
            <p:spPr>
              <a:xfrm>
                <a:off x="5756550" y="4907800"/>
                <a:ext cx="289525" cy="377450"/>
              </a:xfrm>
              <a:custGeom>
                <a:avLst/>
                <a:gdLst/>
                <a:ahLst/>
                <a:cxnLst/>
                <a:rect l="l" t="t" r="r" b="b"/>
                <a:pathLst>
                  <a:path w="11581" h="15098" extrusionOk="0">
                    <a:moveTo>
                      <a:pt x="6729" y="1"/>
                    </a:moveTo>
                    <a:cubicBezTo>
                      <a:pt x="6712" y="28"/>
                      <a:pt x="6694" y="56"/>
                      <a:pt x="6674" y="83"/>
                    </a:cubicBezTo>
                    <a:lnTo>
                      <a:pt x="6674" y="81"/>
                    </a:lnTo>
                    <a:cubicBezTo>
                      <a:pt x="6572" y="231"/>
                      <a:pt x="6447" y="353"/>
                      <a:pt x="6322" y="473"/>
                    </a:cubicBezTo>
                    <a:lnTo>
                      <a:pt x="6213" y="583"/>
                    </a:lnTo>
                    <a:cubicBezTo>
                      <a:pt x="6011" y="784"/>
                      <a:pt x="5780" y="950"/>
                      <a:pt x="5526" y="1076"/>
                    </a:cubicBezTo>
                    <a:cubicBezTo>
                      <a:pt x="5350" y="1167"/>
                      <a:pt x="5173" y="1259"/>
                      <a:pt x="4990" y="1336"/>
                    </a:cubicBezTo>
                    <a:cubicBezTo>
                      <a:pt x="4866" y="1392"/>
                      <a:pt x="4738" y="1443"/>
                      <a:pt x="4609" y="1486"/>
                    </a:cubicBezTo>
                    <a:lnTo>
                      <a:pt x="4462" y="1538"/>
                    </a:lnTo>
                    <a:cubicBezTo>
                      <a:pt x="4377" y="1567"/>
                      <a:pt x="4296" y="1596"/>
                      <a:pt x="4211" y="1629"/>
                    </a:cubicBezTo>
                    <a:cubicBezTo>
                      <a:pt x="4146" y="1663"/>
                      <a:pt x="4083" y="1699"/>
                      <a:pt x="3921" y="1791"/>
                    </a:cubicBezTo>
                    <a:lnTo>
                      <a:pt x="3730" y="1900"/>
                    </a:lnTo>
                    <a:cubicBezTo>
                      <a:pt x="3714" y="1910"/>
                      <a:pt x="3696" y="1920"/>
                      <a:pt x="3679" y="1928"/>
                    </a:cubicBezTo>
                    <a:lnTo>
                      <a:pt x="3555" y="2008"/>
                    </a:lnTo>
                    <a:cubicBezTo>
                      <a:pt x="3423" y="2093"/>
                      <a:pt x="3287" y="2176"/>
                      <a:pt x="3151" y="2256"/>
                    </a:cubicBezTo>
                    <a:cubicBezTo>
                      <a:pt x="2997" y="2349"/>
                      <a:pt x="2839" y="2430"/>
                      <a:pt x="2676" y="2514"/>
                    </a:cubicBezTo>
                    <a:cubicBezTo>
                      <a:pt x="2571" y="2568"/>
                      <a:pt x="2465" y="2621"/>
                      <a:pt x="2361" y="2680"/>
                    </a:cubicBezTo>
                    <a:lnTo>
                      <a:pt x="2152" y="2801"/>
                    </a:lnTo>
                    <a:cubicBezTo>
                      <a:pt x="2143" y="2785"/>
                      <a:pt x="2134" y="2771"/>
                      <a:pt x="2122" y="2757"/>
                    </a:cubicBezTo>
                    <a:lnTo>
                      <a:pt x="1818" y="2936"/>
                    </a:lnTo>
                    <a:cubicBezTo>
                      <a:pt x="1683" y="3025"/>
                      <a:pt x="1517" y="3116"/>
                      <a:pt x="1318" y="3116"/>
                    </a:cubicBezTo>
                    <a:cubicBezTo>
                      <a:pt x="1305" y="3115"/>
                      <a:pt x="1291" y="3114"/>
                      <a:pt x="1276" y="3111"/>
                    </a:cubicBezTo>
                    <a:cubicBezTo>
                      <a:pt x="1274" y="3178"/>
                      <a:pt x="1269" y="3243"/>
                      <a:pt x="1259" y="3307"/>
                    </a:cubicBezTo>
                    <a:cubicBezTo>
                      <a:pt x="1214" y="3516"/>
                      <a:pt x="1147" y="3725"/>
                      <a:pt x="1080" y="3936"/>
                    </a:cubicBezTo>
                    <a:lnTo>
                      <a:pt x="999" y="4192"/>
                    </a:lnTo>
                    <a:cubicBezTo>
                      <a:pt x="905" y="4514"/>
                      <a:pt x="793" y="4830"/>
                      <a:pt x="665" y="5140"/>
                    </a:cubicBezTo>
                    <a:cubicBezTo>
                      <a:pt x="619" y="5246"/>
                      <a:pt x="563" y="5348"/>
                      <a:pt x="508" y="5451"/>
                    </a:cubicBezTo>
                    <a:cubicBezTo>
                      <a:pt x="428" y="5605"/>
                      <a:pt x="347" y="5759"/>
                      <a:pt x="276" y="5918"/>
                    </a:cubicBezTo>
                    <a:cubicBezTo>
                      <a:pt x="193" y="6128"/>
                      <a:pt x="140" y="6362"/>
                      <a:pt x="93" y="6582"/>
                    </a:cubicBezTo>
                    <a:cubicBezTo>
                      <a:pt x="28" y="6878"/>
                      <a:pt x="0" y="7103"/>
                      <a:pt x="0" y="7305"/>
                    </a:cubicBezTo>
                    <a:cubicBezTo>
                      <a:pt x="4" y="7522"/>
                      <a:pt x="20" y="7737"/>
                      <a:pt x="50" y="7952"/>
                    </a:cubicBezTo>
                    <a:cubicBezTo>
                      <a:pt x="85" y="8201"/>
                      <a:pt x="178" y="8447"/>
                      <a:pt x="267" y="8652"/>
                    </a:cubicBezTo>
                    <a:cubicBezTo>
                      <a:pt x="380" y="8920"/>
                      <a:pt x="538" y="9131"/>
                      <a:pt x="733" y="9273"/>
                    </a:cubicBezTo>
                    <a:cubicBezTo>
                      <a:pt x="833" y="9349"/>
                      <a:pt x="948" y="9404"/>
                      <a:pt x="1070" y="9435"/>
                    </a:cubicBezTo>
                    <a:cubicBezTo>
                      <a:pt x="1136" y="9451"/>
                      <a:pt x="1203" y="9460"/>
                      <a:pt x="1272" y="9462"/>
                    </a:cubicBezTo>
                    <a:cubicBezTo>
                      <a:pt x="1429" y="9462"/>
                      <a:pt x="1606" y="9417"/>
                      <a:pt x="1798" y="9332"/>
                    </a:cubicBezTo>
                    <a:cubicBezTo>
                      <a:pt x="1981" y="9249"/>
                      <a:pt x="2150" y="9098"/>
                      <a:pt x="2256" y="8995"/>
                    </a:cubicBezTo>
                    <a:cubicBezTo>
                      <a:pt x="2335" y="8922"/>
                      <a:pt x="2402" y="8830"/>
                      <a:pt x="2465" y="8745"/>
                    </a:cubicBezTo>
                    <a:cubicBezTo>
                      <a:pt x="2552" y="8630"/>
                      <a:pt x="2631" y="8507"/>
                      <a:pt x="2700" y="8378"/>
                    </a:cubicBezTo>
                    <a:cubicBezTo>
                      <a:pt x="2814" y="8177"/>
                      <a:pt x="2897" y="7956"/>
                      <a:pt x="2985" y="7732"/>
                    </a:cubicBezTo>
                    <a:cubicBezTo>
                      <a:pt x="3029" y="7614"/>
                      <a:pt x="3078" y="7497"/>
                      <a:pt x="3125" y="7383"/>
                    </a:cubicBezTo>
                    <a:cubicBezTo>
                      <a:pt x="3184" y="7263"/>
                      <a:pt x="3242" y="7141"/>
                      <a:pt x="3312" y="7028"/>
                    </a:cubicBezTo>
                    <a:cubicBezTo>
                      <a:pt x="3326" y="7031"/>
                      <a:pt x="3344" y="7071"/>
                      <a:pt x="3361" y="7111"/>
                    </a:cubicBezTo>
                    <a:cubicBezTo>
                      <a:pt x="3439" y="7324"/>
                      <a:pt x="3504" y="7540"/>
                      <a:pt x="3569" y="7757"/>
                    </a:cubicBezTo>
                    <a:lnTo>
                      <a:pt x="3699" y="8166"/>
                    </a:lnTo>
                    <a:cubicBezTo>
                      <a:pt x="3805" y="8489"/>
                      <a:pt x="3896" y="8812"/>
                      <a:pt x="3985" y="9139"/>
                    </a:cubicBezTo>
                    <a:cubicBezTo>
                      <a:pt x="4070" y="9458"/>
                      <a:pt x="4165" y="9774"/>
                      <a:pt x="4274" y="10086"/>
                    </a:cubicBezTo>
                    <a:cubicBezTo>
                      <a:pt x="4318" y="10215"/>
                      <a:pt x="4356" y="10343"/>
                      <a:pt x="4392" y="10472"/>
                    </a:cubicBezTo>
                    <a:cubicBezTo>
                      <a:pt x="4436" y="10633"/>
                      <a:pt x="4484" y="10795"/>
                      <a:pt x="4539" y="10953"/>
                    </a:cubicBezTo>
                    <a:cubicBezTo>
                      <a:pt x="4580" y="11147"/>
                      <a:pt x="4609" y="11298"/>
                      <a:pt x="4641" y="11449"/>
                    </a:cubicBezTo>
                    <a:cubicBezTo>
                      <a:pt x="4711" y="11735"/>
                      <a:pt x="4801" y="12016"/>
                      <a:pt x="4913" y="12289"/>
                    </a:cubicBezTo>
                    <a:cubicBezTo>
                      <a:pt x="5037" y="12598"/>
                      <a:pt x="5173" y="12902"/>
                      <a:pt x="5335" y="13195"/>
                    </a:cubicBezTo>
                    <a:cubicBezTo>
                      <a:pt x="5440" y="13390"/>
                      <a:pt x="5558" y="13578"/>
                      <a:pt x="5687" y="13757"/>
                    </a:cubicBezTo>
                    <a:cubicBezTo>
                      <a:pt x="5835" y="13966"/>
                      <a:pt x="5999" y="14187"/>
                      <a:pt x="6209" y="14370"/>
                    </a:cubicBezTo>
                    <a:cubicBezTo>
                      <a:pt x="6254" y="14414"/>
                      <a:pt x="6303" y="14453"/>
                      <a:pt x="6355" y="14488"/>
                    </a:cubicBezTo>
                    <a:cubicBezTo>
                      <a:pt x="6456" y="14561"/>
                      <a:pt x="6533" y="14591"/>
                      <a:pt x="6610" y="14624"/>
                    </a:cubicBezTo>
                    <a:cubicBezTo>
                      <a:pt x="6713" y="14667"/>
                      <a:pt x="6825" y="14689"/>
                      <a:pt x="6938" y="14689"/>
                    </a:cubicBezTo>
                    <a:cubicBezTo>
                      <a:pt x="6941" y="14689"/>
                      <a:pt x="6944" y="14689"/>
                      <a:pt x="6947" y="14689"/>
                    </a:cubicBezTo>
                    <a:cubicBezTo>
                      <a:pt x="7019" y="14688"/>
                      <a:pt x="7091" y="14683"/>
                      <a:pt x="7164" y="14674"/>
                    </a:cubicBezTo>
                    <a:cubicBezTo>
                      <a:pt x="7311" y="14655"/>
                      <a:pt x="7441" y="14594"/>
                      <a:pt x="7587" y="14517"/>
                    </a:cubicBezTo>
                    <a:cubicBezTo>
                      <a:pt x="7622" y="14564"/>
                      <a:pt x="7666" y="14612"/>
                      <a:pt x="7711" y="14663"/>
                    </a:cubicBezTo>
                    <a:cubicBezTo>
                      <a:pt x="7758" y="14712"/>
                      <a:pt x="7802" y="14763"/>
                      <a:pt x="7849" y="14811"/>
                    </a:cubicBezTo>
                    <a:cubicBezTo>
                      <a:pt x="8030" y="14998"/>
                      <a:pt x="8275" y="15097"/>
                      <a:pt x="8540" y="15097"/>
                    </a:cubicBezTo>
                    <a:cubicBezTo>
                      <a:pt x="8628" y="15097"/>
                      <a:pt x="8717" y="15087"/>
                      <a:pt x="8805" y="15065"/>
                    </a:cubicBezTo>
                    <a:cubicBezTo>
                      <a:pt x="9393" y="14910"/>
                      <a:pt x="9774" y="14444"/>
                      <a:pt x="9989" y="14084"/>
                    </a:cubicBezTo>
                    <a:cubicBezTo>
                      <a:pt x="10096" y="13900"/>
                      <a:pt x="10188" y="13706"/>
                      <a:pt x="10283" y="13514"/>
                    </a:cubicBezTo>
                    <a:lnTo>
                      <a:pt x="10346" y="13379"/>
                    </a:lnTo>
                    <a:cubicBezTo>
                      <a:pt x="10434" y="13189"/>
                      <a:pt x="10530" y="13004"/>
                      <a:pt x="10625" y="12817"/>
                    </a:cubicBezTo>
                    <a:lnTo>
                      <a:pt x="10750" y="12568"/>
                    </a:lnTo>
                    <a:cubicBezTo>
                      <a:pt x="10885" y="12298"/>
                      <a:pt x="11006" y="12023"/>
                      <a:pt x="11113" y="11741"/>
                    </a:cubicBezTo>
                    <a:lnTo>
                      <a:pt x="11191" y="11547"/>
                    </a:lnTo>
                    <a:cubicBezTo>
                      <a:pt x="11264" y="11368"/>
                      <a:pt x="11338" y="11183"/>
                      <a:pt x="11392" y="10992"/>
                    </a:cubicBezTo>
                    <a:cubicBezTo>
                      <a:pt x="11487" y="10655"/>
                      <a:pt x="11510" y="10300"/>
                      <a:pt x="11528" y="9954"/>
                    </a:cubicBezTo>
                    <a:lnTo>
                      <a:pt x="11528" y="9847"/>
                    </a:lnTo>
                    <a:lnTo>
                      <a:pt x="11536" y="9847"/>
                    </a:lnTo>
                    <a:cubicBezTo>
                      <a:pt x="11557" y="9543"/>
                      <a:pt x="11580" y="9226"/>
                      <a:pt x="11544" y="8915"/>
                    </a:cubicBezTo>
                    <a:cubicBezTo>
                      <a:pt x="11491" y="8446"/>
                      <a:pt x="11378" y="7974"/>
                      <a:pt x="11276" y="7579"/>
                    </a:cubicBezTo>
                    <a:cubicBezTo>
                      <a:pt x="11168" y="7152"/>
                      <a:pt x="11021" y="6736"/>
                      <a:pt x="10834" y="6337"/>
                    </a:cubicBezTo>
                    <a:cubicBezTo>
                      <a:pt x="10742" y="6142"/>
                      <a:pt x="10643" y="5948"/>
                      <a:pt x="10547" y="5753"/>
                    </a:cubicBezTo>
                    <a:cubicBezTo>
                      <a:pt x="10466" y="5592"/>
                      <a:pt x="10381" y="5430"/>
                      <a:pt x="10304" y="5265"/>
                    </a:cubicBezTo>
                    <a:cubicBezTo>
                      <a:pt x="10133" y="4898"/>
                      <a:pt x="9945" y="4535"/>
                      <a:pt x="9743" y="4182"/>
                    </a:cubicBezTo>
                    <a:lnTo>
                      <a:pt x="9506" y="3763"/>
                    </a:lnTo>
                    <a:cubicBezTo>
                      <a:pt x="9376" y="3540"/>
                      <a:pt x="9252" y="3312"/>
                      <a:pt x="9120" y="3093"/>
                    </a:cubicBezTo>
                    <a:cubicBezTo>
                      <a:pt x="8962" y="2813"/>
                      <a:pt x="8785" y="2549"/>
                      <a:pt x="8606" y="2285"/>
                    </a:cubicBezTo>
                    <a:lnTo>
                      <a:pt x="8521" y="2155"/>
                    </a:lnTo>
                    <a:cubicBezTo>
                      <a:pt x="8400" y="1976"/>
                      <a:pt x="8286" y="1792"/>
                      <a:pt x="8173" y="1609"/>
                    </a:cubicBezTo>
                    <a:cubicBezTo>
                      <a:pt x="8052" y="1422"/>
                      <a:pt x="7930" y="1231"/>
                      <a:pt x="7805" y="1043"/>
                    </a:cubicBezTo>
                    <a:lnTo>
                      <a:pt x="7691" y="872"/>
                    </a:lnTo>
                    <a:cubicBezTo>
                      <a:pt x="7555" y="662"/>
                      <a:pt x="7413" y="447"/>
                      <a:pt x="7240" y="269"/>
                    </a:cubicBezTo>
                    <a:cubicBezTo>
                      <a:pt x="7100" y="130"/>
                      <a:pt x="6922" y="38"/>
                      <a:pt x="6729" y="1"/>
                    </a:cubicBezTo>
                    <a:close/>
                  </a:path>
                </a:pathLst>
              </a:custGeom>
              <a:solidFill>
                <a:srgbClr val="F7D6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3" name="Google Shape;1657;p43"/>
              <p:cNvSpPr/>
              <p:nvPr/>
            </p:nvSpPr>
            <p:spPr>
              <a:xfrm>
                <a:off x="3810200" y="2909075"/>
                <a:ext cx="32850" cy="34775"/>
              </a:xfrm>
              <a:custGeom>
                <a:avLst/>
                <a:gdLst/>
                <a:ahLst/>
                <a:cxnLst/>
                <a:rect l="l" t="t" r="r" b="b"/>
                <a:pathLst>
                  <a:path w="1314" h="1391" extrusionOk="0">
                    <a:moveTo>
                      <a:pt x="190" y="1"/>
                    </a:moveTo>
                    <a:cubicBezTo>
                      <a:pt x="158" y="108"/>
                      <a:pt x="86" y="198"/>
                      <a:pt x="1" y="272"/>
                    </a:cubicBezTo>
                    <a:lnTo>
                      <a:pt x="2" y="272"/>
                    </a:lnTo>
                    <a:lnTo>
                      <a:pt x="96" y="266"/>
                    </a:lnTo>
                    <a:lnTo>
                      <a:pt x="96" y="266"/>
                    </a:lnTo>
                    <a:cubicBezTo>
                      <a:pt x="69" y="412"/>
                      <a:pt x="158" y="599"/>
                      <a:pt x="287" y="672"/>
                    </a:cubicBezTo>
                    <a:cubicBezTo>
                      <a:pt x="371" y="723"/>
                      <a:pt x="454" y="776"/>
                      <a:pt x="646" y="786"/>
                    </a:cubicBezTo>
                    <a:lnTo>
                      <a:pt x="741" y="801"/>
                    </a:lnTo>
                    <a:cubicBezTo>
                      <a:pt x="724" y="865"/>
                      <a:pt x="724" y="931"/>
                      <a:pt x="741" y="995"/>
                    </a:cubicBezTo>
                    <a:cubicBezTo>
                      <a:pt x="760" y="1097"/>
                      <a:pt x="829" y="1227"/>
                      <a:pt x="924" y="1282"/>
                    </a:cubicBezTo>
                    <a:cubicBezTo>
                      <a:pt x="972" y="1312"/>
                      <a:pt x="1023" y="1337"/>
                      <a:pt x="1075" y="1363"/>
                    </a:cubicBezTo>
                    <a:cubicBezTo>
                      <a:pt x="1114" y="1373"/>
                      <a:pt x="1163" y="1380"/>
                      <a:pt x="1313" y="1390"/>
                    </a:cubicBezTo>
                    <a:cubicBezTo>
                      <a:pt x="1312" y="1386"/>
                      <a:pt x="1308" y="1381"/>
                      <a:pt x="1307" y="1377"/>
                    </a:cubicBezTo>
                    <a:lnTo>
                      <a:pt x="1053" y="893"/>
                    </a:lnTo>
                    <a:lnTo>
                      <a:pt x="921" y="650"/>
                    </a:lnTo>
                    <a:cubicBezTo>
                      <a:pt x="853" y="522"/>
                      <a:pt x="775" y="399"/>
                      <a:pt x="686" y="283"/>
                    </a:cubicBezTo>
                    <a:cubicBezTo>
                      <a:pt x="561" y="133"/>
                      <a:pt x="395" y="38"/>
                      <a:pt x="190" y="1"/>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4" name="Google Shape;1658;p43"/>
              <p:cNvSpPr/>
              <p:nvPr/>
            </p:nvSpPr>
            <p:spPr>
              <a:xfrm>
                <a:off x="3286450" y="2875000"/>
                <a:ext cx="1992375" cy="1046600"/>
              </a:xfrm>
              <a:custGeom>
                <a:avLst/>
                <a:gdLst/>
                <a:ahLst/>
                <a:cxnLst/>
                <a:rect l="l" t="t" r="r" b="b"/>
                <a:pathLst>
                  <a:path w="79695" h="41864" extrusionOk="0">
                    <a:moveTo>
                      <a:pt x="35731" y="0"/>
                    </a:moveTo>
                    <a:lnTo>
                      <a:pt x="35707" y="5"/>
                    </a:lnTo>
                    <a:cubicBezTo>
                      <a:pt x="35406" y="38"/>
                      <a:pt x="35134" y="56"/>
                      <a:pt x="34863" y="75"/>
                    </a:cubicBezTo>
                    <a:lnTo>
                      <a:pt x="34374" y="107"/>
                    </a:lnTo>
                    <a:cubicBezTo>
                      <a:pt x="33904" y="148"/>
                      <a:pt x="33438" y="199"/>
                      <a:pt x="32972" y="269"/>
                    </a:cubicBezTo>
                    <a:lnTo>
                      <a:pt x="32597" y="328"/>
                    </a:lnTo>
                    <a:cubicBezTo>
                      <a:pt x="32227" y="387"/>
                      <a:pt x="31856" y="442"/>
                      <a:pt x="31482" y="503"/>
                    </a:cubicBezTo>
                    <a:cubicBezTo>
                      <a:pt x="30975" y="592"/>
                      <a:pt x="30473" y="694"/>
                      <a:pt x="29969" y="808"/>
                    </a:cubicBezTo>
                    <a:cubicBezTo>
                      <a:pt x="29500" y="919"/>
                      <a:pt x="29030" y="1041"/>
                      <a:pt x="28560" y="1165"/>
                    </a:cubicBezTo>
                    <a:cubicBezTo>
                      <a:pt x="28384" y="1209"/>
                      <a:pt x="28203" y="1256"/>
                      <a:pt x="28023" y="1301"/>
                    </a:cubicBezTo>
                    <a:cubicBezTo>
                      <a:pt x="27700" y="1378"/>
                      <a:pt x="27469" y="1447"/>
                      <a:pt x="27237" y="1513"/>
                    </a:cubicBezTo>
                    <a:cubicBezTo>
                      <a:pt x="26699" y="1671"/>
                      <a:pt x="26167" y="1884"/>
                      <a:pt x="25649" y="2090"/>
                    </a:cubicBezTo>
                    <a:cubicBezTo>
                      <a:pt x="25351" y="2211"/>
                      <a:pt x="25054" y="2328"/>
                      <a:pt x="24753" y="2438"/>
                    </a:cubicBezTo>
                    <a:cubicBezTo>
                      <a:pt x="24279" y="2611"/>
                      <a:pt x="23817" y="2839"/>
                      <a:pt x="23364" y="3059"/>
                    </a:cubicBezTo>
                    <a:cubicBezTo>
                      <a:pt x="23156" y="3165"/>
                      <a:pt x="22946" y="3270"/>
                      <a:pt x="22732" y="3368"/>
                    </a:cubicBezTo>
                    <a:cubicBezTo>
                      <a:pt x="22576" y="3441"/>
                      <a:pt x="22420" y="3513"/>
                      <a:pt x="22263" y="3585"/>
                    </a:cubicBezTo>
                    <a:cubicBezTo>
                      <a:pt x="22251" y="3595"/>
                      <a:pt x="22238" y="3607"/>
                      <a:pt x="22227" y="3617"/>
                    </a:cubicBezTo>
                    <a:lnTo>
                      <a:pt x="22003" y="3719"/>
                    </a:lnTo>
                    <a:lnTo>
                      <a:pt x="21387" y="3992"/>
                    </a:lnTo>
                    <a:lnTo>
                      <a:pt x="21162" y="4088"/>
                    </a:lnTo>
                    <a:lnTo>
                      <a:pt x="20850" y="4222"/>
                    </a:lnTo>
                    <a:cubicBezTo>
                      <a:pt x="20028" y="4590"/>
                      <a:pt x="19260" y="5064"/>
                      <a:pt x="18700" y="5412"/>
                    </a:cubicBezTo>
                    <a:lnTo>
                      <a:pt x="18586" y="5471"/>
                    </a:lnTo>
                    <a:lnTo>
                      <a:pt x="18574" y="5468"/>
                    </a:lnTo>
                    <a:lnTo>
                      <a:pt x="18160" y="5717"/>
                    </a:lnTo>
                    <a:cubicBezTo>
                      <a:pt x="18079" y="5674"/>
                      <a:pt x="17991" y="5666"/>
                      <a:pt x="17896" y="5663"/>
                    </a:cubicBezTo>
                    <a:cubicBezTo>
                      <a:pt x="17786" y="5659"/>
                      <a:pt x="17676" y="5659"/>
                      <a:pt x="17565" y="5659"/>
                    </a:cubicBezTo>
                    <a:lnTo>
                      <a:pt x="17345" y="5655"/>
                    </a:lnTo>
                    <a:cubicBezTo>
                      <a:pt x="17319" y="5652"/>
                      <a:pt x="17292" y="5651"/>
                      <a:pt x="17266" y="5651"/>
                    </a:cubicBezTo>
                    <a:cubicBezTo>
                      <a:pt x="17257" y="5651"/>
                      <a:pt x="17248" y="5651"/>
                      <a:pt x="17239" y="5651"/>
                    </a:cubicBezTo>
                    <a:cubicBezTo>
                      <a:pt x="17171" y="5643"/>
                      <a:pt x="17022" y="5615"/>
                      <a:pt x="16871" y="5589"/>
                    </a:cubicBezTo>
                    <a:cubicBezTo>
                      <a:pt x="16754" y="5570"/>
                      <a:pt x="16641" y="5548"/>
                      <a:pt x="16523" y="5534"/>
                    </a:cubicBezTo>
                    <a:cubicBezTo>
                      <a:pt x="16369" y="5519"/>
                      <a:pt x="16211" y="5508"/>
                      <a:pt x="16052" y="5501"/>
                    </a:cubicBezTo>
                    <a:cubicBezTo>
                      <a:pt x="15916" y="5493"/>
                      <a:pt x="15774" y="5485"/>
                      <a:pt x="15634" y="5485"/>
                    </a:cubicBezTo>
                    <a:cubicBezTo>
                      <a:pt x="15587" y="5485"/>
                      <a:pt x="15539" y="5485"/>
                      <a:pt x="15490" y="5489"/>
                    </a:cubicBezTo>
                    <a:cubicBezTo>
                      <a:pt x="15010" y="5522"/>
                      <a:pt x="14541" y="5717"/>
                      <a:pt x="14184" y="5885"/>
                    </a:cubicBezTo>
                    <a:cubicBezTo>
                      <a:pt x="13894" y="6021"/>
                      <a:pt x="13608" y="6169"/>
                      <a:pt x="13321" y="6315"/>
                    </a:cubicBezTo>
                    <a:lnTo>
                      <a:pt x="13031" y="6462"/>
                    </a:lnTo>
                    <a:lnTo>
                      <a:pt x="12749" y="6602"/>
                    </a:lnTo>
                    <a:cubicBezTo>
                      <a:pt x="12451" y="6753"/>
                      <a:pt x="12151" y="6902"/>
                      <a:pt x="11860" y="7064"/>
                    </a:cubicBezTo>
                    <a:cubicBezTo>
                      <a:pt x="11545" y="7237"/>
                      <a:pt x="11215" y="7457"/>
                      <a:pt x="10818" y="7751"/>
                    </a:cubicBezTo>
                    <a:cubicBezTo>
                      <a:pt x="10642" y="7882"/>
                      <a:pt x="10474" y="8023"/>
                      <a:pt x="10315" y="8173"/>
                    </a:cubicBezTo>
                    <a:cubicBezTo>
                      <a:pt x="10128" y="8342"/>
                      <a:pt x="9941" y="8519"/>
                      <a:pt x="9762" y="8699"/>
                    </a:cubicBezTo>
                    <a:cubicBezTo>
                      <a:pt x="9438" y="9021"/>
                      <a:pt x="9115" y="9347"/>
                      <a:pt x="8814" y="9697"/>
                    </a:cubicBezTo>
                    <a:cubicBezTo>
                      <a:pt x="8623" y="9913"/>
                      <a:pt x="8443" y="10138"/>
                      <a:pt x="8260" y="10364"/>
                    </a:cubicBezTo>
                    <a:lnTo>
                      <a:pt x="7988" y="10699"/>
                    </a:lnTo>
                    <a:cubicBezTo>
                      <a:pt x="7704" y="11036"/>
                      <a:pt x="7440" y="11388"/>
                      <a:pt x="7194" y="11752"/>
                    </a:cubicBezTo>
                    <a:cubicBezTo>
                      <a:pt x="7085" y="11914"/>
                      <a:pt x="6979" y="12079"/>
                      <a:pt x="6875" y="12248"/>
                    </a:cubicBezTo>
                    <a:cubicBezTo>
                      <a:pt x="6754" y="12376"/>
                      <a:pt x="6636" y="12513"/>
                      <a:pt x="6522" y="12648"/>
                    </a:cubicBezTo>
                    <a:lnTo>
                      <a:pt x="6108" y="13143"/>
                    </a:lnTo>
                    <a:cubicBezTo>
                      <a:pt x="5950" y="13350"/>
                      <a:pt x="5814" y="13569"/>
                      <a:pt x="5683" y="13786"/>
                    </a:cubicBezTo>
                    <a:lnTo>
                      <a:pt x="5389" y="14264"/>
                    </a:lnTo>
                    <a:cubicBezTo>
                      <a:pt x="5231" y="14520"/>
                      <a:pt x="5078" y="14773"/>
                      <a:pt x="4916" y="15030"/>
                    </a:cubicBezTo>
                    <a:cubicBezTo>
                      <a:pt x="4670" y="15419"/>
                      <a:pt x="4432" y="15817"/>
                      <a:pt x="4205" y="16217"/>
                    </a:cubicBezTo>
                    <a:cubicBezTo>
                      <a:pt x="3998" y="16572"/>
                      <a:pt x="3763" y="16998"/>
                      <a:pt x="3578" y="17427"/>
                    </a:cubicBezTo>
                    <a:cubicBezTo>
                      <a:pt x="3424" y="17784"/>
                      <a:pt x="3286" y="18151"/>
                      <a:pt x="3147" y="18513"/>
                    </a:cubicBezTo>
                    <a:lnTo>
                      <a:pt x="3070" y="18724"/>
                    </a:lnTo>
                    <a:cubicBezTo>
                      <a:pt x="2952" y="19025"/>
                      <a:pt x="2827" y="19327"/>
                      <a:pt x="2703" y="19622"/>
                    </a:cubicBezTo>
                    <a:lnTo>
                      <a:pt x="2508" y="20097"/>
                    </a:lnTo>
                    <a:cubicBezTo>
                      <a:pt x="2331" y="20529"/>
                      <a:pt x="2163" y="20967"/>
                      <a:pt x="2008" y="21410"/>
                    </a:cubicBezTo>
                    <a:cubicBezTo>
                      <a:pt x="1697" y="22325"/>
                      <a:pt x="1458" y="23276"/>
                      <a:pt x="1227" y="24192"/>
                    </a:cubicBezTo>
                    <a:lnTo>
                      <a:pt x="1066" y="24831"/>
                    </a:lnTo>
                    <a:cubicBezTo>
                      <a:pt x="880" y="25540"/>
                      <a:pt x="689" y="26275"/>
                      <a:pt x="573" y="27008"/>
                    </a:cubicBezTo>
                    <a:cubicBezTo>
                      <a:pt x="419" y="27985"/>
                      <a:pt x="346" y="28987"/>
                      <a:pt x="287" y="29927"/>
                    </a:cubicBezTo>
                    <a:cubicBezTo>
                      <a:pt x="232" y="30940"/>
                      <a:pt x="176" y="31909"/>
                      <a:pt x="246" y="32863"/>
                    </a:cubicBezTo>
                    <a:cubicBezTo>
                      <a:pt x="172" y="32940"/>
                      <a:pt x="106" y="33018"/>
                      <a:pt x="70" y="33103"/>
                    </a:cubicBezTo>
                    <a:cubicBezTo>
                      <a:pt x="27" y="33201"/>
                      <a:pt x="1" y="33355"/>
                      <a:pt x="55" y="33462"/>
                    </a:cubicBezTo>
                    <a:cubicBezTo>
                      <a:pt x="159" y="33671"/>
                      <a:pt x="228" y="33815"/>
                      <a:pt x="323" y="33938"/>
                    </a:cubicBezTo>
                    <a:cubicBezTo>
                      <a:pt x="433" y="34083"/>
                      <a:pt x="569" y="34210"/>
                      <a:pt x="705" y="34330"/>
                    </a:cubicBezTo>
                    <a:cubicBezTo>
                      <a:pt x="1010" y="34610"/>
                      <a:pt x="1326" y="34882"/>
                      <a:pt x="1641" y="35152"/>
                    </a:cubicBezTo>
                    <a:lnTo>
                      <a:pt x="1972" y="35436"/>
                    </a:lnTo>
                    <a:cubicBezTo>
                      <a:pt x="2475" y="35866"/>
                      <a:pt x="2977" y="36295"/>
                      <a:pt x="3505" y="36695"/>
                    </a:cubicBezTo>
                    <a:lnTo>
                      <a:pt x="4467" y="37422"/>
                    </a:lnTo>
                    <a:cubicBezTo>
                      <a:pt x="4806" y="37675"/>
                      <a:pt x="5150" y="37913"/>
                      <a:pt x="5496" y="38149"/>
                    </a:cubicBezTo>
                    <a:cubicBezTo>
                      <a:pt x="6219" y="38648"/>
                      <a:pt x="6875" y="39074"/>
                      <a:pt x="7503" y="39458"/>
                    </a:cubicBezTo>
                    <a:lnTo>
                      <a:pt x="7738" y="39613"/>
                    </a:lnTo>
                    <a:cubicBezTo>
                      <a:pt x="7852" y="39687"/>
                      <a:pt x="7966" y="39760"/>
                      <a:pt x="8083" y="39830"/>
                    </a:cubicBezTo>
                    <a:cubicBezTo>
                      <a:pt x="8300" y="39959"/>
                      <a:pt x="8520" y="40081"/>
                      <a:pt x="8745" y="40201"/>
                    </a:cubicBezTo>
                    <a:cubicBezTo>
                      <a:pt x="9208" y="40451"/>
                      <a:pt x="9685" y="40682"/>
                      <a:pt x="10164" y="40906"/>
                    </a:cubicBezTo>
                    <a:cubicBezTo>
                      <a:pt x="10511" y="41070"/>
                      <a:pt x="10869" y="41210"/>
                      <a:pt x="11226" y="41350"/>
                    </a:cubicBezTo>
                    <a:lnTo>
                      <a:pt x="11431" y="41427"/>
                    </a:lnTo>
                    <a:lnTo>
                      <a:pt x="11751" y="41559"/>
                    </a:lnTo>
                    <a:cubicBezTo>
                      <a:pt x="11857" y="41608"/>
                      <a:pt x="11963" y="41651"/>
                      <a:pt x="12074" y="41690"/>
                    </a:cubicBezTo>
                    <a:lnTo>
                      <a:pt x="12287" y="41771"/>
                    </a:lnTo>
                    <a:cubicBezTo>
                      <a:pt x="12357" y="41797"/>
                      <a:pt x="12430" y="41819"/>
                      <a:pt x="12504" y="41842"/>
                    </a:cubicBezTo>
                    <a:cubicBezTo>
                      <a:pt x="12560" y="41856"/>
                      <a:pt x="12618" y="41864"/>
                      <a:pt x="12678" y="41864"/>
                    </a:cubicBezTo>
                    <a:cubicBezTo>
                      <a:pt x="12682" y="41864"/>
                      <a:pt x="12687" y="41864"/>
                      <a:pt x="12691" y="41864"/>
                    </a:cubicBezTo>
                    <a:lnTo>
                      <a:pt x="12793" y="41864"/>
                    </a:lnTo>
                    <a:cubicBezTo>
                      <a:pt x="12962" y="41864"/>
                      <a:pt x="13116" y="41746"/>
                      <a:pt x="13189" y="41570"/>
                    </a:cubicBezTo>
                    <a:cubicBezTo>
                      <a:pt x="13246" y="41526"/>
                      <a:pt x="13289" y="41469"/>
                      <a:pt x="13315" y="41405"/>
                    </a:cubicBezTo>
                    <a:lnTo>
                      <a:pt x="13498" y="40979"/>
                    </a:lnTo>
                    <a:cubicBezTo>
                      <a:pt x="13565" y="40832"/>
                      <a:pt x="13646" y="40689"/>
                      <a:pt x="13722" y="40550"/>
                    </a:cubicBezTo>
                    <a:cubicBezTo>
                      <a:pt x="13895" y="40223"/>
                      <a:pt x="14064" y="39947"/>
                      <a:pt x="14235" y="39679"/>
                    </a:cubicBezTo>
                    <a:cubicBezTo>
                      <a:pt x="14426" y="39400"/>
                      <a:pt x="14641" y="39137"/>
                      <a:pt x="14856" y="38865"/>
                    </a:cubicBezTo>
                    <a:cubicBezTo>
                      <a:pt x="15065" y="38600"/>
                      <a:pt x="15282" y="38339"/>
                      <a:pt x="15506" y="38083"/>
                    </a:cubicBezTo>
                    <a:cubicBezTo>
                      <a:pt x="15668" y="37895"/>
                      <a:pt x="15839" y="37730"/>
                      <a:pt x="16016" y="37562"/>
                    </a:cubicBezTo>
                    <a:lnTo>
                      <a:pt x="16141" y="37444"/>
                    </a:lnTo>
                    <a:cubicBezTo>
                      <a:pt x="16267" y="37326"/>
                      <a:pt x="16387" y="37205"/>
                      <a:pt x="16505" y="37084"/>
                    </a:cubicBezTo>
                    <a:cubicBezTo>
                      <a:pt x="16574" y="37125"/>
                      <a:pt x="16655" y="37146"/>
                      <a:pt x="16736" y="37146"/>
                    </a:cubicBezTo>
                    <a:cubicBezTo>
                      <a:pt x="16978" y="37128"/>
                      <a:pt x="17169" y="36985"/>
                      <a:pt x="17333" y="36863"/>
                    </a:cubicBezTo>
                    <a:lnTo>
                      <a:pt x="17443" y="36780"/>
                    </a:lnTo>
                    <a:cubicBezTo>
                      <a:pt x="17617" y="36658"/>
                      <a:pt x="17794" y="36545"/>
                      <a:pt x="17973" y="36431"/>
                    </a:cubicBezTo>
                    <a:lnTo>
                      <a:pt x="18058" y="36376"/>
                    </a:lnTo>
                    <a:lnTo>
                      <a:pt x="18273" y="36240"/>
                    </a:lnTo>
                    <a:cubicBezTo>
                      <a:pt x="18582" y="36041"/>
                      <a:pt x="18888" y="35848"/>
                      <a:pt x="19181" y="35633"/>
                    </a:cubicBezTo>
                    <a:cubicBezTo>
                      <a:pt x="19496" y="35403"/>
                      <a:pt x="19757" y="35164"/>
                      <a:pt x="19973" y="34908"/>
                    </a:cubicBezTo>
                    <a:cubicBezTo>
                      <a:pt x="20006" y="34880"/>
                      <a:pt x="20043" y="34852"/>
                      <a:pt x="20080" y="34819"/>
                    </a:cubicBezTo>
                    <a:cubicBezTo>
                      <a:pt x="20249" y="34671"/>
                      <a:pt x="20462" y="34492"/>
                      <a:pt x="20421" y="34224"/>
                    </a:cubicBezTo>
                    <a:cubicBezTo>
                      <a:pt x="20492" y="34082"/>
                      <a:pt x="20535" y="33923"/>
                      <a:pt x="20575" y="33765"/>
                    </a:cubicBezTo>
                    <a:cubicBezTo>
                      <a:pt x="20727" y="33233"/>
                      <a:pt x="20809" y="32738"/>
                      <a:pt x="20891" y="32261"/>
                    </a:cubicBezTo>
                    <a:cubicBezTo>
                      <a:pt x="20935" y="31997"/>
                      <a:pt x="20979" y="31732"/>
                      <a:pt x="21030" y="31471"/>
                    </a:cubicBezTo>
                    <a:cubicBezTo>
                      <a:pt x="21060" y="31327"/>
                      <a:pt x="21093" y="31185"/>
                      <a:pt x="21126" y="31046"/>
                    </a:cubicBezTo>
                    <a:cubicBezTo>
                      <a:pt x="21181" y="30819"/>
                      <a:pt x="21237" y="30587"/>
                      <a:pt x="21266" y="30356"/>
                    </a:cubicBezTo>
                    <a:cubicBezTo>
                      <a:pt x="21317" y="30033"/>
                      <a:pt x="21321" y="29702"/>
                      <a:pt x="21325" y="29383"/>
                    </a:cubicBezTo>
                    <a:lnTo>
                      <a:pt x="21325" y="29166"/>
                    </a:lnTo>
                    <a:cubicBezTo>
                      <a:pt x="21339" y="28947"/>
                      <a:pt x="21355" y="28800"/>
                      <a:pt x="21369" y="28653"/>
                    </a:cubicBezTo>
                    <a:cubicBezTo>
                      <a:pt x="21393" y="28476"/>
                      <a:pt x="21407" y="28298"/>
                      <a:pt x="21412" y="28121"/>
                    </a:cubicBezTo>
                    <a:cubicBezTo>
                      <a:pt x="21428" y="27853"/>
                      <a:pt x="21432" y="27581"/>
                      <a:pt x="21434" y="27313"/>
                    </a:cubicBezTo>
                    <a:cubicBezTo>
                      <a:pt x="21438" y="27118"/>
                      <a:pt x="21441" y="26927"/>
                      <a:pt x="21446" y="26732"/>
                    </a:cubicBezTo>
                    <a:cubicBezTo>
                      <a:pt x="21472" y="26102"/>
                      <a:pt x="21472" y="25471"/>
                      <a:pt x="21468" y="24834"/>
                    </a:cubicBezTo>
                    <a:cubicBezTo>
                      <a:pt x="21464" y="24515"/>
                      <a:pt x="21475" y="24200"/>
                      <a:pt x="21481" y="23880"/>
                    </a:cubicBezTo>
                    <a:cubicBezTo>
                      <a:pt x="21489" y="23591"/>
                      <a:pt x="21497" y="23297"/>
                      <a:pt x="21493" y="23007"/>
                    </a:cubicBezTo>
                    <a:lnTo>
                      <a:pt x="21485" y="22548"/>
                    </a:lnTo>
                    <a:lnTo>
                      <a:pt x="21477" y="22101"/>
                    </a:lnTo>
                    <a:lnTo>
                      <a:pt x="21477" y="21919"/>
                    </a:lnTo>
                    <a:cubicBezTo>
                      <a:pt x="21475" y="21685"/>
                      <a:pt x="21475" y="21446"/>
                      <a:pt x="21460" y="21208"/>
                    </a:cubicBezTo>
                    <a:lnTo>
                      <a:pt x="21460" y="21208"/>
                    </a:lnTo>
                    <a:cubicBezTo>
                      <a:pt x="21632" y="21359"/>
                      <a:pt x="21824" y="21494"/>
                      <a:pt x="22011" y="21630"/>
                    </a:cubicBezTo>
                    <a:lnTo>
                      <a:pt x="22374" y="21894"/>
                    </a:lnTo>
                    <a:lnTo>
                      <a:pt x="22719" y="22154"/>
                    </a:lnTo>
                    <a:lnTo>
                      <a:pt x="23410" y="22676"/>
                    </a:lnTo>
                    <a:cubicBezTo>
                      <a:pt x="23765" y="22936"/>
                      <a:pt x="24136" y="23175"/>
                      <a:pt x="24514" y="23414"/>
                    </a:cubicBezTo>
                    <a:cubicBezTo>
                      <a:pt x="24884" y="23652"/>
                      <a:pt x="25259" y="23884"/>
                      <a:pt x="25635" y="24119"/>
                    </a:cubicBezTo>
                    <a:cubicBezTo>
                      <a:pt x="25972" y="24328"/>
                      <a:pt x="26313" y="24537"/>
                      <a:pt x="26650" y="24750"/>
                    </a:cubicBezTo>
                    <a:cubicBezTo>
                      <a:pt x="26952" y="24937"/>
                      <a:pt x="27265" y="25099"/>
                      <a:pt x="27580" y="25260"/>
                    </a:cubicBezTo>
                    <a:lnTo>
                      <a:pt x="27803" y="25375"/>
                    </a:lnTo>
                    <a:cubicBezTo>
                      <a:pt x="28171" y="25561"/>
                      <a:pt x="28538" y="25747"/>
                      <a:pt x="28909" y="25926"/>
                    </a:cubicBezTo>
                    <a:lnTo>
                      <a:pt x="28890" y="25918"/>
                    </a:lnTo>
                    <a:lnTo>
                      <a:pt x="28890" y="25918"/>
                    </a:lnTo>
                    <a:cubicBezTo>
                      <a:pt x="29257" y="26098"/>
                      <a:pt x="29624" y="26281"/>
                      <a:pt x="29992" y="26458"/>
                    </a:cubicBezTo>
                    <a:cubicBezTo>
                      <a:pt x="30355" y="26637"/>
                      <a:pt x="30769" y="26803"/>
                      <a:pt x="31249" y="26961"/>
                    </a:cubicBezTo>
                    <a:lnTo>
                      <a:pt x="32754" y="27460"/>
                    </a:lnTo>
                    <a:lnTo>
                      <a:pt x="33758" y="27790"/>
                    </a:lnTo>
                    <a:lnTo>
                      <a:pt x="34444" y="28021"/>
                    </a:lnTo>
                    <a:cubicBezTo>
                      <a:pt x="35017" y="28209"/>
                      <a:pt x="35585" y="28400"/>
                      <a:pt x="36158" y="28579"/>
                    </a:cubicBezTo>
                    <a:cubicBezTo>
                      <a:pt x="36562" y="28709"/>
                      <a:pt x="36966" y="28811"/>
                      <a:pt x="37380" y="28902"/>
                    </a:cubicBezTo>
                    <a:cubicBezTo>
                      <a:pt x="37825" y="28995"/>
                      <a:pt x="38276" y="29068"/>
                      <a:pt x="38724" y="29131"/>
                    </a:cubicBezTo>
                    <a:cubicBezTo>
                      <a:pt x="39370" y="29215"/>
                      <a:pt x="39957" y="29255"/>
                      <a:pt x="40511" y="29255"/>
                    </a:cubicBezTo>
                    <a:cubicBezTo>
                      <a:pt x="40621" y="29255"/>
                      <a:pt x="40732" y="29251"/>
                      <a:pt x="40842" y="29251"/>
                    </a:cubicBezTo>
                    <a:cubicBezTo>
                      <a:pt x="41473" y="29230"/>
                      <a:pt x="42160" y="29153"/>
                      <a:pt x="42941" y="29013"/>
                    </a:cubicBezTo>
                    <a:cubicBezTo>
                      <a:pt x="43402" y="28928"/>
                      <a:pt x="43889" y="28789"/>
                      <a:pt x="44436" y="28579"/>
                    </a:cubicBezTo>
                    <a:cubicBezTo>
                      <a:pt x="45119" y="28327"/>
                      <a:pt x="45651" y="28029"/>
                      <a:pt x="46059" y="27666"/>
                    </a:cubicBezTo>
                    <a:cubicBezTo>
                      <a:pt x="46206" y="27534"/>
                      <a:pt x="46334" y="27383"/>
                      <a:pt x="46462" y="27233"/>
                    </a:cubicBezTo>
                    <a:cubicBezTo>
                      <a:pt x="46613" y="27055"/>
                      <a:pt x="46726" y="26847"/>
                      <a:pt x="46793" y="26622"/>
                    </a:cubicBezTo>
                    <a:cubicBezTo>
                      <a:pt x="46914" y="26245"/>
                      <a:pt x="46859" y="25796"/>
                      <a:pt x="46642" y="25422"/>
                    </a:cubicBezTo>
                    <a:cubicBezTo>
                      <a:pt x="46427" y="25048"/>
                      <a:pt x="46047" y="24817"/>
                      <a:pt x="45676" y="24594"/>
                    </a:cubicBezTo>
                    <a:lnTo>
                      <a:pt x="45561" y="24523"/>
                    </a:lnTo>
                    <a:cubicBezTo>
                      <a:pt x="45338" y="24379"/>
                      <a:pt x="45110" y="24241"/>
                      <a:pt x="44868" y="24131"/>
                    </a:cubicBezTo>
                    <a:cubicBezTo>
                      <a:pt x="44832" y="24112"/>
                      <a:pt x="44792" y="24097"/>
                      <a:pt x="44755" y="24084"/>
                    </a:cubicBezTo>
                    <a:cubicBezTo>
                      <a:pt x="44820" y="24035"/>
                      <a:pt x="44887" y="23977"/>
                      <a:pt x="44956" y="23922"/>
                    </a:cubicBezTo>
                    <a:cubicBezTo>
                      <a:pt x="45106" y="23795"/>
                      <a:pt x="45263" y="23676"/>
                      <a:pt x="45426" y="23565"/>
                    </a:cubicBezTo>
                    <a:cubicBezTo>
                      <a:pt x="45577" y="23467"/>
                      <a:pt x="45727" y="23375"/>
                      <a:pt x="45877" y="23286"/>
                    </a:cubicBezTo>
                    <a:cubicBezTo>
                      <a:pt x="46030" y="23203"/>
                      <a:pt x="46190" y="23131"/>
                      <a:pt x="46355" y="23071"/>
                    </a:cubicBezTo>
                    <a:cubicBezTo>
                      <a:pt x="46828" y="22905"/>
                      <a:pt x="47302" y="22791"/>
                      <a:pt x="47666" y="22707"/>
                    </a:cubicBezTo>
                    <a:cubicBezTo>
                      <a:pt x="48139" y="22603"/>
                      <a:pt x="48617" y="22529"/>
                      <a:pt x="49100" y="22486"/>
                    </a:cubicBezTo>
                    <a:lnTo>
                      <a:pt x="48998" y="22472"/>
                    </a:lnTo>
                    <a:lnTo>
                      <a:pt x="49108" y="22472"/>
                    </a:lnTo>
                    <a:lnTo>
                      <a:pt x="49118" y="22476"/>
                    </a:lnTo>
                    <a:lnTo>
                      <a:pt x="49118" y="22472"/>
                    </a:lnTo>
                    <a:cubicBezTo>
                      <a:pt x="49501" y="22461"/>
                      <a:pt x="49887" y="22454"/>
                      <a:pt x="50271" y="22454"/>
                    </a:cubicBezTo>
                    <a:lnTo>
                      <a:pt x="50565" y="22457"/>
                    </a:lnTo>
                    <a:cubicBezTo>
                      <a:pt x="51018" y="22461"/>
                      <a:pt x="51470" y="22503"/>
                      <a:pt x="51916" y="22582"/>
                    </a:cubicBezTo>
                    <a:cubicBezTo>
                      <a:pt x="52488" y="22693"/>
                      <a:pt x="53168" y="22839"/>
                      <a:pt x="53844" y="23067"/>
                    </a:cubicBezTo>
                    <a:cubicBezTo>
                      <a:pt x="54567" y="23305"/>
                      <a:pt x="55312" y="23552"/>
                      <a:pt x="56031" y="23833"/>
                    </a:cubicBezTo>
                    <a:lnTo>
                      <a:pt x="56366" y="23966"/>
                    </a:lnTo>
                    <a:cubicBezTo>
                      <a:pt x="56556" y="24039"/>
                      <a:pt x="56747" y="24112"/>
                      <a:pt x="56934" y="24194"/>
                    </a:cubicBezTo>
                    <a:lnTo>
                      <a:pt x="57543" y="24464"/>
                    </a:lnTo>
                    <a:lnTo>
                      <a:pt x="57963" y="24648"/>
                    </a:lnTo>
                    <a:cubicBezTo>
                      <a:pt x="58623" y="24943"/>
                      <a:pt x="59277" y="25247"/>
                      <a:pt x="59929" y="25558"/>
                    </a:cubicBezTo>
                    <a:cubicBezTo>
                      <a:pt x="60294" y="25739"/>
                      <a:pt x="60621" y="25893"/>
                      <a:pt x="60946" y="26047"/>
                    </a:cubicBezTo>
                    <a:lnTo>
                      <a:pt x="61642" y="26374"/>
                    </a:lnTo>
                    <a:cubicBezTo>
                      <a:pt x="61673" y="26391"/>
                      <a:pt x="61706" y="26407"/>
                      <a:pt x="61740" y="26421"/>
                    </a:cubicBezTo>
                    <a:lnTo>
                      <a:pt x="61795" y="26451"/>
                    </a:lnTo>
                    <a:lnTo>
                      <a:pt x="61805" y="26458"/>
                    </a:lnTo>
                    <a:lnTo>
                      <a:pt x="61831" y="26469"/>
                    </a:lnTo>
                    <a:cubicBezTo>
                      <a:pt x="62217" y="26667"/>
                      <a:pt x="62558" y="26858"/>
                      <a:pt x="62902" y="27053"/>
                    </a:cubicBezTo>
                    <a:lnTo>
                      <a:pt x="63424" y="27343"/>
                    </a:lnTo>
                    <a:cubicBezTo>
                      <a:pt x="64034" y="27676"/>
                      <a:pt x="64544" y="28007"/>
                      <a:pt x="64984" y="28352"/>
                    </a:cubicBezTo>
                    <a:cubicBezTo>
                      <a:pt x="65128" y="28467"/>
                      <a:pt x="65267" y="28579"/>
                      <a:pt x="65407" y="28693"/>
                    </a:cubicBezTo>
                    <a:lnTo>
                      <a:pt x="65535" y="28800"/>
                    </a:lnTo>
                    <a:cubicBezTo>
                      <a:pt x="65675" y="28922"/>
                      <a:pt x="65811" y="29040"/>
                      <a:pt x="65965" y="29115"/>
                    </a:cubicBezTo>
                    <a:cubicBezTo>
                      <a:pt x="66068" y="29166"/>
                      <a:pt x="66137" y="29199"/>
                      <a:pt x="66215" y="29219"/>
                    </a:cubicBezTo>
                    <a:cubicBezTo>
                      <a:pt x="66276" y="29236"/>
                      <a:pt x="66339" y="29249"/>
                      <a:pt x="66401" y="29259"/>
                    </a:cubicBezTo>
                    <a:cubicBezTo>
                      <a:pt x="66556" y="29288"/>
                      <a:pt x="66625" y="29296"/>
                      <a:pt x="66696" y="29308"/>
                    </a:cubicBezTo>
                    <a:cubicBezTo>
                      <a:pt x="66762" y="29313"/>
                      <a:pt x="66830" y="29323"/>
                      <a:pt x="66897" y="29336"/>
                    </a:cubicBezTo>
                    <a:cubicBezTo>
                      <a:pt x="67168" y="29399"/>
                      <a:pt x="67455" y="29498"/>
                      <a:pt x="67804" y="29653"/>
                    </a:cubicBezTo>
                    <a:cubicBezTo>
                      <a:pt x="67928" y="29721"/>
                      <a:pt x="68046" y="29800"/>
                      <a:pt x="68156" y="29891"/>
                    </a:cubicBezTo>
                    <a:cubicBezTo>
                      <a:pt x="68292" y="30016"/>
                      <a:pt x="68424" y="30140"/>
                      <a:pt x="68556" y="30270"/>
                    </a:cubicBezTo>
                    <a:cubicBezTo>
                      <a:pt x="68783" y="30487"/>
                      <a:pt x="69008" y="30702"/>
                      <a:pt x="69246" y="30904"/>
                    </a:cubicBezTo>
                    <a:cubicBezTo>
                      <a:pt x="69441" y="31070"/>
                      <a:pt x="69650" y="31216"/>
                      <a:pt x="69863" y="31359"/>
                    </a:cubicBezTo>
                    <a:cubicBezTo>
                      <a:pt x="70196" y="31580"/>
                      <a:pt x="70535" y="31782"/>
                      <a:pt x="70880" y="31973"/>
                    </a:cubicBezTo>
                    <a:cubicBezTo>
                      <a:pt x="71240" y="32168"/>
                      <a:pt x="71599" y="32357"/>
                      <a:pt x="71959" y="32548"/>
                    </a:cubicBezTo>
                    <a:lnTo>
                      <a:pt x="72055" y="32601"/>
                    </a:lnTo>
                    <a:cubicBezTo>
                      <a:pt x="72415" y="32795"/>
                      <a:pt x="72777" y="32986"/>
                      <a:pt x="73152" y="33151"/>
                    </a:cubicBezTo>
                    <a:cubicBezTo>
                      <a:pt x="73552" y="33323"/>
                      <a:pt x="73963" y="33472"/>
                      <a:pt x="74382" y="33595"/>
                    </a:cubicBezTo>
                    <a:cubicBezTo>
                      <a:pt x="74807" y="33723"/>
                      <a:pt x="75270" y="33829"/>
                      <a:pt x="75798" y="33926"/>
                    </a:cubicBezTo>
                    <a:lnTo>
                      <a:pt x="75678" y="33886"/>
                    </a:lnTo>
                    <a:lnTo>
                      <a:pt x="75678" y="33886"/>
                    </a:lnTo>
                    <a:lnTo>
                      <a:pt x="75895" y="33943"/>
                    </a:lnTo>
                    <a:lnTo>
                      <a:pt x="76107" y="33984"/>
                    </a:lnTo>
                    <a:lnTo>
                      <a:pt x="76118" y="33988"/>
                    </a:lnTo>
                    <a:lnTo>
                      <a:pt x="76242" y="34014"/>
                    </a:lnTo>
                    <a:cubicBezTo>
                      <a:pt x="76300" y="34024"/>
                      <a:pt x="76358" y="34031"/>
                      <a:pt x="76415" y="34032"/>
                    </a:cubicBezTo>
                    <a:cubicBezTo>
                      <a:pt x="76418" y="34032"/>
                      <a:pt x="76421" y="34032"/>
                      <a:pt x="76425" y="34032"/>
                    </a:cubicBezTo>
                    <a:cubicBezTo>
                      <a:pt x="76473" y="34032"/>
                      <a:pt x="76521" y="34023"/>
                      <a:pt x="76565" y="34002"/>
                    </a:cubicBezTo>
                    <a:cubicBezTo>
                      <a:pt x="76807" y="33999"/>
                      <a:pt x="77002" y="33969"/>
                      <a:pt x="77175" y="33910"/>
                    </a:cubicBezTo>
                    <a:cubicBezTo>
                      <a:pt x="77524" y="33797"/>
                      <a:pt x="77873" y="33602"/>
                      <a:pt x="78214" y="33327"/>
                    </a:cubicBezTo>
                    <a:cubicBezTo>
                      <a:pt x="78508" y="33092"/>
                      <a:pt x="78738" y="32776"/>
                      <a:pt x="78930" y="32501"/>
                    </a:cubicBezTo>
                    <a:cubicBezTo>
                      <a:pt x="79168" y="32152"/>
                      <a:pt x="79304" y="31726"/>
                      <a:pt x="79384" y="31440"/>
                    </a:cubicBezTo>
                    <a:cubicBezTo>
                      <a:pt x="79580" y="30749"/>
                      <a:pt x="79660" y="29957"/>
                      <a:pt x="79645" y="28944"/>
                    </a:cubicBezTo>
                    <a:cubicBezTo>
                      <a:pt x="79643" y="28636"/>
                      <a:pt x="79619" y="28236"/>
                      <a:pt x="79525" y="27846"/>
                    </a:cubicBezTo>
                    <a:cubicBezTo>
                      <a:pt x="79452" y="27531"/>
                      <a:pt x="79320" y="27192"/>
                      <a:pt x="79128" y="26851"/>
                    </a:cubicBezTo>
                    <a:cubicBezTo>
                      <a:pt x="78993" y="26612"/>
                      <a:pt x="78831" y="26396"/>
                      <a:pt x="78670" y="26181"/>
                    </a:cubicBezTo>
                    <a:cubicBezTo>
                      <a:pt x="78488" y="25928"/>
                      <a:pt x="78290" y="25688"/>
                      <a:pt x="78075" y="25464"/>
                    </a:cubicBezTo>
                    <a:cubicBezTo>
                      <a:pt x="77869" y="25251"/>
                      <a:pt x="77637" y="25064"/>
                      <a:pt x="77403" y="24876"/>
                    </a:cubicBezTo>
                    <a:cubicBezTo>
                      <a:pt x="77201" y="24715"/>
                      <a:pt x="77006" y="24545"/>
                      <a:pt x="76812" y="24378"/>
                    </a:cubicBezTo>
                    <a:cubicBezTo>
                      <a:pt x="76401" y="24020"/>
                      <a:pt x="75956" y="23701"/>
                      <a:pt x="75487" y="23424"/>
                    </a:cubicBezTo>
                    <a:lnTo>
                      <a:pt x="75398" y="23367"/>
                    </a:lnTo>
                    <a:cubicBezTo>
                      <a:pt x="75240" y="23272"/>
                      <a:pt x="75083" y="23173"/>
                      <a:pt x="74918" y="23089"/>
                    </a:cubicBezTo>
                    <a:cubicBezTo>
                      <a:pt x="74782" y="23018"/>
                      <a:pt x="74642" y="22953"/>
                      <a:pt x="74503" y="22891"/>
                    </a:cubicBezTo>
                    <a:cubicBezTo>
                      <a:pt x="74483" y="22881"/>
                      <a:pt x="74462" y="22873"/>
                      <a:pt x="74441" y="22868"/>
                    </a:cubicBezTo>
                    <a:lnTo>
                      <a:pt x="74437" y="22868"/>
                    </a:lnTo>
                    <a:cubicBezTo>
                      <a:pt x="74425" y="22868"/>
                      <a:pt x="74389" y="22858"/>
                      <a:pt x="74385" y="22858"/>
                    </a:cubicBezTo>
                    <a:lnTo>
                      <a:pt x="73970" y="22674"/>
                    </a:lnTo>
                    <a:cubicBezTo>
                      <a:pt x="73802" y="22597"/>
                      <a:pt x="73655" y="22531"/>
                      <a:pt x="73523" y="22439"/>
                    </a:cubicBezTo>
                    <a:cubicBezTo>
                      <a:pt x="73523" y="22391"/>
                      <a:pt x="73563" y="22370"/>
                      <a:pt x="73607" y="22346"/>
                    </a:cubicBezTo>
                    <a:cubicBezTo>
                      <a:pt x="73733" y="22303"/>
                      <a:pt x="73861" y="22281"/>
                      <a:pt x="73993" y="22256"/>
                    </a:cubicBezTo>
                    <a:cubicBezTo>
                      <a:pt x="74080" y="22240"/>
                      <a:pt x="74165" y="22223"/>
                      <a:pt x="74254" y="22200"/>
                    </a:cubicBezTo>
                    <a:cubicBezTo>
                      <a:pt x="74535" y="22135"/>
                      <a:pt x="74829" y="22006"/>
                      <a:pt x="75201" y="21786"/>
                    </a:cubicBezTo>
                    <a:lnTo>
                      <a:pt x="75503" y="21621"/>
                    </a:lnTo>
                    <a:cubicBezTo>
                      <a:pt x="75666" y="21536"/>
                      <a:pt x="75828" y="21447"/>
                      <a:pt x="75982" y="21353"/>
                    </a:cubicBezTo>
                    <a:cubicBezTo>
                      <a:pt x="76163" y="21247"/>
                      <a:pt x="76321" y="21114"/>
                      <a:pt x="76482" y="20982"/>
                    </a:cubicBezTo>
                    <a:lnTo>
                      <a:pt x="76629" y="20860"/>
                    </a:lnTo>
                    <a:lnTo>
                      <a:pt x="76629" y="20856"/>
                    </a:lnTo>
                    <a:lnTo>
                      <a:pt x="76633" y="20856"/>
                    </a:lnTo>
                    <a:lnTo>
                      <a:pt x="76635" y="20852"/>
                    </a:lnTo>
                    <a:lnTo>
                      <a:pt x="76633" y="20852"/>
                    </a:lnTo>
                    <a:lnTo>
                      <a:pt x="76633" y="20850"/>
                    </a:lnTo>
                    <a:lnTo>
                      <a:pt x="76626" y="20850"/>
                    </a:lnTo>
                    <a:lnTo>
                      <a:pt x="76641" y="20844"/>
                    </a:lnTo>
                    <a:lnTo>
                      <a:pt x="76714" y="20779"/>
                    </a:lnTo>
                    <a:lnTo>
                      <a:pt x="76707" y="20772"/>
                    </a:lnTo>
                    <a:cubicBezTo>
                      <a:pt x="76994" y="20566"/>
                      <a:pt x="77263" y="20334"/>
                      <a:pt x="77509" y="20081"/>
                    </a:cubicBezTo>
                    <a:cubicBezTo>
                      <a:pt x="77814" y="19770"/>
                      <a:pt x="78095" y="19439"/>
                      <a:pt x="78355" y="19091"/>
                    </a:cubicBezTo>
                    <a:cubicBezTo>
                      <a:pt x="78620" y="18721"/>
                      <a:pt x="78856" y="18333"/>
                      <a:pt x="79060" y="17927"/>
                    </a:cubicBezTo>
                    <a:cubicBezTo>
                      <a:pt x="79226" y="17589"/>
                      <a:pt x="79324" y="17214"/>
                      <a:pt x="79419" y="16851"/>
                    </a:cubicBezTo>
                    <a:cubicBezTo>
                      <a:pt x="79554" y="16333"/>
                      <a:pt x="79627" y="15916"/>
                      <a:pt x="79657" y="15530"/>
                    </a:cubicBezTo>
                    <a:cubicBezTo>
                      <a:pt x="79671" y="15334"/>
                      <a:pt x="79679" y="15143"/>
                      <a:pt x="79683" y="14949"/>
                    </a:cubicBezTo>
                    <a:lnTo>
                      <a:pt x="79687" y="14854"/>
                    </a:lnTo>
                    <a:cubicBezTo>
                      <a:pt x="79691" y="14688"/>
                      <a:pt x="79695" y="14528"/>
                      <a:pt x="79683" y="14366"/>
                    </a:cubicBezTo>
                    <a:cubicBezTo>
                      <a:pt x="79664" y="13996"/>
                      <a:pt x="79584" y="13613"/>
                      <a:pt x="79448" y="13235"/>
                    </a:cubicBezTo>
                    <a:cubicBezTo>
                      <a:pt x="79294" y="12794"/>
                      <a:pt x="79081" y="12388"/>
                      <a:pt x="78871" y="12009"/>
                    </a:cubicBezTo>
                    <a:lnTo>
                      <a:pt x="78796" y="11880"/>
                    </a:lnTo>
                    <a:lnTo>
                      <a:pt x="78801" y="11877"/>
                    </a:lnTo>
                    <a:cubicBezTo>
                      <a:pt x="78746" y="11738"/>
                      <a:pt x="78683" y="11603"/>
                      <a:pt x="78611" y="11473"/>
                    </a:cubicBezTo>
                    <a:cubicBezTo>
                      <a:pt x="78515" y="11303"/>
                      <a:pt x="78401" y="11141"/>
                      <a:pt x="78274" y="10991"/>
                    </a:cubicBezTo>
                    <a:cubicBezTo>
                      <a:pt x="78137" y="10831"/>
                      <a:pt x="77969" y="10679"/>
                      <a:pt x="77811" y="10540"/>
                    </a:cubicBezTo>
                    <a:cubicBezTo>
                      <a:pt x="77436" y="10199"/>
                      <a:pt x="77070" y="9931"/>
                      <a:pt x="76724" y="9743"/>
                    </a:cubicBezTo>
                    <a:cubicBezTo>
                      <a:pt x="76529" y="9637"/>
                      <a:pt x="76331" y="9542"/>
                      <a:pt x="76130" y="9450"/>
                    </a:cubicBezTo>
                    <a:cubicBezTo>
                      <a:pt x="75927" y="9363"/>
                      <a:pt x="75710" y="9300"/>
                      <a:pt x="75499" y="9245"/>
                    </a:cubicBezTo>
                    <a:cubicBezTo>
                      <a:pt x="75058" y="9130"/>
                      <a:pt x="74581" y="9091"/>
                      <a:pt x="74195" y="9058"/>
                    </a:cubicBezTo>
                    <a:cubicBezTo>
                      <a:pt x="74021" y="9042"/>
                      <a:pt x="73846" y="9032"/>
                      <a:pt x="73670" y="9032"/>
                    </a:cubicBezTo>
                    <a:lnTo>
                      <a:pt x="73530" y="9032"/>
                    </a:lnTo>
                    <a:cubicBezTo>
                      <a:pt x="73280" y="9041"/>
                      <a:pt x="73032" y="9076"/>
                      <a:pt x="72789" y="9139"/>
                    </a:cubicBezTo>
                    <a:cubicBezTo>
                      <a:pt x="72587" y="9186"/>
                      <a:pt x="72389" y="9241"/>
                      <a:pt x="72190" y="9300"/>
                    </a:cubicBezTo>
                    <a:cubicBezTo>
                      <a:pt x="72037" y="9344"/>
                      <a:pt x="71883" y="9387"/>
                      <a:pt x="71729" y="9428"/>
                    </a:cubicBezTo>
                    <a:cubicBezTo>
                      <a:pt x="71603" y="9462"/>
                      <a:pt x="71475" y="9483"/>
                      <a:pt x="71351" y="9509"/>
                    </a:cubicBezTo>
                    <a:lnTo>
                      <a:pt x="71152" y="9546"/>
                    </a:lnTo>
                    <a:cubicBezTo>
                      <a:pt x="70931" y="9594"/>
                      <a:pt x="70711" y="9649"/>
                      <a:pt x="70492" y="9700"/>
                    </a:cubicBezTo>
                    <a:cubicBezTo>
                      <a:pt x="70168" y="9774"/>
                      <a:pt x="69841" y="9820"/>
                      <a:pt x="69511" y="9872"/>
                    </a:cubicBezTo>
                    <a:lnTo>
                      <a:pt x="69240" y="9913"/>
                    </a:lnTo>
                    <a:cubicBezTo>
                      <a:pt x="68612" y="10015"/>
                      <a:pt x="67870" y="10129"/>
                      <a:pt x="67135" y="10188"/>
                    </a:cubicBezTo>
                    <a:lnTo>
                      <a:pt x="67256" y="10199"/>
                    </a:lnTo>
                    <a:lnTo>
                      <a:pt x="67238" y="10199"/>
                    </a:lnTo>
                    <a:cubicBezTo>
                      <a:pt x="66981" y="10199"/>
                      <a:pt x="66732" y="10210"/>
                      <a:pt x="66479" y="10210"/>
                    </a:cubicBezTo>
                    <a:cubicBezTo>
                      <a:pt x="66463" y="10210"/>
                      <a:pt x="66447" y="10210"/>
                      <a:pt x="66430" y="10210"/>
                    </a:cubicBezTo>
                    <a:cubicBezTo>
                      <a:pt x="66126" y="10210"/>
                      <a:pt x="65823" y="10186"/>
                      <a:pt x="65523" y="10140"/>
                    </a:cubicBezTo>
                    <a:cubicBezTo>
                      <a:pt x="65182" y="10075"/>
                      <a:pt x="64818" y="9974"/>
                      <a:pt x="64390" y="9840"/>
                    </a:cubicBezTo>
                    <a:cubicBezTo>
                      <a:pt x="64012" y="9718"/>
                      <a:pt x="63671" y="9608"/>
                      <a:pt x="63344" y="9462"/>
                    </a:cubicBezTo>
                    <a:cubicBezTo>
                      <a:pt x="62694" y="9127"/>
                      <a:pt x="62030" y="8717"/>
                      <a:pt x="61310" y="8203"/>
                    </a:cubicBezTo>
                    <a:cubicBezTo>
                      <a:pt x="60980" y="7964"/>
                      <a:pt x="60648" y="7718"/>
                      <a:pt x="60333" y="7461"/>
                    </a:cubicBezTo>
                    <a:lnTo>
                      <a:pt x="60212" y="7365"/>
                    </a:lnTo>
                    <a:cubicBezTo>
                      <a:pt x="59923" y="7134"/>
                      <a:pt x="59629" y="6898"/>
                      <a:pt x="59328" y="6679"/>
                    </a:cubicBezTo>
                    <a:cubicBezTo>
                      <a:pt x="58967" y="6417"/>
                      <a:pt x="58608" y="6165"/>
                      <a:pt x="58244" y="5915"/>
                    </a:cubicBezTo>
                    <a:cubicBezTo>
                      <a:pt x="57891" y="5664"/>
                      <a:pt x="57540" y="5420"/>
                      <a:pt x="57176" y="5189"/>
                    </a:cubicBezTo>
                    <a:cubicBezTo>
                      <a:pt x="56494" y="4744"/>
                      <a:pt x="55811" y="4304"/>
                      <a:pt x="55117" y="3873"/>
                    </a:cubicBezTo>
                    <a:cubicBezTo>
                      <a:pt x="54758" y="3650"/>
                      <a:pt x="54379" y="3449"/>
                      <a:pt x="54001" y="3253"/>
                    </a:cubicBezTo>
                    <a:lnTo>
                      <a:pt x="53626" y="3051"/>
                    </a:lnTo>
                    <a:cubicBezTo>
                      <a:pt x="53362" y="2913"/>
                      <a:pt x="53097" y="2771"/>
                      <a:pt x="52829" y="2647"/>
                    </a:cubicBezTo>
                    <a:cubicBezTo>
                      <a:pt x="52433" y="2468"/>
                      <a:pt x="52033" y="2292"/>
                      <a:pt x="51628" y="2126"/>
                    </a:cubicBezTo>
                    <a:cubicBezTo>
                      <a:pt x="51195" y="1947"/>
                      <a:pt x="50756" y="1796"/>
                      <a:pt x="50314" y="1645"/>
                    </a:cubicBezTo>
                    <a:cubicBezTo>
                      <a:pt x="49497" y="1362"/>
                      <a:pt x="48586" y="1127"/>
                      <a:pt x="47525" y="926"/>
                    </a:cubicBezTo>
                    <a:lnTo>
                      <a:pt x="46960" y="814"/>
                    </a:lnTo>
                    <a:cubicBezTo>
                      <a:pt x="46670" y="757"/>
                      <a:pt x="46376" y="694"/>
                      <a:pt x="46079" y="643"/>
                    </a:cubicBezTo>
                    <a:cubicBezTo>
                      <a:pt x="45649" y="570"/>
                      <a:pt x="45204" y="518"/>
                      <a:pt x="44717" y="481"/>
                    </a:cubicBezTo>
                    <a:lnTo>
                      <a:pt x="43624" y="401"/>
                    </a:lnTo>
                    <a:cubicBezTo>
                      <a:pt x="43109" y="357"/>
                      <a:pt x="42595" y="316"/>
                      <a:pt x="42081" y="284"/>
                    </a:cubicBezTo>
                    <a:lnTo>
                      <a:pt x="41773" y="264"/>
                    </a:lnTo>
                    <a:cubicBezTo>
                      <a:pt x="41431" y="239"/>
                      <a:pt x="41089" y="217"/>
                      <a:pt x="40744" y="207"/>
                    </a:cubicBezTo>
                    <a:cubicBezTo>
                      <a:pt x="40617" y="203"/>
                      <a:pt x="40488" y="203"/>
                      <a:pt x="40360" y="203"/>
                    </a:cubicBezTo>
                    <a:cubicBezTo>
                      <a:pt x="40063" y="203"/>
                      <a:pt x="39765" y="211"/>
                      <a:pt x="39464" y="224"/>
                    </a:cubicBezTo>
                    <a:cubicBezTo>
                      <a:pt x="38593" y="264"/>
                      <a:pt x="37720" y="305"/>
                      <a:pt x="36847" y="309"/>
                    </a:cubicBezTo>
                    <a:cubicBezTo>
                      <a:pt x="36619" y="312"/>
                      <a:pt x="36391" y="312"/>
                      <a:pt x="36163" y="312"/>
                    </a:cubicBezTo>
                    <a:cubicBezTo>
                      <a:pt x="36106" y="133"/>
                      <a:pt x="35921" y="0"/>
                      <a:pt x="35731" y="0"/>
                    </a:cubicBezTo>
                    <a:close/>
                  </a:path>
                </a:pathLst>
              </a:custGeom>
              <a:solidFill>
                <a:srgbClr val="F8DB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5" name="Google Shape;1659;p43"/>
              <p:cNvSpPr/>
              <p:nvPr/>
            </p:nvSpPr>
            <p:spPr>
              <a:xfrm>
                <a:off x="2706050" y="1549975"/>
                <a:ext cx="1787675" cy="1413325"/>
              </a:xfrm>
              <a:custGeom>
                <a:avLst/>
                <a:gdLst/>
                <a:ahLst/>
                <a:cxnLst/>
                <a:rect l="l" t="t" r="r" b="b"/>
                <a:pathLst>
                  <a:path w="71507" h="56533" extrusionOk="0">
                    <a:moveTo>
                      <a:pt x="9770" y="1"/>
                    </a:moveTo>
                    <a:cubicBezTo>
                      <a:pt x="9620" y="1"/>
                      <a:pt x="9469" y="9"/>
                      <a:pt x="9319" y="16"/>
                    </a:cubicBezTo>
                    <a:lnTo>
                      <a:pt x="9318" y="18"/>
                    </a:lnTo>
                    <a:cubicBezTo>
                      <a:pt x="9123" y="24"/>
                      <a:pt x="8928" y="43"/>
                      <a:pt x="8735" y="69"/>
                    </a:cubicBezTo>
                    <a:cubicBezTo>
                      <a:pt x="8477" y="101"/>
                      <a:pt x="8231" y="160"/>
                      <a:pt x="7986" y="227"/>
                    </a:cubicBezTo>
                    <a:cubicBezTo>
                      <a:pt x="7541" y="341"/>
                      <a:pt x="7123" y="505"/>
                      <a:pt x="6737" y="670"/>
                    </a:cubicBezTo>
                    <a:cubicBezTo>
                      <a:pt x="6592" y="734"/>
                      <a:pt x="6452" y="807"/>
                      <a:pt x="6315" y="887"/>
                    </a:cubicBezTo>
                    <a:lnTo>
                      <a:pt x="6212" y="946"/>
                    </a:lnTo>
                    <a:cubicBezTo>
                      <a:pt x="6022" y="1053"/>
                      <a:pt x="5834" y="1162"/>
                      <a:pt x="5643" y="1277"/>
                    </a:cubicBezTo>
                    <a:cubicBezTo>
                      <a:pt x="5225" y="1518"/>
                      <a:pt x="4851" y="1801"/>
                      <a:pt x="4502" y="2073"/>
                    </a:cubicBezTo>
                    <a:cubicBezTo>
                      <a:pt x="4361" y="2184"/>
                      <a:pt x="4229" y="2291"/>
                      <a:pt x="4104" y="2397"/>
                    </a:cubicBezTo>
                    <a:lnTo>
                      <a:pt x="4021" y="2505"/>
                    </a:lnTo>
                    <a:lnTo>
                      <a:pt x="3917" y="2641"/>
                    </a:lnTo>
                    <a:cubicBezTo>
                      <a:pt x="3698" y="2932"/>
                      <a:pt x="3460" y="3207"/>
                      <a:pt x="3217" y="3482"/>
                    </a:cubicBezTo>
                    <a:cubicBezTo>
                      <a:pt x="3085" y="3634"/>
                      <a:pt x="2955" y="3783"/>
                      <a:pt x="2827" y="3937"/>
                    </a:cubicBezTo>
                    <a:cubicBezTo>
                      <a:pt x="2717" y="4069"/>
                      <a:pt x="2608" y="4209"/>
                      <a:pt x="2468" y="4319"/>
                    </a:cubicBezTo>
                    <a:cubicBezTo>
                      <a:pt x="2408" y="4367"/>
                      <a:pt x="2341" y="4406"/>
                      <a:pt x="2269" y="4434"/>
                    </a:cubicBezTo>
                    <a:cubicBezTo>
                      <a:pt x="2174" y="4580"/>
                      <a:pt x="2079" y="4729"/>
                      <a:pt x="1988" y="4877"/>
                    </a:cubicBezTo>
                    <a:cubicBezTo>
                      <a:pt x="1831" y="4992"/>
                      <a:pt x="1691" y="5128"/>
                      <a:pt x="1572" y="5281"/>
                    </a:cubicBezTo>
                    <a:cubicBezTo>
                      <a:pt x="1448" y="5442"/>
                      <a:pt x="1330" y="5604"/>
                      <a:pt x="1235" y="5780"/>
                    </a:cubicBezTo>
                    <a:cubicBezTo>
                      <a:pt x="1034" y="6137"/>
                      <a:pt x="853" y="6548"/>
                      <a:pt x="669" y="7065"/>
                    </a:cubicBezTo>
                    <a:cubicBezTo>
                      <a:pt x="529" y="7442"/>
                      <a:pt x="427" y="7865"/>
                      <a:pt x="338" y="8393"/>
                    </a:cubicBezTo>
                    <a:cubicBezTo>
                      <a:pt x="295" y="8673"/>
                      <a:pt x="265" y="8956"/>
                      <a:pt x="232" y="9242"/>
                    </a:cubicBezTo>
                    <a:cubicBezTo>
                      <a:pt x="214" y="9430"/>
                      <a:pt x="192" y="9620"/>
                      <a:pt x="167" y="9810"/>
                    </a:cubicBezTo>
                    <a:cubicBezTo>
                      <a:pt x="104" y="10252"/>
                      <a:pt x="57" y="10688"/>
                      <a:pt x="27" y="11132"/>
                    </a:cubicBezTo>
                    <a:cubicBezTo>
                      <a:pt x="1" y="11565"/>
                      <a:pt x="1" y="12005"/>
                      <a:pt x="1" y="12443"/>
                    </a:cubicBezTo>
                    <a:cubicBezTo>
                      <a:pt x="1" y="12862"/>
                      <a:pt x="17" y="13276"/>
                      <a:pt x="31" y="13694"/>
                    </a:cubicBezTo>
                    <a:cubicBezTo>
                      <a:pt x="45" y="14128"/>
                      <a:pt x="90" y="14564"/>
                      <a:pt x="167" y="15085"/>
                    </a:cubicBezTo>
                    <a:cubicBezTo>
                      <a:pt x="230" y="15489"/>
                      <a:pt x="298" y="15923"/>
                      <a:pt x="406" y="16344"/>
                    </a:cubicBezTo>
                    <a:cubicBezTo>
                      <a:pt x="479" y="16620"/>
                      <a:pt x="563" y="16892"/>
                      <a:pt x="647" y="17166"/>
                    </a:cubicBezTo>
                    <a:lnTo>
                      <a:pt x="768" y="17578"/>
                    </a:lnTo>
                    <a:cubicBezTo>
                      <a:pt x="875" y="17949"/>
                      <a:pt x="1015" y="18353"/>
                      <a:pt x="1206" y="18841"/>
                    </a:cubicBezTo>
                    <a:cubicBezTo>
                      <a:pt x="1367" y="19263"/>
                      <a:pt x="1594" y="19655"/>
                      <a:pt x="1815" y="20035"/>
                    </a:cubicBezTo>
                    <a:cubicBezTo>
                      <a:pt x="1996" y="20346"/>
                      <a:pt x="2205" y="20638"/>
                      <a:pt x="2409" y="20933"/>
                    </a:cubicBezTo>
                    <a:lnTo>
                      <a:pt x="2553" y="21135"/>
                    </a:lnTo>
                    <a:lnTo>
                      <a:pt x="2623" y="21237"/>
                    </a:lnTo>
                    <a:cubicBezTo>
                      <a:pt x="2719" y="21376"/>
                      <a:pt x="2814" y="21513"/>
                      <a:pt x="2923" y="21646"/>
                    </a:cubicBezTo>
                    <a:cubicBezTo>
                      <a:pt x="3060" y="21810"/>
                      <a:pt x="3202" y="21973"/>
                      <a:pt x="3346" y="22134"/>
                    </a:cubicBezTo>
                    <a:cubicBezTo>
                      <a:pt x="3610" y="22431"/>
                      <a:pt x="3915" y="22707"/>
                      <a:pt x="4205" y="22971"/>
                    </a:cubicBezTo>
                    <a:lnTo>
                      <a:pt x="4327" y="23080"/>
                    </a:lnTo>
                    <a:cubicBezTo>
                      <a:pt x="4469" y="23210"/>
                      <a:pt x="4612" y="23334"/>
                      <a:pt x="4766" y="23448"/>
                    </a:cubicBezTo>
                    <a:cubicBezTo>
                      <a:pt x="4936" y="23576"/>
                      <a:pt x="5115" y="23686"/>
                      <a:pt x="5299" y="23797"/>
                    </a:cubicBezTo>
                    <a:cubicBezTo>
                      <a:pt x="5430" y="23878"/>
                      <a:pt x="5559" y="23969"/>
                      <a:pt x="5684" y="24057"/>
                    </a:cubicBezTo>
                    <a:lnTo>
                      <a:pt x="5864" y="24185"/>
                    </a:lnTo>
                    <a:lnTo>
                      <a:pt x="5967" y="24256"/>
                    </a:lnTo>
                    <a:cubicBezTo>
                      <a:pt x="6091" y="24339"/>
                      <a:pt x="6217" y="24424"/>
                      <a:pt x="6345" y="24501"/>
                    </a:cubicBezTo>
                    <a:cubicBezTo>
                      <a:pt x="6674" y="24715"/>
                      <a:pt x="7017" y="24916"/>
                      <a:pt x="7362" y="25111"/>
                    </a:cubicBezTo>
                    <a:lnTo>
                      <a:pt x="7490" y="25184"/>
                    </a:lnTo>
                    <a:cubicBezTo>
                      <a:pt x="7773" y="25342"/>
                      <a:pt x="8059" y="25500"/>
                      <a:pt x="8357" y="25626"/>
                    </a:cubicBezTo>
                    <a:cubicBezTo>
                      <a:pt x="8684" y="25762"/>
                      <a:pt x="9007" y="25896"/>
                      <a:pt x="9318" y="26051"/>
                    </a:cubicBezTo>
                    <a:cubicBezTo>
                      <a:pt x="9324" y="26051"/>
                      <a:pt x="9330" y="26048"/>
                      <a:pt x="9333" y="26043"/>
                    </a:cubicBezTo>
                    <a:lnTo>
                      <a:pt x="9337" y="26043"/>
                    </a:lnTo>
                    <a:lnTo>
                      <a:pt x="9380" y="26065"/>
                    </a:lnTo>
                    <a:cubicBezTo>
                      <a:pt x="10113" y="26460"/>
                      <a:pt x="10866" y="26817"/>
                      <a:pt x="11636" y="27133"/>
                    </a:cubicBezTo>
                    <a:cubicBezTo>
                      <a:pt x="12039" y="27307"/>
                      <a:pt x="12434" y="27483"/>
                      <a:pt x="12828" y="27674"/>
                    </a:cubicBezTo>
                    <a:cubicBezTo>
                      <a:pt x="12975" y="27747"/>
                      <a:pt x="13130" y="27821"/>
                      <a:pt x="13280" y="27890"/>
                    </a:cubicBezTo>
                    <a:lnTo>
                      <a:pt x="13419" y="27955"/>
                    </a:lnTo>
                    <a:cubicBezTo>
                      <a:pt x="13585" y="28030"/>
                      <a:pt x="13745" y="28107"/>
                      <a:pt x="13904" y="28191"/>
                    </a:cubicBezTo>
                    <a:cubicBezTo>
                      <a:pt x="14301" y="28419"/>
                      <a:pt x="14679" y="28676"/>
                      <a:pt x="15059" y="28936"/>
                    </a:cubicBezTo>
                    <a:lnTo>
                      <a:pt x="15247" y="29065"/>
                    </a:lnTo>
                    <a:cubicBezTo>
                      <a:pt x="15453" y="29201"/>
                      <a:pt x="15633" y="29351"/>
                      <a:pt x="15816" y="29508"/>
                    </a:cubicBezTo>
                    <a:lnTo>
                      <a:pt x="15897" y="29575"/>
                    </a:lnTo>
                    <a:lnTo>
                      <a:pt x="16100" y="29736"/>
                    </a:lnTo>
                    <a:lnTo>
                      <a:pt x="16194" y="29817"/>
                    </a:lnTo>
                    <a:lnTo>
                      <a:pt x="16346" y="29946"/>
                    </a:lnTo>
                    <a:lnTo>
                      <a:pt x="16429" y="30048"/>
                    </a:lnTo>
                    <a:lnTo>
                      <a:pt x="16470" y="30100"/>
                    </a:lnTo>
                    <a:cubicBezTo>
                      <a:pt x="16590" y="30227"/>
                      <a:pt x="16704" y="30361"/>
                      <a:pt x="16819" y="30497"/>
                    </a:cubicBezTo>
                    <a:cubicBezTo>
                      <a:pt x="17020" y="30727"/>
                      <a:pt x="17206" y="30971"/>
                      <a:pt x="17373" y="31227"/>
                    </a:cubicBezTo>
                    <a:cubicBezTo>
                      <a:pt x="17553" y="31535"/>
                      <a:pt x="17680" y="31802"/>
                      <a:pt x="17773" y="32074"/>
                    </a:cubicBezTo>
                    <a:cubicBezTo>
                      <a:pt x="17869" y="32395"/>
                      <a:pt x="17897" y="32735"/>
                      <a:pt x="17913" y="33055"/>
                    </a:cubicBezTo>
                    <a:cubicBezTo>
                      <a:pt x="17913" y="33434"/>
                      <a:pt x="17883" y="33808"/>
                      <a:pt x="17842" y="34179"/>
                    </a:cubicBezTo>
                    <a:cubicBezTo>
                      <a:pt x="17836" y="34193"/>
                      <a:pt x="17832" y="34208"/>
                      <a:pt x="17824" y="34222"/>
                    </a:cubicBezTo>
                    <a:lnTo>
                      <a:pt x="17832" y="34248"/>
                    </a:lnTo>
                    <a:cubicBezTo>
                      <a:pt x="17757" y="34429"/>
                      <a:pt x="17684" y="34608"/>
                      <a:pt x="17594" y="34780"/>
                    </a:cubicBezTo>
                    <a:cubicBezTo>
                      <a:pt x="17347" y="35233"/>
                      <a:pt x="17182" y="35577"/>
                      <a:pt x="17057" y="35901"/>
                    </a:cubicBezTo>
                    <a:lnTo>
                      <a:pt x="16959" y="36161"/>
                    </a:lnTo>
                    <a:lnTo>
                      <a:pt x="16897" y="36344"/>
                    </a:lnTo>
                    <a:cubicBezTo>
                      <a:pt x="16840" y="36493"/>
                      <a:pt x="16768" y="36634"/>
                      <a:pt x="16683" y="36769"/>
                    </a:cubicBezTo>
                    <a:cubicBezTo>
                      <a:pt x="16680" y="36769"/>
                      <a:pt x="16680" y="36773"/>
                      <a:pt x="16680" y="36773"/>
                    </a:cubicBezTo>
                    <a:lnTo>
                      <a:pt x="16474" y="37148"/>
                    </a:lnTo>
                    <a:lnTo>
                      <a:pt x="16266" y="37534"/>
                    </a:lnTo>
                    <a:lnTo>
                      <a:pt x="16177" y="37690"/>
                    </a:lnTo>
                    <a:lnTo>
                      <a:pt x="16000" y="38021"/>
                    </a:lnTo>
                    <a:lnTo>
                      <a:pt x="16000" y="38024"/>
                    </a:lnTo>
                    <a:lnTo>
                      <a:pt x="15946" y="38128"/>
                    </a:lnTo>
                    <a:lnTo>
                      <a:pt x="15956" y="38139"/>
                    </a:lnTo>
                    <a:lnTo>
                      <a:pt x="15791" y="38443"/>
                    </a:lnTo>
                    <a:cubicBezTo>
                      <a:pt x="15675" y="38656"/>
                      <a:pt x="15560" y="38866"/>
                      <a:pt x="15446" y="39081"/>
                    </a:cubicBezTo>
                    <a:cubicBezTo>
                      <a:pt x="15263" y="39408"/>
                      <a:pt x="15046" y="39816"/>
                      <a:pt x="14853" y="40234"/>
                    </a:cubicBezTo>
                    <a:cubicBezTo>
                      <a:pt x="14708" y="40539"/>
                      <a:pt x="14598" y="40855"/>
                      <a:pt x="14492" y="41174"/>
                    </a:cubicBezTo>
                    <a:lnTo>
                      <a:pt x="14433" y="41336"/>
                    </a:lnTo>
                    <a:cubicBezTo>
                      <a:pt x="14291" y="41751"/>
                      <a:pt x="14173" y="42173"/>
                      <a:pt x="14080" y="42602"/>
                    </a:cubicBezTo>
                    <a:cubicBezTo>
                      <a:pt x="13992" y="43016"/>
                      <a:pt x="13926" y="43438"/>
                      <a:pt x="13860" y="43865"/>
                    </a:cubicBezTo>
                    <a:cubicBezTo>
                      <a:pt x="13779" y="44394"/>
                      <a:pt x="13751" y="44790"/>
                      <a:pt x="13755" y="45235"/>
                    </a:cubicBezTo>
                    <a:cubicBezTo>
                      <a:pt x="13761" y="45642"/>
                      <a:pt x="13812" y="46086"/>
                      <a:pt x="13922" y="46632"/>
                    </a:cubicBezTo>
                    <a:cubicBezTo>
                      <a:pt x="13926" y="46673"/>
                      <a:pt x="13926" y="46717"/>
                      <a:pt x="13930" y="46761"/>
                    </a:cubicBezTo>
                    <a:cubicBezTo>
                      <a:pt x="14023" y="47135"/>
                      <a:pt x="14145" y="47503"/>
                      <a:pt x="14297" y="47858"/>
                    </a:cubicBezTo>
                    <a:lnTo>
                      <a:pt x="14370" y="48039"/>
                    </a:lnTo>
                    <a:lnTo>
                      <a:pt x="14536" y="48424"/>
                    </a:lnTo>
                    <a:lnTo>
                      <a:pt x="14646" y="48699"/>
                    </a:lnTo>
                    <a:lnTo>
                      <a:pt x="14689" y="48805"/>
                    </a:lnTo>
                    <a:cubicBezTo>
                      <a:pt x="14672" y="48848"/>
                      <a:pt x="14664" y="48895"/>
                      <a:pt x="14667" y="48942"/>
                    </a:cubicBezTo>
                    <a:lnTo>
                      <a:pt x="14667" y="48945"/>
                    </a:lnTo>
                    <a:lnTo>
                      <a:pt x="14689" y="48979"/>
                    </a:lnTo>
                    <a:lnTo>
                      <a:pt x="14704" y="49088"/>
                    </a:lnTo>
                    <a:cubicBezTo>
                      <a:pt x="14727" y="49256"/>
                      <a:pt x="14744" y="49385"/>
                      <a:pt x="14766" y="49511"/>
                    </a:cubicBezTo>
                    <a:cubicBezTo>
                      <a:pt x="14825" y="49734"/>
                      <a:pt x="14925" y="49943"/>
                      <a:pt x="15034" y="50155"/>
                    </a:cubicBezTo>
                    <a:cubicBezTo>
                      <a:pt x="15270" y="50587"/>
                      <a:pt x="15543" y="50996"/>
                      <a:pt x="15850" y="51379"/>
                    </a:cubicBezTo>
                    <a:cubicBezTo>
                      <a:pt x="16144" y="51750"/>
                      <a:pt x="16455" y="52106"/>
                      <a:pt x="16781" y="52451"/>
                    </a:cubicBezTo>
                    <a:cubicBezTo>
                      <a:pt x="17116" y="52802"/>
                      <a:pt x="17489" y="53108"/>
                      <a:pt x="17743" y="53310"/>
                    </a:cubicBezTo>
                    <a:cubicBezTo>
                      <a:pt x="18194" y="53669"/>
                      <a:pt x="18547" y="53923"/>
                      <a:pt x="18882" y="54132"/>
                    </a:cubicBezTo>
                    <a:cubicBezTo>
                      <a:pt x="19252" y="54363"/>
                      <a:pt x="19631" y="54583"/>
                      <a:pt x="20009" y="54800"/>
                    </a:cubicBezTo>
                    <a:cubicBezTo>
                      <a:pt x="20820" y="55263"/>
                      <a:pt x="21697" y="55563"/>
                      <a:pt x="22373" y="55772"/>
                    </a:cubicBezTo>
                    <a:lnTo>
                      <a:pt x="22589" y="55838"/>
                    </a:lnTo>
                    <a:cubicBezTo>
                      <a:pt x="23017" y="55967"/>
                      <a:pt x="23451" y="56074"/>
                      <a:pt x="23890" y="56158"/>
                    </a:cubicBezTo>
                    <a:cubicBezTo>
                      <a:pt x="24349" y="56242"/>
                      <a:pt x="24851" y="56312"/>
                      <a:pt x="25427" y="56370"/>
                    </a:cubicBezTo>
                    <a:lnTo>
                      <a:pt x="25545" y="56380"/>
                    </a:lnTo>
                    <a:lnTo>
                      <a:pt x="25879" y="56414"/>
                    </a:lnTo>
                    <a:cubicBezTo>
                      <a:pt x="26036" y="56429"/>
                      <a:pt x="26198" y="56443"/>
                      <a:pt x="26353" y="56459"/>
                    </a:cubicBezTo>
                    <a:lnTo>
                      <a:pt x="26462" y="56469"/>
                    </a:lnTo>
                    <a:cubicBezTo>
                      <a:pt x="26698" y="56495"/>
                      <a:pt x="26937" y="56520"/>
                      <a:pt x="27179" y="56528"/>
                    </a:cubicBezTo>
                    <a:cubicBezTo>
                      <a:pt x="27277" y="56532"/>
                      <a:pt x="27376" y="56532"/>
                      <a:pt x="27479" y="56532"/>
                    </a:cubicBezTo>
                    <a:cubicBezTo>
                      <a:pt x="27493" y="56532"/>
                      <a:pt x="27506" y="56532"/>
                      <a:pt x="27520" y="56532"/>
                    </a:cubicBezTo>
                    <a:cubicBezTo>
                      <a:pt x="27670" y="56532"/>
                      <a:pt x="27820" y="56525"/>
                      <a:pt x="27968" y="56510"/>
                    </a:cubicBezTo>
                    <a:cubicBezTo>
                      <a:pt x="28210" y="56488"/>
                      <a:pt x="28448" y="56455"/>
                      <a:pt x="28687" y="56418"/>
                    </a:cubicBezTo>
                    <a:cubicBezTo>
                      <a:pt x="29014" y="56374"/>
                      <a:pt x="29337" y="56348"/>
                      <a:pt x="29664" y="56331"/>
                    </a:cubicBezTo>
                    <a:lnTo>
                      <a:pt x="29836" y="56331"/>
                    </a:lnTo>
                    <a:lnTo>
                      <a:pt x="29891" y="56341"/>
                    </a:lnTo>
                    <a:lnTo>
                      <a:pt x="29972" y="56337"/>
                    </a:lnTo>
                    <a:cubicBezTo>
                      <a:pt x="29982" y="56346"/>
                      <a:pt x="29991" y="56355"/>
                      <a:pt x="30001" y="56362"/>
                    </a:cubicBezTo>
                    <a:lnTo>
                      <a:pt x="30050" y="56374"/>
                    </a:lnTo>
                    <a:cubicBezTo>
                      <a:pt x="30104" y="56414"/>
                      <a:pt x="30170" y="56437"/>
                      <a:pt x="30255" y="56439"/>
                    </a:cubicBezTo>
                    <a:cubicBezTo>
                      <a:pt x="30476" y="56417"/>
                      <a:pt x="30697" y="56406"/>
                      <a:pt x="30919" y="56406"/>
                    </a:cubicBezTo>
                    <a:lnTo>
                      <a:pt x="31077" y="56412"/>
                    </a:lnTo>
                    <a:lnTo>
                      <a:pt x="31254" y="56414"/>
                    </a:lnTo>
                    <a:lnTo>
                      <a:pt x="31569" y="56418"/>
                    </a:lnTo>
                    <a:cubicBezTo>
                      <a:pt x="31646" y="56418"/>
                      <a:pt x="31719" y="56418"/>
                      <a:pt x="31796" y="56414"/>
                    </a:cubicBezTo>
                    <a:cubicBezTo>
                      <a:pt x="32149" y="56404"/>
                      <a:pt x="32494" y="56374"/>
                      <a:pt x="32865" y="56341"/>
                    </a:cubicBezTo>
                    <a:lnTo>
                      <a:pt x="33180" y="56315"/>
                    </a:lnTo>
                    <a:cubicBezTo>
                      <a:pt x="33485" y="56289"/>
                      <a:pt x="33786" y="56271"/>
                      <a:pt x="34090" y="56254"/>
                    </a:cubicBezTo>
                    <a:lnTo>
                      <a:pt x="34634" y="56221"/>
                    </a:lnTo>
                    <a:cubicBezTo>
                      <a:pt x="34868" y="56205"/>
                      <a:pt x="35103" y="56191"/>
                      <a:pt x="35339" y="56172"/>
                    </a:cubicBezTo>
                    <a:cubicBezTo>
                      <a:pt x="35527" y="56158"/>
                      <a:pt x="35714" y="56132"/>
                      <a:pt x="35905" y="56103"/>
                    </a:cubicBezTo>
                    <a:lnTo>
                      <a:pt x="36021" y="56087"/>
                    </a:lnTo>
                    <a:lnTo>
                      <a:pt x="36496" y="56029"/>
                    </a:lnTo>
                    <a:cubicBezTo>
                      <a:pt x="36756" y="55996"/>
                      <a:pt x="37017" y="55963"/>
                      <a:pt x="37277" y="55941"/>
                    </a:cubicBezTo>
                    <a:cubicBezTo>
                      <a:pt x="37549" y="55919"/>
                      <a:pt x="37824" y="55890"/>
                      <a:pt x="38096" y="55860"/>
                    </a:cubicBezTo>
                    <a:lnTo>
                      <a:pt x="38463" y="55819"/>
                    </a:lnTo>
                    <a:lnTo>
                      <a:pt x="38845" y="55779"/>
                    </a:lnTo>
                    <a:cubicBezTo>
                      <a:pt x="39332" y="55724"/>
                      <a:pt x="39821" y="55669"/>
                      <a:pt x="40310" y="55593"/>
                    </a:cubicBezTo>
                    <a:lnTo>
                      <a:pt x="40904" y="55485"/>
                    </a:lnTo>
                    <a:lnTo>
                      <a:pt x="41176" y="55442"/>
                    </a:lnTo>
                    <a:lnTo>
                      <a:pt x="41340" y="55413"/>
                    </a:lnTo>
                    <a:lnTo>
                      <a:pt x="41683" y="55354"/>
                    </a:lnTo>
                    <a:cubicBezTo>
                      <a:pt x="42270" y="55259"/>
                      <a:pt x="42710" y="55167"/>
                      <a:pt x="43106" y="55060"/>
                    </a:cubicBezTo>
                    <a:cubicBezTo>
                      <a:pt x="43313" y="55005"/>
                      <a:pt x="43510" y="54942"/>
                      <a:pt x="43727" y="54865"/>
                    </a:cubicBezTo>
                    <a:cubicBezTo>
                      <a:pt x="43836" y="54823"/>
                      <a:pt x="43941" y="54775"/>
                      <a:pt x="44042" y="54719"/>
                    </a:cubicBezTo>
                    <a:lnTo>
                      <a:pt x="44135" y="54638"/>
                    </a:lnTo>
                    <a:lnTo>
                      <a:pt x="44168" y="54634"/>
                    </a:lnTo>
                    <a:cubicBezTo>
                      <a:pt x="44318" y="54506"/>
                      <a:pt x="44422" y="54325"/>
                      <a:pt x="44359" y="54091"/>
                    </a:cubicBezTo>
                    <a:cubicBezTo>
                      <a:pt x="44459" y="54014"/>
                      <a:pt x="44556" y="53931"/>
                      <a:pt x="44645" y="53840"/>
                    </a:cubicBezTo>
                    <a:cubicBezTo>
                      <a:pt x="44780" y="53702"/>
                      <a:pt x="44924" y="53566"/>
                      <a:pt x="45070" y="53438"/>
                    </a:cubicBezTo>
                    <a:cubicBezTo>
                      <a:pt x="45231" y="53299"/>
                      <a:pt x="45384" y="53151"/>
                      <a:pt x="45529" y="52997"/>
                    </a:cubicBezTo>
                    <a:cubicBezTo>
                      <a:pt x="45636" y="52887"/>
                      <a:pt x="45750" y="52774"/>
                      <a:pt x="45867" y="52673"/>
                    </a:cubicBezTo>
                    <a:cubicBezTo>
                      <a:pt x="46006" y="52575"/>
                      <a:pt x="46152" y="52486"/>
                      <a:pt x="46297" y="52394"/>
                    </a:cubicBezTo>
                    <a:lnTo>
                      <a:pt x="46546" y="52236"/>
                    </a:lnTo>
                    <a:cubicBezTo>
                      <a:pt x="46798" y="52079"/>
                      <a:pt x="47064" y="51945"/>
                      <a:pt x="47339" y="51834"/>
                    </a:cubicBezTo>
                    <a:lnTo>
                      <a:pt x="47581" y="51733"/>
                    </a:lnTo>
                    <a:lnTo>
                      <a:pt x="47882" y="51613"/>
                    </a:lnTo>
                    <a:cubicBezTo>
                      <a:pt x="48109" y="51525"/>
                      <a:pt x="48349" y="51469"/>
                      <a:pt x="48590" y="51422"/>
                    </a:cubicBezTo>
                    <a:cubicBezTo>
                      <a:pt x="48921" y="51349"/>
                      <a:pt x="49256" y="51274"/>
                      <a:pt x="49579" y="51183"/>
                    </a:cubicBezTo>
                    <a:cubicBezTo>
                      <a:pt x="49696" y="51150"/>
                      <a:pt x="49810" y="51113"/>
                      <a:pt x="49926" y="51077"/>
                    </a:cubicBezTo>
                    <a:cubicBezTo>
                      <a:pt x="50041" y="51040"/>
                      <a:pt x="50158" y="51000"/>
                      <a:pt x="50275" y="50967"/>
                    </a:cubicBezTo>
                    <a:cubicBezTo>
                      <a:pt x="50449" y="50922"/>
                      <a:pt x="50625" y="50868"/>
                      <a:pt x="50797" y="50817"/>
                    </a:cubicBezTo>
                    <a:lnTo>
                      <a:pt x="51094" y="50724"/>
                    </a:lnTo>
                    <a:cubicBezTo>
                      <a:pt x="51664" y="50555"/>
                      <a:pt x="52240" y="50387"/>
                      <a:pt x="52819" y="50247"/>
                    </a:cubicBezTo>
                    <a:lnTo>
                      <a:pt x="53014" y="50204"/>
                    </a:lnTo>
                    <a:cubicBezTo>
                      <a:pt x="53467" y="50096"/>
                      <a:pt x="53921" y="49990"/>
                      <a:pt x="54379" y="49917"/>
                    </a:cubicBezTo>
                    <a:cubicBezTo>
                      <a:pt x="54935" y="49843"/>
                      <a:pt x="55499" y="49836"/>
                      <a:pt x="56051" y="49832"/>
                    </a:cubicBezTo>
                    <a:lnTo>
                      <a:pt x="56318" y="49832"/>
                    </a:lnTo>
                    <a:lnTo>
                      <a:pt x="56424" y="49828"/>
                    </a:lnTo>
                    <a:cubicBezTo>
                      <a:pt x="56746" y="49828"/>
                      <a:pt x="57071" y="49847"/>
                      <a:pt x="57392" y="49883"/>
                    </a:cubicBezTo>
                    <a:cubicBezTo>
                      <a:pt x="57654" y="49924"/>
                      <a:pt x="57837" y="49950"/>
                      <a:pt x="58028" y="49979"/>
                    </a:cubicBezTo>
                    <a:cubicBezTo>
                      <a:pt x="58123" y="49990"/>
                      <a:pt x="58225" y="50009"/>
                      <a:pt x="58324" y="50027"/>
                    </a:cubicBezTo>
                    <a:cubicBezTo>
                      <a:pt x="58371" y="50040"/>
                      <a:pt x="58418" y="50051"/>
                      <a:pt x="58468" y="50056"/>
                    </a:cubicBezTo>
                    <a:cubicBezTo>
                      <a:pt x="58536" y="50068"/>
                      <a:pt x="58607" y="50074"/>
                      <a:pt x="58676" y="50075"/>
                    </a:cubicBezTo>
                    <a:cubicBezTo>
                      <a:pt x="58736" y="50074"/>
                      <a:pt x="58796" y="50069"/>
                      <a:pt x="58856" y="50060"/>
                    </a:cubicBezTo>
                    <a:cubicBezTo>
                      <a:pt x="58913" y="50048"/>
                      <a:pt x="58966" y="50024"/>
                      <a:pt x="59015" y="49990"/>
                    </a:cubicBezTo>
                    <a:cubicBezTo>
                      <a:pt x="59362" y="49847"/>
                      <a:pt x="59601" y="49707"/>
                      <a:pt x="59821" y="49538"/>
                    </a:cubicBezTo>
                    <a:cubicBezTo>
                      <a:pt x="60127" y="49318"/>
                      <a:pt x="60415" y="49074"/>
                      <a:pt x="60680" y="48807"/>
                    </a:cubicBezTo>
                    <a:cubicBezTo>
                      <a:pt x="60785" y="48701"/>
                      <a:pt x="60887" y="48590"/>
                      <a:pt x="60988" y="48481"/>
                    </a:cubicBezTo>
                    <a:cubicBezTo>
                      <a:pt x="61132" y="48330"/>
                      <a:pt x="61275" y="48176"/>
                      <a:pt x="61425" y="48033"/>
                    </a:cubicBezTo>
                    <a:lnTo>
                      <a:pt x="61638" y="47822"/>
                    </a:lnTo>
                    <a:lnTo>
                      <a:pt x="61855" y="47609"/>
                    </a:lnTo>
                    <a:cubicBezTo>
                      <a:pt x="61962" y="47497"/>
                      <a:pt x="62060" y="47385"/>
                      <a:pt x="62160" y="47267"/>
                    </a:cubicBezTo>
                    <a:lnTo>
                      <a:pt x="62277" y="47128"/>
                    </a:lnTo>
                    <a:lnTo>
                      <a:pt x="62539" y="46823"/>
                    </a:lnTo>
                    <a:lnTo>
                      <a:pt x="62862" y="46452"/>
                    </a:lnTo>
                    <a:cubicBezTo>
                      <a:pt x="63518" y="45696"/>
                      <a:pt x="64076" y="44957"/>
                      <a:pt x="64495" y="44393"/>
                    </a:cubicBezTo>
                    <a:lnTo>
                      <a:pt x="64782" y="44014"/>
                    </a:lnTo>
                    <a:cubicBezTo>
                      <a:pt x="64957" y="43784"/>
                      <a:pt x="65136" y="43552"/>
                      <a:pt x="65302" y="43309"/>
                    </a:cubicBezTo>
                    <a:cubicBezTo>
                      <a:pt x="65542" y="42969"/>
                      <a:pt x="65763" y="42616"/>
                      <a:pt x="65963" y="42253"/>
                    </a:cubicBezTo>
                    <a:cubicBezTo>
                      <a:pt x="66070" y="42062"/>
                      <a:pt x="66176" y="41878"/>
                      <a:pt x="66287" y="41695"/>
                    </a:cubicBezTo>
                    <a:lnTo>
                      <a:pt x="66463" y="41420"/>
                    </a:lnTo>
                    <a:lnTo>
                      <a:pt x="66636" y="41144"/>
                    </a:lnTo>
                    <a:cubicBezTo>
                      <a:pt x="66740" y="40976"/>
                      <a:pt x="66845" y="40806"/>
                      <a:pt x="66943" y="40630"/>
                    </a:cubicBezTo>
                    <a:cubicBezTo>
                      <a:pt x="67036" y="40476"/>
                      <a:pt x="67116" y="40310"/>
                      <a:pt x="67197" y="40149"/>
                    </a:cubicBezTo>
                    <a:lnTo>
                      <a:pt x="67289" y="39962"/>
                    </a:lnTo>
                    <a:lnTo>
                      <a:pt x="67564" y="39429"/>
                    </a:lnTo>
                    <a:cubicBezTo>
                      <a:pt x="67680" y="39202"/>
                      <a:pt x="67798" y="38974"/>
                      <a:pt x="67913" y="38743"/>
                    </a:cubicBezTo>
                    <a:cubicBezTo>
                      <a:pt x="68118" y="38335"/>
                      <a:pt x="68305" y="37924"/>
                      <a:pt x="68488" y="37506"/>
                    </a:cubicBezTo>
                    <a:lnTo>
                      <a:pt x="68691" y="37058"/>
                    </a:lnTo>
                    <a:cubicBezTo>
                      <a:pt x="68904" y="36584"/>
                      <a:pt x="69116" y="36110"/>
                      <a:pt x="69292" y="35626"/>
                    </a:cubicBezTo>
                    <a:cubicBezTo>
                      <a:pt x="69527" y="34995"/>
                      <a:pt x="69737" y="34360"/>
                      <a:pt x="69939" y="33718"/>
                    </a:cubicBezTo>
                    <a:cubicBezTo>
                      <a:pt x="70056" y="33354"/>
                      <a:pt x="70145" y="32987"/>
                      <a:pt x="70232" y="32616"/>
                    </a:cubicBezTo>
                    <a:cubicBezTo>
                      <a:pt x="70295" y="32363"/>
                      <a:pt x="70358" y="32110"/>
                      <a:pt x="70427" y="31856"/>
                    </a:cubicBezTo>
                    <a:lnTo>
                      <a:pt x="70494" y="31612"/>
                    </a:lnTo>
                    <a:cubicBezTo>
                      <a:pt x="70559" y="31380"/>
                      <a:pt x="70622" y="31145"/>
                      <a:pt x="70673" y="30910"/>
                    </a:cubicBezTo>
                    <a:cubicBezTo>
                      <a:pt x="70733" y="30653"/>
                      <a:pt x="70780" y="30392"/>
                      <a:pt x="70827" y="30136"/>
                    </a:cubicBezTo>
                    <a:lnTo>
                      <a:pt x="70887" y="29827"/>
                    </a:lnTo>
                    <a:lnTo>
                      <a:pt x="70887" y="29827"/>
                    </a:lnTo>
                    <a:cubicBezTo>
                      <a:pt x="70887" y="29831"/>
                      <a:pt x="70865" y="29945"/>
                      <a:pt x="70865" y="29945"/>
                    </a:cubicBezTo>
                    <a:lnTo>
                      <a:pt x="70952" y="29512"/>
                    </a:lnTo>
                    <a:cubicBezTo>
                      <a:pt x="71010" y="29222"/>
                      <a:pt x="71070" y="28928"/>
                      <a:pt x="71118" y="28634"/>
                    </a:cubicBezTo>
                    <a:cubicBezTo>
                      <a:pt x="71165" y="28351"/>
                      <a:pt x="71198" y="28069"/>
                      <a:pt x="71231" y="27783"/>
                    </a:cubicBezTo>
                    <a:lnTo>
                      <a:pt x="71283" y="27360"/>
                    </a:lnTo>
                    <a:lnTo>
                      <a:pt x="71334" y="26981"/>
                    </a:lnTo>
                    <a:cubicBezTo>
                      <a:pt x="71375" y="26685"/>
                      <a:pt x="71419" y="26384"/>
                      <a:pt x="71444" y="26079"/>
                    </a:cubicBezTo>
                    <a:cubicBezTo>
                      <a:pt x="71484" y="25661"/>
                      <a:pt x="71499" y="25239"/>
                      <a:pt x="71503" y="24820"/>
                    </a:cubicBezTo>
                    <a:cubicBezTo>
                      <a:pt x="71507" y="24397"/>
                      <a:pt x="71488" y="23976"/>
                      <a:pt x="71470" y="23558"/>
                    </a:cubicBezTo>
                    <a:cubicBezTo>
                      <a:pt x="71452" y="23160"/>
                      <a:pt x="71418" y="22760"/>
                      <a:pt x="71367" y="22368"/>
                    </a:cubicBezTo>
                    <a:cubicBezTo>
                      <a:pt x="71316" y="21990"/>
                      <a:pt x="71239" y="21615"/>
                      <a:pt x="71162" y="21245"/>
                    </a:cubicBezTo>
                    <a:lnTo>
                      <a:pt x="71128" y="21097"/>
                    </a:lnTo>
                    <a:cubicBezTo>
                      <a:pt x="71044" y="20675"/>
                      <a:pt x="70945" y="20223"/>
                      <a:pt x="70801" y="19786"/>
                    </a:cubicBezTo>
                    <a:cubicBezTo>
                      <a:pt x="70682" y="19412"/>
                      <a:pt x="70535" y="19046"/>
                      <a:pt x="70364" y="18693"/>
                    </a:cubicBezTo>
                    <a:cubicBezTo>
                      <a:pt x="70195" y="18356"/>
                      <a:pt x="69997" y="18028"/>
                      <a:pt x="69794" y="17709"/>
                    </a:cubicBezTo>
                    <a:cubicBezTo>
                      <a:pt x="69530" y="17302"/>
                      <a:pt x="69288" y="16993"/>
                      <a:pt x="69036" y="16736"/>
                    </a:cubicBezTo>
                    <a:cubicBezTo>
                      <a:pt x="68742" y="16440"/>
                      <a:pt x="68371" y="16174"/>
                      <a:pt x="67901" y="15931"/>
                    </a:cubicBezTo>
                    <a:cubicBezTo>
                      <a:pt x="67412" y="15683"/>
                      <a:pt x="66903" y="15551"/>
                      <a:pt x="66436" y="15551"/>
                    </a:cubicBezTo>
                    <a:cubicBezTo>
                      <a:pt x="66428" y="15551"/>
                      <a:pt x="66420" y="15551"/>
                      <a:pt x="66412" y="15551"/>
                    </a:cubicBezTo>
                    <a:cubicBezTo>
                      <a:pt x="66296" y="15551"/>
                      <a:pt x="66181" y="15560"/>
                      <a:pt x="66066" y="15577"/>
                    </a:cubicBezTo>
                    <a:cubicBezTo>
                      <a:pt x="65974" y="15591"/>
                      <a:pt x="65885" y="15609"/>
                      <a:pt x="65798" y="15624"/>
                    </a:cubicBezTo>
                    <a:lnTo>
                      <a:pt x="65593" y="15660"/>
                    </a:lnTo>
                    <a:cubicBezTo>
                      <a:pt x="65387" y="15701"/>
                      <a:pt x="65189" y="15764"/>
                      <a:pt x="64998" y="15849"/>
                    </a:cubicBezTo>
                    <a:cubicBezTo>
                      <a:pt x="64783" y="15935"/>
                      <a:pt x="64576" y="16053"/>
                      <a:pt x="64355" y="16200"/>
                    </a:cubicBezTo>
                    <a:cubicBezTo>
                      <a:pt x="63900" y="16513"/>
                      <a:pt x="63587" y="16964"/>
                      <a:pt x="63323" y="17412"/>
                    </a:cubicBezTo>
                    <a:cubicBezTo>
                      <a:pt x="63260" y="17510"/>
                      <a:pt x="63210" y="17613"/>
                      <a:pt x="63155" y="17717"/>
                    </a:cubicBezTo>
                    <a:cubicBezTo>
                      <a:pt x="63053" y="17908"/>
                      <a:pt x="62952" y="18098"/>
                      <a:pt x="62821" y="18267"/>
                    </a:cubicBezTo>
                    <a:cubicBezTo>
                      <a:pt x="62740" y="18347"/>
                      <a:pt x="62654" y="18421"/>
                      <a:pt x="62564" y="18491"/>
                    </a:cubicBezTo>
                    <a:cubicBezTo>
                      <a:pt x="62498" y="18532"/>
                      <a:pt x="62429" y="18568"/>
                      <a:pt x="62357" y="18597"/>
                    </a:cubicBezTo>
                    <a:cubicBezTo>
                      <a:pt x="62280" y="18619"/>
                      <a:pt x="62200" y="18633"/>
                      <a:pt x="62123" y="18649"/>
                    </a:cubicBezTo>
                    <a:cubicBezTo>
                      <a:pt x="62090" y="18649"/>
                      <a:pt x="62054" y="18649"/>
                      <a:pt x="62017" y="18645"/>
                    </a:cubicBezTo>
                    <a:cubicBezTo>
                      <a:pt x="61957" y="18629"/>
                      <a:pt x="61900" y="18608"/>
                      <a:pt x="61845" y="18582"/>
                    </a:cubicBezTo>
                    <a:cubicBezTo>
                      <a:pt x="61558" y="18432"/>
                      <a:pt x="61304" y="18234"/>
                      <a:pt x="61051" y="18024"/>
                    </a:cubicBezTo>
                    <a:cubicBezTo>
                      <a:pt x="60915" y="17904"/>
                      <a:pt x="60787" y="17756"/>
                      <a:pt x="60647" y="17566"/>
                    </a:cubicBezTo>
                    <a:lnTo>
                      <a:pt x="60513" y="17370"/>
                    </a:lnTo>
                    <a:cubicBezTo>
                      <a:pt x="60153" y="16838"/>
                      <a:pt x="59866" y="16270"/>
                      <a:pt x="59594" y="15722"/>
                    </a:cubicBezTo>
                    <a:cubicBezTo>
                      <a:pt x="59415" y="15362"/>
                      <a:pt x="59275" y="15084"/>
                      <a:pt x="59109" y="14816"/>
                    </a:cubicBezTo>
                    <a:cubicBezTo>
                      <a:pt x="58914" y="14500"/>
                      <a:pt x="58720" y="14181"/>
                      <a:pt x="58533" y="13856"/>
                    </a:cubicBezTo>
                    <a:cubicBezTo>
                      <a:pt x="58169" y="13220"/>
                      <a:pt x="57675" y="12690"/>
                      <a:pt x="57156" y="12162"/>
                    </a:cubicBezTo>
                    <a:cubicBezTo>
                      <a:pt x="56911" y="11911"/>
                      <a:pt x="56613" y="11622"/>
                      <a:pt x="56272" y="11401"/>
                    </a:cubicBezTo>
                    <a:cubicBezTo>
                      <a:pt x="56040" y="11243"/>
                      <a:pt x="55797" y="11097"/>
                      <a:pt x="55556" y="10950"/>
                    </a:cubicBezTo>
                    <a:lnTo>
                      <a:pt x="55244" y="10765"/>
                    </a:lnTo>
                    <a:cubicBezTo>
                      <a:pt x="55094" y="10673"/>
                      <a:pt x="54940" y="10586"/>
                      <a:pt x="54782" y="10501"/>
                    </a:cubicBezTo>
                    <a:cubicBezTo>
                      <a:pt x="54758" y="10473"/>
                      <a:pt x="54728" y="10452"/>
                      <a:pt x="54694" y="10438"/>
                    </a:cubicBezTo>
                    <a:cubicBezTo>
                      <a:pt x="54386" y="10295"/>
                      <a:pt x="54114" y="10175"/>
                      <a:pt x="53819" y="10119"/>
                    </a:cubicBezTo>
                    <a:cubicBezTo>
                      <a:pt x="53545" y="10068"/>
                      <a:pt x="53269" y="10024"/>
                      <a:pt x="52991" y="10005"/>
                    </a:cubicBezTo>
                    <a:cubicBezTo>
                      <a:pt x="52514" y="9971"/>
                      <a:pt x="52039" y="9969"/>
                      <a:pt x="51558" y="9969"/>
                    </a:cubicBezTo>
                    <a:cubicBezTo>
                      <a:pt x="51140" y="9971"/>
                      <a:pt x="50692" y="10005"/>
                      <a:pt x="50189" y="10063"/>
                    </a:cubicBezTo>
                    <a:cubicBezTo>
                      <a:pt x="49750" y="10119"/>
                      <a:pt x="49315" y="10210"/>
                      <a:pt x="48890" y="10339"/>
                    </a:cubicBezTo>
                    <a:cubicBezTo>
                      <a:pt x="48677" y="10397"/>
                      <a:pt x="48464" y="10464"/>
                      <a:pt x="48252" y="10529"/>
                    </a:cubicBezTo>
                    <a:lnTo>
                      <a:pt x="47711" y="10699"/>
                    </a:lnTo>
                    <a:lnTo>
                      <a:pt x="47264" y="10827"/>
                    </a:lnTo>
                    <a:cubicBezTo>
                      <a:pt x="46999" y="10905"/>
                      <a:pt x="46735" y="10978"/>
                      <a:pt x="46474" y="11071"/>
                    </a:cubicBezTo>
                    <a:cubicBezTo>
                      <a:pt x="46100" y="11195"/>
                      <a:pt x="45733" y="11346"/>
                      <a:pt x="45369" y="11496"/>
                    </a:cubicBezTo>
                    <a:lnTo>
                      <a:pt x="45193" y="11569"/>
                    </a:lnTo>
                    <a:cubicBezTo>
                      <a:pt x="44764" y="11741"/>
                      <a:pt x="44335" y="11914"/>
                      <a:pt x="43913" y="12097"/>
                    </a:cubicBezTo>
                    <a:cubicBezTo>
                      <a:pt x="43442" y="12303"/>
                      <a:pt x="42980" y="12533"/>
                      <a:pt x="42525" y="12773"/>
                    </a:cubicBezTo>
                    <a:cubicBezTo>
                      <a:pt x="42305" y="12886"/>
                      <a:pt x="42088" y="13012"/>
                      <a:pt x="41871" y="13132"/>
                    </a:cubicBezTo>
                    <a:cubicBezTo>
                      <a:pt x="41640" y="13266"/>
                      <a:pt x="41407" y="13392"/>
                      <a:pt x="41177" y="13518"/>
                    </a:cubicBezTo>
                    <a:lnTo>
                      <a:pt x="41046" y="13583"/>
                    </a:lnTo>
                    <a:cubicBezTo>
                      <a:pt x="40645" y="13792"/>
                      <a:pt x="40241" y="14003"/>
                      <a:pt x="39830" y="14194"/>
                    </a:cubicBezTo>
                    <a:lnTo>
                      <a:pt x="39279" y="14443"/>
                    </a:lnTo>
                    <a:cubicBezTo>
                      <a:pt x="39000" y="14571"/>
                      <a:pt x="38722" y="14700"/>
                      <a:pt x="38442" y="14821"/>
                    </a:cubicBezTo>
                    <a:lnTo>
                      <a:pt x="38430" y="14824"/>
                    </a:lnTo>
                    <a:lnTo>
                      <a:pt x="38434" y="14824"/>
                    </a:lnTo>
                    <a:lnTo>
                      <a:pt x="38413" y="14836"/>
                    </a:lnTo>
                    <a:cubicBezTo>
                      <a:pt x="38038" y="14986"/>
                      <a:pt x="37642" y="15128"/>
                      <a:pt x="37242" y="15276"/>
                    </a:cubicBezTo>
                    <a:lnTo>
                      <a:pt x="37121" y="15319"/>
                    </a:lnTo>
                    <a:cubicBezTo>
                      <a:pt x="36655" y="15489"/>
                      <a:pt x="36181" y="15643"/>
                      <a:pt x="35703" y="15782"/>
                    </a:cubicBezTo>
                    <a:cubicBezTo>
                      <a:pt x="35230" y="15922"/>
                      <a:pt x="34739" y="16028"/>
                      <a:pt x="34235" y="16131"/>
                    </a:cubicBezTo>
                    <a:cubicBezTo>
                      <a:pt x="33736" y="16238"/>
                      <a:pt x="33252" y="16332"/>
                      <a:pt x="32749" y="16403"/>
                    </a:cubicBezTo>
                    <a:cubicBezTo>
                      <a:pt x="32131" y="16468"/>
                      <a:pt x="31580" y="16506"/>
                      <a:pt x="31068" y="16510"/>
                    </a:cubicBezTo>
                    <a:cubicBezTo>
                      <a:pt x="30961" y="16498"/>
                      <a:pt x="30855" y="16487"/>
                      <a:pt x="30749" y="16474"/>
                    </a:cubicBezTo>
                    <a:cubicBezTo>
                      <a:pt x="30352" y="16413"/>
                      <a:pt x="30010" y="16359"/>
                      <a:pt x="29672" y="16288"/>
                    </a:cubicBezTo>
                    <a:cubicBezTo>
                      <a:pt x="29511" y="16253"/>
                      <a:pt x="29353" y="16203"/>
                      <a:pt x="29199" y="16142"/>
                    </a:cubicBezTo>
                    <a:cubicBezTo>
                      <a:pt x="29044" y="16087"/>
                      <a:pt x="28890" y="16026"/>
                      <a:pt x="28740" y="15961"/>
                    </a:cubicBezTo>
                    <a:cubicBezTo>
                      <a:pt x="28340" y="15778"/>
                      <a:pt x="27991" y="15577"/>
                      <a:pt x="27680" y="15349"/>
                    </a:cubicBezTo>
                    <a:cubicBezTo>
                      <a:pt x="27477" y="15189"/>
                      <a:pt x="27276" y="15022"/>
                      <a:pt x="27074" y="14850"/>
                    </a:cubicBezTo>
                    <a:cubicBezTo>
                      <a:pt x="26890" y="14696"/>
                      <a:pt x="26725" y="14521"/>
                      <a:pt x="26560" y="14347"/>
                    </a:cubicBezTo>
                    <a:lnTo>
                      <a:pt x="26398" y="14174"/>
                    </a:lnTo>
                    <a:cubicBezTo>
                      <a:pt x="25962" y="13727"/>
                      <a:pt x="25536" y="13269"/>
                      <a:pt x="25121" y="12801"/>
                    </a:cubicBezTo>
                    <a:cubicBezTo>
                      <a:pt x="24967" y="12629"/>
                      <a:pt x="24809" y="12460"/>
                      <a:pt x="24651" y="12288"/>
                    </a:cubicBezTo>
                    <a:cubicBezTo>
                      <a:pt x="24413" y="12034"/>
                      <a:pt x="24175" y="11778"/>
                      <a:pt x="23950" y="11509"/>
                    </a:cubicBezTo>
                    <a:cubicBezTo>
                      <a:pt x="23796" y="11326"/>
                      <a:pt x="23637" y="11139"/>
                      <a:pt x="23479" y="10956"/>
                    </a:cubicBezTo>
                    <a:cubicBezTo>
                      <a:pt x="23275" y="10718"/>
                      <a:pt x="23073" y="10478"/>
                      <a:pt x="22875" y="10233"/>
                    </a:cubicBezTo>
                    <a:lnTo>
                      <a:pt x="22439" y="9642"/>
                    </a:lnTo>
                    <a:cubicBezTo>
                      <a:pt x="22027" y="9076"/>
                      <a:pt x="21597" y="8489"/>
                      <a:pt x="21113" y="7971"/>
                    </a:cubicBezTo>
                    <a:cubicBezTo>
                      <a:pt x="20926" y="7772"/>
                      <a:pt x="20742" y="7571"/>
                      <a:pt x="20559" y="7368"/>
                    </a:cubicBezTo>
                    <a:lnTo>
                      <a:pt x="20218" y="6995"/>
                    </a:lnTo>
                    <a:lnTo>
                      <a:pt x="19976" y="6732"/>
                    </a:lnTo>
                    <a:cubicBezTo>
                      <a:pt x="19752" y="6493"/>
                      <a:pt x="19531" y="6251"/>
                      <a:pt x="19318" y="5996"/>
                    </a:cubicBezTo>
                    <a:cubicBezTo>
                      <a:pt x="19139" y="5784"/>
                      <a:pt x="18967" y="5571"/>
                      <a:pt x="18790" y="5354"/>
                    </a:cubicBezTo>
                    <a:lnTo>
                      <a:pt x="18561" y="5068"/>
                    </a:lnTo>
                    <a:cubicBezTo>
                      <a:pt x="18293" y="4737"/>
                      <a:pt x="18008" y="4418"/>
                      <a:pt x="17718" y="4103"/>
                    </a:cubicBezTo>
                    <a:lnTo>
                      <a:pt x="17534" y="3908"/>
                    </a:lnTo>
                    <a:cubicBezTo>
                      <a:pt x="17292" y="3643"/>
                      <a:pt x="17046" y="3379"/>
                      <a:pt x="16789" y="3129"/>
                    </a:cubicBezTo>
                    <a:cubicBezTo>
                      <a:pt x="16525" y="2869"/>
                      <a:pt x="16242" y="2634"/>
                      <a:pt x="15948" y="2406"/>
                    </a:cubicBezTo>
                    <a:cubicBezTo>
                      <a:pt x="15952" y="2363"/>
                      <a:pt x="15947" y="2319"/>
                      <a:pt x="15934" y="2278"/>
                    </a:cubicBezTo>
                    <a:cubicBezTo>
                      <a:pt x="15904" y="2175"/>
                      <a:pt x="15827" y="2043"/>
                      <a:pt x="15714" y="1994"/>
                    </a:cubicBezTo>
                    <a:cubicBezTo>
                      <a:pt x="15535" y="1915"/>
                      <a:pt x="15361" y="1826"/>
                      <a:pt x="15193" y="1726"/>
                    </a:cubicBezTo>
                    <a:cubicBezTo>
                      <a:pt x="15027" y="1631"/>
                      <a:pt x="14855" y="1535"/>
                      <a:pt x="14681" y="1456"/>
                    </a:cubicBezTo>
                    <a:cubicBezTo>
                      <a:pt x="14476" y="1360"/>
                      <a:pt x="14271" y="1275"/>
                      <a:pt x="14066" y="1190"/>
                    </a:cubicBezTo>
                    <a:cubicBezTo>
                      <a:pt x="13845" y="1088"/>
                      <a:pt x="13621" y="989"/>
                      <a:pt x="13394" y="896"/>
                    </a:cubicBezTo>
                    <a:cubicBezTo>
                      <a:pt x="13002" y="733"/>
                      <a:pt x="12568" y="582"/>
                      <a:pt x="12064" y="431"/>
                    </a:cubicBezTo>
                    <a:cubicBezTo>
                      <a:pt x="11656" y="307"/>
                      <a:pt x="11226" y="203"/>
                      <a:pt x="10703" y="100"/>
                    </a:cubicBezTo>
                    <a:cubicBezTo>
                      <a:pt x="10462" y="56"/>
                      <a:pt x="10217" y="24"/>
                      <a:pt x="9971" y="9"/>
                    </a:cubicBezTo>
                    <a:cubicBezTo>
                      <a:pt x="9906" y="5"/>
                      <a:pt x="9837" y="1"/>
                      <a:pt x="9770" y="1"/>
                    </a:cubicBezTo>
                    <a:close/>
                  </a:path>
                </a:pathLst>
              </a:custGeom>
              <a:solidFill>
                <a:srgbClr val="F8DB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6" name="Google Shape;1660;p43"/>
              <p:cNvSpPr/>
              <p:nvPr/>
            </p:nvSpPr>
            <p:spPr>
              <a:xfrm>
                <a:off x="3811925" y="2799125"/>
                <a:ext cx="398850" cy="144850"/>
              </a:xfrm>
              <a:custGeom>
                <a:avLst/>
                <a:gdLst/>
                <a:ahLst/>
                <a:cxnLst/>
                <a:rect l="l" t="t" r="r" b="b"/>
                <a:pathLst>
                  <a:path w="15954" h="5794" extrusionOk="0">
                    <a:moveTo>
                      <a:pt x="4" y="4664"/>
                    </a:moveTo>
                    <a:lnTo>
                      <a:pt x="4" y="4664"/>
                    </a:lnTo>
                    <a:cubicBezTo>
                      <a:pt x="4" y="4664"/>
                      <a:pt x="4" y="4664"/>
                      <a:pt x="4" y="4664"/>
                    </a:cubicBezTo>
                    <a:close/>
                    <a:moveTo>
                      <a:pt x="11938" y="1"/>
                    </a:moveTo>
                    <a:cubicBezTo>
                      <a:pt x="11324" y="5"/>
                      <a:pt x="10715" y="77"/>
                      <a:pt x="10110" y="143"/>
                    </a:cubicBezTo>
                    <a:cubicBezTo>
                      <a:pt x="10003" y="156"/>
                      <a:pt x="9905" y="211"/>
                      <a:pt x="9838" y="298"/>
                    </a:cubicBezTo>
                    <a:cubicBezTo>
                      <a:pt x="9412" y="393"/>
                      <a:pt x="8998" y="515"/>
                      <a:pt x="8583" y="636"/>
                    </a:cubicBezTo>
                    <a:cubicBezTo>
                      <a:pt x="8465" y="651"/>
                      <a:pt x="8348" y="661"/>
                      <a:pt x="8231" y="677"/>
                    </a:cubicBezTo>
                    <a:cubicBezTo>
                      <a:pt x="7588" y="754"/>
                      <a:pt x="6953" y="862"/>
                      <a:pt x="6314" y="984"/>
                    </a:cubicBezTo>
                    <a:cubicBezTo>
                      <a:pt x="5984" y="1047"/>
                      <a:pt x="5654" y="1108"/>
                      <a:pt x="5331" y="1197"/>
                    </a:cubicBezTo>
                    <a:cubicBezTo>
                      <a:pt x="5093" y="1264"/>
                      <a:pt x="4857" y="1325"/>
                      <a:pt x="4622" y="1398"/>
                    </a:cubicBezTo>
                    <a:cubicBezTo>
                      <a:pt x="4457" y="1451"/>
                      <a:pt x="4291" y="1513"/>
                      <a:pt x="4129" y="1576"/>
                    </a:cubicBezTo>
                    <a:cubicBezTo>
                      <a:pt x="4060" y="1598"/>
                      <a:pt x="3993" y="1634"/>
                      <a:pt x="3934" y="1678"/>
                    </a:cubicBezTo>
                    <a:lnTo>
                      <a:pt x="3836" y="1743"/>
                    </a:lnTo>
                    <a:cubicBezTo>
                      <a:pt x="3785" y="1792"/>
                      <a:pt x="3742" y="1845"/>
                      <a:pt x="3704" y="1906"/>
                    </a:cubicBezTo>
                    <a:cubicBezTo>
                      <a:pt x="3648" y="1989"/>
                      <a:pt x="3619" y="2090"/>
                      <a:pt x="3623" y="2192"/>
                    </a:cubicBezTo>
                    <a:cubicBezTo>
                      <a:pt x="3609" y="2196"/>
                      <a:pt x="3595" y="2202"/>
                      <a:pt x="3583" y="2206"/>
                    </a:cubicBezTo>
                    <a:cubicBezTo>
                      <a:pt x="3422" y="2277"/>
                      <a:pt x="3278" y="2379"/>
                      <a:pt x="3136" y="2474"/>
                    </a:cubicBezTo>
                    <a:cubicBezTo>
                      <a:pt x="3098" y="2502"/>
                      <a:pt x="3065" y="2537"/>
                      <a:pt x="3040" y="2578"/>
                    </a:cubicBezTo>
                    <a:cubicBezTo>
                      <a:pt x="2753" y="2669"/>
                      <a:pt x="2476" y="2771"/>
                      <a:pt x="2196" y="2882"/>
                    </a:cubicBezTo>
                    <a:cubicBezTo>
                      <a:pt x="1993" y="2962"/>
                      <a:pt x="1800" y="3055"/>
                      <a:pt x="1605" y="3144"/>
                    </a:cubicBezTo>
                    <a:cubicBezTo>
                      <a:pt x="1377" y="3246"/>
                      <a:pt x="1163" y="3374"/>
                      <a:pt x="954" y="3510"/>
                    </a:cubicBezTo>
                    <a:cubicBezTo>
                      <a:pt x="848" y="3579"/>
                      <a:pt x="746" y="3652"/>
                      <a:pt x="643" y="3731"/>
                    </a:cubicBezTo>
                    <a:cubicBezTo>
                      <a:pt x="538" y="3808"/>
                      <a:pt x="462" y="3906"/>
                      <a:pt x="394" y="4008"/>
                    </a:cubicBezTo>
                    <a:cubicBezTo>
                      <a:pt x="374" y="4036"/>
                      <a:pt x="355" y="4068"/>
                      <a:pt x="342" y="4100"/>
                    </a:cubicBezTo>
                    <a:cubicBezTo>
                      <a:pt x="338" y="4104"/>
                      <a:pt x="330" y="4108"/>
                      <a:pt x="326" y="4111"/>
                    </a:cubicBezTo>
                    <a:cubicBezTo>
                      <a:pt x="245" y="4176"/>
                      <a:pt x="180" y="4259"/>
                      <a:pt x="115" y="4338"/>
                    </a:cubicBezTo>
                    <a:cubicBezTo>
                      <a:pt x="41" y="4431"/>
                      <a:pt x="19" y="4553"/>
                      <a:pt x="5" y="4663"/>
                    </a:cubicBezTo>
                    <a:cubicBezTo>
                      <a:pt x="5" y="4663"/>
                      <a:pt x="5" y="4664"/>
                      <a:pt x="4" y="4664"/>
                    </a:cubicBezTo>
                    <a:lnTo>
                      <a:pt x="4" y="4664"/>
                    </a:lnTo>
                    <a:lnTo>
                      <a:pt x="27" y="4663"/>
                    </a:lnTo>
                    <a:lnTo>
                      <a:pt x="27" y="4663"/>
                    </a:lnTo>
                    <a:cubicBezTo>
                      <a:pt x="1" y="4809"/>
                      <a:pt x="89" y="4996"/>
                      <a:pt x="217" y="5069"/>
                    </a:cubicBezTo>
                    <a:cubicBezTo>
                      <a:pt x="302" y="5121"/>
                      <a:pt x="387" y="5172"/>
                      <a:pt x="576" y="5183"/>
                    </a:cubicBezTo>
                    <a:lnTo>
                      <a:pt x="642" y="5195"/>
                    </a:lnTo>
                    <a:lnTo>
                      <a:pt x="658" y="5191"/>
                    </a:lnTo>
                    <a:lnTo>
                      <a:pt x="658" y="5191"/>
                    </a:lnTo>
                    <a:cubicBezTo>
                      <a:pt x="657" y="5193"/>
                      <a:pt x="657" y="5195"/>
                      <a:pt x="656" y="5196"/>
                    </a:cubicBezTo>
                    <a:lnTo>
                      <a:pt x="673" y="5199"/>
                    </a:lnTo>
                    <a:cubicBezTo>
                      <a:pt x="656" y="5263"/>
                      <a:pt x="656" y="5329"/>
                      <a:pt x="673" y="5393"/>
                    </a:cubicBezTo>
                    <a:cubicBezTo>
                      <a:pt x="690" y="5495"/>
                      <a:pt x="759" y="5625"/>
                      <a:pt x="856" y="5680"/>
                    </a:cubicBezTo>
                    <a:cubicBezTo>
                      <a:pt x="904" y="5708"/>
                      <a:pt x="954" y="5735"/>
                      <a:pt x="1006" y="5761"/>
                    </a:cubicBezTo>
                    <a:cubicBezTo>
                      <a:pt x="1047" y="5771"/>
                      <a:pt x="1098" y="5779"/>
                      <a:pt x="1262" y="5791"/>
                    </a:cubicBezTo>
                    <a:cubicBezTo>
                      <a:pt x="1264" y="5791"/>
                      <a:pt x="1264" y="5793"/>
                      <a:pt x="1265" y="5793"/>
                    </a:cubicBezTo>
                    <a:cubicBezTo>
                      <a:pt x="1285" y="5792"/>
                      <a:pt x="1304" y="5789"/>
                      <a:pt x="1323" y="5787"/>
                    </a:cubicBezTo>
                    <a:cubicBezTo>
                      <a:pt x="1414" y="5771"/>
                      <a:pt x="1507" y="5750"/>
                      <a:pt x="1597" y="5724"/>
                    </a:cubicBezTo>
                    <a:cubicBezTo>
                      <a:pt x="1804" y="5669"/>
                      <a:pt x="2008" y="5608"/>
                      <a:pt x="2210" y="5540"/>
                    </a:cubicBezTo>
                    <a:cubicBezTo>
                      <a:pt x="2397" y="5482"/>
                      <a:pt x="2588" y="5419"/>
                      <a:pt x="2768" y="5345"/>
                    </a:cubicBezTo>
                    <a:cubicBezTo>
                      <a:pt x="2866" y="5310"/>
                      <a:pt x="2967" y="5269"/>
                      <a:pt x="3063" y="5229"/>
                    </a:cubicBezTo>
                    <a:cubicBezTo>
                      <a:pt x="3099" y="5210"/>
                      <a:pt x="3136" y="5196"/>
                      <a:pt x="3172" y="5182"/>
                    </a:cubicBezTo>
                    <a:cubicBezTo>
                      <a:pt x="3266" y="5137"/>
                      <a:pt x="3357" y="5085"/>
                      <a:pt x="3444" y="5026"/>
                    </a:cubicBezTo>
                    <a:cubicBezTo>
                      <a:pt x="3490" y="4993"/>
                      <a:pt x="3528" y="4950"/>
                      <a:pt x="3554" y="4899"/>
                    </a:cubicBezTo>
                    <a:cubicBezTo>
                      <a:pt x="3558" y="4899"/>
                      <a:pt x="3558" y="4894"/>
                      <a:pt x="3561" y="4894"/>
                    </a:cubicBezTo>
                    <a:cubicBezTo>
                      <a:pt x="3631" y="4880"/>
                      <a:pt x="3704" y="4861"/>
                      <a:pt x="3774" y="4847"/>
                    </a:cubicBezTo>
                    <a:cubicBezTo>
                      <a:pt x="3885" y="4825"/>
                      <a:pt x="3991" y="4799"/>
                      <a:pt x="4097" y="4778"/>
                    </a:cubicBezTo>
                    <a:cubicBezTo>
                      <a:pt x="4342" y="4721"/>
                      <a:pt x="4586" y="4670"/>
                      <a:pt x="4827" y="4612"/>
                    </a:cubicBezTo>
                    <a:cubicBezTo>
                      <a:pt x="5297" y="4498"/>
                      <a:pt x="5761" y="4374"/>
                      <a:pt x="6218" y="4230"/>
                    </a:cubicBezTo>
                    <a:cubicBezTo>
                      <a:pt x="6681" y="4086"/>
                      <a:pt x="7140" y="3940"/>
                      <a:pt x="7603" y="3797"/>
                    </a:cubicBezTo>
                    <a:cubicBezTo>
                      <a:pt x="7841" y="3724"/>
                      <a:pt x="8076" y="3649"/>
                      <a:pt x="8311" y="3576"/>
                    </a:cubicBezTo>
                    <a:cubicBezTo>
                      <a:pt x="8535" y="3511"/>
                      <a:pt x="8770" y="3444"/>
                      <a:pt x="9001" y="3396"/>
                    </a:cubicBezTo>
                    <a:cubicBezTo>
                      <a:pt x="9063" y="3385"/>
                      <a:pt x="9123" y="3379"/>
                      <a:pt x="9184" y="3367"/>
                    </a:cubicBezTo>
                    <a:cubicBezTo>
                      <a:pt x="9260" y="3355"/>
                      <a:pt x="9330" y="3321"/>
                      <a:pt x="9387" y="3272"/>
                    </a:cubicBezTo>
                    <a:cubicBezTo>
                      <a:pt x="9403" y="3266"/>
                      <a:pt x="9418" y="3264"/>
                      <a:pt x="9434" y="3261"/>
                    </a:cubicBezTo>
                    <a:cubicBezTo>
                      <a:pt x="9501" y="3246"/>
                      <a:pt x="9570" y="3231"/>
                      <a:pt x="9637" y="3213"/>
                    </a:cubicBezTo>
                    <a:cubicBezTo>
                      <a:pt x="9710" y="3231"/>
                      <a:pt x="9779" y="3249"/>
                      <a:pt x="9852" y="3261"/>
                    </a:cubicBezTo>
                    <a:cubicBezTo>
                      <a:pt x="10007" y="3261"/>
                      <a:pt x="10153" y="3253"/>
                      <a:pt x="10305" y="3243"/>
                    </a:cubicBezTo>
                    <a:cubicBezTo>
                      <a:pt x="10420" y="3231"/>
                      <a:pt x="10528" y="3223"/>
                      <a:pt x="10642" y="3213"/>
                    </a:cubicBezTo>
                    <a:cubicBezTo>
                      <a:pt x="10841" y="3198"/>
                      <a:pt x="11038" y="3176"/>
                      <a:pt x="11241" y="3158"/>
                    </a:cubicBezTo>
                    <a:cubicBezTo>
                      <a:pt x="11619" y="3117"/>
                      <a:pt x="11996" y="3073"/>
                      <a:pt x="12372" y="3022"/>
                    </a:cubicBezTo>
                    <a:cubicBezTo>
                      <a:pt x="12526" y="3004"/>
                      <a:pt x="12680" y="2983"/>
                      <a:pt x="12830" y="2963"/>
                    </a:cubicBezTo>
                    <a:cubicBezTo>
                      <a:pt x="12851" y="2959"/>
                      <a:pt x="12871" y="2959"/>
                      <a:pt x="12889" y="2955"/>
                    </a:cubicBezTo>
                    <a:cubicBezTo>
                      <a:pt x="13153" y="2930"/>
                      <a:pt x="13417" y="2898"/>
                      <a:pt x="13681" y="2865"/>
                    </a:cubicBezTo>
                    <a:cubicBezTo>
                      <a:pt x="13740" y="2857"/>
                      <a:pt x="13795" y="2849"/>
                      <a:pt x="13854" y="2838"/>
                    </a:cubicBezTo>
                    <a:cubicBezTo>
                      <a:pt x="13910" y="2838"/>
                      <a:pt x="13965" y="2834"/>
                      <a:pt x="14020" y="2831"/>
                    </a:cubicBezTo>
                    <a:cubicBezTo>
                      <a:pt x="14302" y="2821"/>
                      <a:pt x="14585" y="2817"/>
                      <a:pt x="14863" y="2805"/>
                    </a:cubicBezTo>
                    <a:cubicBezTo>
                      <a:pt x="15127" y="2795"/>
                      <a:pt x="15429" y="2797"/>
                      <a:pt x="15675" y="2689"/>
                    </a:cubicBezTo>
                    <a:cubicBezTo>
                      <a:pt x="15783" y="2632"/>
                      <a:pt x="15867" y="2538"/>
                      <a:pt x="15909" y="2423"/>
                    </a:cubicBezTo>
                    <a:cubicBezTo>
                      <a:pt x="15947" y="2317"/>
                      <a:pt x="15953" y="2160"/>
                      <a:pt x="15888" y="2056"/>
                    </a:cubicBezTo>
                    <a:cubicBezTo>
                      <a:pt x="15876" y="2043"/>
                      <a:pt x="15867" y="2027"/>
                      <a:pt x="15858" y="2011"/>
                    </a:cubicBezTo>
                    <a:cubicBezTo>
                      <a:pt x="15868" y="1987"/>
                      <a:pt x="15878" y="1960"/>
                      <a:pt x="15884" y="1936"/>
                    </a:cubicBezTo>
                    <a:cubicBezTo>
                      <a:pt x="15935" y="1788"/>
                      <a:pt x="15906" y="1627"/>
                      <a:pt x="15840" y="1491"/>
                    </a:cubicBezTo>
                    <a:cubicBezTo>
                      <a:pt x="15749" y="1307"/>
                      <a:pt x="15572" y="1184"/>
                      <a:pt x="15397" y="1081"/>
                    </a:cubicBezTo>
                    <a:cubicBezTo>
                      <a:pt x="15356" y="1062"/>
                      <a:pt x="15318" y="1039"/>
                      <a:pt x="15281" y="1022"/>
                    </a:cubicBezTo>
                    <a:cubicBezTo>
                      <a:pt x="15279" y="981"/>
                      <a:pt x="15276" y="940"/>
                      <a:pt x="15271" y="896"/>
                    </a:cubicBezTo>
                    <a:cubicBezTo>
                      <a:pt x="15265" y="787"/>
                      <a:pt x="15176" y="695"/>
                      <a:pt x="15110" y="614"/>
                    </a:cubicBezTo>
                    <a:cubicBezTo>
                      <a:pt x="15015" y="500"/>
                      <a:pt x="14849" y="441"/>
                      <a:pt x="14710" y="394"/>
                    </a:cubicBezTo>
                    <a:cubicBezTo>
                      <a:pt x="14552" y="338"/>
                      <a:pt x="14379" y="313"/>
                      <a:pt x="14215" y="285"/>
                    </a:cubicBezTo>
                    <a:cubicBezTo>
                      <a:pt x="14148" y="273"/>
                      <a:pt x="14085" y="265"/>
                      <a:pt x="14020" y="253"/>
                    </a:cubicBezTo>
                    <a:cubicBezTo>
                      <a:pt x="13996" y="232"/>
                      <a:pt x="13973" y="213"/>
                      <a:pt x="13947" y="196"/>
                    </a:cubicBezTo>
                    <a:cubicBezTo>
                      <a:pt x="13872" y="153"/>
                      <a:pt x="13791" y="119"/>
                      <a:pt x="13709" y="96"/>
                    </a:cubicBezTo>
                    <a:cubicBezTo>
                      <a:pt x="13586" y="68"/>
                      <a:pt x="13462" y="56"/>
                      <a:pt x="13338" y="41"/>
                    </a:cubicBezTo>
                    <a:cubicBezTo>
                      <a:pt x="13157" y="19"/>
                      <a:pt x="12973" y="15"/>
                      <a:pt x="12790" y="9"/>
                    </a:cubicBezTo>
                    <a:cubicBezTo>
                      <a:pt x="12647" y="1"/>
                      <a:pt x="12504" y="1"/>
                      <a:pt x="12364" y="1"/>
                    </a:cubicBezTo>
                    <a:close/>
                  </a:path>
                </a:pathLst>
              </a:custGeom>
              <a:solidFill>
                <a:srgbClr val="ADC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7" name="Google Shape;1661;p43"/>
              <p:cNvSpPr/>
              <p:nvPr/>
            </p:nvSpPr>
            <p:spPr>
              <a:xfrm>
                <a:off x="5033700" y="3969450"/>
                <a:ext cx="14575" cy="94975"/>
              </a:xfrm>
              <a:custGeom>
                <a:avLst/>
                <a:gdLst/>
                <a:ahLst/>
                <a:cxnLst/>
                <a:rect l="l" t="t" r="r" b="b"/>
                <a:pathLst>
                  <a:path w="583" h="3799" extrusionOk="0">
                    <a:moveTo>
                      <a:pt x="533" y="1"/>
                    </a:moveTo>
                    <a:cubicBezTo>
                      <a:pt x="527" y="232"/>
                      <a:pt x="520" y="464"/>
                      <a:pt x="501" y="698"/>
                    </a:cubicBezTo>
                    <a:cubicBezTo>
                      <a:pt x="472" y="1031"/>
                      <a:pt x="428" y="1370"/>
                      <a:pt x="381" y="1699"/>
                    </a:cubicBezTo>
                    <a:cubicBezTo>
                      <a:pt x="329" y="2070"/>
                      <a:pt x="270" y="2439"/>
                      <a:pt x="201" y="2805"/>
                    </a:cubicBezTo>
                    <a:cubicBezTo>
                      <a:pt x="146" y="3099"/>
                      <a:pt x="87" y="3396"/>
                      <a:pt x="24" y="3686"/>
                    </a:cubicBezTo>
                    <a:lnTo>
                      <a:pt x="2" y="3791"/>
                    </a:lnTo>
                    <a:lnTo>
                      <a:pt x="2" y="3791"/>
                    </a:lnTo>
                    <a:cubicBezTo>
                      <a:pt x="46" y="3660"/>
                      <a:pt x="79" y="3521"/>
                      <a:pt x="112" y="3384"/>
                    </a:cubicBezTo>
                    <a:lnTo>
                      <a:pt x="134" y="3282"/>
                    </a:lnTo>
                    <a:cubicBezTo>
                      <a:pt x="178" y="3112"/>
                      <a:pt x="215" y="2941"/>
                      <a:pt x="254" y="2768"/>
                    </a:cubicBezTo>
                    <a:cubicBezTo>
                      <a:pt x="310" y="2578"/>
                      <a:pt x="347" y="2448"/>
                      <a:pt x="380" y="2317"/>
                    </a:cubicBezTo>
                    <a:cubicBezTo>
                      <a:pt x="442" y="2074"/>
                      <a:pt x="495" y="1832"/>
                      <a:pt x="538" y="1581"/>
                    </a:cubicBezTo>
                    <a:cubicBezTo>
                      <a:pt x="578" y="1325"/>
                      <a:pt x="582" y="1069"/>
                      <a:pt x="574" y="759"/>
                    </a:cubicBezTo>
                    <a:cubicBezTo>
                      <a:pt x="577" y="720"/>
                      <a:pt x="576" y="681"/>
                      <a:pt x="570" y="641"/>
                    </a:cubicBezTo>
                    <a:cubicBezTo>
                      <a:pt x="572" y="607"/>
                      <a:pt x="570" y="573"/>
                      <a:pt x="567" y="539"/>
                    </a:cubicBezTo>
                    <a:cubicBezTo>
                      <a:pt x="563" y="363"/>
                      <a:pt x="552" y="185"/>
                      <a:pt x="533" y="1"/>
                    </a:cubicBezTo>
                    <a:close/>
                    <a:moveTo>
                      <a:pt x="2" y="3791"/>
                    </a:moveTo>
                    <a:lnTo>
                      <a:pt x="2" y="3791"/>
                    </a:lnTo>
                    <a:cubicBezTo>
                      <a:pt x="2" y="3792"/>
                      <a:pt x="2" y="3792"/>
                      <a:pt x="2" y="3792"/>
                    </a:cubicBezTo>
                    <a:cubicBezTo>
                      <a:pt x="2" y="3792"/>
                      <a:pt x="2" y="3792"/>
                      <a:pt x="2" y="3792"/>
                    </a:cubicBezTo>
                    <a:lnTo>
                      <a:pt x="2" y="3792"/>
                    </a:lnTo>
                    <a:lnTo>
                      <a:pt x="2" y="3791"/>
                    </a:lnTo>
                    <a:close/>
                    <a:moveTo>
                      <a:pt x="2" y="3792"/>
                    </a:moveTo>
                    <a:lnTo>
                      <a:pt x="1" y="3795"/>
                    </a:lnTo>
                    <a:lnTo>
                      <a:pt x="1" y="3795"/>
                    </a:lnTo>
                    <a:cubicBezTo>
                      <a:pt x="2" y="3794"/>
                      <a:pt x="2" y="3793"/>
                      <a:pt x="2" y="3792"/>
                    </a:cubicBezTo>
                    <a:close/>
                    <a:moveTo>
                      <a:pt x="1" y="3795"/>
                    </a:moveTo>
                    <a:cubicBezTo>
                      <a:pt x="1" y="3796"/>
                      <a:pt x="1" y="3797"/>
                      <a:pt x="1" y="3798"/>
                    </a:cubicBezTo>
                    <a:lnTo>
                      <a:pt x="1" y="3795"/>
                    </a:lnTo>
                    <a:close/>
                  </a:path>
                </a:pathLst>
              </a:custGeom>
              <a:solidFill>
                <a:srgbClr val="4EB2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8" name="Google Shape;1662;p43"/>
              <p:cNvSpPr/>
              <p:nvPr/>
            </p:nvSpPr>
            <p:spPr>
              <a:xfrm>
                <a:off x="3272475" y="3722250"/>
                <a:ext cx="335875" cy="383000"/>
              </a:xfrm>
              <a:custGeom>
                <a:avLst/>
                <a:gdLst/>
                <a:ahLst/>
                <a:cxnLst/>
                <a:rect l="l" t="t" r="r" b="b"/>
                <a:pathLst>
                  <a:path w="13435" h="15320" extrusionOk="0">
                    <a:moveTo>
                      <a:pt x="505" y="1"/>
                    </a:moveTo>
                    <a:cubicBezTo>
                      <a:pt x="328" y="1"/>
                      <a:pt x="165" y="95"/>
                      <a:pt x="76" y="248"/>
                    </a:cubicBezTo>
                    <a:lnTo>
                      <a:pt x="75" y="287"/>
                    </a:lnTo>
                    <a:cubicBezTo>
                      <a:pt x="55" y="329"/>
                      <a:pt x="44" y="375"/>
                      <a:pt x="41" y="420"/>
                    </a:cubicBezTo>
                    <a:lnTo>
                      <a:pt x="34" y="534"/>
                    </a:lnTo>
                    <a:lnTo>
                      <a:pt x="16" y="721"/>
                    </a:lnTo>
                    <a:cubicBezTo>
                      <a:pt x="8" y="817"/>
                      <a:pt x="0" y="920"/>
                      <a:pt x="0" y="1070"/>
                    </a:cubicBezTo>
                    <a:cubicBezTo>
                      <a:pt x="0" y="1155"/>
                      <a:pt x="0" y="1243"/>
                      <a:pt x="4" y="1326"/>
                    </a:cubicBezTo>
                    <a:lnTo>
                      <a:pt x="12" y="1456"/>
                    </a:lnTo>
                    <a:lnTo>
                      <a:pt x="20" y="1569"/>
                    </a:lnTo>
                    <a:lnTo>
                      <a:pt x="26" y="1728"/>
                    </a:lnTo>
                    <a:lnTo>
                      <a:pt x="48" y="2311"/>
                    </a:lnTo>
                    <a:cubicBezTo>
                      <a:pt x="46" y="2317"/>
                      <a:pt x="43" y="2322"/>
                      <a:pt x="41" y="2326"/>
                    </a:cubicBezTo>
                    <a:cubicBezTo>
                      <a:pt x="56" y="2559"/>
                      <a:pt x="73" y="2793"/>
                      <a:pt x="93" y="3027"/>
                    </a:cubicBezTo>
                    <a:cubicBezTo>
                      <a:pt x="111" y="3207"/>
                      <a:pt x="126" y="3384"/>
                      <a:pt x="144" y="3557"/>
                    </a:cubicBezTo>
                    <a:cubicBezTo>
                      <a:pt x="156" y="3581"/>
                      <a:pt x="165" y="3608"/>
                      <a:pt x="174" y="3634"/>
                    </a:cubicBezTo>
                    <a:lnTo>
                      <a:pt x="203" y="3865"/>
                    </a:lnTo>
                    <a:cubicBezTo>
                      <a:pt x="214" y="3949"/>
                      <a:pt x="225" y="4028"/>
                      <a:pt x="239" y="4110"/>
                    </a:cubicBezTo>
                    <a:cubicBezTo>
                      <a:pt x="261" y="4260"/>
                      <a:pt x="294" y="4409"/>
                      <a:pt x="335" y="4554"/>
                    </a:cubicBezTo>
                    <a:lnTo>
                      <a:pt x="379" y="4698"/>
                    </a:lnTo>
                    <a:lnTo>
                      <a:pt x="412" y="4870"/>
                    </a:lnTo>
                    <a:cubicBezTo>
                      <a:pt x="460" y="5009"/>
                      <a:pt x="518" y="5146"/>
                      <a:pt x="578" y="5281"/>
                    </a:cubicBezTo>
                    <a:lnTo>
                      <a:pt x="624" y="5384"/>
                    </a:lnTo>
                    <a:cubicBezTo>
                      <a:pt x="808" y="5795"/>
                      <a:pt x="1014" y="6232"/>
                      <a:pt x="1282" y="6636"/>
                    </a:cubicBezTo>
                    <a:cubicBezTo>
                      <a:pt x="1503" y="6971"/>
                      <a:pt x="1743" y="7294"/>
                      <a:pt x="1998" y="7605"/>
                    </a:cubicBezTo>
                    <a:cubicBezTo>
                      <a:pt x="2263" y="7918"/>
                      <a:pt x="2526" y="8225"/>
                      <a:pt x="2805" y="8527"/>
                    </a:cubicBezTo>
                    <a:cubicBezTo>
                      <a:pt x="3092" y="8839"/>
                      <a:pt x="3385" y="9148"/>
                      <a:pt x="3683" y="9448"/>
                    </a:cubicBezTo>
                    <a:cubicBezTo>
                      <a:pt x="4358" y="10119"/>
                      <a:pt x="4938" y="10671"/>
                      <a:pt x="5577" y="11166"/>
                    </a:cubicBezTo>
                    <a:lnTo>
                      <a:pt x="6208" y="11656"/>
                    </a:lnTo>
                    <a:cubicBezTo>
                      <a:pt x="6645" y="12001"/>
                      <a:pt x="7084" y="12347"/>
                      <a:pt x="7532" y="12677"/>
                    </a:cubicBezTo>
                    <a:cubicBezTo>
                      <a:pt x="7743" y="12832"/>
                      <a:pt x="7959" y="12971"/>
                      <a:pt x="8176" y="13113"/>
                    </a:cubicBezTo>
                    <a:lnTo>
                      <a:pt x="8455" y="13293"/>
                    </a:lnTo>
                    <a:lnTo>
                      <a:pt x="8572" y="13374"/>
                    </a:lnTo>
                    <a:lnTo>
                      <a:pt x="8866" y="13573"/>
                    </a:lnTo>
                    <a:cubicBezTo>
                      <a:pt x="9053" y="13697"/>
                      <a:pt x="9251" y="13808"/>
                      <a:pt x="9449" y="13920"/>
                    </a:cubicBezTo>
                    <a:lnTo>
                      <a:pt x="9538" y="13969"/>
                    </a:lnTo>
                    <a:cubicBezTo>
                      <a:pt x="9845" y="14145"/>
                      <a:pt x="10153" y="14314"/>
                      <a:pt x="10476" y="14456"/>
                    </a:cubicBezTo>
                    <a:cubicBezTo>
                      <a:pt x="10574" y="14501"/>
                      <a:pt x="10671" y="14549"/>
                      <a:pt x="10767" y="14592"/>
                    </a:cubicBezTo>
                    <a:cubicBezTo>
                      <a:pt x="10884" y="14651"/>
                      <a:pt x="11002" y="14707"/>
                      <a:pt x="11118" y="14755"/>
                    </a:cubicBezTo>
                    <a:lnTo>
                      <a:pt x="11420" y="14883"/>
                    </a:lnTo>
                    <a:lnTo>
                      <a:pt x="11938" y="15104"/>
                    </a:lnTo>
                    <a:cubicBezTo>
                      <a:pt x="12045" y="15151"/>
                      <a:pt x="12151" y="15202"/>
                      <a:pt x="12257" y="15258"/>
                    </a:cubicBezTo>
                    <a:cubicBezTo>
                      <a:pt x="12332" y="15297"/>
                      <a:pt x="12415" y="15319"/>
                      <a:pt x="12499" y="15319"/>
                    </a:cubicBezTo>
                    <a:cubicBezTo>
                      <a:pt x="12502" y="15319"/>
                      <a:pt x="12504" y="15319"/>
                      <a:pt x="12507" y="15319"/>
                    </a:cubicBezTo>
                    <a:cubicBezTo>
                      <a:pt x="12584" y="15319"/>
                      <a:pt x="12660" y="15305"/>
                      <a:pt x="12730" y="15275"/>
                    </a:cubicBezTo>
                    <a:cubicBezTo>
                      <a:pt x="12904" y="15206"/>
                      <a:pt x="13018" y="15055"/>
                      <a:pt x="13069" y="14816"/>
                    </a:cubicBezTo>
                    <a:cubicBezTo>
                      <a:pt x="13097" y="14710"/>
                      <a:pt x="13097" y="14592"/>
                      <a:pt x="13097" y="14485"/>
                    </a:cubicBezTo>
                    <a:cubicBezTo>
                      <a:pt x="13105" y="14241"/>
                      <a:pt x="13105" y="14030"/>
                      <a:pt x="13095" y="13821"/>
                    </a:cubicBezTo>
                    <a:cubicBezTo>
                      <a:pt x="13083" y="13594"/>
                      <a:pt x="13054" y="13366"/>
                      <a:pt x="13024" y="13139"/>
                    </a:cubicBezTo>
                    <a:lnTo>
                      <a:pt x="13014" y="13032"/>
                    </a:lnTo>
                    <a:cubicBezTo>
                      <a:pt x="12984" y="12779"/>
                      <a:pt x="12977" y="12523"/>
                      <a:pt x="12973" y="12269"/>
                    </a:cubicBezTo>
                    <a:cubicBezTo>
                      <a:pt x="12973" y="12063"/>
                      <a:pt x="12969" y="11860"/>
                      <a:pt x="12969" y="11660"/>
                    </a:cubicBezTo>
                    <a:cubicBezTo>
                      <a:pt x="12965" y="11458"/>
                      <a:pt x="12961" y="11256"/>
                      <a:pt x="12965" y="11054"/>
                    </a:cubicBezTo>
                    <a:lnTo>
                      <a:pt x="12965" y="11054"/>
                    </a:lnTo>
                    <a:lnTo>
                      <a:pt x="12943" y="11175"/>
                    </a:lnTo>
                    <a:cubicBezTo>
                      <a:pt x="12969" y="10958"/>
                      <a:pt x="12984" y="10745"/>
                      <a:pt x="13009" y="10528"/>
                    </a:cubicBezTo>
                    <a:lnTo>
                      <a:pt x="13028" y="10378"/>
                    </a:lnTo>
                    <a:cubicBezTo>
                      <a:pt x="13041" y="10250"/>
                      <a:pt x="13061" y="10129"/>
                      <a:pt x="13087" y="10004"/>
                    </a:cubicBezTo>
                    <a:cubicBezTo>
                      <a:pt x="13130" y="9860"/>
                      <a:pt x="13193" y="9728"/>
                      <a:pt x="13256" y="9592"/>
                    </a:cubicBezTo>
                    <a:cubicBezTo>
                      <a:pt x="13288" y="9519"/>
                      <a:pt x="13325" y="9446"/>
                      <a:pt x="13354" y="9369"/>
                    </a:cubicBezTo>
                    <a:cubicBezTo>
                      <a:pt x="13416" y="9218"/>
                      <a:pt x="13435" y="9090"/>
                      <a:pt x="13409" y="8965"/>
                    </a:cubicBezTo>
                    <a:cubicBezTo>
                      <a:pt x="13392" y="8864"/>
                      <a:pt x="13351" y="8769"/>
                      <a:pt x="13291" y="8686"/>
                    </a:cubicBezTo>
                    <a:cubicBezTo>
                      <a:pt x="13254" y="8631"/>
                      <a:pt x="13210" y="8582"/>
                      <a:pt x="13159" y="8539"/>
                    </a:cubicBezTo>
                    <a:cubicBezTo>
                      <a:pt x="13082" y="8465"/>
                      <a:pt x="12997" y="8425"/>
                      <a:pt x="12920" y="8384"/>
                    </a:cubicBezTo>
                    <a:lnTo>
                      <a:pt x="12726" y="8293"/>
                    </a:lnTo>
                    <a:lnTo>
                      <a:pt x="12554" y="8218"/>
                    </a:lnTo>
                    <a:cubicBezTo>
                      <a:pt x="12363" y="8132"/>
                      <a:pt x="12175" y="8033"/>
                      <a:pt x="11988" y="7933"/>
                    </a:cubicBezTo>
                    <a:lnTo>
                      <a:pt x="11739" y="7804"/>
                    </a:lnTo>
                    <a:cubicBezTo>
                      <a:pt x="11518" y="7690"/>
                      <a:pt x="11291" y="7587"/>
                      <a:pt x="11063" y="7481"/>
                    </a:cubicBezTo>
                    <a:lnTo>
                      <a:pt x="10957" y="7433"/>
                    </a:lnTo>
                    <a:cubicBezTo>
                      <a:pt x="10457" y="7195"/>
                      <a:pt x="9977" y="6929"/>
                      <a:pt x="9492" y="6663"/>
                    </a:cubicBezTo>
                    <a:lnTo>
                      <a:pt x="9496" y="6663"/>
                    </a:lnTo>
                    <a:cubicBezTo>
                      <a:pt x="9206" y="6493"/>
                      <a:pt x="8916" y="6332"/>
                      <a:pt x="8615" y="6171"/>
                    </a:cubicBezTo>
                    <a:lnTo>
                      <a:pt x="8457" y="6086"/>
                    </a:lnTo>
                    <a:cubicBezTo>
                      <a:pt x="8221" y="5965"/>
                      <a:pt x="7990" y="5843"/>
                      <a:pt x="7759" y="5715"/>
                    </a:cubicBezTo>
                    <a:cubicBezTo>
                      <a:pt x="7212" y="5398"/>
                      <a:pt x="6684" y="5040"/>
                      <a:pt x="6174" y="4690"/>
                    </a:cubicBezTo>
                    <a:lnTo>
                      <a:pt x="5987" y="4566"/>
                    </a:lnTo>
                    <a:cubicBezTo>
                      <a:pt x="5318" y="4107"/>
                      <a:pt x="4756" y="3689"/>
                      <a:pt x="4264" y="3278"/>
                    </a:cubicBezTo>
                    <a:lnTo>
                      <a:pt x="3740" y="2841"/>
                    </a:lnTo>
                    <a:cubicBezTo>
                      <a:pt x="3391" y="2550"/>
                      <a:pt x="3042" y="2261"/>
                      <a:pt x="2690" y="1979"/>
                    </a:cubicBezTo>
                    <a:cubicBezTo>
                      <a:pt x="2396" y="1743"/>
                      <a:pt x="2128" y="1530"/>
                      <a:pt x="1875" y="1291"/>
                    </a:cubicBezTo>
                    <a:lnTo>
                      <a:pt x="1754" y="1173"/>
                    </a:lnTo>
                    <a:lnTo>
                      <a:pt x="1518" y="945"/>
                    </a:lnTo>
                    <a:cubicBezTo>
                      <a:pt x="1367" y="798"/>
                      <a:pt x="1264" y="692"/>
                      <a:pt x="1146" y="656"/>
                    </a:cubicBezTo>
                    <a:cubicBezTo>
                      <a:pt x="1093" y="633"/>
                      <a:pt x="1035" y="622"/>
                      <a:pt x="978" y="622"/>
                    </a:cubicBezTo>
                    <a:cubicBezTo>
                      <a:pt x="1000" y="281"/>
                      <a:pt x="821" y="41"/>
                      <a:pt x="563" y="5"/>
                    </a:cubicBezTo>
                    <a:lnTo>
                      <a:pt x="505" y="1"/>
                    </a:ln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9" name="Google Shape;1663;p43"/>
              <p:cNvSpPr/>
              <p:nvPr/>
            </p:nvSpPr>
            <p:spPr>
              <a:xfrm>
                <a:off x="3298700" y="3868225"/>
                <a:ext cx="127025" cy="117650"/>
              </a:xfrm>
              <a:custGeom>
                <a:avLst/>
                <a:gdLst/>
                <a:ahLst/>
                <a:cxnLst/>
                <a:rect l="l" t="t" r="r" b="b"/>
                <a:pathLst>
                  <a:path w="5081" h="4706" extrusionOk="0">
                    <a:moveTo>
                      <a:pt x="3477" y="3226"/>
                    </a:moveTo>
                    <a:cubicBezTo>
                      <a:pt x="3499" y="3239"/>
                      <a:pt x="3521" y="3251"/>
                      <a:pt x="3542" y="3266"/>
                    </a:cubicBezTo>
                    <a:cubicBezTo>
                      <a:pt x="3520" y="3252"/>
                      <a:pt x="3499" y="3239"/>
                      <a:pt x="3477" y="3226"/>
                    </a:cubicBezTo>
                    <a:close/>
                    <a:moveTo>
                      <a:pt x="534" y="0"/>
                    </a:moveTo>
                    <a:cubicBezTo>
                      <a:pt x="474" y="0"/>
                      <a:pt x="415" y="12"/>
                      <a:pt x="360" y="35"/>
                    </a:cubicBezTo>
                    <a:cubicBezTo>
                      <a:pt x="125" y="127"/>
                      <a:pt x="1" y="409"/>
                      <a:pt x="100" y="644"/>
                    </a:cubicBezTo>
                    <a:cubicBezTo>
                      <a:pt x="133" y="729"/>
                      <a:pt x="165" y="811"/>
                      <a:pt x="202" y="894"/>
                    </a:cubicBezTo>
                    <a:cubicBezTo>
                      <a:pt x="273" y="1060"/>
                      <a:pt x="355" y="1221"/>
                      <a:pt x="448" y="1375"/>
                    </a:cubicBezTo>
                    <a:cubicBezTo>
                      <a:pt x="529" y="1515"/>
                      <a:pt x="624" y="1650"/>
                      <a:pt x="716" y="1787"/>
                    </a:cubicBezTo>
                    <a:cubicBezTo>
                      <a:pt x="918" y="2090"/>
                      <a:pt x="1150" y="2378"/>
                      <a:pt x="1381" y="2663"/>
                    </a:cubicBezTo>
                    <a:cubicBezTo>
                      <a:pt x="1718" y="3089"/>
                      <a:pt x="2133" y="3452"/>
                      <a:pt x="2577" y="3765"/>
                    </a:cubicBezTo>
                    <a:cubicBezTo>
                      <a:pt x="3128" y="4149"/>
                      <a:pt x="3759" y="4400"/>
                      <a:pt x="4370" y="4668"/>
                    </a:cubicBezTo>
                    <a:cubicBezTo>
                      <a:pt x="4426" y="4694"/>
                      <a:pt x="4486" y="4706"/>
                      <a:pt x="4545" y="4706"/>
                    </a:cubicBezTo>
                    <a:cubicBezTo>
                      <a:pt x="4730" y="4706"/>
                      <a:pt x="4910" y="4590"/>
                      <a:pt x="4981" y="4415"/>
                    </a:cubicBezTo>
                    <a:cubicBezTo>
                      <a:pt x="5081" y="4173"/>
                      <a:pt x="4960" y="3905"/>
                      <a:pt x="4729" y="3802"/>
                    </a:cubicBezTo>
                    <a:cubicBezTo>
                      <a:pt x="4296" y="3611"/>
                      <a:pt x="3855" y="3428"/>
                      <a:pt x="3440" y="3204"/>
                    </a:cubicBezTo>
                    <a:cubicBezTo>
                      <a:pt x="3099" y="2994"/>
                      <a:pt x="2779" y="2753"/>
                      <a:pt x="2481" y="2485"/>
                    </a:cubicBezTo>
                    <a:cubicBezTo>
                      <a:pt x="2251" y="2245"/>
                      <a:pt x="2035" y="1991"/>
                      <a:pt x="1835" y="1723"/>
                    </a:cubicBezTo>
                    <a:cubicBezTo>
                      <a:pt x="1603" y="1420"/>
                      <a:pt x="1383" y="1114"/>
                      <a:pt x="1186" y="786"/>
                    </a:cubicBezTo>
                    <a:cubicBezTo>
                      <a:pt x="1107" y="627"/>
                      <a:pt x="1037" y="460"/>
                      <a:pt x="969" y="295"/>
                    </a:cubicBezTo>
                    <a:cubicBezTo>
                      <a:pt x="898" y="118"/>
                      <a:pt x="726" y="1"/>
                      <a:pt x="534" y="0"/>
                    </a:cubicBez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0" name="Google Shape;1664;p43"/>
              <p:cNvSpPr/>
              <p:nvPr/>
            </p:nvSpPr>
            <p:spPr>
              <a:xfrm>
                <a:off x="3604275" y="3604800"/>
                <a:ext cx="1429700" cy="848675"/>
              </a:xfrm>
              <a:custGeom>
                <a:avLst/>
                <a:gdLst/>
                <a:ahLst/>
                <a:cxnLst/>
                <a:rect l="l" t="t" r="r" b="b"/>
                <a:pathLst>
                  <a:path w="57188" h="33947" extrusionOk="0">
                    <a:moveTo>
                      <a:pt x="51562" y="0"/>
                    </a:moveTo>
                    <a:lnTo>
                      <a:pt x="51394" y="2"/>
                    </a:lnTo>
                    <a:cubicBezTo>
                      <a:pt x="51041" y="2"/>
                      <a:pt x="50690" y="38"/>
                      <a:pt x="50341" y="79"/>
                    </a:cubicBezTo>
                    <a:lnTo>
                      <a:pt x="50167" y="99"/>
                    </a:lnTo>
                    <a:cubicBezTo>
                      <a:pt x="49977" y="79"/>
                      <a:pt x="49782" y="72"/>
                      <a:pt x="49588" y="65"/>
                    </a:cubicBezTo>
                    <a:cubicBezTo>
                      <a:pt x="49265" y="58"/>
                      <a:pt x="48952" y="50"/>
                      <a:pt x="48636" y="38"/>
                    </a:cubicBezTo>
                    <a:cubicBezTo>
                      <a:pt x="48428" y="34"/>
                      <a:pt x="48215" y="32"/>
                      <a:pt x="48006" y="32"/>
                    </a:cubicBezTo>
                    <a:lnTo>
                      <a:pt x="47582" y="34"/>
                    </a:lnTo>
                    <a:lnTo>
                      <a:pt x="47165" y="34"/>
                    </a:lnTo>
                    <a:cubicBezTo>
                      <a:pt x="46857" y="34"/>
                      <a:pt x="46548" y="46"/>
                      <a:pt x="46240" y="58"/>
                    </a:cubicBezTo>
                    <a:lnTo>
                      <a:pt x="45712" y="71"/>
                    </a:lnTo>
                    <a:cubicBezTo>
                      <a:pt x="45264" y="87"/>
                      <a:pt x="44812" y="112"/>
                      <a:pt x="44364" y="152"/>
                    </a:cubicBezTo>
                    <a:cubicBezTo>
                      <a:pt x="43358" y="241"/>
                      <a:pt x="42356" y="363"/>
                      <a:pt x="41349" y="487"/>
                    </a:cubicBezTo>
                    <a:lnTo>
                      <a:pt x="40762" y="560"/>
                    </a:lnTo>
                    <a:lnTo>
                      <a:pt x="40088" y="645"/>
                    </a:lnTo>
                    <a:cubicBezTo>
                      <a:pt x="39842" y="674"/>
                      <a:pt x="39599" y="706"/>
                      <a:pt x="39353" y="739"/>
                    </a:cubicBezTo>
                    <a:cubicBezTo>
                      <a:pt x="39118" y="772"/>
                      <a:pt x="38971" y="795"/>
                      <a:pt x="38825" y="820"/>
                    </a:cubicBezTo>
                    <a:lnTo>
                      <a:pt x="38645" y="824"/>
                    </a:lnTo>
                    <a:cubicBezTo>
                      <a:pt x="38326" y="824"/>
                      <a:pt x="38001" y="836"/>
                      <a:pt x="37678" y="849"/>
                    </a:cubicBezTo>
                    <a:lnTo>
                      <a:pt x="37260" y="865"/>
                    </a:lnTo>
                    <a:cubicBezTo>
                      <a:pt x="36948" y="876"/>
                      <a:pt x="36629" y="897"/>
                      <a:pt x="36316" y="919"/>
                    </a:cubicBezTo>
                    <a:lnTo>
                      <a:pt x="35847" y="952"/>
                    </a:lnTo>
                    <a:cubicBezTo>
                      <a:pt x="35535" y="970"/>
                      <a:pt x="35219" y="1003"/>
                      <a:pt x="34907" y="1037"/>
                    </a:cubicBezTo>
                    <a:lnTo>
                      <a:pt x="34444" y="1084"/>
                    </a:lnTo>
                    <a:cubicBezTo>
                      <a:pt x="33934" y="1133"/>
                      <a:pt x="33431" y="1191"/>
                      <a:pt x="32925" y="1253"/>
                    </a:cubicBezTo>
                    <a:cubicBezTo>
                      <a:pt x="32708" y="1250"/>
                      <a:pt x="32536" y="1242"/>
                      <a:pt x="32363" y="1242"/>
                    </a:cubicBezTo>
                    <a:lnTo>
                      <a:pt x="32248" y="1242"/>
                    </a:lnTo>
                    <a:cubicBezTo>
                      <a:pt x="32057" y="1246"/>
                      <a:pt x="31868" y="1257"/>
                      <a:pt x="31679" y="1272"/>
                    </a:cubicBezTo>
                    <a:lnTo>
                      <a:pt x="31541" y="1279"/>
                    </a:lnTo>
                    <a:cubicBezTo>
                      <a:pt x="31330" y="1297"/>
                      <a:pt x="31115" y="1313"/>
                      <a:pt x="30906" y="1323"/>
                    </a:cubicBezTo>
                    <a:lnTo>
                      <a:pt x="30443" y="1359"/>
                    </a:lnTo>
                    <a:lnTo>
                      <a:pt x="30034" y="1359"/>
                    </a:lnTo>
                    <a:lnTo>
                      <a:pt x="29631" y="1356"/>
                    </a:lnTo>
                    <a:cubicBezTo>
                      <a:pt x="29491" y="1356"/>
                      <a:pt x="29349" y="1364"/>
                      <a:pt x="29205" y="1370"/>
                    </a:cubicBezTo>
                    <a:lnTo>
                      <a:pt x="28919" y="1386"/>
                    </a:lnTo>
                    <a:cubicBezTo>
                      <a:pt x="28636" y="1397"/>
                      <a:pt x="28375" y="1407"/>
                      <a:pt x="28118" y="1423"/>
                    </a:cubicBezTo>
                    <a:cubicBezTo>
                      <a:pt x="27979" y="1427"/>
                      <a:pt x="27836" y="1444"/>
                      <a:pt x="27688" y="1459"/>
                    </a:cubicBezTo>
                    <a:lnTo>
                      <a:pt x="27416" y="1484"/>
                    </a:lnTo>
                    <a:cubicBezTo>
                      <a:pt x="27101" y="1517"/>
                      <a:pt x="26785" y="1547"/>
                      <a:pt x="26467" y="1577"/>
                    </a:cubicBezTo>
                    <a:cubicBezTo>
                      <a:pt x="26129" y="1606"/>
                      <a:pt x="25788" y="1654"/>
                      <a:pt x="25446" y="1697"/>
                    </a:cubicBezTo>
                    <a:lnTo>
                      <a:pt x="24888" y="1767"/>
                    </a:lnTo>
                    <a:cubicBezTo>
                      <a:pt x="24503" y="1816"/>
                      <a:pt x="24117" y="1878"/>
                      <a:pt x="23731" y="1940"/>
                    </a:cubicBezTo>
                    <a:lnTo>
                      <a:pt x="23329" y="2002"/>
                    </a:lnTo>
                    <a:cubicBezTo>
                      <a:pt x="22906" y="2065"/>
                      <a:pt x="22487" y="2138"/>
                      <a:pt x="22065" y="2215"/>
                    </a:cubicBezTo>
                    <a:cubicBezTo>
                      <a:pt x="21078" y="2394"/>
                      <a:pt x="20024" y="2597"/>
                      <a:pt x="19003" y="2832"/>
                    </a:cubicBezTo>
                    <a:cubicBezTo>
                      <a:pt x="18809" y="2876"/>
                      <a:pt x="18615" y="2922"/>
                      <a:pt x="18420" y="2972"/>
                    </a:cubicBezTo>
                    <a:lnTo>
                      <a:pt x="18327" y="2994"/>
                    </a:lnTo>
                    <a:cubicBezTo>
                      <a:pt x="18083" y="3052"/>
                      <a:pt x="17833" y="3112"/>
                      <a:pt x="17598" y="3195"/>
                    </a:cubicBezTo>
                    <a:cubicBezTo>
                      <a:pt x="17548" y="3212"/>
                      <a:pt x="17501" y="3237"/>
                      <a:pt x="17458" y="3269"/>
                    </a:cubicBezTo>
                    <a:cubicBezTo>
                      <a:pt x="17378" y="3275"/>
                      <a:pt x="17289" y="3287"/>
                      <a:pt x="17204" y="3295"/>
                    </a:cubicBezTo>
                    <a:cubicBezTo>
                      <a:pt x="16875" y="3339"/>
                      <a:pt x="16540" y="3386"/>
                      <a:pt x="16213" y="3452"/>
                    </a:cubicBezTo>
                    <a:lnTo>
                      <a:pt x="15579" y="3585"/>
                    </a:lnTo>
                    <a:lnTo>
                      <a:pt x="14948" y="3713"/>
                    </a:lnTo>
                    <a:cubicBezTo>
                      <a:pt x="14826" y="3739"/>
                      <a:pt x="14705" y="3768"/>
                      <a:pt x="14583" y="3801"/>
                    </a:cubicBezTo>
                    <a:lnTo>
                      <a:pt x="14463" y="3831"/>
                    </a:lnTo>
                    <a:lnTo>
                      <a:pt x="14333" y="3860"/>
                    </a:lnTo>
                    <a:lnTo>
                      <a:pt x="13688" y="4020"/>
                    </a:lnTo>
                    <a:cubicBezTo>
                      <a:pt x="13427" y="4084"/>
                      <a:pt x="13166" y="4158"/>
                      <a:pt x="12906" y="4227"/>
                    </a:cubicBezTo>
                    <a:lnTo>
                      <a:pt x="12539" y="4329"/>
                    </a:lnTo>
                    <a:cubicBezTo>
                      <a:pt x="11856" y="4513"/>
                      <a:pt x="11174" y="4725"/>
                      <a:pt x="10498" y="4939"/>
                    </a:cubicBezTo>
                    <a:lnTo>
                      <a:pt x="9734" y="5189"/>
                    </a:lnTo>
                    <a:lnTo>
                      <a:pt x="9353" y="5313"/>
                    </a:lnTo>
                    <a:lnTo>
                      <a:pt x="9111" y="5398"/>
                    </a:lnTo>
                    <a:lnTo>
                      <a:pt x="8865" y="5478"/>
                    </a:lnTo>
                    <a:cubicBezTo>
                      <a:pt x="8575" y="5579"/>
                      <a:pt x="8347" y="5656"/>
                      <a:pt x="8142" y="5766"/>
                    </a:cubicBezTo>
                    <a:cubicBezTo>
                      <a:pt x="8025" y="5827"/>
                      <a:pt x="7937" y="5952"/>
                      <a:pt x="7907" y="6103"/>
                    </a:cubicBezTo>
                    <a:lnTo>
                      <a:pt x="7815" y="6135"/>
                    </a:lnTo>
                    <a:lnTo>
                      <a:pt x="7720" y="6172"/>
                    </a:lnTo>
                    <a:cubicBezTo>
                      <a:pt x="7306" y="6338"/>
                      <a:pt x="6891" y="6507"/>
                      <a:pt x="6483" y="6686"/>
                    </a:cubicBezTo>
                    <a:cubicBezTo>
                      <a:pt x="6266" y="6781"/>
                      <a:pt x="6057" y="6881"/>
                      <a:pt x="5844" y="6984"/>
                    </a:cubicBezTo>
                    <a:lnTo>
                      <a:pt x="5645" y="7086"/>
                    </a:lnTo>
                    <a:lnTo>
                      <a:pt x="5547" y="7138"/>
                    </a:lnTo>
                    <a:cubicBezTo>
                      <a:pt x="5478" y="7172"/>
                      <a:pt x="5411" y="7214"/>
                      <a:pt x="5349" y="7260"/>
                    </a:cubicBezTo>
                    <a:cubicBezTo>
                      <a:pt x="5239" y="7333"/>
                      <a:pt x="5184" y="7418"/>
                      <a:pt x="5111" y="7534"/>
                    </a:cubicBezTo>
                    <a:lnTo>
                      <a:pt x="5074" y="7622"/>
                    </a:lnTo>
                    <a:lnTo>
                      <a:pt x="4615" y="7934"/>
                    </a:lnTo>
                    <a:cubicBezTo>
                      <a:pt x="4413" y="8078"/>
                      <a:pt x="4218" y="8240"/>
                      <a:pt x="4032" y="8397"/>
                    </a:cubicBezTo>
                    <a:cubicBezTo>
                      <a:pt x="3767" y="8624"/>
                      <a:pt x="3503" y="8852"/>
                      <a:pt x="3243" y="9087"/>
                    </a:cubicBezTo>
                    <a:cubicBezTo>
                      <a:pt x="3003" y="9307"/>
                      <a:pt x="2773" y="9538"/>
                      <a:pt x="2551" y="9781"/>
                    </a:cubicBezTo>
                    <a:lnTo>
                      <a:pt x="2384" y="9975"/>
                    </a:lnTo>
                    <a:cubicBezTo>
                      <a:pt x="2239" y="10030"/>
                      <a:pt x="2159" y="10096"/>
                      <a:pt x="2067" y="10206"/>
                    </a:cubicBezTo>
                    <a:cubicBezTo>
                      <a:pt x="1473" y="10904"/>
                      <a:pt x="1097" y="11727"/>
                      <a:pt x="841" y="12365"/>
                    </a:cubicBezTo>
                    <a:cubicBezTo>
                      <a:pt x="712" y="12681"/>
                      <a:pt x="606" y="13048"/>
                      <a:pt x="522" y="13455"/>
                    </a:cubicBezTo>
                    <a:cubicBezTo>
                      <a:pt x="401" y="14017"/>
                      <a:pt x="327" y="14447"/>
                      <a:pt x="279" y="14847"/>
                    </a:cubicBezTo>
                    <a:cubicBezTo>
                      <a:pt x="228" y="15243"/>
                      <a:pt x="195" y="15641"/>
                      <a:pt x="177" y="16039"/>
                    </a:cubicBezTo>
                    <a:cubicBezTo>
                      <a:pt x="169" y="16201"/>
                      <a:pt x="177" y="16366"/>
                      <a:pt x="184" y="16532"/>
                    </a:cubicBezTo>
                    <a:lnTo>
                      <a:pt x="191" y="16690"/>
                    </a:lnTo>
                    <a:lnTo>
                      <a:pt x="198" y="16932"/>
                    </a:lnTo>
                    <a:lnTo>
                      <a:pt x="210" y="17178"/>
                    </a:lnTo>
                    <a:cubicBezTo>
                      <a:pt x="180" y="17196"/>
                      <a:pt x="155" y="17230"/>
                      <a:pt x="129" y="17263"/>
                    </a:cubicBezTo>
                    <a:cubicBezTo>
                      <a:pt x="1" y="17446"/>
                      <a:pt x="3" y="17667"/>
                      <a:pt x="7" y="17879"/>
                    </a:cubicBezTo>
                    <a:cubicBezTo>
                      <a:pt x="15" y="18103"/>
                      <a:pt x="19" y="18280"/>
                      <a:pt x="27" y="18460"/>
                    </a:cubicBezTo>
                    <a:cubicBezTo>
                      <a:pt x="40" y="18778"/>
                      <a:pt x="56" y="19097"/>
                      <a:pt x="80" y="19417"/>
                    </a:cubicBezTo>
                    <a:lnTo>
                      <a:pt x="92" y="19590"/>
                    </a:lnTo>
                    <a:cubicBezTo>
                      <a:pt x="140" y="20221"/>
                      <a:pt x="188" y="20871"/>
                      <a:pt x="305" y="21506"/>
                    </a:cubicBezTo>
                    <a:cubicBezTo>
                      <a:pt x="371" y="21872"/>
                      <a:pt x="441" y="22237"/>
                      <a:pt x="522" y="22600"/>
                    </a:cubicBezTo>
                    <a:cubicBezTo>
                      <a:pt x="594" y="22930"/>
                      <a:pt x="679" y="23257"/>
                      <a:pt x="764" y="23585"/>
                    </a:cubicBezTo>
                    <a:cubicBezTo>
                      <a:pt x="845" y="23900"/>
                      <a:pt x="947" y="24208"/>
                      <a:pt x="1050" y="24516"/>
                    </a:cubicBezTo>
                    <a:cubicBezTo>
                      <a:pt x="1116" y="24710"/>
                      <a:pt x="1181" y="24905"/>
                      <a:pt x="1253" y="25100"/>
                    </a:cubicBezTo>
                    <a:cubicBezTo>
                      <a:pt x="1282" y="25173"/>
                      <a:pt x="1308" y="25242"/>
                      <a:pt x="1333" y="25309"/>
                    </a:cubicBezTo>
                    <a:cubicBezTo>
                      <a:pt x="1351" y="25356"/>
                      <a:pt x="1372" y="25403"/>
                      <a:pt x="1395" y="25448"/>
                    </a:cubicBezTo>
                    <a:cubicBezTo>
                      <a:pt x="1424" y="25513"/>
                      <a:pt x="1473" y="25557"/>
                      <a:pt x="1521" y="25598"/>
                    </a:cubicBezTo>
                    <a:lnTo>
                      <a:pt x="1527" y="25723"/>
                    </a:lnTo>
                    <a:cubicBezTo>
                      <a:pt x="1589" y="25967"/>
                      <a:pt x="1663" y="26206"/>
                      <a:pt x="1751" y="26440"/>
                    </a:cubicBezTo>
                    <a:cubicBezTo>
                      <a:pt x="1900" y="26842"/>
                      <a:pt x="2079" y="27233"/>
                      <a:pt x="2284" y="27610"/>
                    </a:cubicBezTo>
                    <a:lnTo>
                      <a:pt x="2453" y="27914"/>
                    </a:lnTo>
                    <a:lnTo>
                      <a:pt x="2624" y="28223"/>
                    </a:lnTo>
                    <a:cubicBezTo>
                      <a:pt x="2701" y="28363"/>
                      <a:pt x="2790" y="28499"/>
                      <a:pt x="2878" y="28631"/>
                    </a:cubicBezTo>
                    <a:lnTo>
                      <a:pt x="2963" y="28760"/>
                    </a:lnTo>
                    <a:cubicBezTo>
                      <a:pt x="3150" y="29065"/>
                      <a:pt x="3363" y="29358"/>
                      <a:pt x="3572" y="29656"/>
                    </a:cubicBezTo>
                    <a:lnTo>
                      <a:pt x="3639" y="29750"/>
                    </a:lnTo>
                    <a:lnTo>
                      <a:pt x="3811" y="29993"/>
                    </a:lnTo>
                    <a:lnTo>
                      <a:pt x="3980" y="30239"/>
                    </a:lnTo>
                    <a:lnTo>
                      <a:pt x="4049" y="30330"/>
                    </a:lnTo>
                    <a:lnTo>
                      <a:pt x="4115" y="30422"/>
                    </a:lnTo>
                    <a:cubicBezTo>
                      <a:pt x="4147" y="30469"/>
                      <a:pt x="4183" y="30512"/>
                      <a:pt x="4222" y="30551"/>
                    </a:cubicBezTo>
                    <a:cubicBezTo>
                      <a:pt x="4291" y="30624"/>
                      <a:pt x="4372" y="30661"/>
                      <a:pt x="4461" y="30702"/>
                    </a:cubicBezTo>
                    <a:cubicBezTo>
                      <a:pt x="4552" y="30745"/>
                      <a:pt x="4600" y="30756"/>
                      <a:pt x="4656" y="30756"/>
                    </a:cubicBezTo>
                    <a:cubicBezTo>
                      <a:pt x="4699" y="30756"/>
                      <a:pt x="4741" y="30750"/>
                      <a:pt x="4783" y="30738"/>
                    </a:cubicBezTo>
                    <a:lnTo>
                      <a:pt x="4853" y="30834"/>
                    </a:lnTo>
                    <a:cubicBezTo>
                      <a:pt x="4968" y="30966"/>
                      <a:pt x="5085" y="31094"/>
                      <a:pt x="5202" y="31219"/>
                    </a:cubicBezTo>
                    <a:cubicBezTo>
                      <a:pt x="5187" y="31288"/>
                      <a:pt x="5188" y="31359"/>
                      <a:pt x="5206" y="31427"/>
                    </a:cubicBezTo>
                    <a:cubicBezTo>
                      <a:pt x="5231" y="31524"/>
                      <a:pt x="5290" y="31593"/>
                      <a:pt x="5349" y="31666"/>
                    </a:cubicBezTo>
                    <a:cubicBezTo>
                      <a:pt x="5404" y="31737"/>
                      <a:pt x="5458" y="31770"/>
                      <a:pt x="5511" y="31806"/>
                    </a:cubicBezTo>
                    <a:lnTo>
                      <a:pt x="5682" y="31932"/>
                    </a:lnTo>
                    <a:cubicBezTo>
                      <a:pt x="5848" y="32045"/>
                      <a:pt x="6017" y="32147"/>
                      <a:pt x="6187" y="32249"/>
                    </a:cubicBezTo>
                    <a:cubicBezTo>
                      <a:pt x="6662" y="32541"/>
                      <a:pt x="7099" y="32738"/>
                      <a:pt x="7431" y="32881"/>
                    </a:cubicBezTo>
                    <a:cubicBezTo>
                      <a:pt x="7842" y="33059"/>
                      <a:pt x="8300" y="33219"/>
                      <a:pt x="8869" y="33392"/>
                    </a:cubicBezTo>
                    <a:cubicBezTo>
                      <a:pt x="9306" y="33524"/>
                      <a:pt x="9771" y="33660"/>
                      <a:pt x="10230" y="33741"/>
                    </a:cubicBezTo>
                    <a:cubicBezTo>
                      <a:pt x="10520" y="33789"/>
                      <a:pt x="10810" y="33832"/>
                      <a:pt x="11101" y="33869"/>
                    </a:cubicBezTo>
                    <a:cubicBezTo>
                      <a:pt x="11320" y="33902"/>
                      <a:pt x="11540" y="33923"/>
                      <a:pt x="11761" y="33932"/>
                    </a:cubicBezTo>
                    <a:lnTo>
                      <a:pt x="11905" y="33934"/>
                    </a:lnTo>
                    <a:cubicBezTo>
                      <a:pt x="12059" y="33942"/>
                      <a:pt x="12213" y="33946"/>
                      <a:pt x="12371" y="33946"/>
                    </a:cubicBezTo>
                    <a:lnTo>
                      <a:pt x="12465" y="33946"/>
                    </a:lnTo>
                    <a:cubicBezTo>
                      <a:pt x="12749" y="33938"/>
                      <a:pt x="13031" y="33932"/>
                      <a:pt x="13318" y="33917"/>
                    </a:cubicBezTo>
                    <a:cubicBezTo>
                      <a:pt x="13846" y="33889"/>
                      <a:pt x="14378" y="33800"/>
                      <a:pt x="14830" y="33715"/>
                    </a:cubicBezTo>
                    <a:cubicBezTo>
                      <a:pt x="14926" y="33780"/>
                      <a:pt x="15025" y="33817"/>
                      <a:pt x="15119" y="33817"/>
                    </a:cubicBezTo>
                    <a:lnTo>
                      <a:pt x="15333" y="33808"/>
                    </a:lnTo>
                    <a:cubicBezTo>
                      <a:pt x="15505" y="33796"/>
                      <a:pt x="15679" y="33788"/>
                      <a:pt x="15847" y="33771"/>
                    </a:cubicBezTo>
                    <a:cubicBezTo>
                      <a:pt x="16132" y="33745"/>
                      <a:pt x="16424" y="33708"/>
                      <a:pt x="16710" y="33672"/>
                    </a:cubicBezTo>
                    <a:cubicBezTo>
                      <a:pt x="17173" y="33606"/>
                      <a:pt x="17630" y="33508"/>
                      <a:pt x="18079" y="33377"/>
                    </a:cubicBezTo>
                    <a:cubicBezTo>
                      <a:pt x="18259" y="33326"/>
                      <a:pt x="18438" y="33270"/>
                      <a:pt x="18619" y="33217"/>
                    </a:cubicBezTo>
                    <a:cubicBezTo>
                      <a:pt x="18747" y="33189"/>
                      <a:pt x="18875" y="33164"/>
                      <a:pt x="19003" y="33132"/>
                    </a:cubicBezTo>
                    <a:cubicBezTo>
                      <a:pt x="19242" y="33075"/>
                      <a:pt x="19477" y="33018"/>
                      <a:pt x="19709" y="32949"/>
                    </a:cubicBezTo>
                    <a:cubicBezTo>
                      <a:pt x="19987" y="32868"/>
                      <a:pt x="20263" y="32775"/>
                      <a:pt x="20538" y="32679"/>
                    </a:cubicBezTo>
                    <a:cubicBezTo>
                      <a:pt x="20729" y="32610"/>
                      <a:pt x="20915" y="32532"/>
                      <a:pt x="21104" y="32456"/>
                    </a:cubicBezTo>
                    <a:cubicBezTo>
                      <a:pt x="21449" y="32313"/>
                      <a:pt x="21727" y="32184"/>
                      <a:pt x="21991" y="32045"/>
                    </a:cubicBezTo>
                    <a:cubicBezTo>
                      <a:pt x="22048" y="32068"/>
                      <a:pt x="22108" y="32078"/>
                      <a:pt x="22168" y="32078"/>
                    </a:cubicBezTo>
                    <a:cubicBezTo>
                      <a:pt x="22300" y="32078"/>
                      <a:pt x="22414" y="32028"/>
                      <a:pt x="22495" y="31937"/>
                    </a:cubicBezTo>
                    <a:lnTo>
                      <a:pt x="22923" y="31471"/>
                    </a:lnTo>
                    <a:cubicBezTo>
                      <a:pt x="23232" y="31142"/>
                      <a:pt x="23540" y="30807"/>
                      <a:pt x="23835" y="30462"/>
                    </a:cubicBezTo>
                    <a:cubicBezTo>
                      <a:pt x="23933" y="30349"/>
                      <a:pt x="24033" y="30239"/>
                      <a:pt x="24135" y="30129"/>
                    </a:cubicBezTo>
                    <a:lnTo>
                      <a:pt x="24385" y="29849"/>
                    </a:lnTo>
                    <a:cubicBezTo>
                      <a:pt x="24578" y="29631"/>
                      <a:pt x="24752" y="29397"/>
                      <a:pt x="24905" y="29148"/>
                    </a:cubicBezTo>
                    <a:cubicBezTo>
                      <a:pt x="25012" y="28976"/>
                      <a:pt x="25100" y="28793"/>
                      <a:pt x="25189" y="28609"/>
                    </a:cubicBezTo>
                    <a:lnTo>
                      <a:pt x="25303" y="28377"/>
                    </a:lnTo>
                    <a:lnTo>
                      <a:pt x="25524" y="27947"/>
                    </a:lnTo>
                    <a:lnTo>
                      <a:pt x="25707" y="27595"/>
                    </a:lnTo>
                    <a:cubicBezTo>
                      <a:pt x="25846" y="27325"/>
                      <a:pt x="25972" y="27048"/>
                      <a:pt x="26084" y="26765"/>
                    </a:cubicBezTo>
                    <a:cubicBezTo>
                      <a:pt x="26169" y="26550"/>
                      <a:pt x="26257" y="26333"/>
                      <a:pt x="26346" y="26116"/>
                    </a:cubicBezTo>
                    <a:cubicBezTo>
                      <a:pt x="26505" y="25726"/>
                      <a:pt x="26690" y="25346"/>
                      <a:pt x="26896" y="24978"/>
                    </a:cubicBezTo>
                    <a:cubicBezTo>
                      <a:pt x="27128" y="24570"/>
                      <a:pt x="27413" y="24189"/>
                      <a:pt x="27707" y="23795"/>
                    </a:cubicBezTo>
                    <a:lnTo>
                      <a:pt x="27707" y="23795"/>
                    </a:lnTo>
                    <a:lnTo>
                      <a:pt x="27696" y="23807"/>
                    </a:lnTo>
                    <a:cubicBezTo>
                      <a:pt x="27861" y="23598"/>
                      <a:pt x="28019" y="23385"/>
                      <a:pt x="28176" y="23164"/>
                    </a:cubicBezTo>
                    <a:cubicBezTo>
                      <a:pt x="28478" y="22790"/>
                      <a:pt x="28742" y="22485"/>
                      <a:pt x="29014" y="22191"/>
                    </a:cubicBezTo>
                    <a:cubicBezTo>
                      <a:pt x="29168" y="22027"/>
                      <a:pt x="29322" y="21870"/>
                      <a:pt x="29481" y="21711"/>
                    </a:cubicBezTo>
                    <a:cubicBezTo>
                      <a:pt x="29623" y="21568"/>
                      <a:pt x="29781" y="21442"/>
                      <a:pt x="29938" y="21319"/>
                    </a:cubicBezTo>
                    <a:cubicBezTo>
                      <a:pt x="30200" y="21125"/>
                      <a:pt x="30478" y="20923"/>
                      <a:pt x="30776" y="20782"/>
                    </a:cubicBezTo>
                    <a:cubicBezTo>
                      <a:pt x="31077" y="20670"/>
                      <a:pt x="31418" y="20578"/>
                      <a:pt x="31814" y="20507"/>
                    </a:cubicBezTo>
                    <a:cubicBezTo>
                      <a:pt x="31924" y="20496"/>
                      <a:pt x="32034" y="20489"/>
                      <a:pt x="32144" y="20489"/>
                    </a:cubicBezTo>
                    <a:cubicBezTo>
                      <a:pt x="32154" y="20489"/>
                      <a:pt x="32164" y="20489"/>
                      <a:pt x="32174" y="20489"/>
                    </a:cubicBezTo>
                    <a:cubicBezTo>
                      <a:pt x="32421" y="20489"/>
                      <a:pt x="32669" y="20515"/>
                      <a:pt x="32916" y="20548"/>
                    </a:cubicBezTo>
                    <a:cubicBezTo>
                      <a:pt x="33497" y="20637"/>
                      <a:pt x="34065" y="20790"/>
                      <a:pt x="34612" y="21003"/>
                    </a:cubicBezTo>
                    <a:cubicBezTo>
                      <a:pt x="34899" y="21139"/>
                      <a:pt x="35175" y="21300"/>
                      <a:pt x="35434" y="21484"/>
                    </a:cubicBezTo>
                    <a:cubicBezTo>
                      <a:pt x="35731" y="21722"/>
                      <a:pt x="35955" y="21940"/>
                      <a:pt x="36138" y="22162"/>
                    </a:cubicBezTo>
                    <a:cubicBezTo>
                      <a:pt x="36250" y="22314"/>
                      <a:pt x="36348" y="22475"/>
                      <a:pt x="36451" y="22633"/>
                    </a:cubicBezTo>
                    <a:lnTo>
                      <a:pt x="36593" y="22861"/>
                    </a:lnTo>
                    <a:cubicBezTo>
                      <a:pt x="36656" y="22952"/>
                      <a:pt x="36723" y="23045"/>
                      <a:pt x="36788" y="23136"/>
                    </a:cubicBezTo>
                    <a:cubicBezTo>
                      <a:pt x="36950" y="23360"/>
                      <a:pt x="37048" y="23517"/>
                      <a:pt x="37144" y="23675"/>
                    </a:cubicBezTo>
                    <a:lnTo>
                      <a:pt x="37342" y="23998"/>
                    </a:lnTo>
                    <a:lnTo>
                      <a:pt x="37663" y="24519"/>
                    </a:lnTo>
                    <a:cubicBezTo>
                      <a:pt x="37773" y="24704"/>
                      <a:pt x="37871" y="24889"/>
                      <a:pt x="37974" y="25078"/>
                    </a:cubicBezTo>
                    <a:lnTo>
                      <a:pt x="38051" y="25218"/>
                    </a:lnTo>
                    <a:cubicBezTo>
                      <a:pt x="38179" y="25457"/>
                      <a:pt x="38333" y="25683"/>
                      <a:pt x="38510" y="25889"/>
                    </a:cubicBezTo>
                    <a:cubicBezTo>
                      <a:pt x="38680" y="26091"/>
                      <a:pt x="38869" y="26249"/>
                      <a:pt x="39109" y="26432"/>
                    </a:cubicBezTo>
                    <a:cubicBezTo>
                      <a:pt x="39365" y="26631"/>
                      <a:pt x="39633" y="26822"/>
                      <a:pt x="39902" y="27005"/>
                    </a:cubicBezTo>
                    <a:cubicBezTo>
                      <a:pt x="40150" y="27177"/>
                      <a:pt x="40411" y="27317"/>
                      <a:pt x="40680" y="27453"/>
                    </a:cubicBezTo>
                    <a:lnTo>
                      <a:pt x="40928" y="27578"/>
                    </a:lnTo>
                    <a:lnTo>
                      <a:pt x="41432" y="27835"/>
                    </a:lnTo>
                    <a:cubicBezTo>
                      <a:pt x="41549" y="27897"/>
                      <a:pt x="41667" y="27959"/>
                      <a:pt x="41787" y="28014"/>
                    </a:cubicBezTo>
                    <a:cubicBezTo>
                      <a:pt x="41872" y="28057"/>
                      <a:pt x="41960" y="28095"/>
                      <a:pt x="42049" y="28129"/>
                    </a:cubicBezTo>
                    <a:lnTo>
                      <a:pt x="42251" y="28206"/>
                    </a:lnTo>
                    <a:cubicBezTo>
                      <a:pt x="42560" y="28324"/>
                      <a:pt x="42893" y="28401"/>
                      <a:pt x="43275" y="28444"/>
                    </a:cubicBezTo>
                    <a:cubicBezTo>
                      <a:pt x="43837" y="28513"/>
                      <a:pt x="44403" y="28548"/>
                      <a:pt x="44970" y="28550"/>
                    </a:cubicBezTo>
                    <a:cubicBezTo>
                      <a:pt x="45275" y="28550"/>
                      <a:pt x="45581" y="28539"/>
                      <a:pt x="45885" y="28513"/>
                    </a:cubicBezTo>
                    <a:cubicBezTo>
                      <a:pt x="46347" y="28473"/>
                      <a:pt x="46803" y="28386"/>
                      <a:pt x="47248" y="28256"/>
                    </a:cubicBezTo>
                    <a:cubicBezTo>
                      <a:pt x="47449" y="28202"/>
                      <a:pt x="47648" y="28133"/>
                      <a:pt x="47846" y="28058"/>
                    </a:cubicBezTo>
                    <a:lnTo>
                      <a:pt x="48058" y="27978"/>
                    </a:lnTo>
                    <a:lnTo>
                      <a:pt x="48164" y="27938"/>
                    </a:lnTo>
                    <a:cubicBezTo>
                      <a:pt x="48308" y="27878"/>
                      <a:pt x="48474" y="27809"/>
                      <a:pt x="48612" y="27703"/>
                    </a:cubicBezTo>
                    <a:cubicBezTo>
                      <a:pt x="48742" y="27669"/>
                      <a:pt x="48873" y="27632"/>
                      <a:pt x="49002" y="27589"/>
                    </a:cubicBezTo>
                    <a:cubicBezTo>
                      <a:pt x="49225" y="27514"/>
                      <a:pt x="49450" y="27437"/>
                      <a:pt x="49662" y="27331"/>
                    </a:cubicBezTo>
                    <a:cubicBezTo>
                      <a:pt x="49853" y="27240"/>
                      <a:pt x="49975" y="27057"/>
                      <a:pt x="49975" y="26866"/>
                    </a:cubicBezTo>
                    <a:cubicBezTo>
                      <a:pt x="49972" y="26637"/>
                      <a:pt x="49820" y="26439"/>
                      <a:pt x="49601" y="26377"/>
                    </a:cubicBezTo>
                    <a:cubicBezTo>
                      <a:pt x="49535" y="26359"/>
                      <a:pt x="49457" y="26352"/>
                      <a:pt x="49354" y="26352"/>
                    </a:cubicBezTo>
                    <a:lnTo>
                      <a:pt x="49207" y="26355"/>
                    </a:lnTo>
                    <a:lnTo>
                      <a:pt x="49067" y="26359"/>
                    </a:lnTo>
                    <a:lnTo>
                      <a:pt x="48737" y="26359"/>
                    </a:lnTo>
                    <a:lnTo>
                      <a:pt x="48403" y="26355"/>
                    </a:lnTo>
                    <a:cubicBezTo>
                      <a:pt x="47969" y="26355"/>
                      <a:pt x="47536" y="26352"/>
                      <a:pt x="47104" y="26340"/>
                    </a:cubicBezTo>
                    <a:cubicBezTo>
                      <a:pt x="46663" y="26334"/>
                      <a:pt x="46219" y="26286"/>
                      <a:pt x="45800" y="26235"/>
                    </a:cubicBezTo>
                    <a:cubicBezTo>
                      <a:pt x="45342" y="26172"/>
                      <a:pt x="44897" y="26105"/>
                      <a:pt x="44464" y="25988"/>
                    </a:cubicBezTo>
                    <a:cubicBezTo>
                      <a:pt x="44098" y="25889"/>
                      <a:pt x="43739" y="25767"/>
                      <a:pt x="43389" y="25621"/>
                    </a:cubicBezTo>
                    <a:cubicBezTo>
                      <a:pt x="43187" y="25535"/>
                      <a:pt x="42994" y="25435"/>
                      <a:pt x="42808" y="25320"/>
                    </a:cubicBezTo>
                    <a:cubicBezTo>
                      <a:pt x="42641" y="25218"/>
                      <a:pt x="42471" y="25100"/>
                      <a:pt x="42306" y="24986"/>
                    </a:cubicBezTo>
                    <a:cubicBezTo>
                      <a:pt x="42087" y="24814"/>
                      <a:pt x="41932" y="24689"/>
                      <a:pt x="41785" y="24553"/>
                    </a:cubicBezTo>
                    <a:cubicBezTo>
                      <a:pt x="41630" y="24416"/>
                      <a:pt x="41494" y="24262"/>
                      <a:pt x="41362" y="24108"/>
                    </a:cubicBezTo>
                    <a:lnTo>
                      <a:pt x="41337" y="24080"/>
                    </a:lnTo>
                    <a:lnTo>
                      <a:pt x="41226" y="23977"/>
                    </a:lnTo>
                    <a:lnTo>
                      <a:pt x="41098" y="23827"/>
                    </a:lnTo>
                    <a:cubicBezTo>
                      <a:pt x="40903" y="23598"/>
                      <a:pt x="40709" y="23370"/>
                      <a:pt x="40496" y="23096"/>
                    </a:cubicBezTo>
                    <a:cubicBezTo>
                      <a:pt x="40320" y="22842"/>
                      <a:pt x="40150" y="22586"/>
                      <a:pt x="39994" y="22317"/>
                    </a:cubicBezTo>
                    <a:cubicBezTo>
                      <a:pt x="39791" y="21979"/>
                      <a:pt x="39535" y="21660"/>
                      <a:pt x="39284" y="21356"/>
                    </a:cubicBezTo>
                    <a:lnTo>
                      <a:pt x="39222" y="21283"/>
                    </a:lnTo>
                    <a:cubicBezTo>
                      <a:pt x="38954" y="20944"/>
                      <a:pt x="38680" y="20611"/>
                      <a:pt x="38404" y="20276"/>
                    </a:cubicBezTo>
                    <a:lnTo>
                      <a:pt x="38264" y="20107"/>
                    </a:lnTo>
                    <a:cubicBezTo>
                      <a:pt x="38051" y="19850"/>
                      <a:pt x="37834" y="19590"/>
                      <a:pt x="37599" y="19352"/>
                    </a:cubicBezTo>
                    <a:cubicBezTo>
                      <a:pt x="37310" y="19043"/>
                      <a:pt x="36962" y="18782"/>
                      <a:pt x="36535" y="18466"/>
                    </a:cubicBezTo>
                    <a:cubicBezTo>
                      <a:pt x="36499" y="18433"/>
                      <a:pt x="36463" y="18398"/>
                      <a:pt x="36429" y="18361"/>
                    </a:cubicBezTo>
                    <a:cubicBezTo>
                      <a:pt x="36170" y="18162"/>
                      <a:pt x="35906" y="17961"/>
                      <a:pt x="35610" y="17813"/>
                    </a:cubicBezTo>
                    <a:cubicBezTo>
                      <a:pt x="35440" y="17728"/>
                      <a:pt x="35257" y="17659"/>
                      <a:pt x="35078" y="17594"/>
                    </a:cubicBezTo>
                    <a:cubicBezTo>
                      <a:pt x="34799" y="17318"/>
                      <a:pt x="34541" y="17101"/>
                      <a:pt x="34226" y="16966"/>
                    </a:cubicBezTo>
                    <a:cubicBezTo>
                      <a:pt x="34025" y="16881"/>
                      <a:pt x="33812" y="16818"/>
                      <a:pt x="33515" y="16760"/>
                    </a:cubicBezTo>
                    <a:cubicBezTo>
                      <a:pt x="33283" y="16715"/>
                      <a:pt x="33048" y="16702"/>
                      <a:pt x="32813" y="16686"/>
                    </a:cubicBezTo>
                    <a:cubicBezTo>
                      <a:pt x="32668" y="16671"/>
                      <a:pt x="32523" y="16664"/>
                      <a:pt x="32376" y="16664"/>
                    </a:cubicBezTo>
                    <a:cubicBezTo>
                      <a:pt x="32287" y="16664"/>
                      <a:pt x="32204" y="16667"/>
                      <a:pt x="32115" y="16671"/>
                    </a:cubicBezTo>
                    <a:cubicBezTo>
                      <a:pt x="31874" y="16686"/>
                      <a:pt x="31642" y="16727"/>
                      <a:pt x="31414" y="16771"/>
                    </a:cubicBezTo>
                    <a:cubicBezTo>
                      <a:pt x="31206" y="16805"/>
                      <a:pt x="31000" y="16852"/>
                      <a:pt x="30797" y="16910"/>
                    </a:cubicBezTo>
                    <a:cubicBezTo>
                      <a:pt x="30283" y="17060"/>
                      <a:pt x="29886" y="17218"/>
                      <a:pt x="29549" y="17409"/>
                    </a:cubicBezTo>
                    <a:cubicBezTo>
                      <a:pt x="29185" y="17615"/>
                      <a:pt x="28822" y="17876"/>
                      <a:pt x="28440" y="18203"/>
                    </a:cubicBezTo>
                    <a:cubicBezTo>
                      <a:pt x="28155" y="18441"/>
                      <a:pt x="27824" y="18741"/>
                      <a:pt x="27548" y="19117"/>
                    </a:cubicBezTo>
                    <a:cubicBezTo>
                      <a:pt x="27419" y="19292"/>
                      <a:pt x="27307" y="19480"/>
                      <a:pt x="27193" y="19667"/>
                    </a:cubicBezTo>
                    <a:cubicBezTo>
                      <a:pt x="27112" y="19803"/>
                      <a:pt x="27027" y="19943"/>
                      <a:pt x="26935" y="20073"/>
                    </a:cubicBezTo>
                    <a:lnTo>
                      <a:pt x="26594" y="20578"/>
                    </a:lnTo>
                    <a:cubicBezTo>
                      <a:pt x="26479" y="20741"/>
                      <a:pt x="26389" y="20926"/>
                      <a:pt x="26300" y="21102"/>
                    </a:cubicBezTo>
                    <a:cubicBezTo>
                      <a:pt x="26128" y="21433"/>
                      <a:pt x="25981" y="21697"/>
                      <a:pt x="25827" y="21961"/>
                    </a:cubicBezTo>
                    <a:lnTo>
                      <a:pt x="25701" y="22174"/>
                    </a:lnTo>
                    <a:cubicBezTo>
                      <a:pt x="25592" y="22361"/>
                      <a:pt x="25478" y="22544"/>
                      <a:pt x="25378" y="22735"/>
                    </a:cubicBezTo>
                    <a:cubicBezTo>
                      <a:pt x="25223" y="23034"/>
                      <a:pt x="25050" y="23323"/>
                      <a:pt x="24862" y="23602"/>
                    </a:cubicBezTo>
                    <a:cubicBezTo>
                      <a:pt x="24684" y="23859"/>
                      <a:pt x="24516" y="24119"/>
                      <a:pt x="24355" y="24387"/>
                    </a:cubicBezTo>
                    <a:cubicBezTo>
                      <a:pt x="23995" y="24978"/>
                      <a:pt x="23616" y="25557"/>
                      <a:pt x="23235" y="26135"/>
                    </a:cubicBezTo>
                    <a:cubicBezTo>
                      <a:pt x="23052" y="26407"/>
                      <a:pt x="22853" y="26667"/>
                      <a:pt x="22655" y="26927"/>
                    </a:cubicBezTo>
                    <a:lnTo>
                      <a:pt x="22512" y="27116"/>
                    </a:lnTo>
                    <a:lnTo>
                      <a:pt x="22398" y="27169"/>
                    </a:lnTo>
                    <a:cubicBezTo>
                      <a:pt x="22325" y="27207"/>
                      <a:pt x="22255" y="27249"/>
                      <a:pt x="22187" y="27295"/>
                    </a:cubicBezTo>
                    <a:lnTo>
                      <a:pt x="22002" y="27416"/>
                    </a:lnTo>
                    <a:lnTo>
                      <a:pt x="21836" y="27522"/>
                    </a:lnTo>
                    <a:cubicBezTo>
                      <a:pt x="21623" y="27658"/>
                      <a:pt x="21414" y="27798"/>
                      <a:pt x="21204" y="27941"/>
                    </a:cubicBezTo>
                    <a:lnTo>
                      <a:pt x="21050" y="28048"/>
                    </a:lnTo>
                    <a:cubicBezTo>
                      <a:pt x="20691" y="28292"/>
                      <a:pt x="20330" y="28535"/>
                      <a:pt x="19960" y="28767"/>
                    </a:cubicBezTo>
                    <a:cubicBezTo>
                      <a:pt x="19540" y="29032"/>
                      <a:pt x="19115" y="29284"/>
                      <a:pt x="18681" y="29530"/>
                    </a:cubicBezTo>
                    <a:cubicBezTo>
                      <a:pt x="18539" y="29613"/>
                      <a:pt x="18392" y="29687"/>
                      <a:pt x="18242" y="29755"/>
                    </a:cubicBezTo>
                    <a:lnTo>
                      <a:pt x="18003" y="29869"/>
                    </a:lnTo>
                    <a:cubicBezTo>
                      <a:pt x="17859" y="29942"/>
                      <a:pt x="17709" y="30001"/>
                      <a:pt x="17562" y="30064"/>
                    </a:cubicBezTo>
                    <a:lnTo>
                      <a:pt x="17361" y="30149"/>
                    </a:lnTo>
                    <a:lnTo>
                      <a:pt x="17361" y="30149"/>
                    </a:lnTo>
                    <a:lnTo>
                      <a:pt x="17386" y="30141"/>
                    </a:lnTo>
                    <a:lnTo>
                      <a:pt x="17386" y="30141"/>
                    </a:lnTo>
                    <a:cubicBezTo>
                      <a:pt x="16679" y="30431"/>
                      <a:pt x="15885" y="30751"/>
                      <a:pt x="15084" y="30981"/>
                    </a:cubicBezTo>
                    <a:cubicBezTo>
                      <a:pt x="14974" y="31003"/>
                      <a:pt x="14860" y="31031"/>
                      <a:pt x="14750" y="31054"/>
                    </a:cubicBezTo>
                    <a:cubicBezTo>
                      <a:pt x="14633" y="31058"/>
                      <a:pt x="14515" y="31058"/>
                      <a:pt x="14397" y="31058"/>
                    </a:cubicBezTo>
                    <a:cubicBezTo>
                      <a:pt x="13859" y="31058"/>
                      <a:pt x="13322" y="31051"/>
                      <a:pt x="12783" y="31040"/>
                    </a:cubicBezTo>
                    <a:cubicBezTo>
                      <a:pt x="12298" y="31030"/>
                      <a:pt x="11788" y="30985"/>
                      <a:pt x="11123" y="30900"/>
                    </a:cubicBezTo>
                    <a:cubicBezTo>
                      <a:pt x="10081" y="30743"/>
                      <a:pt x="9153" y="30585"/>
                      <a:pt x="8276" y="30244"/>
                    </a:cubicBezTo>
                    <a:cubicBezTo>
                      <a:pt x="8051" y="30137"/>
                      <a:pt x="7831" y="30015"/>
                      <a:pt x="7610" y="29895"/>
                    </a:cubicBezTo>
                    <a:cubicBezTo>
                      <a:pt x="7415" y="29781"/>
                      <a:pt x="7232" y="29649"/>
                      <a:pt x="7052" y="29517"/>
                    </a:cubicBezTo>
                    <a:lnTo>
                      <a:pt x="6983" y="29440"/>
                    </a:lnTo>
                    <a:cubicBezTo>
                      <a:pt x="6873" y="29223"/>
                      <a:pt x="6796" y="29091"/>
                      <a:pt x="6711" y="28965"/>
                    </a:cubicBezTo>
                    <a:cubicBezTo>
                      <a:pt x="6576" y="28762"/>
                      <a:pt x="6436" y="28559"/>
                      <a:pt x="6289" y="28356"/>
                    </a:cubicBezTo>
                    <a:lnTo>
                      <a:pt x="6215" y="28257"/>
                    </a:lnTo>
                    <a:cubicBezTo>
                      <a:pt x="6134" y="28147"/>
                      <a:pt x="6051" y="28033"/>
                      <a:pt x="5966" y="27928"/>
                    </a:cubicBezTo>
                    <a:lnTo>
                      <a:pt x="5908" y="27843"/>
                    </a:lnTo>
                    <a:cubicBezTo>
                      <a:pt x="5756" y="27641"/>
                      <a:pt x="5588" y="27410"/>
                      <a:pt x="5312" y="27392"/>
                    </a:cubicBezTo>
                    <a:cubicBezTo>
                      <a:pt x="5030" y="26977"/>
                      <a:pt x="4743" y="26551"/>
                      <a:pt x="4479" y="26114"/>
                    </a:cubicBezTo>
                    <a:lnTo>
                      <a:pt x="4278" y="25784"/>
                    </a:lnTo>
                    <a:lnTo>
                      <a:pt x="4197" y="25646"/>
                    </a:lnTo>
                    <a:lnTo>
                      <a:pt x="4075" y="25350"/>
                    </a:lnTo>
                    <a:lnTo>
                      <a:pt x="3955" y="25048"/>
                    </a:lnTo>
                    <a:lnTo>
                      <a:pt x="3904" y="24921"/>
                    </a:lnTo>
                    <a:cubicBezTo>
                      <a:pt x="3864" y="24820"/>
                      <a:pt x="3823" y="24718"/>
                      <a:pt x="3790" y="24615"/>
                    </a:cubicBezTo>
                    <a:cubicBezTo>
                      <a:pt x="3728" y="24391"/>
                      <a:pt x="3665" y="24168"/>
                      <a:pt x="3600" y="23944"/>
                    </a:cubicBezTo>
                    <a:cubicBezTo>
                      <a:pt x="3474" y="23514"/>
                      <a:pt x="3342" y="23081"/>
                      <a:pt x="3207" y="22654"/>
                    </a:cubicBezTo>
                    <a:cubicBezTo>
                      <a:pt x="3134" y="22423"/>
                      <a:pt x="3060" y="22196"/>
                      <a:pt x="2982" y="21968"/>
                    </a:cubicBezTo>
                    <a:lnTo>
                      <a:pt x="2931" y="21813"/>
                    </a:lnTo>
                    <a:lnTo>
                      <a:pt x="2883" y="21664"/>
                    </a:lnTo>
                    <a:lnTo>
                      <a:pt x="2850" y="21568"/>
                    </a:lnTo>
                    <a:cubicBezTo>
                      <a:pt x="2836" y="21517"/>
                      <a:pt x="2818" y="21470"/>
                      <a:pt x="2799" y="21421"/>
                    </a:cubicBezTo>
                    <a:lnTo>
                      <a:pt x="2759" y="21306"/>
                    </a:lnTo>
                    <a:lnTo>
                      <a:pt x="2729" y="21130"/>
                    </a:lnTo>
                    <a:lnTo>
                      <a:pt x="2711" y="20999"/>
                    </a:lnTo>
                    <a:cubicBezTo>
                      <a:pt x="2630" y="20392"/>
                      <a:pt x="2550" y="19787"/>
                      <a:pt x="2487" y="19178"/>
                    </a:cubicBezTo>
                    <a:cubicBezTo>
                      <a:pt x="2487" y="18700"/>
                      <a:pt x="2495" y="18305"/>
                      <a:pt x="2516" y="17915"/>
                    </a:cubicBezTo>
                    <a:cubicBezTo>
                      <a:pt x="2543" y="17489"/>
                      <a:pt x="2572" y="17067"/>
                      <a:pt x="2626" y="16645"/>
                    </a:cubicBezTo>
                    <a:cubicBezTo>
                      <a:pt x="2682" y="16237"/>
                      <a:pt x="2741" y="15838"/>
                      <a:pt x="2810" y="15438"/>
                    </a:cubicBezTo>
                    <a:cubicBezTo>
                      <a:pt x="2928" y="14824"/>
                      <a:pt x="3049" y="14210"/>
                      <a:pt x="3196" y="13606"/>
                    </a:cubicBezTo>
                    <a:cubicBezTo>
                      <a:pt x="3265" y="13542"/>
                      <a:pt x="3334" y="13469"/>
                      <a:pt x="3405" y="13396"/>
                    </a:cubicBezTo>
                    <a:lnTo>
                      <a:pt x="3470" y="13323"/>
                    </a:lnTo>
                    <a:cubicBezTo>
                      <a:pt x="3563" y="13231"/>
                      <a:pt x="3647" y="13132"/>
                      <a:pt x="3735" y="13033"/>
                    </a:cubicBezTo>
                    <a:lnTo>
                      <a:pt x="3908" y="12834"/>
                    </a:lnTo>
                    <a:cubicBezTo>
                      <a:pt x="4091" y="12630"/>
                      <a:pt x="4264" y="12413"/>
                      <a:pt x="4436" y="12196"/>
                    </a:cubicBezTo>
                    <a:lnTo>
                      <a:pt x="4664" y="11906"/>
                    </a:lnTo>
                    <a:cubicBezTo>
                      <a:pt x="4852" y="11668"/>
                      <a:pt x="5045" y="11429"/>
                      <a:pt x="5240" y="11193"/>
                    </a:cubicBezTo>
                    <a:lnTo>
                      <a:pt x="5405" y="10985"/>
                    </a:lnTo>
                    <a:cubicBezTo>
                      <a:pt x="5516" y="10925"/>
                      <a:pt x="5577" y="10885"/>
                      <a:pt x="5626" y="10827"/>
                    </a:cubicBezTo>
                    <a:cubicBezTo>
                      <a:pt x="5658" y="10793"/>
                      <a:pt x="5681" y="10764"/>
                      <a:pt x="5713" y="10738"/>
                    </a:cubicBezTo>
                    <a:cubicBezTo>
                      <a:pt x="5930" y="10592"/>
                      <a:pt x="6172" y="10470"/>
                      <a:pt x="6411" y="10350"/>
                    </a:cubicBezTo>
                    <a:cubicBezTo>
                      <a:pt x="6587" y="10261"/>
                      <a:pt x="6741" y="10184"/>
                      <a:pt x="6895" y="10111"/>
                    </a:cubicBezTo>
                    <a:lnTo>
                      <a:pt x="7083" y="10034"/>
                    </a:lnTo>
                    <a:cubicBezTo>
                      <a:pt x="7287" y="9946"/>
                      <a:pt x="7502" y="9853"/>
                      <a:pt x="7707" y="9762"/>
                    </a:cubicBezTo>
                    <a:cubicBezTo>
                      <a:pt x="8040" y="9615"/>
                      <a:pt x="8375" y="9468"/>
                      <a:pt x="8710" y="9317"/>
                    </a:cubicBezTo>
                    <a:lnTo>
                      <a:pt x="8863" y="9248"/>
                    </a:lnTo>
                    <a:lnTo>
                      <a:pt x="9187" y="9102"/>
                    </a:lnTo>
                    <a:lnTo>
                      <a:pt x="9307" y="9045"/>
                    </a:lnTo>
                    <a:cubicBezTo>
                      <a:pt x="9449" y="8988"/>
                      <a:pt x="9587" y="8919"/>
                      <a:pt x="9717" y="8840"/>
                    </a:cubicBezTo>
                    <a:cubicBezTo>
                      <a:pt x="9778" y="8801"/>
                      <a:pt x="9827" y="8750"/>
                      <a:pt x="9865" y="8690"/>
                    </a:cubicBezTo>
                    <a:cubicBezTo>
                      <a:pt x="11159" y="8300"/>
                      <a:pt x="12576" y="7930"/>
                      <a:pt x="14190" y="7562"/>
                    </a:cubicBezTo>
                    <a:cubicBezTo>
                      <a:pt x="14239" y="7583"/>
                      <a:pt x="14293" y="7592"/>
                      <a:pt x="14346" y="7592"/>
                    </a:cubicBezTo>
                    <a:cubicBezTo>
                      <a:pt x="14637" y="7592"/>
                      <a:pt x="14901" y="7529"/>
                      <a:pt x="15157" y="7466"/>
                    </a:cubicBezTo>
                    <a:lnTo>
                      <a:pt x="15501" y="7385"/>
                    </a:lnTo>
                    <a:lnTo>
                      <a:pt x="15816" y="7308"/>
                    </a:lnTo>
                    <a:cubicBezTo>
                      <a:pt x="16135" y="7227"/>
                      <a:pt x="16454" y="7145"/>
                      <a:pt x="16774" y="7060"/>
                    </a:cubicBezTo>
                    <a:cubicBezTo>
                      <a:pt x="17089" y="6979"/>
                      <a:pt x="17402" y="6902"/>
                      <a:pt x="17722" y="6828"/>
                    </a:cubicBezTo>
                    <a:cubicBezTo>
                      <a:pt x="18820" y="6630"/>
                      <a:pt x="19928" y="6445"/>
                      <a:pt x="21033" y="6266"/>
                    </a:cubicBezTo>
                    <a:lnTo>
                      <a:pt x="21551" y="6181"/>
                    </a:lnTo>
                    <a:lnTo>
                      <a:pt x="22255" y="6071"/>
                    </a:lnTo>
                    <a:cubicBezTo>
                      <a:pt x="22640" y="6013"/>
                      <a:pt x="23027" y="5950"/>
                      <a:pt x="23415" y="5881"/>
                    </a:cubicBezTo>
                    <a:cubicBezTo>
                      <a:pt x="23595" y="5848"/>
                      <a:pt x="23713" y="5682"/>
                      <a:pt x="23752" y="5529"/>
                    </a:cubicBezTo>
                    <a:cubicBezTo>
                      <a:pt x="23874" y="5513"/>
                      <a:pt x="23994" y="5491"/>
                      <a:pt x="24112" y="5462"/>
                    </a:cubicBezTo>
                    <a:cubicBezTo>
                      <a:pt x="24176" y="5448"/>
                      <a:pt x="24235" y="5419"/>
                      <a:pt x="24284" y="5379"/>
                    </a:cubicBezTo>
                    <a:lnTo>
                      <a:pt x="24831" y="5301"/>
                    </a:lnTo>
                    <a:lnTo>
                      <a:pt x="25646" y="5194"/>
                    </a:lnTo>
                    <a:lnTo>
                      <a:pt x="26462" y="5088"/>
                    </a:lnTo>
                    <a:lnTo>
                      <a:pt x="26688" y="5062"/>
                    </a:lnTo>
                    <a:lnTo>
                      <a:pt x="26899" y="5036"/>
                    </a:lnTo>
                    <a:cubicBezTo>
                      <a:pt x="27419" y="4981"/>
                      <a:pt x="27945" y="4930"/>
                      <a:pt x="28469" y="4878"/>
                    </a:cubicBezTo>
                    <a:lnTo>
                      <a:pt x="28895" y="4841"/>
                    </a:lnTo>
                    <a:lnTo>
                      <a:pt x="29332" y="4801"/>
                    </a:lnTo>
                    <a:cubicBezTo>
                      <a:pt x="30966" y="4658"/>
                      <a:pt x="32600" y="4516"/>
                      <a:pt x="34236" y="4412"/>
                    </a:cubicBezTo>
                    <a:cubicBezTo>
                      <a:pt x="34661" y="4394"/>
                      <a:pt x="35087" y="4371"/>
                      <a:pt x="35514" y="4343"/>
                    </a:cubicBezTo>
                    <a:cubicBezTo>
                      <a:pt x="35667" y="4337"/>
                      <a:pt x="35809" y="4263"/>
                      <a:pt x="35903" y="4145"/>
                    </a:cubicBezTo>
                    <a:lnTo>
                      <a:pt x="36252" y="4108"/>
                    </a:lnTo>
                    <a:lnTo>
                      <a:pt x="36545" y="4075"/>
                    </a:lnTo>
                    <a:lnTo>
                      <a:pt x="37008" y="4027"/>
                    </a:lnTo>
                    <a:lnTo>
                      <a:pt x="37485" y="3976"/>
                    </a:lnTo>
                    <a:lnTo>
                      <a:pt x="38425" y="3878"/>
                    </a:lnTo>
                    <a:lnTo>
                      <a:pt x="39254" y="3785"/>
                    </a:lnTo>
                    <a:cubicBezTo>
                      <a:pt x="39937" y="3716"/>
                      <a:pt x="40624" y="3643"/>
                      <a:pt x="41306" y="3561"/>
                    </a:cubicBezTo>
                    <a:cubicBezTo>
                      <a:pt x="41604" y="3529"/>
                      <a:pt x="41901" y="3496"/>
                      <a:pt x="42199" y="3460"/>
                    </a:cubicBezTo>
                    <a:lnTo>
                      <a:pt x="42390" y="3437"/>
                    </a:lnTo>
                    <a:lnTo>
                      <a:pt x="42613" y="3411"/>
                    </a:lnTo>
                    <a:cubicBezTo>
                      <a:pt x="43094" y="3382"/>
                      <a:pt x="43575" y="3355"/>
                      <a:pt x="44059" y="3330"/>
                    </a:cubicBezTo>
                    <a:lnTo>
                      <a:pt x="44067" y="3330"/>
                    </a:lnTo>
                    <a:cubicBezTo>
                      <a:pt x="44104" y="3330"/>
                      <a:pt x="44144" y="3330"/>
                      <a:pt x="44181" y="3326"/>
                    </a:cubicBezTo>
                    <a:lnTo>
                      <a:pt x="44420" y="3320"/>
                    </a:lnTo>
                    <a:lnTo>
                      <a:pt x="44655" y="3312"/>
                    </a:lnTo>
                    <a:cubicBezTo>
                      <a:pt x="44945" y="3309"/>
                      <a:pt x="45143" y="3309"/>
                      <a:pt x="45338" y="3269"/>
                    </a:cubicBezTo>
                    <a:cubicBezTo>
                      <a:pt x="45423" y="3249"/>
                      <a:pt x="45506" y="3194"/>
                      <a:pt x="45573" y="3114"/>
                    </a:cubicBezTo>
                    <a:cubicBezTo>
                      <a:pt x="45841" y="3110"/>
                      <a:pt x="46112" y="3096"/>
                      <a:pt x="46387" y="3076"/>
                    </a:cubicBezTo>
                    <a:cubicBezTo>
                      <a:pt x="46934" y="3048"/>
                      <a:pt x="47482" y="3007"/>
                      <a:pt x="48028" y="2967"/>
                    </a:cubicBezTo>
                    <a:cubicBezTo>
                      <a:pt x="48312" y="2950"/>
                      <a:pt x="48594" y="2926"/>
                      <a:pt x="48876" y="2905"/>
                    </a:cubicBezTo>
                    <a:cubicBezTo>
                      <a:pt x="49292" y="2912"/>
                      <a:pt x="49707" y="2930"/>
                      <a:pt x="50121" y="2950"/>
                    </a:cubicBezTo>
                    <a:cubicBezTo>
                      <a:pt x="50726" y="2986"/>
                      <a:pt x="51329" y="3033"/>
                      <a:pt x="51930" y="3084"/>
                    </a:cubicBezTo>
                    <a:lnTo>
                      <a:pt x="52070" y="3096"/>
                    </a:lnTo>
                    <a:lnTo>
                      <a:pt x="52070" y="3103"/>
                    </a:lnTo>
                    <a:cubicBezTo>
                      <a:pt x="52111" y="3114"/>
                      <a:pt x="52154" y="3120"/>
                      <a:pt x="52196" y="3120"/>
                    </a:cubicBezTo>
                    <a:cubicBezTo>
                      <a:pt x="52239" y="3120"/>
                      <a:pt x="52281" y="3114"/>
                      <a:pt x="52322" y="3103"/>
                    </a:cubicBezTo>
                    <a:cubicBezTo>
                      <a:pt x="52433" y="3088"/>
                      <a:pt x="52558" y="3056"/>
                      <a:pt x="52643" y="2952"/>
                    </a:cubicBezTo>
                    <a:cubicBezTo>
                      <a:pt x="52684" y="2901"/>
                      <a:pt x="52720" y="2844"/>
                      <a:pt x="52749" y="2784"/>
                    </a:cubicBezTo>
                    <a:cubicBezTo>
                      <a:pt x="52951" y="2820"/>
                      <a:pt x="53141" y="2853"/>
                      <a:pt x="53329" y="2886"/>
                    </a:cubicBezTo>
                    <a:lnTo>
                      <a:pt x="53530" y="2926"/>
                    </a:lnTo>
                    <a:cubicBezTo>
                      <a:pt x="53769" y="2975"/>
                      <a:pt x="54019" y="3027"/>
                      <a:pt x="54257" y="3027"/>
                    </a:cubicBezTo>
                    <a:cubicBezTo>
                      <a:pt x="54496" y="3019"/>
                      <a:pt x="54683" y="2879"/>
                      <a:pt x="54743" y="2674"/>
                    </a:cubicBezTo>
                    <a:cubicBezTo>
                      <a:pt x="54934" y="2714"/>
                      <a:pt x="55089" y="2739"/>
                      <a:pt x="55241" y="2747"/>
                    </a:cubicBezTo>
                    <a:lnTo>
                      <a:pt x="55249" y="2747"/>
                    </a:lnTo>
                    <a:cubicBezTo>
                      <a:pt x="55337" y="2747"/>
                      <a:pt x="55423" y="2722"/>
                      <a:pt x="55499" y="2678"/>
                    </a:cubicBezTo>
                    <a:cubicBezTo>
                      <a:pt x="55725" y="2950"/>
                      <a:pt x="55960" y="3232"/>
                      <a:pt x="56189" y="3517"/>
                    </a:cubicBezTo>
                    <a:cubicBezTo>
                      <a:pt x="56269" y="3624"/>
                      <a:pt x="56316" y="3683"/>
                      <a:pt x="56368" y="3744"/>
                    </a:cubicBezTo>
                    <a:cubicBezTo>
                      <a:pt x="56443" y="3841"/>
                      <a:pt x="56597" y="3886"/>
                      <a:pt x="56706" y="3886"/>
                    </a:cubicBezTo>
                    <a:cubicBezTo>
                      <a:pt x="56834" y="3884"/>
                      <a:pt x="56957" y="3833"/>
                      <a:pt x="57049" y="3744"/>
                    </a:cubicBezTo>
                    <a:cubicBezTo>
                      <a:pt x="57138" y="3656"/>
                      <a:pt x="57188" y="3534"/>
                      <a:pt x="57188" y="3407"/>
                    </a:cubicBezTo>
                    <a:cubicBezTo>
                      <a:pt x="57188" y="3271"/>
                      <a:pt x="57133" y="3180"/>
                      <a:pt x="57070" y="3099"/>
                    </a:cubicBezTo>
                    <a:cubicBezTo>
                      <a:pt x="57068" y="3096"/>
                      <a:pt x="57034" y="3056"/>
                      <a:pt x="57027" y="3056"/>
                    </a:cubicBezTo>
                    <a:lnTo>
                      <a:pt x="57022" y="3056"/>
                    </a:lnTo>
                    <a:cubicBezTo>
                      <a:pt x="57012" y="3046"/>
                      <a:pt x="57000" y="3037"/>
                      <a:pt x="56989" y="3027"/>
                    </a:cubicBezTo>
                    <a:cubicBezTo>
                      <a:pt x="56605" y="2496"/>
                      <a:pt x="56183" y="1994"/>
                      <a:pt x="55726" y="1525"/>
                    </a:cubicBezTo>
                    <a:cubicBezTo>
                      <a:pt x="55606" y="1399"/>
                      <a:pt x="55470" y="1289"/>
                      <a:pt x="55334" y="1180"/>
                    </a:cubicBezTo>
                    <a:cubicBezTo>
                      <a:pt x="55187" y="1057"/>
                      <a:pt x="55031" y="944"/>
                      <a:pt x="54869" y="842"/>
                    </a:cubicBezTo>
                    <a:cubicBezTo>
                      <a:pt x="54502" y="628"/>
                      <a:pt x="54128" y="471"/>
                      <a:pt x="53775" y="334"/>
                    </a:cubicBezTo>
                    <a:cubicBezTo>
                      <a:pt x="53430" y="199"/>
                      <a:pt x="53066" y="134"/>
                      <a:pt x="52692" y="75"/>
                    </a:cubicBezTo>
                    <a:cubicBezTo>
                      <a:pt x="52366" y="23"/>
                      <a:pt x="52020" y="0"/>
                      <a:pt x="51562" y="0"/>
                    </a:cubicBez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1" name="Google Shape;1665;p43"/>
              <p:cNvSpPr/>
              <p:nvPr/>
            </p:nvSpPr>
            <p:spPr>
              <a:xfrm>
                <a:off x="4590050" y="4251200"/>
                <a:ext cx="115650" cy="52950"/>
              </a:xfrm>
              <a:custGeom>
                <a:avLst/>
                <a:gdLst/>
                <a:ahLst/>
                <a:cxnLst/>
                <a:rect l="l" t="t" r="r" b="b"/>
                <a:pathLst>
                  <a:path w="4626" h="2118" extrusionOk="0">
                    <a:moveTo>
                      <a:pt x="495" y="1"/>
                    </a:moveTo>
                    <a:cubicBezTo>
                      <a:pt x="408" y="2"/>
                      <a:pt x="323" y="27"/>
                      <a:pt x="250" y="70"/>
                    </a:cubicBezTo>
                    <a:cubicBezTo>
                      <a:pt x="144" y="132"/>
                      <a:pt x="66" y="232"/>
                      <a:pt x="33" y="350"/>
                    </a:cubicBezTo>
                    <a:cubicBezTo>
                      <a:pt x="0" y="473"/>
                      <a:pt x="17" y="603"/>
                      <a:pt x="80" y="713"/>
                    </a:cubicBezTo>
                    <a:cubicBezTo>
                      <a:pt x="147" y="828"/>
                      <a:pt x="242" y="878"/>
                      <a:pt x="360" y="929"/>
                    </a:cubicBezTo>
                    <a:cubicBezTo>
                      <a:pt x="980" y="1186"/>
                      <a:pt x="1601" y="1444"/>
                      <a:pt x="2225" y="1690"/>
                    </a:cubicBezTo>
                    <a:cubicBezTo>
                      <a:pt x="2352" y="1741"/>
                      <a:pt x="2482" y="1784"/>
                      <a:pt x="2614" y="1821"/>
                    </a:cubicBezTo>
                    <a:cubicBezTo>
                      <a:pt x="2772" y="1865"/>
                      <a:pt x="2926" y="1917"/>
                      <a:pt x="3084" y="1954"/>
                    </a:cubicBezTo>
                    <a:cubicBezTo>
                      <a:pt x="3437" y="2031"/>
                      <a:pt x="3794" y="2086"/>
                      <a:pt x="4155" y="2116"/>
                    </a:cubicBezTo>
                    <a:cubicBezTo>
                      <a:pt x="4167" y="2117"/>
                      <a:pt x="4178" y="2118"/>
                      <a:pt x="4190" y="2118"/>
                    </a:cubicBezTo>
                    <a:cubicBezTo>
                      <a:pt x="4431" y="2118"/>
                      <a:pt x="4624" y="1874"/>
                      <a:pt x="4624" y="1645"/>
                    </a:cubicBezTo>
                    <a:cubicBezTo>
                      <a:pt x="4626" y="1522"/>
                      <a:pt x="4577" y="1403"/>
                      <a:pt x="4490" y="1315"/>
                    </a:cubicBezTo>
                    <a:cubicBezTo>
                      <a:pt x="4394" y="1220"/>
                      <a:pt x="4284" y="1186"/>
                      <a:pt x="4155" y="1176"/>
                    </a:cubicBezTo>
                    <a:cubicBezTo>
                      <a:pt x="4037" y="1167"/>
                      <a:pt x="3920" y="1154"/>
                      <a:pt x="3806" y="1141"/>
                    </a:cubicBezTo>
                    <a:cubicBezTo>
                      <a:pt x="3308" y="1052"/>
                      <a:pt x="2819" y="921"/>
                      <a:pt x="2352" y="735"/>
                    </a:cubicBezTo>
                    <a:cubicBezTo>
                      <a:pt x="1769" y="504"/>
                      <a:pt x="1189" y="261"/>
                      <a:pt x="610" y="23"/>
                    </a:cubicBezTo>
                    <a:cubicBezTo>
                      <a:pt x="573" y="7"/>
                      <a:pt x="534" y="1"/>
                      <a:pt x="495" y="1"/>
                    </a:cubicBez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2" name="Google Shape;1666;p43"/>
              <p:cNvSpPr/>
              <p:nvPr/>
            </p:nvSpPr>
            <p:spPr>
              <a:xfrm>
                <a:off x="4785200" y="4153850"/>
                <a:ext cx="266500" cy="152000"/>
              </a:xfrm>
              <a:custGeom>
                <a:avLst/>
                <a:gdLst/>
                <a:ahLst/>
                <a:cxnLst/>
                <a:rect l="l" t="t" r="r" b="b"/>
                <a:pathLst>
                  <a:path w="10660" h="6080" extrusionOk="0">
                    <a:moveTo>
                      <a:pt x="9494" y="0"/>
                    </a:moveTo>
                    <a:cubicBezTo>
                      <a:pt x="9415" y="0"/>
                      <a:pt x="9339" y="24"/>
                      <a:pt x="9273" y="66"/>
                    </a:cubicBezTo>
                    <a:lnTo>
                      <a:pt x="9273" y="67"/>
                    </a:lnTo>
                    <a:cubicBezTo>
                      <a:pt x="8942" y="288"/>
                      <a:pt x="8615" y="519"/>
                      <a:pt x="8299" y="765"/>
                    </a:cubicBezTo>
                    <a:cubicBezTo>
                      <a:pt x="8041" y="965"/>
                      <a:pt x="7787" y="1174"/>
                      <a:pt x="7527" y="1376"/>
                    </a:cubicBezTo>
                    <a:cubicBezTo>
                      <a:pt x="7432" y="1445"/>
                      <a:pt x="7336" y="1514"/>
                      <a:pt x="7240" y="1585"/>
                    </a:cubicBezTo>
                    <a:cubicBezTo>
                      <a:pt x="7202" y="1607"/>
                      <a:pt x="7164" y="1628"/>
                      <a:pt x="7125" y="1650"/>
                    </a:cubicBezTo>
                    <a:cubicBezTo>
                      <a:pt x="6853" y="1803"/>
                      <a:pt x="6581" y="1955"/>
                      <a:pt x="6299" y="2087"/>
                    </a:cubicBezTo>
                    <a:cubicBezTo>
                      <a:pt x="5986" y="2232"/>
                      <a:pt x="5675" y="2374"/>
                      <a:pt x="5359" y="2510"/>
                    </a:cubicBezTo>
                    <a:cubicBezTo>
                      <a:pt x="5000" y="2661"/>
                      <a:pt x="4641" y="2803"/>
                      <a:pt x="4280" y="2950"/>
                    </a:cubicBezTo>
                    <a:cubicBezTo>
                      <a:pt x="4093" y="3023"/>
                      <a:pt x="3909" y="3107"/>
                      <a:pt x="3726" y="3184"/>
                    </a:cubicBezTo>
                    <a:cubicBezTo>
                      <a:pt x="3553" y="3258"/>
                      <a:pt x="3365" y="3334"/>
                      <a:pt x="3220" y="3452"/>
                    </a:cubicBezTo>
                    <a:cubicBezTo>
                      <a:pt x="3141" y="3512"/>
                      <a:pt x="3081" y="3592"/>
                      <a:pt x="3045" y="3683"/>
                    </a:cubicBezTo>
                    <a:cubicBezTo>
                      <a:pt x="2888" y="3735"/>
                      <a:pt x="2730" y="3784"/>
                      <a:pt x="2570" y="3831"/>
                    </a:cubicBezTo>
                    <a:cubicBezTo>
                      <a:pt x="2232" y="3930"/>
                      <a:pt x="1894" y="4029"/>
                      <a:pt x="1553" y="4113"/>
                    </a:cubicBezTo>
                    <a:cubicBezTo>
                      <a:pt x="1405" y="4150"/>
                      <a:pt x="1263" y="4186"/>
                      <a:pt x="1117" y="4224"/>
                    </a:cubicBezTo>
                    <a:cubicBezTo>
                      <a:pt x="947" y="4263"/>
                      <a:pt x="771" y="4290"/>
                      <a:pt x="601" y="4341"/>
                    </a:cubicBezTo>
                    <a:cubicBezTo>
                      <a:pt x="404" y="4399"/>
                      <a:pt x="256" y="4580"/>
                      <a:pt x="256" y="4793"/>
                    </a:cubicBezTo>
                    <a:cubicBezTo>
                      <a:pt x="258" y="4912"/>
                      <a:pt x="303" y="5027"/>
                      <a:pt x="384" y="5114"/>
                    </a:cubicBezTo>
                    <a:cubicBezTo>
                      <a:pt x="365" y="5124"/>
                      <a:pt x="345" y="5134"/>
                      <a:pt x="327" y="5146"/>
                    </a:cubicBezTo>
                    <a:cubicBezTo>
                      <a:pt x="84" y="5296"/>
                      <a:pt x="0" y="5678"/>
                      <a:pt x="234" y="5883"/>
                    </a:cubicBezTo>
                    <a:cubicBezTo>
                      <a:pt x="301" y="5945"/>
                      <a:pt x="374" y="6011"/>
                      <a:pt x="469" y="6030"/>
                    </a:cubicBezTo>
                    <a:cubicBezTo>
                      <a:pt x="605" y="6057"/>
                      <a:pt x="743" y="6073"/>
                      <a:pt x="881" y="6078"/>
                    </a:cubicBezTo>
                    <a:cubicBezTo>
                      <a:pt x="902" y="6079"/>
                      <a:pt x="923" y="6080"/>
                      <a:pt x="944" y="6080"/>
                    </a:cubicBezTo>
                    <a:cubicBezTo>
                      <a:pt x="1055" y="6080"/>
                      <a:pt x="1171" y="6064"/>
                      <a:pt x="1285" y="6053"/>
                    </a:cubicBezTo>
                    <a:cubicBezTo>
                      <a:pt x="1464" y="6033"/>
                      <a:pt x="1645" y="6001"/>
                      <a:pt x="1824" y="5968"/>
                    </a:cubicBezTo>
                    <a:cubicBezTo>
                      <a:pt x="2113" y="5915"/>
                      <a:pt x="2399" y="5844"/>
                      <a:pt x="2679" y="5759"/>
                    </a:cubicBezTo>
                    <a:cubicBezTo>
                      <a:pt x="2758" y="5735"/>
                      <a:pt x="2838" y="5709"/>
                      <a:pt x="2917" y="5684"/>
                    </a:cubicBezTo>
                    <a:cubicBezTo>
                      <a:pt x="3077" y="5652"/>
                      <a:pt x="3238" y="5615"/>
                      <a:pt x="3395" y="5571"/>
                    </a:cubicBezTo>
                    <a:cubicBezTo>
                      <a:pt x="3845" y="5450"/>
                      <a:pt x="4284" y="5300"/>
                      <a:pt x="4713" y="5122"/>
                    </a:cubicBezTo>
                    <a:cubicBezTo>
                      <a:pt x="5164" y="4935"/>
                      <a:pt x="5616" y="4741"/>
                      <a:pt x="6049" y="4513"/>
                    </a:cubicBezTo>
                    <a:cubicBezTo>
                      <a:pt x="6483" y="4286"/>
                      <a:pt x="6912" y="4050"/>
                      <a:pt x="7318" y="3782"/>
                    </a:cubicBezTo>
                    <a:cubicBezTo>
                      <a:pt x="7747" y="3503"/>
                      <a:pt x="8160" y="3197"/>
                      <a:pt x="8552" y="2867"/>
                    </a:cubicBezTo>
                    <a:cubicBezTo>
                      <a:pt x="8909" y="2567"/>
                      <a:pt x="9250" y="2255"/>
                      <a:pt x="9588" y="1931"/>
                    </a:cubicBezTo>
                    <a:cubicBezTo>
                      <a:pt x="9615" y="1905"/>
                      <a:pt x="9642" y="1880"/>
                      <a:pt x="9669" y="1855"/>
                    </a:cubicBezTo>
                    <a:cubicBezTo>
                      <a:pt x="9720" y="1808"/>
                      <a:pt x="9768" y="1763"/>
                      <a:pt x="9820" y="1714"/>
                    </a:cubicBezTo>
                    <a:cubicBezTo>
                      <a:pt x="9959" y="1584"/>
                      <a:pt x="10097" y="1448"/>
                      <a:pt x="10223" y="1304"/>
                    </a:cubicBezTo>
                    <a:cubicBezTo>
                      <a:pt x="10240" y="1284"/>
                      <a:pt x="10258" y="1265"/>
                      <a:pt x="10275" y="1244"/>
                    </a:cubicBezTo>
                    <a:cubicBezTo>
                      <a:pt x="10316" y="1203"/>
                      <a:pt x="10354" y="1163"/>
                      <a:pt x="10395" y="1121"/>
                    </a:cubicBezTo>
                    <a:cubicBezTo>
                      <a:pt x="10445" y="1066"/>
                      <a:pt x="10491" y="1010"/>
                      <a:pt x="10534" y="952"/>
                    </a:cubicBezTo>
                    <a:cubicBezTo>
                      <a:pt x="10554" y="912"/>
                      <a:pt x="10567" y="867"/>
                      <a:pt x="10586" y="827"/>
                    </a:cubicBezTo>
                    <a:cubicBezTo>
                      <a:pt x="10660" y="632"/>
                      <a:pt x="10539" y="394"/>
                      <a:pt x="10369" y="299"/>
                    </a:cubicBezTo>
                    <a:cubicBezTo>
                      <a:pt x="10298" y="256"/>
                      <a:pt x="10217" y="234"/>
                      <a:pt x="10136" y="234"/>
                    </a:cubicBezTo>
                    <a:cubicBezTo>
                      <a:pt x="10068" y="234"/>
                      <a:pt x="10000" y="249"/>
                      <a:pt x="9938" y="280"/>
                    </a:cubicBezTo>
                    <a:cubicBezTo>
                      <a:pt x="9931" y="265"/>
                      <a:pt x="9924" y="251"/>
                      <a:pt x="9914" y="236"/>
                    </a:cubicBezTo>
                    <a:cubicBezTo>
                      <a:pt x="9833" y="92"/>
                      <a:pt x="9665" y="0"/>
                      <a:pt x="9500" y="0"/>
                    </a:cubicBezTo>
                    <a:cubicBezTo>
                      <a:pt x="9498" y="0"/>
                      <a:pt x="9496" y="0"/>
                      <a:pt x="9494" y="0"/>
                    </a:cubicBez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3" name="Google Shape;1667;p43"/>
              <p:cNvSpPr/>
              <p:nvPr/>
            </p:nvSpPr>
            <p:spPr>
              <a:xfrm>
                <a:off x="4896525" y="3654875"/>
                <a:ext cx="224500" cy="543375"/>
              </a:xfrm>
              <a:custGeom>
                <a:avLst/>
                <a:gdLst/>
                <a:ahLst/>
                <a:cxnLst/>
                <a:rect l="l" t="t" r="r" b="b"/>
                <a:pathLst>
                  <a:path w="8980" h="21735" extrusionOk="0">
                    <a:moveTo>
                      <a:pt x="4839" y="6035"/>
                    </a:moveTo>
                    <a:cubicBezTo>
                      <a:pt x="4841" y="6040"/>
                      <a:pt x="4843" y="6045"/>
                      <a:pt x="4845" y="6050"/>
                    </a:cubicBezTo>
                    <a:lnTo>
                      <a:pt x="4845" y="6050"/>
                    </a:lnTo>
                    <a:cubicBezTo>
                      <a:pt x="4843" y="6045"/>
                      <a:pt x="4841" y="6040"/>
                      <a:pt x="4839" y="6035"/>
                    </a:cubicBezTo>
                    <a:close/>
                    <a:moveTo>
                      <a:pt x="811" y="0"/>
                    </a:moveTo>
                    <a:cubicBezTo>
                      <a:pt x="707" y="0"/>
                      <a:pt x="605" y="26"/>
                      <a:pt x="515" y="77"/>
                    </a:cubicBezTo>
                    <a:cubicBezTo>
                      <a:pt x="502" y="76"/>
                      <a:pt x="489" y="75"/>
                      <a:pt x="476" y="75"/>
                    </a:cubicBezTo>
                    <a:cubicBezTo>
                      <a:pt x="437" y="75"/>
                      <a:pt x="398" y="81"/>
                      <a:pt x="360" y="92"/>
                    </a:cubicBezTo>
                    <a:cubicBezTo>
                      <a:pt x="244" y="123"/>
                      <a:pt x="143" y="199"/>
                      <a:pt x="82" y="305"/>
                    </a:cubicBezTo>
                    <a:cubicBezTo>
                      <a:pt x="19" y="415"/>
                      <a:pt x="1" y="545"/>
                      <a:pt x="34" y="668"/>
                    </a:cubicBezTo>
                    <a:cubicBezTo>
                      <a:pt x="64" y="774"/>
                      <a:pt x="143" y="902"/>
                      <a:pt x="249" y="951"/>
                    </a:cubicBezTo>
                    <a:cubicBezTo>
                      <a:pt x="515" y="1072"/>
                      <a:pt x="783" y="1186"/>
                      <a:pt x="1047" y="1300"/>
                    </a:cubicBezTo>
                    <a:cubicBezTo>
                      <a:pt x="1102" y="1340"/>
                      <a:pt x="1160" y="1377"/>
                      <a:pt x="1215" y="1413"/>
                    </a:cubicBezTo>
                    <a:cubicBezTo>
                      <a:pt x="1601" y="1677"/>
                      <a:pt x="1989" y="1938"/>
                      <a:pt x="2379" y="2203"/>
                    </a:cubicBezTo>
                    <a:cubicBezTo>
                      <a:pt x="2490" y="2280"/>
                      <a:pt x="2604" y="2353"/>
                      <a:pt x="2714" y="2430"/>
                    </a:cubicBezTo>
                    <a:cubicBezTo>
                      <a:pt x="2800" y="2485"/>
                      <a:pt x="2891" y="2536"/>
                      <a:pt x="2985" y="2581"/>
                    </a:cubicBezTo>
                    <a:cubicBezTo>
                      <a:pt x="3017" y="2598"/>
                      <a:pt x="3051" y="2611"/>
                      <a:pt x="3087" y="2620"/>
                    </a:cubicBezTo>
                    <a:cubicBezTo>
                      <a:pt x="3154" y="2697"/>
                      <a:pt x="3216" y="2776"/>
                      <a:pt x="3276" y="2851"/>
                    </a:cubicBezTo>
                    <a:cubicBezTo>
                      <a:pt x="3426" y="3050"/>
                      <a:pt x="3570" y="3251"/>
                      <a:pt x="3711" y="3450"/>
                    </a:cubicBezTo>
                    <a:cubicBezTo>
                      <a:pt x="3869" y="3671"/>
                      <a:pt x="3987" y="3917"/>
                      <a:pt x="4098" y="4163"/>
                    </a:cubicBezTo>
                    <a:cubicBezTo>
                      <a:pt x="4212" y="4448"/>
                      <a:pt x="4310" y="4747"/>
                      <a:pt x="4419" y="5032"/>
                    </a:cubicBezTo>
                    <a:cubicBezTo>
                      <a:pt x="4561" y="5395"/>
                      <a:pt x="4718" y="5748"/>
                      <a:pt x="4872" y="6108"/>
                    </a:cubicBezTo>
                    <a:cubicBezTo>
                      <a:pt x="4862" y="6088"/>
                      <a:pt x="4854" y="6070"/>
                      <a:pt x="4845" y="6050"/>
                    </a:cubicBezTo>
                    <a:lnTo>
                      <a:pt x="4845" y="6050"/>
                    </a:lnTo>
                    <a:cubicBezTo>
                      <a:pt x="5106" y="6684"/>
                      <a:pt x="5255" y="7358"/>
                      <a:pt x="5426" y="8024"/>
                    </a:cubicBezTo>
                    <a:cubicBezTo>
                      <a:pt x="5522" y="8406"/>
                      <a:pt x="5609" y="8792"/>
                      <a:pt x="5690" y="9177"/>
                    </a:cubicBezTo>
                    <a:cubicBezTo>
                      <a:pt x="5756" y="9496"/>
                      <a:pt x="5840" y="9811"/>
                      <a:pt x="5897" y="10135"/>
                    </a:cubicBezTo>
                    <a:cubicBezTo>
                      <a:pt x="5937" y="10454"/>
                      <a:pt x="5966" y="10773"/>
                      <a:pt x="5983" y="11094"/>
                    </a:cubicBezTo>
                    <a:cubicBezTo>
                      <a:pt x="6003" y="11456"/>
                      <a:pt x="6003" y="11820"/>
                      <a:pt x="6003" y="12184"/>
                    </a:cubicBezTo>
                    <a:lnTo>
                      <a:pt x="6003" y="12294"/>
                    </a:lnTo>
                    <a:cubicBezTo>
                      <a:pt x="6009" y="12341"/>
                      <a:pt x="6016" y="12389"/>
                      <a:pt x="6020" y="12436"/>
                    </a:cubicBezTo>
                    <a:cubicBezTo>
                      <a:pt x="6017" y="12720"/>
                      <a:pt x="6010" y="12998"/>
                      <a:pt x="5987" y="13282"/>
                    </a:cubicBezTo>
                    <a:cubicBezTo>
                      <a:pt x="5958" y="13614"/>
                      <a:pt x="5915" y="13953"/>
                      <a:pt x="5867" y="14283"/>
                    </a:cubicBezTo>
                    <a:cubicBezTo>
                      <a:pt x="5816" y="14655"/>
                      <a:pt x="5757" y="15021"/>
                      <a:pt x="5686" y="15388"/>
                    </a:cubicBezTo>
                    <a:cubicBezTo>
                      <a:pt x="5631" y="15681"/>
                      <a:pt x="5572" y="15979"/>
                      <a:pt x="5510" y="16269"/>
                    </a:cubicBezTo>
                    <a:lnTo>
                      <a:pt x="5452" y="16544"/>
                    </a:lnTo>
                    <a:lnTo>
                      <a:pt x="5410" y="16655"/>
                    </a:lnTo>
                    <a:cubicBezTo>
                      <a:pt x="5323" y="17094"/>
                      <a:pt x="5195" y="17519"/>
                      <a:pt x="5044" y="17940"/>
                    </a:cubicBezTo>
                    <a:cubicBezTo>
                      <a:pt x="4901" y="18336"/>
                      <a:pt x="4769" y="18732"/>
                      <a:pt x="4622" y="19122"/>
                    </a:cubicBezTo>
                    <a:cubicBezTo>
                      <a:pt x="4370" y="19715"/>
                      <a:pt x="4072" y="20293"/>
                      <a:pt x="3682" y="20809"/>
                    </a:cubicBezTo>
                    <a:cubicBezTo>
                      <a:pt x="3646" y="20854"/>
                      <a:pt x="3609" y="20894"/>
                      <a:pt x="3572" y="20935"/>
                    </a:cubicBezTo>
                    <a:cubicBezTo>
                      <a:pt x="3433" y="21092"/>
                      <a:pt x="3389" y="21310"/>
                      <a:pt x="3499" y="21505"/>
                    </a:cubicBezTo>
                    <a:cubicBezTo>
                      <a:pt x="3588" y="21652"/>
                      <a:pt x="3746" y="21735"/>
                      <a:pt x="3908" y="21735"/>
                    </a:cubicBezTo>
                    <a:cubicBezTo>
                      <a:pt x="3988" y="21735"/>
                      <a:pt x="4070" y="21714"/>
                      <a:pt x="4145" y="21672"/>
                    </a:cubicBezTo>
                    <a:cubicBezTo>
                      <a:pt x="4261" y="21603"/>
                      <a:pt x="4372" y="21497"/>
                      <a:pt x="4472" y="21400"/>
                    </a:cubicBezTo>
                    <a:cubicBezTo>
                      <a:pt x="4600" y="21282"/>
                      <a:pt x="4721" y="21166"/>
                      <a:pt x="4842" y="21044"/>
                    </a:cubicBezTo>
                    <a:cubicBezTo>
                      <a:pt x="4925" y="20961"/>
                      <a:pt x="5010" y="20872"/>
                      <a:pt x="5095" y="20784"/>
                    </a:cubicBezTo>
                    <a:cubicBezTo>
                      <a:pt x="5119" y="20831"/>
                      <a:pt x="5153" y="20872"/>
                      <a:pt x="5193" y="20906"/>
                    </a:cubicBezTo>
                    <a:cubicBezTo>
                      <a:pt x="5250" y="20962"/>
                      <a:pt x="5322" y="21004"/>
                      <a:pt x="5399" y="21026"/>
                    </a:cubicBezTo>
                    <a:cubicBezTo>
                      <a:pt x="5439" y="21037"/>
                      <a:pt x="5477" y="21042"/>
                      <a:pt x="5513" y="21042"/>
                    </a:cubicBezTo>
                    <a:cubicBezTo>
                      <a:pt x="5599" y="21042"/>
                      <a:pt x="5677" y="21015"/>
                      <a:pt x="5762" y="20979"/>
                    </a:cubicBezTo>
                    <a:cubicBezTo>
                      <a:pt x="6031" y="20864"/>
                      <a:pt x="6210" y="20587"/>
                      <a:pt x="6393" y="20374"/>
                    </a:cubicBezTo>
                    <a:cubicBezTo>
                      <a:pt x="6588" y="20142"/>
                      <a:pt x="6773" y="19908"/>
                      <a:pt x="6922" y="19647"/>
                    </a:cubicBezTo>
                    <a:cubicBezTo>
                      <a:pt x="7161" y="19229"/>
                      <a:pt x="7278" y="18752"/>
                      <a:pt x="7374" y="18285"/>
                    </a:cubicBezTo>
                    <a:cubicBezTo>
                      <a:pt x="7425" y="18043"/>
                      <a:pt x="7455" y="17793"/>
                      <a:pt x="7489" y="17551"/>
                    </a:cubicBezTo>
                    <a:cubicBezTo>
                      <a:pt x="7554" y="17085"/>
                      <a:pt x="7607" y="16615"/>
                      <a:pt x="7658" y="16146"/>
                    </a:cubicBezTo>
                    <a:cubicBezTo>
                      <a:pt x="7712" y="15636"/>
                      <a:pt x="7756" y="15129"/>
                      <a:pt x="7775" y="14615"/>
                    </a:cubicBezTo>
                    <a:cubicBezTo>
                      <a:pt x="7791" y="14126"/>
                      <a:pt x="7780" y="13638"/>
                      <a:pt x="7745" y="13150"/>
                    </a:cubicBezTo>
                    <a:cubicBezTo>
                      <a:pt x="7790" y="13128"/>
                      <a:pt x="7829" y="13098"/>
                      <a:pt x="7863" y="13061"/>
                    </a:cubicBezTo>
                    <a:cubicBezTo>
                      <a:pt x="7936" y="12992"/>
                      <a:pt x="7970" y="12904"/>
                      <a:pt x="7999" y="12809"/>
                    </a:cubicBezTo>
                    <a:cubicBezTo>
                      <a:pt x="8021" y="12728"/>
                      <a:pt x="8017" y="12614"/>
                      <a:pt x="8021" y="12530"/>
                    </a:cubicBezTo>
                    <a:cubicBezTo>
                      <a:pt x="8021" y="12465"/>
                      <a:pt x="8017" y="12393"/>
                      <a:pt x="8017" y="12328"/>
                    </a:cubicBezTo>
                    <a:cubicBezTo>
                      <a:pt x="8017" y="12096"/>
                      <a:pt x="8013" y="11869"/>
                      <a:pt x="8013" y="11641"/>
                    </a:cubicBezTo>
                    <a:lnTo>
                      <a:pt x="8013" y="11286"/>
                    </a:lnTo>
                    <a:cubicBezTo>
                      <a:pt x="8004" y="11220"/>
                      <a:pt x="8005" y="11155"/>
                      <a:pt x="8017" y="11091"/>
                    </a:cubicBezTo>
                    <a:cubicBezTo>
                      <a:pt x="8021" y="10811"/>
                      <a:pt x="8025" y="10535"/>
                      <a:pt x="8031" y="10261"/>
                    </a:cubicBezTo>
                    <a:cubicBezTo>
                      <a:pt x="8031" y="10241"/>
                      <a:pt x="8033" y="10220"/>
                      <a:pt x="8035" y="10202"/>
                    </a:cubicBezTo>
                    <a:cubicBezTo>
                      <a:pt x="8121" y="10319"/>
                      <a:pt x="8256" y="10389"/>
                      <a:pt x="8401" y="10389"/>
                    </a:cubicBezTo>
                    <a:cubicBezTo>
                      <a:pt x="8403" y="10389"/>
                      <a:pt x="8404" y="10389"/>
                      <a:pt x="8405" y="10389"/>
                    </a:cubicBezTo>
                    <a:cubicBezTo>
                      <a:pt x="8484" y="10388"/>
                      <a:pt x="8561" y="10368"/>
                      <a:pt x="8630" y="10330"/>
                    </a:cubicBezTo>
                    <a:lnTo>
                      <a:pt x="8645" y="10301"/>
                    </a:lnTo>
                    <a:cubicBezTo>
                      <a:pt x="8673" y="10283"/>
                      <a:pt x="8699" y="10261"/>
                      <a:pt x="8722" y="10236"/>
                    </a:cubicBezTo>
                    <a:cubicBezTo>
                      <a:pt x="8814" y="10151"/>
                      <a:pt x="8839" y="10048"/>
                      <a:pt x="8862" y="9894"/>
                    </a:cubicBezTo>
                    <a:lnTo>
                      <a:pt x="8884" y="9849"/>
                    </a:lnTo>
                    <a:cubicBezTo>
                      <a:pt x="8920" y="9487"/>
                      <a:pt x="8939" y="9122"/>
                      <a:pt x="8953" y="8763"/>
                    </a:cubicBezTo>
                    <a:cubicBezTo>
                      <a:pt x="8979" y="8261"/>
                      <a:pt x="8979" y="7757"/>
                      <a:pt x="8957" y="7254"/>
                    </a:cubicBezTo>
                    <a:cubicBezTo>
                      <a:pt x="8943" y="6923"/>
                      <a:pt x="8906" y="6594"/>
                      <a:pt x="8862" y="6267"/>
                    </a:cubicBezTo>
                    <a:cubicBezTo>
                      <a:pt x="8829" y="5900"/>
                      <a:pt x="8781" y="5539"/>
                      <a:pt x="8722" y="5177"/>
                    </a:cubicBezTo>
                    <a:cubicBezTo>
                      <a:pt x="8685" y="4946"/>
                      <a:pt x="8645" y="4717"/>
                      <a:pt x="8597" y="4489"/>
                    </a:cubicBezTo>
                    <a:cubicBezTo>
                      <a:pt x="8554" y="4285"/>
                      <a:pt x="8506" y="4064"/>
                      <a:pt x="8392" y="3881"/>
                    </a:cubicBezTo>
                    <a:cubicBezTo>
                      <a:pt x="8320" y="3764"/>
                      <a:pt x="8203" y="3684"/>
                      <a:pt x="8069" y="3661"/>
                    </a:cubicBezTo>
                    <a:cubicBezTo>
                      <a:pt x="8031" y="3573"/>
                      <a:pt x="7987" y="3492"/>
                      <a:pt x="7944" y="3407"/>
                    </a:cubicBezTo>
                    <a:cubicBezTo>
                      <a:pt x="7888" y="3305"/>
                      <a:pt x="7822" y="3207"/>
                      <a:pt x="7749" y="3117"/>
                    </a:cubicBezTo>
                    <a:cubicBezTo>
                      <a:pt x="7709" y="3050"/>
                      <a:pt x="7655" y="2991"/>
                      <a:pt x="7591" y="2945"/>
                    </a:cubicBezTo>
                    <a:cubicBezTo>
                      <a:pt x="7469" y="2730"/>
                      <a:pt x="7327" y="2526"/>
                      <a:pt x="7166" y="2339"/>
                    </a:cubicBezTo>
                    <a:cubicBezTo>
                      <a:pt x="7093" y="2254"/>
                      <a:pt x="6993" y="2189"/>
                      <a:pt x="6902" y="2123"/>
                    </a:cubicBezTo>
                    <a:cubicBezTo>
                      <a:pt x="6861" y="2104"/>
                      <a:pt x="6825" y="2091"/>
                      <a:pt x="6787" y="2075"/>
                    </a:cubicBezTo>
                    <a:cubicBezTo>
                      <a:pt x="6702" y="2036"/>
                      <a:pt x="6610" y="2012"/>
                      <a:pt x="6516" y="2006"/>
                    </a:cubicBezTo>
                    <a:cubicBezTo>
                      <a:pt x="6413" y="2006"/>
                      <a:pt x="6281" y="2049"/>
                      <a:pt x="6193" y="2100"/>
                    </a:cubicBezTo>
                    <a:cubicBezTo>
                      <a:pt x="6090" y="2169"/>
                      <a:pt x="6009" y="2263"/>
                      <a:pt x="5958" y="2376"/>
                    </a:cubicBezTo>
                    <a:cubicBezTo>
                      <a:pt x="5918" y="2277"/>
                      <a:pt x="5873" y="2173"/>
                      <a:pt x="5829" y="2075"/>
                    </a:cubicBezTo>
                    <a:cubicBezTo>
                      <a:pt x="5705" y="1799"/>
                      <a:pt x="5591" y="1490"/>
                      <a:pt x="5352" y="1297"/>
                    </a:cubicBezTo>
                    <a:cubicBezTo>
                      <a:pt x="5250" y="1212"/>
                      <a:pt x="5154" y="1156"/>
                      <a:pt x="5018" y="1156"/>
                    </a:cubicBezTo>
                    <a:cubicBezTo>
                      <a:pt x="4955" y="1157"/>
                      <a:pt x="4895" y="1172"/>
                      <a:pt x="4838" y="1196"/>
                    </a:cubicBezTo>
                    <a:cubicBezTo>
                      <a:pt x="4838" y="1194"/>
                      <a:pt x="4838" y="1194"/>
                      <a:pt x="4835" y="1190"/>
                    </a:cubicBezTo>
                    <a:cubicBezTo>
                      <a:pt x="4765" y="1131"/>
                      <a:pt x="4694" y="1073"/>
                      <a:pt x="4621" y="1021"/>
                    </a:cubicBezTo>
                    <a:cubicBezTo>
                      <a:pt x="4561" y="987"/>
                      <a:pt x="4499" y="958"/>
                      <a:pt x="4434" y="932"/>
                    </a:cubicBezTo>
                    <a:cubicBezTo>
                      <a:pt x="4369" y="924"/>
                      <a:pt x="4302" y="919"/>
                      <a:pt x="4236" y="907"/>
                    </a:cubicBezTo>
                    <a:lnTo>
                      <a:pt x="4210" y="907"/>
                    </a:lnTo>
                    <a:cubicBezTo>
                      <a:pt x="4155" y="853"/>
                      <a:pt x="4097" y="800"/>
                      <a:pt x="4034" y="753"/>
                    </a:cubicBezTo>
                    <a:cubicBezTo>
                      <a:pt x="3932" y="668"/>
                      <a:pt x="3818" y="591"/>
                      <a:pt x="3707" y="514"/>
                    </a:cubicBezTo>
                    <a:cubicBezTo>
                      <a:pt x="3686" y="492"/>
                      <a:pt x="3664" y="475"/>
                      <a:pt x="3642" y="451"/>
                    </a:cubicBezTo>
                    <a:cubicBezTo>
                      <a:pt x="3617" y="430"/>
                      <a:pt x="3593" y="408"/>
                      <a:pt x="3568" y="386"/>
                    </a:cubicBezTo>
                    <a:cubicBezTo>
                      <a:pt x="3487" y="320"/>
                      <a:pt x="3439" y="297"/>
                      <a:pt x="3345" y="258"/>
                    </a:cubicBezTo>
                    <a:cubicBezTo>
                      <a:pt x="3306" y="243"/>
                      <a:pt x="3265" y="236"/>
                      <a:pt x="3223" y="236"/>
                    </a:cubicBezTo>
                    <a:cubicBezTo>
                      <a:pt x="3098" y="236"/>
                      <a:pt x="2968" y="296"/>
                      <a:pt x="2885" y="378"/>
                    </a:cubicBezTo>
                    <a:cubicBezTo>
                      <a:pt x="2842" y="425"/>
                      <a:pt x="2806" y="480"/>
                      <a:pt x="2783" y="540"/>
                    </a:cubicBezTo>
                    <a:cubicBezTo>
                      <a:pt x="2770" y="539"/>
                      <a:pt x="2757" y="539"/>
                      <a:pt x="2745" y="539"/>
                    </a:cubicBezTo>
                    <a:cubicBezTo>
                      <a:pt x="2664" y="539"/>
                      <a:pt x="2585" y="560"/>
                      <a:pt x="2515" y="600"/>
                    </a:cubicBezTo>
                    <a:cubicBezTo>
                      <a:pt x="2470" y="625"/>
                      <a:pt x="2431" y="659"/>
                      <a:pt x="2397" y="698"/>
                    </a:cubicBezTo>
                    <a:cubicBezTo>
                      <a:pt x="2265" y="603"/>
                      <a:pt x="2133" y="510"/>
                      <a:pt x="1993" y="426"/>
                    </a:cubicBezTo>
                    <a:cubicBezTo>
                      <a:pt x="1810" y="317"/>
                      <a:pt x="1615" y="232"/>
                      <a:pt x="1417" y="147"/>
                    </a:cubicBezTo>
                    <a:cubicBezTo>
                      <a:pt x="1244" y="73"/>
                      <a:pt x="1028" y="0"/>
                      <a:pt x="826" y="0"/>
                    </a:cubicBezTo>
                    <a:cubicBezTo>
                      <a:pt x="821" y="0"/>
                      <a:pt x="816" y="0"/>
                      <a:pt x="811" y="0"/>
                    </a:cubicBez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4" name="Google Shape;1668;p43"/>
              <p:cNvSpPr/>
              <p:nvPr/>
            </p:nvSpPr>
            <p:spPr>
              <a:xfrm>
                <a:off x="5047225" y="3856175"/>
                <a:ext cx="882600" cy="1129550"/>
              </a:xfrm>
              <a:custGeom>
                <a:avLst/>
                <a:gdLst/>
                <a:ahLst/>
                <a:cxnLst/>
                <a:rect l="l" t="t" r="r" b="b"/>
                <a:pathLst>
                  <a:path w="35304" h="45182" extrusionOk="0">
                    <a:moveTo>
                      <a:pt x="3702" y="1"/>
                    </a:moveTo>
                    <a:lnTo>
                      <a:pt x="3702" y="2"/>
                    </a:lnTo>
                    <a:cubicBezTo>
                      <a:pt x="3494" y="2"/>
                      <a:pt x="3328" y="100"/>
                      <a:pt x="3247" y="272"/>
                    </a:cubicBezTo>
                    <a:cubicBezTo>
                      <a:pt x="3187" y="381"/>
                      <a:pt x="3172" y="503"/>
                      <a:pt x="3156" y="619"/>
                    </a:cubicBezTo>
                    <a:lnTo>
                      <a:pt x="3134" y="741"/>
                    </a:lnTo>
                    <a:cubicBezTo>
                      <a:pt x="3078" y="1119"/>
                      <a:pt x="3005" y="1427"/>
                      <a:pt x="2912" y="1682"/>
                    </a:cubicBezTo>
                    <a:lnTo>
                      <a:pt x="2836" y="1839"/>
                    </a:lnTo>
                    <a:cubicBezTo>
                      <a:pt x="2815" y="1995"/>
                      <a:pt x="2786" y="2094"/>
                      <a:pt x="2699" y="2180"/>
                    </a:cubicBezTo>
                    <a:cubicBezTo>
                      <a:pt x="2675" y="2206"/>
                      <a:pt x="2648" y="2229"/>
                      <a:pt x="2618" y="2246"/>
                    </a:cubicBezTo>
                    <a:lnTo>
                      <a:pt x="2568" y="2337"/>
                    </a:lnTo>
                    <a:cubicBezTo>
                      <a:pt x="2491" y="2485"/>
                      <a:pt x="2447" y="2570"/>
                      <a:pt x="2413" y="2659"/>
                    </a:cubicBezTo>
                    <a:cubicBezTo>
                      <a:pt x="2236" y="2689"/>
                      <a:pt x="2117" y="2764"/>
                      <a:pt x="2045" y="2887"/>
                    </a:cubicBezTo>
                    <a:cubicBezTo>
                      <a:pt x="1968" y="3018"/>
                      <a:pt x="1976" y="3151"/>
                      <a:pt x="1994" y="3265"/>
                    </a:cubicBezTo>
                    <a:lnTo>
                      <a:pt x="2039" y="3529"/>
                    </a:lnTo>
                    <a:lnTo>
                      <a:pt x="2082" y="3791"/>
                    </a:lnTo>
                    <a:cubicBezTo>
                      <a:pt x="2141" y="4222"/>
                      <a:pt x="2172" y="4659"/>
                      <a:pt x="2177" y="5095"/>
                    </a:cubicBezTo>
                    <a:cubicBezTo>
                      <a:pt x="2185" y="5467"/>
                      <a:pt x="2185" y="5837"/>
                      <a:pt x="2181" y="6210"/>
                    </a:cubicBezTo>
                    <a:lnTo>
                      <a:pt x="2181" y="6792"/>
                    </a:lnTo>
                    <a:cubicBezTo>
                      <a:pt x="2185" y="7213"/>
                      <a:pt x="2185" y="7635"/>
                      <a:pt x="2152" y="8058"/>
                    </a:cubicBezTo>
                    <a:cubicBezTo>
                      <a:pt x="2122" y="8486"/>
                      <a:pt x="2086" y="8916"/>
                      <a:pt x="2037" y="9345"/>
                    </a:cubicBezTo>
                    <a:cubicBezTo>
                      <a:pt x="1994" y="9642"/>
                      <a:pt x="1924" y="9924"/>
                      <a:pt x="1840" y="10211"/>
                    </a:cubicBezTo>
                    <a:cubicBezTo>
                      <a:pt x="1806" y="10340"/>
                      <a:pt x="1763" y="10463"/>
                      <a:pt x="1718" y="10588"/>
                    </a:cubicBezTo>
                    <a:lnTo>
                      <a:pt x="1666" y="10739"/>
                    </a:lnTo>
                    <a:cubicBezTo>
                      <a:pt x="1609" y="10902"/>
                      <a:pt x="1550" y="11068"/>
                      <a:pt x="1483" y="11230"/>
                    </a:cubicBezTo>
                    <a:cubicBezTo>
                      <a:pt x="1322" y="11599"/>
                      <a:pt x="1164" y="11881"/>
                      <a:pt x="985" y="12121"/>
                    </a:cubicBezTo>
                    <a:cubicBezTo>
                      <a:pt x="933" y="12191"/>
                      <a:pt x="882" y="12249"/>
                      <a:pt x="835" y="12302"/>
                    </a:cubicBezTo>
                    <a:lnTo>
                      <a:pt x="571" y="12600"/>
                    </a:lnTo>
                    <a:cubicBezTo>
                      <a:pt x="494" y="12697"/>
                      <a:pt x="416" y="12791"/>
                      <a:pt x="343" y="12891"/>
                    </a:cubicBezTo>
                    <a:lnTo>
                      <a:pt x="284" y="12979"/>
                    </a:lnTo>
                    <a:cubicBezTo>
                      <a:pt x="218" y="13049"/>
                      <a:pt x="185" y="13089"/>
                      <a:pt x="155" y="13138"/>
                    </a:cubicBezTo>
                    <a:cubicBezTo>
                      <a:pt x="57" y="13260"/>
                      <a:pt x="41" y="13433"/>
                      <a:pt x="27" y="13586"/>
                    </a:cubicBezTo>
                    <a:cubicBezTo>
                      <a:pt x="1" y="13854"/>
                      <a:pt x="15" y="14075"/>
                      <a:pt x="29" y="14289"/>
                    </a:cubicBezTo>
                    <a:cubicBezTo>
                      <a:pt x="44" y="14506"/>
                      <a:pt x="62" y="14722"/>
                      <a:pt x="80" y="14935"/>
                    </a:cubicBezTo>
                    <a:cubicBezTo>
                      <a:pt x="118" y="15317"/>
                      <a:pt x="147" y="15684"/>
                      <a:pt x="151" y="16051"/>
                    </a:cubicBezTo>
                    <a:cubicBezTo>
                      <a:pt x="155" y="16216"/>
                      <a:pt x="159" y="16331"/>
                      <a:pt x="184" y="16457"/>
                    </a:cubicBezTo>
                    <a:cubicBezTo>
                      <a:pt x="230" y="16650"/>
                      <a:pt x="373" y="16832"/>
                      <a:pt x="603" y="16980"/>
                    </a:cubicBezTo>
                    <a:cubicBezTo>
                      <a:pt x="850" y="17151"/>
                      <a:pt x="1179" y="17214"/>
                      <a:pt x="1416" y="17261"/>
                    </a:cubicBezTo>
                    <a:cubicBezTo>
                      <a:pt x="1922" y="17357"/>
                      <a:pt x="2328" y="17466"/>
                      <a:pt x="2690" y="17603"/>
                    </a:cubicBezTo>
                    <a:cubicBezTo>
                      <a:pt x="2886" y="17696"/>
                      <a:pt x="3070" y="17808"/>
                      <a:pt x="3249" y="17926"/>
                    </a:cubicBezTo>
                    <a:lnTo>
                      <a:pt x="3364" y="17995"/>
                    </a:lnTo>
                    <a:lnTo>
                      <a:pt x="3605" y="18151"/>
                    </a:lnTo>
                    <a:cubicBezTo>
                      <a:pt x="3738" y="18235"/>
                      <a:pt x="3866" y="18314"/>
                      <a:pt x="3997" y="18391"/>
                    </a:cubicBezTo>
                    <a:cubicBezTo>
                      <a:pt x="4039" y="18420"/>
                      <a:pt x="4083" y="18445"/>
                      <a:pt x="4128" y="18467"/>
                    </a:cubicBezTo>
                    <a:cubicBezTo>
                      <a:pt x="4325" y="18573"/>
                      <a:pt x="4435" y="18635"/>
                      <a:pt x="4541" y="18704"/>
                    </a:cubicBezTo>
                    <a:cubicBezTo>
                      <a:pt x="4689" y="18803"/>
                      <a:pt x="4835" y="18913"/>
                      <a:pt x="4975" y="19020"/>
                    </a:cubicBezTo>
                    <a:cubicBezTo>
                      <a:pt x="5078" y="19101"/>
                      <a:pt x="5142" y="19144"/>
                      <a:pt x="5198" y="19185"/>
                    </a:cubicBezTo>
                    <a:lnTo>
                      <a:pt x="5283" y="19244"/>
                    </a:lnTo>
                    <a:lnTo>
                      <a:pt x="5440" y="19361"/>
                    </a:lnTo>
                    <a:lnTo>
                      <a:pt x="5672" y="19512"/>
                    </a:lnTo>
                    <a:cubicBezTo>
                      <a:pt x="5785" y="19585"/>
                      <a:pt x="5899" y="19660"/>
                      <a:pt x="6005" y="19739"/>
                    </a:cubicBezTo>
                    <a:lnTo>
                      <a:pt x="6273" y="19948"/>
                    </a:lnTo>
                    <a:lnTo>
                      <a:pt x="6541" y="20162"/>
                    </a:lnTo>
                    <a:lnTo>
                      <a:pt x="6851" y="20385"/>
                    </a:lnTo>
                    <a:lnTo>
                      <a:pt x="7034" y="20521"/>
                    </a:lnTo>
                    <a:lnTo>
                      <a:pt x="7148" y="20609"/>
                    </a:lnTo>
                    <a:lnTo>
                      <a:pt x="7246" y="20648"/>
                    </a:lnTo>
                    <a:cubicBezTo>
                      <a:pt x="7464" y="20849"/>
                      <a:pt x="7665" y="20982"/>
                      <a:pt x="7861" y="21112"/>
                    </a:cubicBezTo>
                    <a:lnTo>
                      <a:pt x="8012" y="21211"/>
                    </a:lnTo>
                    <a:lnTo>
                      <a:pt x="8268" y="21384"/>
                    </a:lnTo>
                    <a:lnTo>
                      <a:pt x="8536" y="21581"/>
                    </a:lnTo>
                    <a:lnTo>
                      <a:pt x="8642" y="21658"/>
                    </a:lnTo>
                    <a:lnTo>
                      <a:pt x="8812" y="21780"/>
                    </a:lnTo>
                    <a:lnTo>
                      <a:pt x="9461" y="22217"/>
                    </a:lnTo>
                    <a:lnTo>
                      <a:pt x="9912" y="22573"/>
                    </a:lnTo>
                    <a:cubicBezTo>
                      <a:pt x="10132" y="22750"/>
                      <a:pt x="10357" y="22925"/>
                      <a:pt x="10580" y="23095"/>
                    </a:cubicBezTo>
                    <a:lnTo>
                      <a:pt x="10682" y="23179"/>
                    </a:lnTo>
                    <a:lnTo>
                      <a:pt x="10790" y="23260"/>
                    </a:lnTo>
                    <a:lnTo>
                      <a:pt x="10790" y="23260"/>
                    </a:lnTo>
                    <a:lnTo>
                      <a:pt x="10733" y="23143"/>
                    </a:lnTo>
                    <a:lnTo>
                      <a:pt x="10733" y="23143"/>
                    </a:lnTo>
                    <a:cubicBezTo>
                      <a:pt x="10861" y="23305"/>
                      <a:pt x="11021" y="23438"/>
                      <a:pt x="11182" y="23568"/>
                    </a:cubicBezTo>
                    <a:lnTo>
                      <a:pt x="11634" y="23949"/>
                    </a:lnTo>
                    <a:cubicBezTo>
                      <a:pt x="11952" y="24224"/>
                      <a:pt x="12255" y="24513"/>
                      <a:pt x="12544" y="24815"/>
                    </a:cubicBezTo>
                    <a:lnTo>
                      <a:pt x="12838" y="25116"/>
                    </a:lnTo>
                    <a:lnTo>
                      <a:pt x="13433" y="25725"/>
                    </a:lnTo>
                    <a:lnTo>
                      <a:pt x="13516" y="25813"/>
                    </a:lnTo>
                    <a:cubicBezTo>
                      <a:pt x="13762" y="26070"/>
                      <a:pt x="14008" y="26324"/>
                      <a:pt x="14269" y="26570"/>
                    </a:cubicBezTo>
                    <a:lnTo>
                      <a:pt x="14662" y="26929"/>
                    </a:lnTo>
                    <a:lnTo>
                      <a:pt x="14771" y="27029"/>
                    </a:lnTo>
                    <a:lnTo>
                      <a:pt x="14859" y="27108"/>
                    </a:lnTo>
                    <a:cubicBezTo>
                      <a:pt x="14969" y="27209"/>
                      <a:pt x="15077" y="27310"/>
                      <a:pt x="15183" y="27413"/>
                    </a:cubicBezTo>
                    <a:cubicBezTo>
                      <a:pt x="15494" y="27707"/>
                      <a:pt x="15807" y="28001"/>
                      <a:pt x="16126" y="28289"/>
                    </a:cubicBezTo>
                    <a:cubicBezTo>
                      <a:pt x="16332" y="28464"/>
                      <a:pt x="16527" y="28648"/>
                      <a:pt x="16721" y="28834"/>
                    </a:cubicBezTo>
                    <a:lnTo>
                      <a:pt x="16836" y="28940"/>
                    </a:lnTo>
                    <a:lnTo>
                      <a:pt x="17034" y="29128"/>
                    </a:lnTo>
                    <a:cubicBezTo>
                      <a:pt x="17202" y="29286"/>
                      <a:pt x="17374" y="29444"/>
                      <a:pt x="17551" y="29603"/>
                    </a:cubicBezTo>
                    <a:lnTo>
                      <a:pt x="17970" y="29988"/>
                    </a:lnTo>
                    <a:cubicBezTo>
                      <a:pt x="18113" y="30115"/>
                      <a:pt x="18245" y="30255"/>
                      <a:pt x="18377" y="30395"/>
                    </a:cubicBezTo>
                    <a:lnTo>
                      <a:pt x="18681" y="30714"/>
                    </a:lnTo>
                    <a:lnTo>
                      <a:pt x="18943" y="30974"/>
                    </a:lnTo>
                    <a:lnTo>
                      <a:pt x="19335" y="31371"/>
                    </a:lnTo>
                    <a:cubicBezTo>
                      <a:pt x="19794" y="31820"/>
                      <a:pt x="20241" y="32273"/>
                      <a:pt x="20670" y="32752"/>
                    </a:cubicBezTo>
                    <a:cubicBezTo>
                      <a:pt x="20799" y="32890"/>
                      <a:pt x="20923" y="33037"/>
                      <a:pt x="21048" y="33183"/>
                    </a:cubicBezTo>
                    <a:lnTo>
                      <a:pt x="21276" y="33452"/>
                    </a:lnTo>
                    <a:cubicBezTo>
                      <a:pt x="21365" y="33553"/>
                      <a:pt x="21445" y="33656"/>
                      <a:pt x="21529" y="33764"/>
                    </a:cubicBezTo>
                    <a:lnTo>
                      <a:pt x="21837" y="34153"/>
                    </a:lnTo>
                    <a:lnTo>
                      <a:pt x="22091" y="34464"/>
                    </a:lnTo>
                    <a:lnTo>
                      <a:pt x="22185" y="34581"/>
                    </a:lnTo>
                    <a:cubicBezTo>
                      <a:pt x="22480" y="34945"/>
                      <a:pt x="22746" y="35271"/>
                      <a:pt x="23005" y="35603"/>
                    </a:cubicBezTo>
                    <a:cubicBezTo>
                      <a:pt x="23195" y="35853"/>
                      <a:pt x="23342" y="36051"/>
                      <a:pt x="23490" y="36254"/>
                    </a:cubicBezTo>
                    <a:lnTo>
                      <a:pt x="23713" y="36551"/>
                    </a:lnTo>
                    <a:lnTo>
                      <a:pt x="23937" y="36849"/>
                    </a:lnTo>
                    <a:lnTo>
                      <a:pt x="24001" y="36918"/>
                    </a:lnTo>
                    <a:lnTo>
                      <a:pt x="24241" y="37251"/>
                    </a:lnTo>
                    <a:lnTo>
                      <a:pt x="24367" y="37420"/>
                    </a:lnTo>
                    <a:cubicBezTo>
                      <a:pt x="24531" y="37647"/>
                      <a:pt x="24701" y="37875"/>
                      <a:pt x="24877" y="38100"/>
                    </a:cubicBezTo>
                    <a:cubicBezTo>
                      <a:pt x="25231" y="38565"/>
                      <a:pt x="25530" y="38995"/>
                      <a:pt x="25826" y="39415"/>
                    </a:cubicBezTo>
                    <a:lnTo>
                      <a:pt x="25967" y="39615"/>
                    </a:lnTo>
                    <a:lnTo>
                      <a:pt x="26176" y="39917"/>
                    </a:lnTo>
                    <a:lnTo>
                      <a:pt x="26274" y="40063"/>
                    </a:lnTo>
                    <a:cubicBezTo>
                      <a:pt x="26457" y="40327"/>
                      <a:pt x="26641" y="40591"/>
                      <a:pt x="26818" y="40861"/>
                    </a:cubicBezTo>
                    <a:lnTo>
                      <a:pt x="27096" y="41308"/>
                    </a:lnTo>
                    <a:lnTo>
                      <a:pt x="27376" y="41755"/>
                    </a:lnTo>
                    <a:cubicBezTo>
                      <a:pt x="27660" y="42207"/>
                      <a:pt x="27939" y="42662"/>
                      <a:pt x="28215" y="43121"/>
                    </a:cubicBezTo>
                    <a:cubicBezTo>
                      <a:pt x="28481" y="43563"/>
                      <a:pt x="28673" y="43931"/>
                      <a:pt x="28821" y="44277"/>
                    </a:cubicBezTo>
                    <a:lnTo>
                      <a:pt x="28902" y="44467"/>
                    </a:lnTo>
                    <a:lnTo>
                      <a:pt x="28942" y="44563"/>
                    </a:lnTo>
                    <a:cubicBezTo>
                      <a:pt x="29000" y="44695"/>
                      <a:pt x="29028" y="44750"/>
                      <a:pt x="29064" y="44799"/>
                    </a:cubicBezTo>
                    <a:cubicBezTo>
                      <a:pt x="29133" y="44921"/>
                      <a:pt x="29219" y="45014"/>
                      <a:pt x="29316" y="45074"/>
                    </a:cubicBezTo>
                    <a:cubicBezTo>
                      <a:pt x="29415" y="45134"/>
                      <a:pt x="29526" y="45165"/>
                      <a:pt x="29690" y="45181"/>
                    </a:cubicBezTo>
                    <a:cubicBezTo>
                      <a:pt x="29889" y="45181"/>
                      <a:pt x="30055" y="45091"/>
                      <a:pt x="30192" y="45003"/>
                    </a:cubicBezTo>
                    <a:lnTo>
                      <a:pt x="30524" y="44810"/>
                    </a:lnTo>
                    <a:lnTo>
                      <a:pt x="30851" y="44615"/>
                    </a:lnTo>
                    <a:lnTo>
                      <a:pt x="31036" y="44497"/>
                    </a:lnTo>
                    <a:cubicBezTo>
                      <a:pt x="31198" y="44394"/>
                      <a:pt x="31357" y="44295"/>
                      <a:pt x="31528" y="44211"/>
                    </a:cubicBezTo>
                    <a:lnTo>
                      <a:pt x="31663" y="44160"/>
                    </a:lnTo>
                    <a:cubicBezTo>
                      <a:pt x="31839" y="44094"/>
                      <a:pt x="31976" y="44039"/>
                      <a:pt x="32106" y="43969"/>
                    </a:cubicBezTo>
                    <a:lnTo>
                      <a:pt x="32297" y="43858"/>
                    </a:lnTo>
                    <a:cubicBezTo>
                      <a:pt x="32459" y="43764"/>
                      <a:pt x="32520" y="43729"/>
                      <a:pt x="32585" y="43697"/>
                    </a:cubicBezTo>
                    <a:cubicBezTo>
                      <a:pt x="32669" y="43665"/>
                      <a:pt x="32750" y="43636"/>
                      <a:pt x="32835" y="43606"/>
                    </a:cubicBezTo>
                    <a:lnTo>
                      <a:pt x="32982" y="43555"/>
                    </a:lnTo>
                    <a:cubicBezTo>
                      <a:pt x="33158" y="43490"/>
                      <a:pt x="33263" y="43452"/>
                      <a:pt x="33365" y="43403"/>
                    </a:cubicBezTo>
                    <a:cubicBezTo>
                      <a:pt x="33548" y="43326"/>
                      <a:pt x="33724" y="43235"/>
                      <a:pt x="33901" y="43143"/>
                    </a:cubicBezTo>
                    <a:cubicBezTo>
                      <a:pt x="34154" y="43016"/>
                      <a:pt x="34386" y="42849"/>
                      <a:pt x="34586" y="42649"/>
                    </a:cubicBezTo>
                    <a:lnTo>
                      <a:pt x="34697" y="42539"/>
                    </a:lnTo>
                    <a:cubicBezTo>
                      <a:pt x="34821" y="42418"/>
                      <a:pt x="34946" y="42295"/>
                      <a:pt x="35050" y="42148"/>
                    </a:cubicBezTo>
                    <a:cubicBezTo>
                      <a:pt x="35205" y="41939"/>
                      <a:pt x="35285" y="41658"/>
                      <a:pt x="35294" y="41317"/>
                    </a:cubicBezTo>
                    <a:cubicBezTo>
                      <a:pt x="35303" y="40976"/>
                      <a:pt x="35144" y="40632"/>
                      <a:pt x="34988" y="40339"/>
                    </a:cubicBezTo>
                    <a:cubicBezTo>
                      <a:pt x="34830" y="40038"/>
                      <a:pt x="34665" y="39739"/>
                      <a:pt x="34501" y="39441"/>
                    </a:cubicBezTo>
                    <a:cubicBezTo>
                      <a:pt x="34294" y="39067"/>
                      <a:pt x="34089" y="38689"/>
                      <a:pt x="33890" y="38308"/>
                    </a:cubicBezTo>
                    <a:cubicBezTo>
                      <a:pt x="33681" y="37896"/>
                      <a:pt x="33461" y="37488"/>
                      <a:pt x="33236" y="37088"/>
                    </a:cubicBezTo>
                    <a:lnTo>
                      <a:pt x="33149" y="36927"/>
                    </a:lnTo>
                    <a:cubicBezTo>
                      <a:pt x="32984" y="36625"/>
                      <a:pt x="32822" y="36324"/>
                      <a:pt x="32660" y="36020"/>
                    </a:cubicBezTo>
                    <a:cubicBezTo>
                      <a:pt x="32602" y="35906"/>
                      <a:pt x="32542" y="35796"/>
                      <a:pt x="32481" y="35681"/>
                    </a:cubicBezTo>
                    <a:lnTo>
                      <a:pt x="32408" y="35553"/>
                    </a:lnTo>
                    <a:cubicBezTo>
                      <a:pt x="32253" y="35276"/>
                      <a:pt x="32150" y="35092"/>
                      <a:pt x="32055" y="34900"/>
                    </a:cubicBezTo>
                    <a:cubicBezTo>
                      <a:pt x="31872" y="34530"/>
                      <a:pt x="31669" y="34166"/>
                      <a:pt x="31464" y="33809"/>
                    </a:cubicBezTo>
                    <a:lnTo>
                      <a:pt x="31302" y="33535"/>
                    </a:lnTo>
                    <a:lnTo>
                      <a:pt x="31137" y="33259"/>
                    </a:lnTo>
                    <a:cubicBezTo>
                      <a:pt x="31086" y="33166"/>
                      <a:pt x="31034" y="33076"/>
                      <a:pt x="30987" y="32979"/>
                    </a:cubicBezTo>
                    <a:lnTo>
                      <a:pt x="30810" y="32658"/>
                    </a:lnTo>
                    <a:cubicBezTo>
                      <a:pt x="30609" y="32282"/>
                      <a:pt x="30418" y="31901"/>
                      <a:pt x="30239" y="31519"/>
                    </a:cubicBezTo>
                    <a:cubicBezTo>
                      <a:pt x="30091" y="31210"/>
                      <a:pt x="29938" y="30910"/>
                      <a:pt x="29783" y="30609"/>
                    </a:cubicBezTo>
                    <a:lnTo>
                      <a:pt x="29602" y="30260"/>
                    </a:lnTo>
                    <a:cubicBezTo>
                      <a:pt x="29500" y="30055"/>
                      <a:pt x="29401" y="29846"/>
                      <a:pt x="29306" y="29639"/>
                    </a:cubicBezTo>
                    <a:cubicBezTo>
                      <a:pt x="29206" y="29430"/>
                      <a:pt x="29108" y="29223"/>
                      <a:pt x="29004" y="29018"/>
                    </a:cubicBezTo>
                    <a:cubicBezTo>
                      <a:pt x="28843" y="28685"/>
                      <a:pt x="28656" y="28365"/>
                      <a:pt x="28469" y="28046"/>
                    </a:cubicBezTo>
                    <a:lnTo>
                      <a:pt x="28388" y="27906"/>
                    </a:lnTo>
                    <a:cubicBezTo>
                      <a:pt x="28198" y="27575"/>
                      <a:pt x="28041" y="27229"/>
                      <a:pt x="27888" y="26889"/>
                    </a:cubicBezTo>
                    <a:lnTo>
                      <a:pt x="27789" y="26670"/>
                    </a:lnTo>
                    <a:cubicBezTo>
                      <a:pt x="27623" y="26286"/>
                      <a:pt x="27419" y="25919"/>
                      <a:pt x="27183" y="25574"/>
                    </a:cubicBezTo>
                    <a:cubicBezTo>
                      <a:pt x="26949" y="25230"/>
                      <a:pt x="26713" y="24882"/>
                      <a:pt x="26500" y="24521"/>
                    </a:cubicBezTo>
                    <a:cubicBezTo>
                      <a:pt x="26388" y="24328"/>
                      <a:pt x="26269" y="24136"/>
                      <a:pt x="26139" y="23949"/>
                    </a:cubicBezTo>
                    <a:lnTo>
                      <a:pt x="26070" y="23849"/>
                    </a:lnTo>
                    <a:cubicBezTo>
                      <a:pt x="25949" y="23678"/>
                      <a:pt x="25827" y="23505"/>
                      <a:pt x="25704" y="23338"/>
                    </a:cubicBezTo>
                    <a:cubicBezTo>
                      <a:pt x="25498" y="23066"/>
                      <a:pt x="25312" y="22773"/>
                      <a:pt x="25128" y="22485"/>
                    </a:cubicBezTo>
                    <a:lnTo>
                      <a:pt x="25003" y="22292"/>
                    </a:lnTo>
                    <a:cubicBezTo>
                      <a:pt x="24882" y="22101"/>
                      <a:pt x="24752" y="21915"/>
                      <a:pt x="24624" y="21732"/>
                    </a:cubicBezTo>
                    <a:cubicBezTo>
                      <a:pt x="24514" y="21577"/>
                      <a:pt x="24405" y="21419"/>
                      <a:pt x="24301" y="21262"/>
                    </a:cubicBezTo>
                    <a:lnTo>
                      <a:pt x="23986" y="20780"/>
                    </a:lnTo>
                    <a:cubicBezTo>
                      <a:pt x="23843" y="20560"/>
                      <a:pt x="23699" y="20339"/>
                      <a:pt x="23550" y="20124"/>
                    </a:cubicBezTo>
                    <a:cubicBezTo>
                      <a:pt x="23399" y="19903"/>
                      <a:pt x="23244" y="19687"/>
                      <a:pt x="23090" y="19470"/>
                    </a:cubicBezTo>
                    <a:lnTo>
                      <a:pt x="22785" y="19052"/>
                    </a:lnTo>
                    <a:lnTo>
                      <a:pt x="22616" y="18807"/>
                    </a:lnTo>
                    <a:lnTo>
                      <a:pt x="22062" y="18015"/>
                    </a:lnTo>
                    <a:cubicBezTo>
                      <a:pt x="21540" y="17270"/>
                      <a:pt x="20953" y="16578"/>
                      <a:pt x="20386" y="15908"/>
                    </a:cubicBezTo>
                    <a:lnTo>
                      <a:pt x="20276" y="15772"/>
                    </a:lnTo>
                    <a:cubicBezTo>
                      <a:pt x="20155" y="15628"/>
                      <a:pt x="20037" y="15483"/>
                      <a:pt x="19919" y="15335"/>
                    </a:cubicBezTo>
                    <a:cubicBezTo>
                      <a:pt x="19780" y="15159"/>
                      <a:pt x="19637" y="14982"/>
                      <a:pt x="19489" y="14806"/>
                    </a:cubicBezTo>
                    <a:cubicBezTo>
                      <a:pt x="19339" y="14638"/>
                      <a:pt x="19185" y="14468"/>
                      <a:pt x="19027" y="14304"/>
                    </a:cubicBezTo>
                    <a:cubicBezTo>
                      <a:pt x="18884" y="14153"/>
                      <a:pt x="18742" y="13999"/>
                      <a:pt x="18604" y="13841"/>
                    </a:cubicBezTo>
                    <a:cubicBezTo>
                      <a:pt x="18536" y="13766"/>
                      <a:pt x="18471" y="13685"/>
                      <a:pt x="18406" y="13607"/>
                    </a:cubicBezTo>
                    <a:lnTo>
                      <a:pt x="18308" y="13489"/>
                    </a:lnTo>
                    <a:lnTo>
                      <a:pt x="18186" y="13338"/>
                    </a:lnTo>
                    <a:cubicBezTo>
                      <a:pt x="18061" y="13181"/>
                      <a:pt x="17934" y="13023"/>
                      <a:pt x="17800" y="12868"/>
                    </a:cubicBezTo>
                    <a:cubicBezTo>
                      <a:pt x="17489" y="12513"/>
                      <a:pt x="17179" y="12152"/>
                      <a:pt x="16883" y="11782"/>
                    </a:cubicBezTo>
                    <a:lnTo>
                      <a:pt x="16765" y="11646"/>
                    </a:lnTo>
                    <a:lnTo>
                      <a:pt x="16608" y="11422"/>
                    </a:lnTo>
                    <a:cubicBezTo>
                      <a:pt x="16383" y="11126"/>
                      <a:pt x="16160" y="10830"/>
                      <a:pt x="15918" y="10548"/>
                    </a:cubicBezTo>
                    <a:cubicBezTo>
                      <a:pt x="15738" y="10343"/>
                      <a:pt x="15543" y="10148"/>
                      <a:pt x="15344" y="9953"/>
                    </a:cubicBezTo>
                    <a:lnTo>
                      <a:pt x="15072" y="9677"/>
                    </a:lnTo>
                    <a:cubicBezTo>
                      <a:pt x="14903" y="9509"/>
                      <a:pt x="14743" y="9333"/>
                      <a:pt x="14582" y="9153"/>
                    </a:cubicBezTo>
                    <a:cubicBezTo>
                      <a:pt x="14136" y="8675"/>
                      <a:pt x="13690" y="8199"/>
                      <a:pt x="13230" y="7797"/>
                    </a:cubicBezTo>
                    <a:lnTo>
                      <a:pt x="12722" y="7349"/>
                    </a:lnTo>
                    <a:lnTo>
                      <a:pt x="12216" y="6898"/>
                    </a:lnTo>
                    <a:cubicBezTo>
                      <a:pt x="11892" y="6620"/>
                      <a:pt x="11575" y="6329"/>
                      <a:pt x="11278" y="6029"/>
                    </a:cubicBezTo>
                    <a:lnTo>
                      <a:pt x="11063" y="5812"/>
                    </a:lnTo>
                    <a:cubicBezTo>
                      <a:pt x="10779" y="5524"/>
                      <a:pt x="10497" y="5239"/>
                      <a:pt x="10210" y="4955"/>
                    </a:cubicBezTo>
                    <a:cubicBezTo>
                      <a:pt x="10016" y="4765"/>
                      <a:pt x="9818" y="4579"/>
                      <a:pt x="9616" y="4391"/>
                    </a:cubicBezTo>
                    <a:cubicBezTo>
                      <a:pt x="9461" y="4248"/>
                      <a:pt x="9307" y="4101"/>
                      <a:pt x="9157" y="3954"/>
                    </a:cubicBezTo>
                    <a:cubicBezTo>
                      <a:pt x="8830" y="3644"/>
                      <a:pt x="8444" y="3321"/>
                      <a:pt x="8010" y="2992"/>
                    </a:cubicBezTo>
                    <a:lnTo>
                      <a:pt x="7919" y="2937"/>
                    </a:lnTo>
                    <a:lnTo>
                      <a:pt x="7299" y="2354"/>
                    </a:lnTo>
                    <a:lnTo>
                      <a:pt x="7047" y="2121"/>
                    </a:lnTo>
                    <a:lnTo>
                      <a:pt x="6870" y="1961"/>
                    </a:lnTo>
                    <a:cubicBezTo>
                      <a:pt x="6793" y="1895"/>
                      <a:pt x="6723" y="1825"/>
                      <a:pt x="6649" y="1753"/>
                    </a:cubicBezTo>
                    <a:lnTo>
                      <a:pt x="6392" y="1510"/>
                    </a:lnTo>
                    <a:cubicBezTo>
                      <a:pt x="6134" y="1289"/>
                      <a:pt x="5860" y="1057"/>
                      <a:pt x="5551" y="847"/>
                    </a:cubicBezTo>
                    <a:cubicBezTo>
                      <a:pt x="5341" y="700"/>
                      <a:pt x="5100" y="608"/>
                      <a:pt x="4874" y="524"/>
                    </a:cubicBezTo>
                    <a:lnTo>
                      <a:pt x="4649" y="435"/>
                    </a:lnTo>
                    <a:lnTo>
                      <a:pt x="4323" y="278"/>
                    </a:lnTo>
                    <a:cubicBezTo>
                      <a:pt x="4232" y="238"/>
                      <a:pt x="4143" y="193"/>
                      <a:pt x="4058" y="142"/>
                    </a:cubicBezTo>
                    <a:cubicBezTo>
                      <a:pt x="4000" y="92"/>
                      <a:pt x="3925" y="35"/>
                      <a:pt x="3824" y="13"/>
                    </a:cubicBezTo>
                    <a:cubicBezTo>
                      <a:pt x="3784" y="5"/>
                      <a:pt x="3742" y="1"/>
                      <a:pt x="3702" y="1"/>
                    </a:cubicBezTo>
                    <a:close/>
                  </a:path>
                </a:pathLst>
              </a:custGeom>
              <a:solidFill>
                <a:srgbClr val="D15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5" name="Google Shape;1669;p43"/>
              <p:cNvSpPr/>
              <p:nvPr/>
            </p:nvSpPr>
            <p:spPr>
              <a:xfrm>
                <a:off x="2300350" y="3207550"/>
                <a:ext cx="1252275" cy="1137975"/>
              </a:xfrm>
              <a:custGeom>
                <a:avLst/>
                <a:gdLst/>
                <a:ahLst/>
                <a:cxnLst/>
                <a:rect l="l" t="t" r="r" b="b"/>
                <a:pathLst>
                  <a:path w="50091" h="45519" extrusionOk="0">
                    <a:moveTo>
                      <a:pt x="4904" y="1"/>
                    </a:moveTo>
                    <a:cubicBezTo>
                      <a:pt x="4789" y="5"/>
                      <a:pt x="4675" y="37"/>
                      <a:pt x="4567" y="71"/>
                    </a:cubicBezTo>
                    <a:cubicBezTo>
                      <a:pt x="4372" y="118"/>
                      <a:pt x="4185" y="190"/>
                      <a:pt x="4007" y="284"/>
                    </a:cubicBezTo>
                    <a:cubicBezTo>
                      <a:pt x="3853" y="364"/>
                      <a:pt x="3703" y="452"/>
                      <a:pt x="3559" y="548"/>
                    </a:cubicBezTo>
                    <a:lnTo>
                      <a:pt x="3449" y="619"/>
                    </a:lnTo>
                    <a:lnTo>
                      <a:pt x="3277" y="725"/>
                    </a:lnTo>
                    <a:cubicBezTo>
                      <a:pt x="3141" y="802"/>
                      <a:pt x="3009" y="879"/>
                      <a:pt x="2880" y="964"/>
                    </a:cubicBezTo>
                    <a:cubicBezTo>
                      <a:pt x="2711" y="1071"/>
                      <a:pt x="2551" y="1196"/>
                      <a:pt x="2405" y="1333"/>
                    </a:cubicBezTo>
                    <a:cubicBezTo>
                      <a:pt x="2092" y="1623"/>
                      <a:pt x="1836" y="1895"/>
                      <a:pt x="1578" y="2169"/>
                    </a:cubicBezTo>
                    <a:lnTo>
                      <a:pt x="1505" y="2247"/>
                    </a:lnTo>
                    <a:lnTo>
                      <a:pt x="1343" y="2415"/>
                    </a:lnTo>
                    <a:cubicBezTo>
                      <a:pt x="1101" y="2665"/>
                      <a:pt x="929" y="2849"/>
                      <a:pt x="764" y="3040"/>
                    </a:cubicBezTo>
                    <a:cubicBezTo>
                      <a:pt x="701" y="3109"/>
                      <a:pt x="642" y="3183"/>
                      <a:pt x="584" y="3256"/>
                    </a:cubicBezTo>
                    <a:lnTo>
                      <a:pt x="529" y="3256"/>
                    </a:lnTo>
                    <a:cubicBezTo>
                      <a:pt x="439" y="3256"/>
                      <a:pt x="411" y="3264"/>
                      <a:pt x="381" y="3275"/>
                    </a:cubicBezTo>
                    <a:cubicBezTo>
                      <a:pt x="127" y="3366"/>
                      <a:pt x="1" y="3640"/>
                      <a:pt x="86" y="3912"/>
                    </a:cubicBezTo>
                    <a:cubicBezTo>
                      <a:pt x="151" y="4123"/>
                      <a:pt x="227" y="4330"/>
                      <a:pt x="314" y="4533"/>
                    </a:cubicBezTo>
                    <a:cubicBezTo>
                      <a:pt x="395" y="4706"/>
                      <a:pt x="486" y="4872"/>
                      <a:pt x="582" y="5032"/>
                    </a:cubicBezTo>
                    <a:lnTo>
                      <a:pt x="659" y="5170"/>
                    </a:lnTo>
                    <a:lnTo>
                      <a:pt x="897" y="5595"/>
                    </a:lnTo>
                    <a:cubicBezTo>
                      <a:pt x="1033" y="5840"/>
                      <a:pt x="1169" y="6086"/>
                      <a:pt x="1317" y="6325"/>
                    </a:cubicBezTo>
                    <a:cubicBezTo>
                      <a:pt x="1490" y="6615"/>
                      <a:pt x="1666" y="6904"/>
                      <a:pt x="1845" y="7191"/>
                    </a:cubicBezTo>
                    <a:lnTo>
                      <a:pt x="1995" y="7430"/>
                    </a:lnTo>
                    <a:cubicBezTo>
                      <a:pt x="2146" y="7674"/>
                      <a:pt x="2312" y="7914"/>
                      <a:pt x="2477" y="8154"/>
                    </a:cubicBezTo>
                    <a:lnTo>
                      <a:pt x="2752" y="8546"/>
                    </a:lnTo>
                    <a:lnTo>
                      <a:pt x="2931" y="8810"/>
                    </a:lnTo>
                    <a:lnTo>
                      <a:pt x="3116" y="9071"/>
                    </a:lnTo>
                    <a:lnTo>
                      <a:pt x="3270" y="9305"/>
                    </a:lnTo>
                    <a:lnTo>
                      <a:pt x="3347" y="9422"/>
                    </a:lnTo>
                    <a:lnTo>
                      <a:pt x="3505" y="9665"/>
                    </a:lnTo>
                    <a:cubicBezTo>
                      <a:pt x="3682" y="9933"/>
                      <a:pt x="3867" y="10195"/>
                      <a:pt x="4060" y="10455"/>
                    </a:cubicBezTo>
                    <a:lnTo>
                      <a:pt x="4273" y="10745"/>
                    </a:lnTo>
                    <a:cubicBezTo>
                      <a:pt x="4750" y="11411"/>
                      <a:pt x="5183" y="12123"/>
                      <a:pt x="5602" y="12812"/>
                    </a:cubicBezTo>
                    <a:lnTo>
                      <a:pt x="5692" y="12961"/>
                    </a:lnTo>
                    <a:cubicBezTo>
                      <a:pt x="6045" y="13541"/>
                      <a:pt x="6383" y="14045"/>
                      <a:pt x="6724" y="14551"/>
                    </a:cubicBezTo>
                    <a:lnTo>
                      <a:pt x="7194" y="15253"/>
                    </a:lnTo>
                    <a:cubicBezTo>
                      <a:pt x="7347" y="15488"/>
                      <a:pt x="7511" y="15711"/>
                      <a:pt x="7678" y="15938"/>
                    </a:cubicBezTo>
                    <a:lnTo>
                      <a:pt x="7966" y="16326"/>
                    </a:lnTo>
                    <a:cubicBezTo>
                      <a:pt x="8227" y="16674"/>
                      <a:pt x="8494" y="17019"/>
                      <a:pt x="8766" y="17360"/>
                    </a:cubicBezTo>
                    <a:lnTo>
                      <a:pt x="9089" y="17749"/>
                    </a:lnTo>
                    <a:lnTo>
                      <a:pt x="9236" y="17930"/>
                    </a:lnTo>
                    <a:lnTo>
                      <a:pt x="9622" y="18391"/>
                    </a:lnTo>
                    <a:lnTo>
                      <a:pt x="9831" y="18645"/>
                    </a:lnTo>
                    <a:lnTo>
                      <a:pt x="10414" y="19364"/>
                    </a:lnTo>
                    <a:cubicBezTo>
                      <a:pt x="10540" y="19512"/>
                      <a:pt x="10657" y="19666"/>
                      <a:pt x="10774" y="19819"/>
                    </a:cubicBezTo>
                    <a:lnTo>
                      <a:pt x="10877" y="19952"/>
                    </a:lnTo>
                    <a:lnTo>
                      <a:pt x="11222" y="20397"/>
                    </a:lnTo>
                    <a:cubicBezTo>
                      <a:pt x="11501" y="20756"/>
                      <a:pt x="11791" y="21109"/>
                      <a:pt x="12085" y="21454"/>
                    </a:cubicBezTo>
                    <a:lnTo>
                      <a:pt x="12694" y="22177"/>
                    </a:lnTo>
                    <a:lnTo>
                      <a:pt x="13809" y="23511"/>
                    </a:lnTo>
                    <a:lnTo>
                      <a:pt x="14092" y="23836"/>
                    </a:lnTo>
                    <a:lnTo>
                      <a:pt x="14617" y="24450"/>
                    </a:lnTo>
                    <a:cubicBezTo>
                      <a:pt x="14885" y="24768"/>
                      <a:pt x="15161" y="25083"/>
                      <a:pt x="15443" y="25396"/>
                    </a:cubicBezTo>
                    <a:cubicBezTo>
                      <a:pt x="15686" y="25661"/>
                      <a:pt x="15943" y="25911"/>
                      <a:pt x="16203" y="26160"/>
                    </a:cubicBezTo>
                    <a:lnTo>
                      <a:pt x="16424" y="26377"/>
                    </a:lnTo>
                    <a:lnTo>
                      <a:pt x="16654" y="26607"/>
                    </a:lnTo>
                    <a:lnTo>
                      <a:pt x="16769" y="26721"/>
                    </a:lnTo>
                    <a:lnTo>
                      <a:pt x="16879" y="26839"/>
                    </a:lnTo>
                    <a:cubicBezTo>
                      <a:pt x="17029" y="26997"/>
                      <a:pt x="17181" y="27151"/>
                      <a:pt x="17335" y="27305"/>
                    </a:cubicBezTo>
                    <a:lnTo>
                      <a:pt x="17681" y="27635"/>
                    </a:lnTo>
                    <a:lnTo>
                      <a:pt x="17833" y="27776"/>
                    </a:lnTo>
                    <a:cubicBezTo>
                      <a:pt x="17991" y="27915"/>
                      <a:pt x="18149" y="28058"/>
                      <a:pt x="18300" y="28209"/>
                    </a:cubicBezTo>
                    <a:cubicBezTo>
                      <a:pt x="18649" y="28550"/>
                      <a:pt x="18998" y="28891"/>
                      <a:pt x="19357" y="29222"/>
                    </a:cubicBezTo>
                    <a:cubicBezTo>
                      <a:pt x="20058" y="29868"/>
                      <a:pt x="20766" y="30515"/>
                      <a:pt x="21475" y="31157"/>
                    </a:cubicBezTo>
                    <a:lnTo>
                      <a:pt x="21759" y="31410"/>
                    </a:lnTo>
                    <a:lnTo>
                      <a:pt x="21901" y="31538"/>
                    </a:lnTo>
                    <a:lnTo>
                      <a:pt x="22033" y="31659"/>
                    </a:lnTo>
                    <a:cubicBezTo>
                      <a:pt x="22176" y="31787"/>
                      <a:pt x="22315" y="31914"/>
                      <a:pt x="22459" y="32038"/>
                    </a:cubicBezTo>
                    <a:lnTo>
                      <a:pt x="22816" y="32335"/>
                    </a:lnTo>
                    <a:lnTo>
                      <a:pt x="22999" y="32493"/>
                    </a:lnTo>
                    <a:lnTo>
                      <a:pt x="23096" y="32575"/>
                    </a:lnTo>
                    <a:cubicBezTo>
                      <a:pt x="23237" y="32694"/>
                      <a:pt x="23380" y="32814"/>
                      <a:pt x="23516" y="32940"/>
                    </a:cubicBezTo>
                    <a:cubicBezTo>
                      <a:pt x="24181" y="33528"/>
                      <a:pt x="24846" y="34056"/>
                      <a:pt x="25712" y="34737"/>
                    </a:cubicBezTo>
                    <a:cubicBezTo>
                      <a:pt x="26167" y="35094"/>
                      <a:pt x="26637" y="35435"/>
                      <a:pt x="27104" y="35774"/>
                    </a:cubicBezTo>
                    <a:cubicBezTo>
                      <a:pt x="27376" y="35967"/>
                      <a:pt x="27644" y="36162"/>
                      <a:pt x="27908" y="36361"/>
                    </a:cubicBezTo>
                    <a:cubicBezTo>
                      <a:pt x="28475" y="36784"/>
                      <a:pt x="29084" y="37178"/>
                      <a:pt x="29673" y="37560"/>
                    </a:cubicBezTo>
                    <a:cubicBezTo>
                      <a:pt x="30105" y="37837"/>
                      <a:pt x="30418" y="38038"/>
                      <a:pt x="30726" y="38245"/>
                    </a:cubicBezTo>
                    <a:cubicBezTo>
                      <a:pt x="31579" y="38815"/>
                      <a:pt x="32591" y="39483"/>
                      <a:pt x="33649" y="40113"/>
                    </a:cubicBezTo>
                    <a:lnTo>
                      <a:pt x="34086" y="40395"/>
                    </a:lnTo>
                    <a:cubicBezTo>
                      <a:pt x="34317" y="40545"/>
                      <a:pt x="34545" y="40693"/>
                      <a:pt x="34776" y="40836"/>
                    </a:cubicBezTo>
                    <a:cubicBezTo>
                      <a:pt x="35144" y="41064"/>
                      <a:pt x="35515" y="41277"/>
                      <a:pt x="35897" y="41475"/>
                    </a:cubicBezTo>
                    <a:cubicBezTo>
                      <a:pt x="36193" y="41633"/>
                      <a:pt x="36498" y="41777"/>
                      <a:pt x="36803" y="41919"/>
                    </a:cubicBezTo>
                    <a:lnTo>
                      <a:pt x="37052" y="42034"/>
                    </a:lnTo>
                    <a:lnTo>
                      <a:pt x="37365" y="42181"/>
                    </a:lnTo>
                    <a:cubicBezTo>
                      <a:pt x="37659" y="42321"/>
                      <a:pt x="37952" y="42457"/>
                      <a:pt x="38254" y="42581"/>
                    </a:cubicBezTo>
                    <a:cubicBezTo>
                      <a:pt x="38407" y="42646"/>
                      <a:pt x="38563" y="42710"/>
                      <a:pt x="38723" y="42772"/>
                    </a:cubicBezTo>
                    <a:cubicBezTo>
                      <a:pt x="38952" y="42863"/>
                      <a:pt x="39179" y="42955"/>
                      <a:pt x="39405" y="43054"/>
                    </a:cubicBezTo>
                    <a:cubicBezTo>
                      <a:pt x="39814" y="43238"/>
                      <a:pt x="40229" y="43411"/>
                      <a:pt x="40645" y="43577"/>
                    </a:cubicBezTo>
                    <a:lnTo>
                      <a:pt x="40964" y="43704"/>
                    </a:lnTo>
                    <a:cubicBezTo>
                      <a:pt x="41250" y="43819"/>
                      <a:pt x="41535" y="43933"/>
                      <a:pt x="41822" y="44053"/>
                    </a:cubicBezTo>
                    <a:cubicBezTo>
                      <a:pt x="42207" y="44211"/>
                      <a:pt x="42600" y="44369"/>
                      <a:pt x="42998" y="44505"/>
                    </a:cubicBezTo>
                    <a:cubicBezTo>
                      <a:pt x="43566" y="44706"/>
                      <a:pt x="44092" y="44861"/>
                      <a:pt x="44559" y="44968"/>
                    </a:cubicBezTo>
                    <a:cubicBezTo>
                      <a:pt x="44790" y="45027"/>
                      <a:pt x="45024" y="45067"/>
                      <a:pt x="45255" y="45104"/>
                    </a:cubicBezTo>
                    <a:lnTo>
                      <a:pt x="45568" y="45151"/>
                    </a:lnTo>
                    <a:lnTo>
                      <a:pt x="45774" y="45188"/>
                    </a:lnTo>
                    <a:lnTo>
                      <a:pt x="46020" y="45232"/>
                    </a:lnTo>
                    <a:lnTo>
                      <a:pt x="46325" y="45284"/>
                    </a:lnTo>
                    <a:cubicBezTo>
                      <a:pt x="46603" y="45335"/>
                      <a:pt x="46883" y="45382"/>
                      <a:pt x="47167" y="45405"/>
                    </a:cubicBezTo>
                    <a:cubicBezTo>
                      <a:pt x="47372" y="45416"/>
                      <a:pt x="47574" y="45416"/>
                      <a:pt x="47780" y="45416"/>
                    </a:cubicBezTo>
                    <a:lnTo>
                      <a:pt x="48129" y="45423"/>
                    </a:lnTo>
                    <a:lnTo>
                      <a:pt x="48287" y="45420"/>
                    </a:lnTo>
                    <a:lnTo>
                      <a:pt x="48395" y="45427"/>
                    </a:lnTo>
                    <a:cubicBezTo>
                      <a:pt x="48565" y="45449"/>
                      <a:pt x="48725" y="45459"/>
                      <a:pt x="48887" y="45475"/>
                    </a:cubicBezTo>
                    <a:lnTo>
                      <a:pt x="49016" y="45486"/>
                    </a:lnTo>
                    <a:lnTo>
                      <a:pt x="49114" y="45495"/>
                    </a:lnTo>
                    <a:cubicBezTo>
                      <a:pt x="49279" y="45509"/>
                      <a:pt x="49398" y="45518"/>
                      <a:pt x="49512" y="45518"/>
                    </a:cubicBezTo>
                    <a:cubicBezTo>
                      <a:pt x="49648" y="45518"/>
                      <a:pt x="49799" y="45445"/>
                      <a:pt x="49914" y="45321"/>
                    </a:cubicBezTo>
                    <a:cubicBezTo>
                      <a:pt x="49984" y="45241"/>
                      <a:pt x="50031" y="45134"/>
                      <a:pt x="50061" y="44994"/>
                    </a:cubicBezTo>
                    <a:cubicBezTo>
                      <a:pt x="50091" y="44872"/>
                      <a:pt x="50087" y="44722"/>
                      <a:pt x="50083" y="44624"/>
                    </a:cubicBezTo>
                    <a:cubicBezTo>
                      <a:pt x="50073" y="44338"/>
                      <a:pt x="50036" y="44053"/>
                      <a:pt x="49972" y="43774"/>
                    </a:cubicBezTo>
                    <a:lnTo>
                      <a:pt x="49947" y="43620"/>
                    </a:lnTo>
                    <a:cubicBezTo>
                      <a:pt x="49929" y="43533"/>
                      <a:pt x="49910" y="43445"/>
                      <a:pt x="49895" y="43356"/>
                    </a:cubicBezTo>
                    <a:cubicBezTo>
                      <a:pt x="49884" y="43268"/>
                      <a:pt x="49876" y="43185"/>
                      <a:pt x="49870" y="43101"/>
                    </a:cubicBezTo>
                    <a:cubicBezTo>
                      <a:pt x="49859" y="43006"/>
                      <a:pt x="49842" y="42912"/>
                      <a:pt x="49822" y="42820"/>
                    </a:cubicBezTo>
                    <a:cubicBezTo>
                      <a:pt x="49816" y="42776"/>
                      <a:pt x="49807" y="42732"/>
                      <a:pt x="49793" y="42691"/>
                    </a:cubicBezTo>
                    <a:cubicBezTo>
                      <a:pt x="49768" y="42555"/>
                      <a:pt x="49688" y="42462"/>
                      <a:pt x="49603" y="42368"/>
                    </a:cubicBezTo>
                    <a:cubicBezTo>
                      <a:pt x="49510" y="42268"/>
                      <a:pt x="49382" y="42230"/>
                      <a:pt x="49259" y="42194"/>
                    </a:cubicBezTo>
                    <a:cubicBezTo>
                      <a:pt x="49178" y="42170"/>
                      <a:pt x="49095" y="42156"/>
                      <a:pt x="49010" y="42148"/>
                    </a:cubicBezTo>
                    <a:cubicBezTo>
                      <a:pt x="48840" y="42126"/>
                      <a:pt x="48726" y="42114"/>
                      <a:pt x="48608" y="42105"/>
                    </a:cubicBezTo>
                    <a:cubicBezTo>
                      <a:pt x="48249" y="42068"/>
                      <a:pt x="47919" y="42030"/>
                      <a:pt x="47594" y="41983"/>
                    </a:cubicBezTo>
                    <a:cubicBezTo>
                      <a:pt x="47300" y="41943"/>
                      <a:pt x="47011" y="41898"/>
                      <a:pt x="46735" y="41821"/>
                    </a:cubicBezTo>
                    <a:cubicBezTo>
                      <a:pt x="46412" y="41715"/>
                      <a:pt x="46097" y="41577"/>
                      <a:pt x="45786" y="41433"/>
                    </a:cubicBezTo>
                    <a:cubicBezTo>
                      <a:pt x="45429" y="41261"/>
                      <a:pt x="45075" y="41085"/>
                      <a:pt x="44738" y="40876"/>
                    </a:cubicBezTo>
                    <a:cubicBezTo>
                      <a:pt x="44076" y="40429"/>
                      <a:pt x="43541" y="39985"/>
                      <a:pt x="43105" y="39519"/>
                    </a:cubicBezTo>
                    <a:cubicBezTo>
                      <a:pt x="42889" y="39281"/>
                      <a:pt x="42684" y="39028"/>
                      <a:pt x="42477" y="38775"/>
                    </a:cubicBezTo>
                    <a:lnTo>
                      <a:pt x="42341" y="38603"/>
                    </a:lnTo>
                    <a:cubicBezTo>
                      <a:pt x="42058" y="38254"/>
                      <a:pt x="41846" y="37952"/>
                      <a:pt x="41679" y="37650"/>
                    </a:cubicBezTo>
                    <a:cubicBezTo>
                      <a:pt x="41553" y="37388"/>
                      <a:pt x="41449" y="37109"/>
                      <a:pt x="41345" y="36770"/>
                    </a:cubicBezTo>
                    <a:cubicBezTo>
                      <a:pt x="41238" y="36414"/>
                      <a:pt x="41148" y="36059"/>
                      <a:pt x="41067" y="35698"/>
                    </a:cubicBezTo>
                    <a:lnTo>
                      <a:pt x="41030" y="35505"/>
                    </a:lnTo>
                    <a:cubicBezTo>
                      <a:pt x="40922" y="35005"/>
                      <a:pt x="40800" y="34438"/>
                      <a:pt x="40766" y="33894"/>
                    </a:cubicBezTo>
                    <a:cubicBezTo>
                      <a:pt x="40722" y="33226"/>
                      <a:pt x="40710" y="32557"/>
                      <a:pt x="40733" y="31887"/>
                    </a:cubicBezTo>
                    <a:cubicBezTo>
                      <a:pt x="40750" y="31585"/>
                      <a:pt x="40777" y="31289"/>
                      <a:pt x="40813" y="30992"/>
                    </a:cubicBezTo>
                    <a:lnTo>
                      <a:pt x="40828" y="30878"/>
                    </a:lnTo>
                    <a:cubicBezTo>
                      <a:pt x="40854" y="30663"/>
                      <a:pt x="40872" y="30523"/>
                      <a:pt x="40905" y="30396"/>
                    </a:cubicBezTo>
                    <a:lnTo>
                      <a:pt x="40945" y="30298"/>
                    </a:lnTo>
                    <a:cubicBezTo>
                      <a:pt x="41045" y="30159"/>
                      <a:pt x="41136" y="30015"/>
                      <a:pt x="41216" y="29865"/>
                    </a:cubicBezTo>
                    <a:cubicBezTo>
                      <a:pt x="41330" y="29674"/>
                      <a:pt x="41349" y="29472"/>
                      <a:pt x="41276" y="29268"/>
                    </a:cubicBezTo>
                    <a:cubicBezTo>
                      <a:pt x="41241" y="29162"/>
                      <a:pt x="41165" y="29060"/>
                      <a:pt x="41100" y="28970"/>
                    </a:cubicBezTo>
                    <a:lnTo>
                      <a:pt x="40849" y="28628"/>
                    </a:lnTo>
                    <a:cubicBezTo>
                      <a:pt x="40706" y="28435"/>
                      <a:pt x="40591" y="28285"/>
                      <a:pt x="40471" y="28130"/>
                    </a:cubicBezTo>
                    <a:cubicBezTo>
                      <a:pt x="40349" y="27976"/>
                      <a:pt x="40273" y="27877"/>
                      <a:pt x="40203" y="27771"/>
                    </a:cubicBezTo>
                    <a:cubicBezTo>
                      <a:pt x="40115" y="27631"/>
                      <a:pt x="40030" y="27485"/>
                      <a:pt x="39949" y="27338"/>
                    </a:cubicBezTo>
                    <a:lnTo>
                      <a:pt x="39888" y="27239"/>
                    </a:lnTo>
                    <a:cubicBezTo>
                      <a:pt x="39756" y="26954"/>
                      <a:pt x="39635" y="26666"/>
                      <a:pt x="39544" y="26385"/>
                    </a:cubicBezTo>
                    <a:cubicBezTo>
                      <a:pt x="39459" y="26111"/>
                      <a:pt x="39382" y="25831"/>
                      <a:pt x="39316" y="25552"/>
                    </a:cubicBezTo>
                    <a:lnTo>
                      <a:pt x="39262" y="25281"/>
                    </a:lnTo>
                    <a:lnTo>
                      <a:pt x="39221" y="25141"/>
                    </a:lnTo>
                    <a:cubicBezTo>
                      <a:pt x="39178" y="24994"/>
                      <a:pt x="39145" y="24844"/>
                      <a:pt x="39123" y="24694"/>
                    </a:cubicBezTo>
                    <a:cubicBezTo>
                      <a:pt x="39107" y="24613"/>
                      <a:pt x="39095" y="24533"/>
                      <a:pt x="39086" y="24449"/>
                    </a:cubicBezTo>
                    <a:lnTo>
                      <a:pt x="39056" y="24218"/>
                    </a:lnTo>
                    <a:cubicBezTo>
                      <a:pt x="39024" y="24116"/>
                      <a:pt x="38978" y="24019"/>
                      <a:pt x="38918" y="23930"/>
                    </a:cubicBezTo>
                    <a:cubicBezTo>
                      <a:pt x="38736" y="23644"/>
                      <a:pt x="38395" y="23494"/>
                      <a:pt x="38089" y="23376"/>
                    </a:cubicBezTo>
                    <a:cubicBezTo>
                      <a:pt x="37742" y="23236"/>
                      <a:pt x="37395" y="23118"/>
                      <a:pt x="37038" y="23009"/>
                    </a:cubicBezTo>
                    <a:cubicBezTo>
                      <a:pt x="37033" y="23003"/>
                      <a:pt x="36978" y="22988"/>
                      <a:pt x="36946" y="22980"/>
                    </a:cubicBezTo>
                    <a:lnTo>
                      <a:pt x="36762" y="22921"/>
                    </a:lnTo>
                    <a:cubicBezTo>
                      <a:pt x="36634" y="22880"/>
                      <a:pt x="36508" y="22844"/>
                      <a:pt x="36382" y="22806"/>
                    </a:cubicBezTo>
                    <a:cubicBezTo>
                      <a:pt x="36234" y="22763"/>
                      <a:pt x="36090" y="22729"/>
                      <a:pt x="35942" y="22696"/>
                    </a:cubicBezTo>
                    <a:lnTo>
                      <a:pt x="35642" y="22627"/>
                    </a:lnTo>
                    <a:cubicBezTo>
                      <a:pt x="35213" y="22513"/>
                      <a:pt x="34780" y="22381"/>
                      <a:pt x="34350" y="22244"/>
                    </a:cubicBezTo>
                    <a:cubicBezTo>
                      <a:pt x="34193" y="22194"/>
                      <a:pt x="34031" y="22138"/>
                      <a:pt x="33874" y="22083"/>
                    </a:cubicBezTo>
                    <a:cubicBezTo>
                      <a:pt x="33738" y="22032"/>
                      <a:pt x="33610" y="21973"/>
                      <a:pt x="33482" y="21914"/>
                    </a:cubicBezTo>
                    <a:cubicBezTo>
                      <a:pt x="33059" y="21727"/>
                      <a:pt x="32758" y="21595"/>
                      <a:pt x="32449" y="21478"/>
                    </a:cubicBezTo>
                    <a:cubicBezTo>
                      <a:pt x="32313" y="21419"/>
                      <a:pt x="32177" y="21368"/>
                      <a:pt x="32038" y="21320"/>
                    </a:cubicBezTo>
                    <a:lnTo>
                      <a:pt x="31887" y="21265"/>
                    </a:lnTo>
                    <a:lnTo>
                      <a:pt x="31475" y="21110"/>
                    </a:lnTo>
                    <a:cubicBezTo>
                      <a:pt x="31116" y="20974"/>
                      <a:pt x="30750" y="20853"/>
                      <a:pt x="30383" y="20739"/>
                    </a:cubicBezTo>
                    <a:lnTo>
                      <a:pt x="30251" y="20699"/>
                    </a:lnTo>
                    <a:lnTo>
                      <a:pt x="30143" y="20666"/>
                    </a:lnTo>
                    <a:lnTo>
                      <a:pt x="30044" y="20644"/>
                    </a:lnTo>
                    <a:lnTo>
                      <a:pt x="29554" y="20442"/>
                    </a:lnTo>
                    <a:lnTo>
                      <a:pt x="29145" y="20270"/>
                    </a:lnTo>
                    <a:lnTo>
                      <a:pt x="28694" y="20079"/>
                    </a:lnTo>
                    <a:cubicBezTo>
                      <a:pt x="28399" y="19957"/>
                      <a:pt x="28169" y="19863"/>
                      <a:pt x="27948" y="19759"/>
                    </a:cubicBezTo>
                    <a:lnTo>
                      <a:pt x="27300" y="19440"/>
                    </a:lnTo>
                    <a:lnTo>
                      <a:pt x="27083" y="19334"/>
                    </a:lnTo>
                    <a:cubicBezTo>
                      <a:pt x="26746" y="19165"/>
                      <a:pt x="26419" y="18982"/>
                      <a:pt x="26093" y="18798"/>
                    </a:cubicBezTo>
                    <a:cubicBezTo>
                      <a:pt x="25897" y="18688"/>
                      <a:pt x="25703" y="18578"/>
                      <a:pt x="25509" y="18475"/>
                    </a:cubicBezTo>
                    <a:cubicBezTo>
                      <a:pt x="25252" y="18336"/>
                      <a:pt x="24990" y="18203"/>
                      <a:pt x="24730" y="18075"/>
                    </a:cubicBezTo>
                    <a:cubicBezTo>
                      <a:pt x="24484" y="17953"/>
                      <a:pt x="24245" y="17811"/>
                      <a:pt x="24007" y="17668"/>
                    </a:cubicBezTo>
                    <a:lnTo>
                      <a:pt x="23472" y="17319"/>
                    </a:lnTo>
                    <a:lnTo>
                      <a:pt x="23384" y="17260"/>
                    </a:lnTo>
                    <a:cubicBezTo>
                      <a:pt x="23002" y="17007"/>
                      <a:pt x="22620" y="16755"/>
                      <a:pt x="22215" y="16530"/>
                    </a:cubicBezTo>
                    <a:cubicBezTo>
                      <a:pt x="21974" y="16390"/>
                      <a:pt x="21727" y="16254"/>
                      <a:pt x="21481" y="16119"/>
                    </a:cubicBezTo>
                    <a:cubicBezTo>
                      <a:pt x="21148" y="15935"/>
                      <a:pt x="20813" y="15752"/>
                      <a:pt x="20487" y="15561"/>
                    </a:cubicBezTo>
                    <a:cubicBezTo>
                      <a:pt x="20029" y="15260"/>
                      <a:pt x="19595" y="14948"/>
                      <a:pt x="19168" y="14622"/>
                    </a:cubicBezTo>
                    <a:cubicBezTo>
                      <a:pt x="18837" y="14369"/>
                      <a:pt x="18524" y="14089"/>
                      <a:pt x="18217" y="13812"/>
                    </a:cubicBezTo>
                    <a:lnTo>
                      <a:pt x="18147" y="13748"/>
                    </a:lnTo>
                    <a:lnTo>
                      <a:pt x="18019" y="13630"/>
                    </a:lnTo>
                    <a:cubicBezTo>
                      <a:pt x="17868" y="13496"/>
                      <a:pt x="17765" y="13395"/>
                      <a:pt x="17669" y="13302"/>
                    </a:cubicBezTo>
                    <a:lnTo>
                      <a:pt x="17395" y="13039"/>
                    </a:lnTo>
                    <a:cubicBezTo>
                      <a:pt x="17188" y="12855"/>
                      <a:pt x="16983" y="12671"/>
                      <a:pt x="16771" y="12492"/>
                    </a:cubicBezTo>
                    <a:cubicBezTo>
                      <a:pt x="16438" y="12211"/>
                      <a:pt x="16055" y="11882"/>
                      <a:pt x="15718" y="11533"/>
                    </a:cubicBezTo>
                    <a:lnTo>
                      <a:pt x="15612" y="11421"/>
                    </a:lnTo>
                    <a:cubicBezTo>
                      <a:pt x="15133" y="10906"/>
                      <a:pt x="14639" y="10376"/>
                      <a:pt x="14126" y="9907"/>
                    </a:cubicBezTo>
                    <a:cubicBezTo>
                      <a:pt x="13677" y="9502"/>
                      <a:pt x="13193" y="9023"/>
                      <a:pt x="12642" y="8439"/>
                    </a:cubicBezTo>
                    <a:lnTo>
                      <a:pt x="12493" y="8282"/>
                    </a:lnTo>
                    <a:cubicBezTo>
                      <a:pt x="12331" y="8112"/>
                      <a:pt x="12199" y="7974"/>
                      <a:pt x="12063" y="7838"/>
                    </a:cubicBezTo>
                    <a:lnTo>
                      <a:pt x="11801" y="7588"/>
                    </a:lnTo>
                    <a:lnTo>
                      <a:pt x="11706" y="7497"/>
                    </a:lnTo>
                    <a:cubicBezTo>
                      <a:pt x="11608" y="7400"/>
                      <a:pt x="11508" y="7304"/>
                      <a:pt x="11413" y="7206"/>
                    </a:cubicBezTo>
                    <a:lnTo>
                      <a:pt x="11200" y="6971"/>
                    </a:lnTo>
                    <a:lnTo>
                      <a:pt x="11053" y="6810"/>
                    </a:lnTo>
                    <a:lnTo>
                      <a:pt x="10782" y="6500"/>
                    </a:lnTo>
                    <a:cubicBezTo>
                      <a:pt x="10694" y="6402"/>
                      <a:pt x="10602" y="6307"/>
                      <a:pt x="10512" y="6210"/>
                    </a:cubicBezTo>
                    <a:lnTo>
                      <a:pt x="10422" y="6116"/>
                    </a:lnTo>
                    <a:lnTo>
                      <a:pt x="10329" y="6019"/>
                    </a:lnTo>
                    <a:cubicBezTo>
                      <a:pt x="10216" y="5907"/>
                      <a:pt x="10106" y="5789"/>
                      <a:pt x="10000" y="5672"/>
                    </a:cubicBezTo>
                    <a:cubicBezTo>
                      <a:pt x="9831" y="5481"/>
                      <a:pt x="9678" y="5272"/>
                      <a:pt x="9524" y="5064"/>
                    </a:cubicBezTo>
                    <a:lnTo>
                      <a:pt x="9285" y="4747"/>
                    </a:lnTo>
                    <a:cubicBezTo>
                      <a:pt x="9068" y="4465"/>
                      <a:pt x="8840" y="4196"/>
                      <a:pt x="8609" y="3928"/>
                    </a:cubicBezTo>
                    <a:lnTo>
                      <a:pt x="8538" y="3844"/>
                    </a:lnTo>
                    <a:cubicBezTo>
                      <a:pt x="8289" y="3554"/>
                      <a:pt x="8049" y="3251"/>
                      <a:pt x="7814" y="2946"/>
                    </a:cubicBezTo>
                    <a:lnTo>
                      <a:pt x="7734" y="2840"/>
                    </a:lnTo>
                    <a:lnTo>
                      <a:pt x="7286" y="2262"/>
                    </a:lnTo>
                    <a:cubicBezTo>
                      <a:pt x="7113" y="2049"/>
                      <a:pt x="6951" y="1830"/>
                      <a:pt x="6790" y="1609"/>
                    </a:cubicBezTo>
                    <a:lnTo>
                      <a:pt x="6724" y="1513"/>
                    </a:lnTo>
                    <a:lnTo>
                      <a:pt x="6562" y="1290"/>
                    </a:lnTo>
                    <a:lnTo>
                      <a:pt x="6400" y="1065"/>
                    </a:lnTo>
                    <a:cubicBezTo>
                      <a:pt x="6133" y="713"/>
                      <a:pt x="5843" y="431"/>
                      <a:pt x="5512" y="205"/>
                    </a:cubicBezTo>
                    <a:cubicBezTo>
                      <a:pt x="5313" y="65"/>
                      <a:pt x="5126" y="1"/>
                      <a:pt x="4922" y="1"/>
                    </a:cubicBezTo>
                    <a:close/>
                  </a:path>
                </a:pathLst>
              </a:custGeom>
              <a:solidFill>
                <a:srgbClr val="D15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6" name="Google Shape;1670;p43"/>
              <p:cNvSpPr/>
              <p:nvPr/>
            </p:nvSpPr>
            <p:spPr>
              <a:xfrm>
                <a:off x="2410850" y="1947300"/>
                <a:ext cx="1436400" cy="1838975"/>
              </a:xfrm>
              <a:custGeom>
                <a:avLst/>
                <a:gdLst/>
                <a:ahLst/>
                <a:cxnLst/>
                <a:rect l="l" t="t" r="r" b="b"/>
                <a:pathLst>
                  <a:path w="57456" h="73559" extrusionOk="0">
                    <a:moveTo>
                      <a:pt x="5920" y="0"/>
                    </a:moveTo>
                    <a:cubicBezTo>
                      <a:pt x="5917" y="0"/>
                      <a:pt x="5915" y="0"/>
                      <a:pt x="5913" y="0"/>
                    </a:cubicBezTo>
                    <a:cubicBezTo>
                      <a:pt x="5809" y="1"/>
                      <a:pt x="5705" y="32"/>
                      <a:pt x="5616" y="85"/>
                    </a:cubicBezTo>
                    <a:cubicBezTo>
                      <a:pt x="5568" y="109"/>
                      <a:pt x="5524" y="140"/>
                      <a:pt x="5484" y="177"/>
                    </a:cubicBezTo>
                    <a:lnTo>
                      <a:pt x="5415" y="294"/>
                    </a:lnTo>
                    <a:cubicBezTo>
                      <a:pt x="5317" y="451"/>
                      <a:pt x="5216" y="616"/>
                      <a:pt x="5080" y="745"/>
                    </a:cubicBezTo>
                    <a:cubicBezTo>
                      <a:pt x="5037" y="786"/>
                      <a:pt x="4994" y="824"/>
                      <a:pt x="4951" y="863"/>
                    </a:cubicBezTo>
                    <a:lnTo>
                      <a:pt x="4918" y="903"/>
                    </a:lnTo>
                    <a:cubicBezTo>
                      <a:pt x="4688" y="1200"/>
                      <a:pt x="4478" y="1442"/>
                      <a:pt x="4214" y="1663"/>
                    </a:cubicBezTo>
                    <a:cubicBezTo>
                      <a:pt x="4078" y="1761"/>
                      <a:pt x="3920" y="1836"/>
                      <a:pt x="3757" y="1909"/>
                    </a:cubicBezTo>
                    <a:cubicBezTo>
                      <a:pt x="3525" y="2003"/>
                      <a:pt x="3283" y="2079"/>
                      <a:pt x="3037" y="2134"/>
                    </a:cubicBezTo>
                    <a:cubicBezTo>
                      <a:pt x="2971" y="2160"/>
                      <a:pt x="2900" y="2183"/>
                      <a:pt x="2824" y="2207"/>
                    </a:cubicBezTo>
                    <a:cubicBezTo>
                      <a:pt x="2631" y="2258"/>
                      <a:pt x="2428" y="2313"/>
                      <a:pt x="2227" y="2324"/>
                    </a:cubicBezTo>
                    <a:lnTo>
                      <a:pt x="2113" y="2324"/>
                    </a:lnTo>
                    <a:cubicBezTo>
                      <a:pt x="2003" y="2323"/>
                      <a:pt x="1895" y="2318"/>
                      <a:pt x="1786" y="2305"/>
                    </a:cubicBezTo>
                    <a:cubicBezTo>
                      <a:pt x="1505" y="2271"/>
                      <a:pt x="1231" y="2178"/>
                      <a:pt x="936" y="2072"/>
                    </a:cubicBezTo>
                    <a:cubicBezTo>
                      <a:pt x="782" y="2097"/>
                      <a:pt x="651" y="2196"/>
                      <a:pt x="585" y="2338"/>
                    </a:cubicBezTo>
                    <a:cubicBezTo>
                      <a:pt x="544" y="2322"/>
                      <a:pt x="501" y="2314"/>
                      <a:pt x="458" y="2313"/>
                    </a:cubicBezTo>
                    <a:cubicBezTo>
                      <a:pt x="428" y="2314"/>
                      <a:pt x="399" y="2319"/>
                      <a:pt x="373" y="2331"/>
                    </a:cubicBezTo>
                    <a:cubicBezTo>
                      <a:pt x="249" y="2365"/>
                      <a:pt x="144" y="2447"/>
                      <a:pt x="81" y="2560"/>
                    </a:cubicBezTo>
                    <a:cubicBezTo>
                      <a:pt x="0" y="2684"/>
                      <a:pt x="10" y="2820"/>
                      <a:pt x="24" y="2934"/>
                    </a:cubicBezTo>
                    <a:cubicBezTo>
                      <a:pt x="97" y="3356"/>
                      <a:pt x="166" y="3764"/>
                      <a:pt x="292" y="4176"/>
                    </a:cubicBezTo>
                    <a:lnTo>
                      <a:pt x="450" y="4710"/>
                    </a:lnTo>
                    <a:lnTo>
                      <a:pt x="607" y="5250"/>
                    </a:lnTo>
                    <a:cubicBezTo>
                      <a:pt x="761" y="5798"/>
                      <a:pt x="901" y="6352"/>
                      <a:pt x="1037" y="6906"/>
                    </a:cubicBezTo>
                    <a:lnTo>
                      <a:pt x="1246" y="7700"/>
                    </a:lnTo>
                    <a:lnTo>
                      <a:pt x="1330" y="7999"/>
                    </a:lnTo>
                    <a:lnTo>
                      <a:pt x="1419" y="8301"/>
                    </a:lnTo>
                    <a:lnTo>
                      <a:pt x="1478" y="8529"/>
                    </a:lnTo>
                    <a:lnTo>
                      <a:pt x="1533" y="8734"/>
                    </a:lnTo>
                    <a:lnTo>
                      <a:pt x="1595" y="8944"/>
                    </a:lnTo>
                    <a:lnTo>
                      <a:pt x="1778" y="9560"/>
                    </a:lnTo>
                    <a:lnTo>
                      <a:pt x="1965" y="10181"/>
                    </a:lnTo>
                    <a:lnTo>
                      <a:pt x="2057" y="10497"/>
                    </a:lnTo>
                    <a:lnTo>
                      <a:pt x="2148" y="10812"/>
                    </a:lnTo>
                    <a:cubicBezTo>
                      <a:pt x="2091" y="10869"/>
                      <a:pt x="2057" y="10967"/>
                      <a:pt x="2065" y="11060"/>
                    </a:cubicBezTo>
                    <a:cubicBezTo>
                      <a:pt x="2152" y="11833"/>
                      <a:pt x="2421" y="12575"/>
                      <a:pt x="2682" y="13295"/>
                    </a:cubicBezTo>
                    <a:lnTo>
                      <a:pt x="2887" y="13845"/>
                    </a:lnTo>
                    <a:cubicBezTo>
                      <a:pt x="3018" y="14292"/>
                      <a:pt x="3159" y="14733"/>
                      <a:pt x="3309" y="15177"/>
                    </a:cubicBezTo>
                    <a:cubicBezTo>
                      <a:pt x="3398" y="15438"/>
                      <a:pt x="3479" y="15702"/>
                      <a:pt x="3559" y="15966"/>
                    </a:cubicBezTo>
                    <a:lnTo>
                      <a:pt x="3701" y="16418"/>
                    </a:lnTo>
                    <a:lnTo>
                      <a:pt x="4010" y="17449"/>
                    </a:lnTo>
                    <a:lnTo>
                      <a:pt x="4080" y="17687"/>
                    </a:lnTo>
                    <a:lnTo>
                      <a:pt x="4154" y="17949"/>
                    </a:lnTo>
                    <a:cubicBezTo>
                      <a:pt x="4270" y="18353"/>
                      <a:pt x="4367" y="18680"/>
                      <a:pt x="4473" y="18999"/>
                    </a:cubicBezTo>
                    <a:lnTo>
                      <a:pt x="4517" y="19120"/>
                    </a:lnTo>
                    <a:cubicBezTo>
                      <a:pt x="4598" y="19498"/>
                      <a:pt x="4690" y="19873"/>
                      <a:pt x="4795" y="20239"/>
                    </a:cubicBezTo>
                    <a:cubicBezTo>
                      <a:pt x="4994" y="20967"/>
                      <a:pt x="5218" y="21685"/>
                      <a:pt x="5445" y="22405"/>
                    </a:cubicBezTo>
                    <a:lnTo>
                      <a:pt x="5615" y="22949"/>
                    </a:lnTo>
                    <a:cubicBezTo>
                      <a:pt x="5703" y="23239"/>
                      <a:pt x="5798" y="23524"/>
                      <a:pt x="5897" y="23811"/>
                    </a:cubicBezTo>
                    <a:cubicBezTo>
                      <a:pt x="5951" y="23965"/>
                      <a:pt x="6007" y="24116"/>
                      <a:pt x="6066" y="24266"/>
                    </a:cubicBezTo>
                    <a:cubicBezTo>
                      <a:pt x="6137" y="24460"/>
                      <a:pt x="6209" y="24667"/>
                      <a:pt x="6403" y="24779"/>
                    </a:cubicBezTo>
                    <a:lnTo>
                      <a:pt x="6737" y="25585"/>
                    </a:lnTo>
                    <a:lnTo>
                      <a:pt x="6903" y="26039"/>
                    </a:lnTo>
                    <a:lnTo>
                      <a:pt x="7244" y="26949"/>
                    </a:lnTo>
                    <a:cubicBezTo>
                      <a:pt x="7362" y="27276"/>
                      <a:pt x="7490" y="27599"/>
                      <a:pt x="7619" y="27923"/>
                    </a:cubicBezTo>
                    <a:lnTo>
                      <a:pt x="7699" y="28125"/>
                    </a:lnTo>
                    <a:lnTo>
                      <a:pt x="7750" y="28250"/>
                    </a:lnTo>
                    <a:lnTo>
                      <a:pt x="7827" y="28445"/>
                    </a:lnTo>
                    <a:cubicBezTo>
                      <a:pt x="7960" y="28774"/>
                      <a:pt x="8092" y="29105"/>
                      <a:pt x="8219" y="29434"/>
                    </a:cubicBezTo>
                    <a:lnTo>
                      <a:pt x="8422" y="29974"/>
                    </a:lnTo>
                    <a:lnTo>
                      <a:pt x="8481" y="30139"/>
                    </a:lnTo>
                    <a:lnTo>
                      <a:pt x="8712" y="30738"/>
                    </a:lnTo>
                    <a:cubicBezTo>
                      <a:pt x="8874" y="31157"/>
                      <a:pt x="9041" y="31572"/>
                      <a:pt x="9211" y="31982"/>
                    </a:cubicBezTo>
                    <a:cubicBezTo>
                      <a:pt x="9373" y="32386"/>
                      <a:pt x="9538" y="32786"/>
                      <a:pt x="9709" y="33188"/>
                    </a:cubicBezTo>
                    <a:lnTo>
                      <a:pt x="9762" y="33290"/>
                    </a:lnTo>
                    <a:cubicBezTo>
                      <a:pt x="10166" y="34280"/>
                      <a:pt x="10600" y="35257"/>
                      <a:pt x="11036" y="36237"/>
                    </a:cubicBezTo>
                    <a:cubicBezTo>
                      <a:pt x="11351" y="36950"/>
                      <a:pt x="11665" y="37664"/>
                      <a:pt x="11979" y="38381"/>
                    </a:cubicBezTo>
                    <a:cubicBezTo>
                      <a:pt x="12178" y="38847"/>
                      <a:pt x="12368" y="39285"/>
                      <a:pt x="12570" y="39713"/>
                    </a:cubicBezTo>
                    <a:lnTo>
                      <a:pt x="12614" y="39811"/>
                    </a:lnTo>
                    <a:lnTo>
                      <a:pt x="12655" y="39904"/>
                    </a:lnTo>
                    <a:cubicBezTo>
                      <a:pt x="12817" y="40260"/>
                      <a:pt x="12982" y="40615"/>
                      <a:pt x="13157" y="40964"/>
                    </a:cubicBezTo>
                    <a:cubicBezTo>
                      <a:pt x="13392" y="41435"/>
                      <a:pt x="13613" y="41908"/>
                      <a:pt x="13833" y="42387"/>
                    </a:cubicBezTo>
                    <a:cubicBezTo>
                      <a:pt x="13987" y="42716"/>
                      <a:pt x="14141" y="43047"/>
                      <a:pt x="14299" y="43374"/>
                    </a:cubicBezTo>
                    <a:cubicBezTo>
                      <a:pt x="14358" y="43498"/>
                      <a:pt x="14421" y="43623"/>
                      <a:pt x="14486" y="43748"/>
                    </a:cubicBezTo>
                    <a:lnTo>
                      <a:pt x="14586" y="43935"/>
                    </a:lnTo>
                    <a:lnTo>
                      <a:pt x="14695" y="44162"/>
                    </a:lnTo>
                    <a:lnTo>
                      <a:pt x="14805" y="44387"/>
                    </a:lnTo>
                    <a:cubicBezTo>
                      <a:pt x="14784" y="44545"/>
                      <a:pt x="14842" y="44728"/>
                      <a:pt x="14906" y="44903"/>
                    </a:cubicBezTo>
                    <a:cubicBezTo>
                      <a:pt x="14949" y="45037"/>
                      <a:pt x="14979" y="45114"/>
                      <a:pt x="15008" y="45191"/>
                    </a:cubicBezTo>
                    <a:lnTo>
                      <a:pt x="15044" y="45290"/>
                    </a:lnTo>
                    <a:cubicBezTo>
                      <a:pt x="15132" y="45528"/>
                      <a:pt x="15235" y="45762"/>
                      <a:pt x="15338" y="45995"/>
                    </a:cubicBezTo>
                    <a:cubicBezTo>
                      <a:pt x="15546" y="46465"/>
                      <a:pt x="15769" y="46923"/>
                      <a:pt x="15992" y="47386"/>
                    </a:cubicBezTo>
                    <a:cubicBezTo>
                      <a:pt x="16167" y="47753"/>
                      <a:pt x="16348" y="48115"/>
                      <a:pt x="16532" y="48480"/>
                    </a:cubicBezTo>
                    <a:lnTo>
                      <a:pt x="16624" y="48663"/>
                    </a:lnTo>
                    <a:cubicBezTo>
                      <a:pt x="16839" y="49100"/>
                      <a:pt x="17075" y="49528"/>
                      <a:pt x="17310" y="49954"/>
                    </a:cubicBezTo>
                    <a:lnTo>
                      <a:pt x="17563" y="50411"/>
                    </a:lnTo>
                    <a:lnTo>
                      <a:pt x="18069" y="51322"/>
                    </a:lnTo>
                    <a:cubicBezTo>
                      <a:pt x="18298" y="51736"/>
                      <a:pt x="18518" y="52151"/>
                      <a:pt x="18739" y="52569"/>
                    </a:cubicBezTo>
                    <a:cubicBezTo>
                      <a:pt x="18867" y="52815"/>
                      <a:pt x="19007" y="53057"/>
                      <a:pt x="19145" y="53300"/>
                    </a:cubicBezTo>
                    <a:lnTo>
                      <a:pt x="19256" y="53483"/>
                    </a:lnTo>
                    <a:lnTo>
                      <a:pt x="19492" y="53875"/>
                    </a:lnTo>
                    <a:lnTo>
                      <a:pt x="19790" y="54399"/>
                    </a:lnTo>
                    <a:lnTo>
                      <a:pt x="19849" y="54506"/>
                    </a:lnTo>
                    <a:cubicBezTo>
                      <a:pt x="19954" y="54704"/>
                      <a:pt x="20064" y="54902"/>
                      <a:pt x="20182" y="55093"/>
                    </a:cubicBezTo>
                    <a:cubicBezTo>
                      <a:pt x="20633" y="55875"/>
                      <a:pt x="21100" y="56640"/>
                      <a:pt x="21573" y="57406"/>
                    </a:cubicBezTo>
                    <a:lnTo>
                      <a:pt x="21668" y="57560"/>
                    </a:lnTo>
                    <a:cubicBezTo>
                      <a:pt x="21851" y="57865"/>
                      <a:pt x="22040" y="58167"/>
                      <a:pt x="22226" y="58467"/>
                    </a:cubicBezTo>
                    <a:lnTo>
                      <a:pt x="22381" y="58717"/>
                    </a:lnTo>
                    <a:lnTo>
                      <a:pt x="22660" y="59184"/>
                    </a:lnTo>
                    <a:cubicBezTo>
                      <a:pt x="22819" y="59450"/>
                      <a:pt x="22979" y="59715"/>
                      <a:pt x="23148" y="59975"/>
                    </a:cubicBezTo>
                    <a:cubicBezTo>
                      <a:pt x="23406" y="60368"/>
                      <a:pt x="23670" y="60758"/>
                      <a:pt x="23942" y="61143"/>
                    </a:cubicBezTo>
                    <a:cubicBezTo>
                      <a:pt x="24114" y="61385"/>
                      <a:pt x="24279" y="61631"/>
                      <a:pt x="24444" y="61877"/>
                    </a:cubicBezTo>
                    <a:lnTo>
                      <a:pt x="24543" y="62024"/>
                    </a:lnTo>
                    <a:lnTo>
                      <a:pt x="24683" y="62226"/>
                    </a:lnTo>
                    <a:lnTo>
                      <a:pt x="24738" y="62307"/>
                    </a:lnTo>
                    <a:cubicBezTo>
                      <a:pt x="25258" y="63085"/>
                      <a:pt x="25791" y="63827"/>
                      <a:pt x="26312" y="64506"/>
                    </a:cubicBezTo>
                    <a:cubicBezTo>
                      <a:pt x="26753" y="65082"/>
                      <a:pt x="27174" y="65663"/>
                      <a:pt x="27594" y="66257"/>
                    </a:cubicBezTo>
                    <a:cubicBezTo>
                      <a:pt x="27986" y="66816"/>
                      <a:pt x="28401" y="67350"/>
                      <a:pt x="28815" y="67886"/>
                    </a:cubicBezTo>
                    <a:lnTo>
                      <a:pt x="28900" y="68001"/>
                    </a:lnTo>
                    <a:lnTo>
                      <a:pt x="29172" y="68363"/>
                    </a:lnTo>
                    <a:lnTo>
                      <a:pt x="29267" y="68489"/>
                    </a:lnTo>
                    <a:cubicBezTo>
                      <a:pt x="29487" y="68786"/>
                      <a:pt x="29712" y="69082"/>
                      <a:pt x="29943" y="69373"/>
                    </a:cubicBezTo>
                    <a:cubicBezTo>
                      <a:pt x="30134" y="69616"/>
                      <a:pt x="30329" y="69854"/>
                      <a:pt x="30538" y="70077"/>
                    </a:cubicBezTo>
                    <a:cubicBezTo>
                      <a:pt x="30729" y="70280"/>
                      <a:pt x="30916" y="70486"/>
                      <a:pt x="31095" y="70698"/>
                    </a:cubicBezTo>
                    <a:cubicBezTo>
                      <a:pt x="31471" y="71145"/>
                      <a:pt x="31860" y="71579"/>
                      <a:pt x="32256" y="72004"/>
                    </a:cubicBezTo>
                    <a:cubicBezTo>
                      <a:pt x="32471" y="72235"/>
                      <a:pt x="32685" y="72464"/>
                      <a:pt x="32892" y="72696"/>
                    </a:cubicBezTo>
                    <a:lnTo>
                      <a:pt x="32992" y="72798"/>
                    </a:lnTo>
                    <a:lnTo>
                      <a:pt x="33190" y="73007"/>
                    </a:lnTo>
                    <a:cubicBezTo>
                      <a:pt x="33377" y="73202"/>
                      <a:pt x="33596" y="73364"/>
                      <a:pt x="33836" y="73488"/>
                    </a:cubicBezTo>
                    <a:cubicBezTo>
                      <a:pt x="33911" y="73534"/>
                      <a:pt x="33998" y="73558"/>
                      <a:pt x="34086" y="73558"/>
                    </a:cubicBezTo>
                    <a:cubicBezTo>
                      <a:pt x="34264" y="73558"/>
                      <a:pt x="34427" y="73463"/>
                      <a:pt x="34512" y="73307"/>
                    </a:cubicBezTo>
                    <a:lnTo>
                      <a:pt x="34490" y="72724"/>
                    </a:lnTo>
                    <a:lnTo>
                      <a:pt x="34482" y="72566"/>
                    </a:lnTo>
                    <a:lnTo>
                      <a:pt x="34475" y="72452"/>
                    </a:lnTo>
                    <a:lnTo>
                      <a:pt x="34468" y="72324"/>
                    </a:lnTo>
                    <a:cubicBezTo>
                      <a:pt x="34464" y="72239"/>
                      <a:pt x="34464" y="72152"/>
                      <a:pt x="34464" y="72068"/>
                    </a:cubicBezTo>
                    <a:cubicBezTo>
                      <a:pt x="34464" y="71916"/>
                      <a:pt x="34472" y="71815"/>
                      <a:pt x="34479" y="71719"/>
                    </a:cubicBezTo>
                    <a:lnTo>
                      <a:pt x="34496" y="71531"/>
                    </a:lnTo>
                    <a:lnTo>
                      <a:pt x="34504" y="71417"/>
                    </a:lnTo>
                    <a:cubicBezTo>
                      <a:pt x="34508" y="71371"/>
                      <a:pt x="34519" y="71327"/>
                      <a:pt x="34537" y="71286"/>
                    </a:cubicBezTo>
                    <a:lnTo>
                      <a:pt x="34545" y="71058"/>
                    </a:lnTo>
                    <a:cubicBezTo>
                      <a:pt x="34549" y="70852"/>
                      <a:pt x="34549" y="70662"/>
                      <a:pt x="34571" y="70469"/>
                    </a:cubicBezTo>
                    <a:cubicBezTo>
                      <a:pt x="34577" y="70390"/>
                      <a:pt x="34589" y="70343"/>
                      <a:pt x="34597" y="70294"/>
                    </a:cubicBezTo>
                    <a:cubicBezTo>
                      <a:pt x="34608" y="70306"/>
                      <a:pt x="34658" y="70323"/>
                      <a:pt x="34717" y="70323"/>
                    </a:cubicBezTo>
                    <a:cubicBezTo>
                      <a:pt x="34849" y="70322"/>
                      <a:pt x="34976" y="70269"/>
                      <a:pt x="35070" y="70177"/>
                    </a:cubicBezTo>
                    <a:cubicBezTo>
                      <a:pt x="35238" y="70009"/>
                      <a:pt x="35261" y="69746"/>
                      <a:pt x="35128" y="69552"/>
                    </a:cubicBezTo>
                    <a:cubicBezTo>
                      <a:pt x="35008" y="69222"/>
                      <a:pt x="34960" y="68918"/>
                      <a:pt x="34923" y="68638"/>
                    </a:cubicBezTo>
                    <a:cubicBezTo>
                      <a:pt x="34849" y="67988"/>
                      <a:pt x="34843" y="67361"/>
                      <a:pt x="34839" y="66550"/>
                    </a:cubicBezTo>
                    <a:lnTo>
                      <a:pt x="34835" y="66240"/>
                    </a:lnTo>
                    <a:lnTo>
                      <a:pt x="34831" y="66086"/>
                    </a:lnTo>
                    <a:cubicBezTo>
                      <a:pt x="34831" y="65933"/>
                      <a:pt x="34831" y="65774"/>
                      <a:pt x="34839" y="65621"/>
                    </a:cubicBezTo>
                    <a:lnTo>
                      <a:pt x="34979" y="65026"/>
                    </a:lnTo>
                    <a:cubicBezTo>
                      <a:pt x="35092" y="64534"/>
                      <a:pt x="35202" y="64043"/>
                      <a:pt x="35306" y="63546"/>
                    </a:cubicBezTo>
                    <a:cubicBezTo>
                      <a:pt x="35400" y="63073"/>
                      <a:pt x="35485" y="62655"/>
                      <a:pt x="35585" y="62247"/>
                    </a:cubicBezTo>
                    <a:lnTo>
                      <a:pt x="35625" y="62096"/>
                    </a:lnTo>
                    <a:cubicBezTo>
                      <a:pt x="35676" y="61898"/>
                      <a:pt x="35720" y="61708"/>
                      <a:pt x="35776" y="61516"/>
                    </a:cubicBezTo>
                    <a:cubicBezTo>
                      <a:pt x="35856" y="61241"/>
                      <a:pt x="35941" y="60966"/>
                      <a:pt x="36028" y="60694"/>
                    </a:cubicBezTo>
                    <a:cubicBezTo>
                      <a:pt x="36256" y="59997"/>
                      <a:pt x="36498" y="59313"/>
                      <a:pt x="36741" y="58627"/>
                    </a:cubicBezTo>
                    <a:lnTo>
                      <a:pt x="36784" y="58495"/>
                    </a:lnTo>
                    <a:lnTo>
                      <a:pt x="36825" y="58373"/>
                    </a:lnTo>
                    <a:lnTo>
                      <a:pt x="36942" y="58044"/>
                    </a:lnTo>
                    <a:cubicBezTo>
                      <a:pt x="37005" y="57879"/>
                      <a:pt x="37060" y="57713"/>
                      <a:pt x="37115" y="57548"/>
                    </a:cubicBezTo>
                    <a:cubicBezTo>
                      <a:pt x="37446" y="56773"/>
                      <a:pt x="37750" y="56113"/>
                      <a:pt x="38073" y="55471"/>
                    </a:cubicBezTo>
                    <a:cubicBezTo>
                      <a:pt x="38304" y="55004"/>
                      <a:pt x="38535" y="54538"/>
                      <a:pt x="38763" y="54072"/>
                    </a:cubicBezTo>
                    <a:lnTo>
                      <a:pt x="38928" y="53739"/>
                    </a:lnTo>
                    <a:lnTo>
                      <a:pt x="39090" y="53404"/>
                    </a:lnTo>
                    <a:lnTo>
                      <a:pt x="39135" y="53313"/>
                    </a:lnTo>
                    <a:lnTo>
                      <a:pt x="39263" y="53023"/>
                    </a:lnTo>
                    <a:cubicBezTo>
                      <a:pt x="39372" y="52787"/>
                      <a:pt x="39431" y="52651"/>
                      <a:pt x="39461" y="52515"/>
                    </a:cubicBezTo>
                    <a:cubicBezTo>
                      <a:pt x="39493" y="52421"/>
                      <a:pt x="39491" y="52319"/>
                      <a:pt x="39457" y="52225"/>
                    </a:cubicBezTo>
                    <a:lnTo>
                      <a:pt x="39535" y="52108"/>
                    </a:lnTo>
                    <a:lnTo>
                      <a:pt x="39622" y="51957"/>
                    </a:lnTo>
                    <a:cubicBezTo>
                      <a:pt x="39835" y="51606"/>
                      <a:pt x="40004" y="51349"/>
                      <a:pt x="40176" y="51091"/>
                    </a:cubicBezTo>
                    <a:lnTo>
                      <a:pt x="40467" y="50662"/>
                    </a:lnTo>
                    <a:lnTo>
                      <a:pt x="40702" y="50357"/>
                    </a:lnTo>
                    <a:lnTo>
                      <a:pt x="41248" y="49697"/>
                    </a:lnTo>
                    <a:cubicBezTo>
                      <a:pt x="41520" y="49360"/>
                      <a:pt x="41795" y="49017"/>
                      <a:pt x="42078" y="48684"/>
                    </a:cubicBezTo>
                    <a:cubicBezTo>
                      <a:pt x="42412" y="48283"/>
                      <a:pt x="42761" y="47906"/>
                      <a:pt x="43113" y="47523"/>
                    </a:cubicBezTo>
                    <a:lnTo>
                      <a:pt x="43439" y="47167"/>
                    </a:lnTo>
                    <a:cubicBezTo>
                      <a:pt x="43902" y="46662"/>
                      <a:pt x="44368" y="46154"/>
                      <a:pt x="44842" y="45663"/>
                    </a:cubicBezTo>
                    <a:cubicBezTo>
                      <a:pt x="44992" y="45505"/>
                      <a:pt x="45154" y="45354"/>
                      <a:pt x="45315" y="45208"/>
                    </a:cubicBezTo>
                    <a:lnTo>
                      <a:pt x="45477" y="45060"/>
                    </a:lnTo>
                    <a:cubicBezTo>
                      <a:pt x="45687" y="44865"/>
                      <a:pt x="45906" y="44686"/>
                      <a:pt x="46126" y="44512"/>
                    </a:cubicBezTo>
                    <a:cubicBezTo>
                      <a:pt x="46553" y="44191"/>
                      <a:pt x="46992" y="43885"/>
                      <a:pt x="47437" y="43588"/>
                    </a:cubicBezTo>
                    <a:cubicBezTo>
                      <a:pt x="47932" y="43261"/>
                      <a:pt x="48348" y="42985"/>
                      <a:pt x="48799" y="42796"/>
                    </a:cubicBezTo>
                    <a:lnTo>
                      <a:pt x="48667" y="42792"/>
                    </a:lnTo>
                    <a:cubicBezTo>
                      <a:pt x="49138" y="42656"/>
                      <a:pt x="49487" y="42546"/>
                      <a:pt x="49808" y="42465"/>
                    </a:cubicBezTo>
                    <a:cubicBezTo>
                      <a:pt x="49989" y="42433"/>
                      <a:pt x="50176" y="42399"/>
                      <a:pt x="50363" y="42368"/>
                    </a:cubicBezTo>
                    <a:cubicBezTo>
                      <a:pt x="50572" y="42329"/>
                      <a:pt x="50712" y="42307"/>
                      <a:pt x="50855" y="42285"/>
                    </a:cubicBezTo>
                    <a:lnTo>
                      <a:pt x="50991" y="42248"/>
                    </a:lnTo>
                    <a:lnTo>
                      <a:pt x="51295" y="42230"/>
                    </a:lnTo>
                    <a:cubicBezTo>
                      <a:pt x="51487" y="42218"/>
                      <a:pt x="51696" y="42208"/>
                      <a:pt x="51909" y="42208"/>
                    </a:cubicBezTo>
                    <a:cubicBezTo>
                      <a:pt x="52058" y="42208"/>
                      <a:pt x="52207" y="42216"/>
                      <a:pt x="52356" y="42230"/>
                    </a:cubicBezTo>
                    <a:cubicBezTo>
                      <a:pt x="52603" y="42273"/>
                      <a:pt x="52846" y="42336"/>
                      <a:pt x="53084" y="42417"/>
                    </a:cubicBezTo>
                    <a:lnTo>
                      <a:pt x="53282" y="42480"/>
                    </a:lnTo>
                    <a:cubicBezTo>
                      <a:pt x="53388" y="42515"/>
                      <a:pt x="53497" y="42551"/>
                      <a:pt x="53607" y="42579"/>
                    </a:cubicBezTo>
                    <a:lnTo>
                      <a:pt x="53722" y="42520"/>
                    </a:lnTo>
                    <a:cubicBezTo>
                      <a:pt x="54284" y="42171"/>
                      <a:pt x="55050" y="41698"/>
                      <a:pt x="55873" y="41330"/>
                    </a:cubicBezTo>
                    <a:lnTo>
                      <a:pt x="56186" y="41195"/>
                    </a:lnTo>
                    <a:lnTo>
                      <a:pt x="56410" y="41099"/>
                    </a:lnTo>
                    <a:lnTo>
                      <a:pt x="57026" y="40827"/>
                    </a:lnTo>
                    <a:lnTo>
                      <a:pt x="57249" y="40724"/>
                    </a:lnTo>
                    <a:cubicBezTo>
                      <a:pt x="57346" y="40644"/>
                      <a:pt x="57407" y="40545"/>
                      <a:pt x="57431" y="40453"/>
                    </a:cubicBezTo>
                    <a:cubicBezTo>
                      <a:pt x="57452" y="40310"/>
                      <a:pt x="57456" y="40202"/>
                      <a:pt x="57400" y="40076"/>
                    </a:cubicBezTo>
                    <a:cubicBezTo>
                      <a:pt x="57373" y="40002"/>
                      <a:pt x="57342" y="39930"/>
                      <a:pt x="57305" y="39862"/>
                    </a:cubicBezTo>
                    <a:cubicBezTo>
                      <a:pt x="57139" y="39851"/>
                      <a:pt x="57088" y="39844"/>
                      <a:pt x="57048" y="39834"/>
                    </a:cubicBezTo>
                    <a:cubicBezTo>
                      <a:pt x="56997" y="39808"/>
                      <a:pt x="56946" y="39781"/>
                      <a:pt x="56898" y="39753"/>
                    </a:cubicBezTo>
                    <a:cubicBezTo>
                      <a:pt x="56802" y="39696"/>
                      <a:pt x="56733" y="39570"/>
                      <a:pt x="56715" y="39466"/>
                    </a:cubicBezTo>
                    <a:cubicBezTo>
                      <a:pt x="56698" y="39402"/>
                      <a:pt x="56698" y="39336"/>
                      <a:pt x="56715" y="39272"/>
                    </a:cubicBezTo>
                    <a:lnTo>
                      <a:pt x="56618" y="39257"/>
                    </a:lnTo>
                    <a:cubicBezTo>
                      <a:pt x="56427" y="39245"/>
                      <a:pt x="56343" y="39194"/>
                      <a:pt x="56258" y="39143"/>
                    </a:cubicBezTo>
                    <a:cubicBezTo>
                      <a:pt x="56130" y="39069"/>
                      <a:pt x="56041" y="38882"/>
                      <a:pt x="56067" y="38734"/>
                    </a:cubicBezTo>
                    <a:lnTo>
                      <a:pt x="56067" y="38734"/>
                    </a:lnTo>
                    <a:lnTo>
                      <a:pt x="55939" y="38746"/>
                    </a:lnTo>
                    <a:lnTo>
                      <a:pt x="55848" y="38827"/>
                    </a:lnTo>
                    <a:cubicBezTo>
                      <a:pt x="55745" y="38882"/>
                      <a:pt x="55640" y="38932"/>
                      <a:pt x="55531" y="38974"/>
                    </a:cubicBezTo>
                    <a:cubicBezTo>
                      <a:pt x="55316" y="39051"/>
                      <a:pt x="55117" y="39113"/>
                      <a:pt x="54911" y="39168"/>
                    </a:cubicBezTo>
                    <a:cubicBezTo>
                      <a:pt x="54514" y="39274"/>
                      <a:pt x="54073" y="39367"/>
                      <a:pt x="53486" y="39461"/>
                    </a:cubicBezTo>
                    <a:lnTo>
                      <a:pt x="53144" y="39520"/>
                    </a:lnTo>
                    <a:lnTo>
                      <a:pt x="52980" y="39550"/>
                    </a:lnTo>
                    <a:lnTo>
                      <a:pt x="52708" y="39593"/>
                    </a:lnTo>
                    <a:lnTo>
                      <a:pt x="52113" y="39700"/>
                    </a:lnTo>
                    <a:cubicBezTo>
                      <a:pt x="51625" y="39777"/>
                      <a:pt x="51136" y="39832"/>
                      <a:pt x="50649" y="39887"/>
                    </a:cubicBezTo>
                    <a:lnTo>
                      <a:pt x="50267" y="39928"/>
                    </a:lnTo>
                    <a:lnTo>
                      <a:pt x="49900" y="39967"/>
                    </a:lnTo>
                    <a:cubicBezTo>
                      <a:pt x="49628" y="39998"/>
                      <a:pt x="49352" y="40027"/>
                      <a:pt x="49081" y="40048"/>
                    </a:cubicBezTo>
                    <a:cubicBezTo>
                      <a:pt x="48821" y="40072"/>
                      <a:pt x="48560" y="40104"/>
                      <a:pt x="48300" y="40137"/>
                    </a:cubicBezTo>
                    <a:lnTo>
                      <a:pt x="47825" y="40196"/>
                    </a:lnTo>
                    <a:lnTo>
                      <a:pt x="47708" y="40210"/>
                    </a:lnTo>
                    <a:cubicBezTo>
                      <a:pt x="47517" y="40239"/>
                      <a:pt x="47330" y="40266"/>
                      <a:pt x="47142" y="40279"/>
                    </a:cubicBezTo>
                    <a:cubicBezTo>
                      <a:pt x="46908" y="40299"/>
                      <a:pt x="46672" y="40313"/>
                      <a:pt x="46437" y="40328"/>
                    </a:cubicBezTo>
                    <a:lnTo>
                      <a:pt x="45894" y="40361"/>
                    </a:lnTo>
                    <a:cubicBezTo>
                      <a:pt x="45590" y="40379"/>
                      <a:pt x="45289" y="40397"/>
                      <a:pt x="44985" y="40423"/>
                    </a:cubicBezTo>
                    <a:lnTo>
                      <a:pt x="44668" y="40449"/>
                    </a:lnTo>
                    <a:cubicBezTo>
                      <a:pt x="44298" y="40482"/>
                      <a:pt x="43953" y="40512"/>
                      <a:pt x="43600" y="40523"/>
                    </a:cubicBezTo>
                    <a:cubicBezTo>
                      <a:pt x="43523" y="40527"/>
                      <a:pt x="43450" y="40527"/>
                      <a:pt x="43373" y="40527"/>
                    </a:cubicBezTo>
                    <a:lnTo>
                      <a:pt x="43058" y="40523"/>
                    </a:lnTo>
                    <a:lnTo>
                      <a:pt x="42880" y="40519"/>
                    </a:lnTo>
                    <a:lnTo>
                      <a:pt x="42723" y="40515"/>
                    </a:lnTo>
                    <a:cubicBezTo>
                      <a:pt x="42712" y="40515"/>
                      <a:pt x="42701" y="40515"/>
                      <a:pt x="42690" y="40515"/>
                    </a:cubicBezTo>
                    <a:cubicBezTo>
                      <a:pt x="42478" y="40515"/>
                      <a:pt x="42267" y="40526"/>
                      <a:pt x="42058" y="40549"/>
                    </a:cubicBezTo>
                    <a:cubicBezTo>
                      <a:pt x="41984" y="40547"/>
                      <a:pt x="41912" y="40525"/>
                      <a:pt x="41854" y="40482"/>
                    </a:cubicBezTo>
                    <a:lnTo>
                      <a:pt x="41639" y="40438"/>
                    </a:lnTo>
                    <a:lnTo>
                      <a:pt x="41467" y="40438"/>
                    </a:lnTo>
                    <a:cubicBezTo>
                      <a:pt x="41141" y="40456"/>
                      <a:pt x="40817" y="40482"/>
                      <a:pt x="40490" y="40527"/>
                    </a:cubicBezTo>
                    <a:cubicBezTo>
                      <a:pt x="40252" y="40563"/>
                      <a:pt x="40013" y="40596"/>
                      <a:pt x="39771" y="40618"/>
                    </a:cubicBezTo>
                    <a:cubicBezTo>
                      <a:pt x="39621" y="40633"/>
                      <a:pt x="39469" y="40640"/>
                      <a:pt x="39317" y="40640"/>
                    </a:cubicBezTo>
                    <a:cubicBezTo>
                      <a:pt x="39306" y="40640"/>
                      <a:pt x="39294" y="40640"/>
                      <a:pt x="39282" y="40640"/>
                    </a:cubicBezTo>
                    <a:cubicBezTo>
                      <a:pt x="39180" y="40640"/>
                      <a:pt x="39081" y="40640"/>
                      <a:pt x="38982" y="40636"/>
                    </a:cubicBezTo>
                    <a:cubicBezTo>
                      <a:pt x="38740" y="40630"/>
                      <a:pt x="38501" y="40604"/>
                      <a:pt x="38267" y="40578"/>
                    </a:cubicBezTo>
                    <a:lnTo>
                      <a:pt x="38155" y="40567"/>
                    </a:lnTo>
                    <a:lnTo>
                      <a:pt x="37682" y="40523"/>
                    </a:lnTo>
                    <a:lnTo>
                      <a:pt x="37349" y="40490"/>
                    </a:lnTo>
                    <a:lnTo>
                      <a:pt x="37231" y="40478"/>
                    </a:lnTo>
                    <a:cubicBezTo>
                      <a:pt x="36653" y="40421"/>
                      <a:pt x="36151" y="40351"/>
                      <a:pt x="35693" y="40266"/>
                    </a:cubicBezTo>
                    <a:cubicBezTo>
                      <a:pt x="35253" y="40183"/>
                      <a:pt x="34819" y="40076"/>
                      <a:pt x="34393" y="39946"/>
                    </a:cubicBezTo>
                    <a:lnTo>
                      <a:pt x="34176" y="39881"/>
                    </a:lnTo>
                    <a:cubicBezTo>
                      <a:pt x="33500" y="39670"/>
                      <a:pt x="32623" y="39371"/>
                      <a:pt x="31813" y="38908"/>
                    </a:cubicBezTo>
                    <a:cubicBezTo>
                      <a:pt x="31435" y="38691"/>
                      <a:pt x="31056" y="38472"/>
                      <a:pt x="30686" y="38240"/>
                    </a:cubicBezTo>
                    <a:cubicBezTo>
                      <a:pt x="30351" y="38030"/>
                      <a:pt x="29999" y="37776"/>
                      <a:pt x="29547" y="37418"/>
                    </a:cubicBezTo>
                    <a:cubicBezTo>
                      <a:pt x="29293" y="37215"/>
                      <a:pt x="28920" y="36911"/>
                      <a:pt x="28585" y="36559"/>
                    </a:cubicBezTo>
                    <a:cubicBezTo>
                      <a:pt x="28259" y="36213"/>
                      <a:pt x="27947" y="35856"/>
                      <a:pt x="27653" y="35486"/>
                    </a:cubicBezTo>
                    <a:cubicBezTo>
                      <a:pt x="27347" y="35103"/>
                      <a:pt x="27074" y="34694"/>
                      <a:pt x="26838" y="34263"/>
                    </a:cubicBezTo>
                    <a:cubicBezTo>
                      <a:pt x="26729" y="34052"/>
                      <a:pt x="26629" y="33841"/>
                      <a:pt x="26570" y="33618"/>
                    </a:cubicBezTo>
                    <a:cubicBezTo>
                      <a:pt x="26548" y="33493"/>
                      <a:pt x="26530" y="33364"/>
                      <a:pt x="26508" y="33195"/>
                    </a:cubicBezTo>
                    <a:lnTo>
                      <a:pt x="26493" y="33086"/>
                    </a:lnTo>
                    <a:cubicBezTo>
                      <a:pt x="26325" y="32828"/>
                      <a:pt x="26174" y="32559"/>
                      <a:pt x="26041" y="32282"/>
                    </a:cubicBezTo>
                    <a:cubicBezTo>
                      <a:pt x="25970" y="32106"/>
                      <a:pt x="25910" y="31927"/>
                      <a:pt x="25862" y="31746"/>
                    </a:cubicBezTo>
                    <a:cubicBezTo>
                      <a:pt x="25825" y="31559"/>
                      <a:pt x="25793" y="31374"/>
                      <a:pt x="25763" y="31185"/>
                    </a:cubicBezTo>
                    <a:cubicBezTo>
                      <a:pt x="25744" y="31023"/>
                      <a:pt x="25734" y="30879"/>
                      <a:pt x="25726" y="30739"/>
                    </a:cubicBezTo>
                    <a:cubicBezTo>
                      <a:pt x="25616" y="30193"/>
                      <a:pt x="25564" y="29748"/>
                      <a:pt x="25557" y="29342"/>
                    </a:cubicBezTo>
                    <a:cubicBezTo>
                      <a:pt x="25553" y="28897"/>
                      <a:pt x="25583" y="28500"/>
                      <a:pt x="25663" y="27972"/>
                    </a:cubicBezTo>
                    <a:cubicBezTo>
                      <a:pt x="25729" y="27547"/>
                      <a:pt x="25797" y="27123"/>
                      <a:pt x="25883" y="26709"/>
                    </a:cubicBezTo>
                    <a:cubicBezTo>
                      <a:pt x="25977" y="26280"/>
                      <a:pt x="26095" y="25858"/>
                      <a:pt x="26236" y="25442"/>
                    </a:cubicBezTo>
                    <a:lnTo>
                      <a:pt x="26295" y="25280"/>
                    </a:lnTo>
                    <a:cubicBezTo>
                      <a:pt x="26402" y="24962"/>
                      <a:pt x="26512" y="24646"/>
                      <a:pt x="26655" y="24341"/>
                    </a:cubicBezTo>
                    <a:cubicBezTo>
                      <a:pt x="26850" y="23923"/>
                      <a:pt x="27066" y="23515"/>
                      <a:pt x="27249" y="23188"/>
                    </a:cubicBezTo>
                    <a:cubicBezTo>
                      <a:pt x="27364" y="22971"/>
                      <a:pt x="27478" y="22763"/>
                      <a:pt x="27595" y="22549"/>
                    </a:cubicBezTo>
                    <a:lnTo>
                      <a:pt x="27759" y="22244"/>
                    </a:lnTo>
                    <a:cubicBezTo>
                      <a:pt x="27693" y="22171"/>
                      <a:pt x="27612" y="22135"/>
                      <a:pt x="27506" y="22116"/>
                    </a:cubicBezTo>
                    <a:lnTo>
                      <a:pt x="27382" y="21995"/>
                    </a:lnTo>
                    <a:lnTo>
                      <a:pt x="27235" y="21860"/>
                    </a:lnTo>
                    <a:cubicBezTo>
                      <a:pt x="27099" y="21735"/>
                      <a:pt x="26952" y="21617"/>
                      <a:pt x="26806" y="21501"/>
                    </a:cubicBezTo>
                    <a:cubicBezTo>
                      <a:pt x="26611" y="21353"/>
                      <a:pt x="26424" y="21200"/>
                      <a:pt x="26236" y="21046"/>
                    </a:cubicBezTo>
                    <a:lnTo>
                      <a:pt x="25994" y="20847"/>
                    </a:lnTo>
                    <a:cubicBezTo>
                      <a:pt x="25722" y="20630"/>
                      <a:pt x="25462" y="20403"/>
                      <a:pt x="25200" y="20175"/>
                    </a:cubicBezTo>
                    <a:lnTo>
                      <a:pt x="25007" y="20006"/>
                    </a:lnTo>
                    <a:lnTo>
                      <a:pt x="24772" y="19808"/>
                    </a:lnTo>
                    <a:lnTo>
                      <a:pt x="24544" y="19610"/>
                    </a:lnTo>
                    <a:cubicBezTo>
                      <a:pt x="24360" y="19460"/>
                      <a:pt x="24217" y="19338"/>
                      <a:pt x="24078" y="19214"/>
                    </a:cubicBezTo>
                    <a:cubicBezTo>
                      <a:pt x="23395" y="18616"/>
                      <a:pt x="22723" y="18032"/>
                      <a:pt x="21996" y="17466"/>
                    </a:cubicBezTo>
                    <a:lnTo>
                      <a:pt x="21422" y="17004"/>
                    </a:lnTo>
                    <a:lnTo>
                      <a:pt x="21276" y="16891"/>
                    </a:lnTo>
                    <a:cubicBezTo>
                      <a:pt x="21026" y="16693"/>
                      <a:pt x="20809" y="16520"/>
                      <a:pt x="20594" y="16354"/>
                    </a:cubicBezTo>
                    <a:lnTo>
                      <a:pt x="20458" y="16259"/>
                    </a:lnTo>
                    <a:cubicBezTo>
                      <a:pt x="20267" y="16112"/>
                      <a:pt x="20066" y="15968"/>
                      <a:pt x="19863" y="15830"/>
                    </a:cubicBezTo>
                    <a:cubicBezTo>
                      <a:pt x="19543" y="15617"/>
                      <a:pt x="19221" y="15411"/>
                      <a:pt x="18894" y="15210"/>
                    </a:cubicBezTo>
                    <a:cubicBezTo>
                      <a:pt x="18740" y="15113"/>
                      <a:pt x="18578" y="15022"/>
                      <a:pt x="18420" y="14934"/>
                    </a:cubicBezTo>
                    <a:lnTo>
                      <a:pt x="18269" y="14845"/>
                    </a:lnTo>
                    <a:cubicBezTo>
                      <a:pt x="18089" y="14732"/>
                      <a:pt x="17906" y="14618"/>
                      <a:pt x="17723" y="14512"/>
                    </a:cubicBezTo>
                    <a:cubicBezTo>
                      <a:pt x="17437" y="14342"/>
                      <a:pt x="17146" y="14181"/>
                      <a:pt x="16852" y="14019"/>
                    </a:cubicBezTo>
                    <a:lnTo>
                      <a:pt x="16639" y="13903"/>
                    </a:lnTo>
                    <a:cubicBezTo>
                      <a:pt x="16452" y="13796"/>
                      <a:pt x="16261" y="13692"/>
                      <a:pt x="16067" y="13597"/>
                    </a:cubicBezTo>
                    <a:cubicBezTo>
                      <a:pt x="15983" y="13553"/>
                      <a:pt x="15898" y="13512"/>
                      <a:pt x="15810" y="13477"/>
                    </a:cubicBezTo>
                    <a:cubicBezTo>
                      <a:pt x="15561" y="13379"/>
                      <a:pt x="15502" y="13351"/>
                      <a:pt x="15447" y="13319"/>
                    </a:cubicBezTo>
                    <a:cubicBezTo>
                      <a:pt x="15421" y="13128"/>
                      <a:pt x="15403" y="13010"/>
                      <a:pt x="15370" y="12888"/>
                    </a:cubicBezTo>
                    <a:cubicBezTo>
                      <a:pt x="15322" y="12643"/>
                      <a:pt x="15273" y="12415"/>
                      <a:pt x="15204" y="12196"/>
                    </a:cubicBezTo>
                    <a:cubicBezTo>
                      <a:pt x="15086" y="11780"/>
                      <a:pt x="14911" y="11373"/>
                      <a:pt x="14738" y="10984"/>
                    </a:cubicBezTo>
                    <a:lnTo>
                      <a:pt x="14686" y="10867"/>
                    </a:lnTo>
                    <a:lnTo>
                      <a:pt x="14631" y="10750"/>
                    </a:lnTo>
                    <a:cubicBezTo>
                      <a:pt x="14430" y="10283"/>
                      <a:pt x="14202" y="9828"/>
                      <a:pt x="13963" y="9380"/>
                    </a:cubicBezTo>
                    <a:cubicBezTo>
                      <a:pt x="13872" y="9203"/>
                      <a:pt x="13780" y="9035"/>
                      <a:pt x="13685" y="8866"/>
                    </a:cubicBezTo>
                    <a:cubicBezTo>
                      <a:pt x="13566" y="8612"/>
                      <a:pt x="13431" y="8368"/>
                      <a:pt x="13281" y="8133"/>
                    </a:cubicBezTo>
                    <a:cubicBezTo>
                      <a:pt x="13196" y="8003"/>
                      <a:pt x="13086" y="7922"/>
                      <a:pt x="12968" y="7893"/>
                    </a:cubicBezTo>
                    <a:cubicBezTo>
                      <a:pt x="12847" y="7717"/>
                      <a:pt x="12708" y="7526"/>
                      <a:pt x="12566" y="7347"/>
                    </a:cubicBezTo>
                    <a:cubicBezTo>
                      <a:pt x="12374" y="7104"/>
                      <a:pt x="12187" y="6883"/>
                      <a:pt x="12000" y="6663"/>
                    </a:cubicBezTo>
                    <a:lnTo>
                      <a:pt x="11533" y="6105"/>
                    </a:lnTo>
                    <a:cubicBezTo>
                      <a:pt x="11155" y="5617"/>
                      <a:pt x="10825" y="5234"/>
                      <a:pt x="10494" y="4909"/>
                    </a:cubicBezTo>
                    <a:cubicBezTo>
                      <a:pt x="10124" y="4534"/>
                      <a:pt x="9760" y="4148"/>
                      <a:pt x="9411" y="3752"/>
                    </a:cubicBezTo>
                    <a:lnTo>
                      <a:pt x="8997" y="3277"/>
                    </a:lnTo>
                    <a:cubicBezTo>
                      <a:pt x="8806" y="3054"/>
                      <a:pt x="8614" y="2834"/>
                      <a:pt x="8417" y="2613"/>
                    </a:cubicBezTo>
                    <a:cubicBezTo>
                      <a:pt x="8064" y="2229"/>
                      <a:pt x="7715" y="1843"/>
                      <a:pt x="7389" y="1439"/>
                    </a:cubicBezTo>
                    <a:cubicBezTo>
                      <a:pt x="7186" y="1175"/>
                      <a:pt x="7010" y="956"/>
                      <a:pt x="6835" y="734"/>
                    </a:cubicBezTo>
                    <a:lnTo>
                      <a:pt x="6739" y="613"/>
                    </a:lnTo>
                    <a:cubicBezTo>
                      <a:pt x="6592" y="422"/>
                      <a:pt x="6431" y="213"/>
                      <a:pt x="6211" y="88"/>
                    </a:cubicBezTo>
                    <a:cubicBezTo>
                      <a:pt x="6124" y="31"/>
                      <a:pt x="6023" y="0"/>
                      <a:pt x="5920" y="0"/>
                    </a:cubicBez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7" name="Google Shape;1671;p43"/>
              <p:cNvSpPr/>
              <p:nvPr/>
            </p:nvSpPr>
            <p:spPr>
              <a:xfrm>
                <a:off x="2931500" y="2201100"/>
                <a:ext cx="221875" cy="269850"/>
              </a:xfrm>
              <a:custGeom>
                <a:avLst/>
                <a:gdLst/>
                <a:ahLst/>
                <a:cxnLst/>
                <a:rect l="l" t="t" r="r" b="b"/>
                <a:pathLst>
                  <a:path w="8875" h="10794" extrusionOk="0">
                    <a:moveTo>
                      <a:pt x="314" y="0"/>
                    </a:moveTo>
                    <a:cubicBezTo>
                      <a:pt x="145" y="94"/>
                      <a:pt x="57" y="213"/>
                      <a:pt x="27" y="352"/>
                    </a:cubicBezTo>
                    <a:cubicBezTo>
                      <a:pt x="0" y="484"/>
                      <a:pt x="20" y="602"/>
                      <a:pt x="87" y="693"/>
                    </a:cubicBezTo>
                    <a:lnTo>
                      <a:pt x="546" y="1373"/>
                    </a:lnTo>
                    <a:cubicBezTo>
                      <a:pt x="939" y="1949"/>
                      <a:pt x="1335" y="2525"/>
                      <a:pt x="1734" y="3099"/>
                    </a:cubicBezTo>
                    <a:cubicBezTo>
                      <a:pt x="1831" y="3238"/>
                      <a:pt x="1931" y="3376"/>
                      <a:pt x="2032" y="3513"/>
                    </a:cubicBezTo>
                    <a:lnTo>
                      <a:pt x="2142" y="3665"/>
                    </a:lnTo>
                    <a:cubicBezTo>
                      <a:pt x="2282" y="3848"/>
                      <a:pt x="2417" y="4035"/>
                      <a:pt x="2552" y="4223"/>
                    </a:cubicBezTo>
                    <a:cubicBezTo>
                      <a:pt x="2814" y="4593"/>
                      <a:pt x="3067" y="4967"/>
                      <a:pt x="3320" y="5340"/>
                    </a:cubicBezTo>
                    <a:cubicBezTo>
                      <a:pt x="3569" y="5716"/>
                      <a:pt x="3835" y="6087"/>
                      <a:pt x="4099" y="6454"/>
                    </a:cubicBezTo>
                    <a:lnTo>
                      <a:pt x="4381" y="6844"/>
                    </a:lnTo>
                    <a:cubicBezTo>
                      <a:pt x="4539" y="7056"/>
                      <a:pt x="4697" y="7271"/>
                      <a:pt x="4848" y="7490"/>
                    </a:cubicBezTo>
                    <a:cubicBezTo>
                      <a:pt x="5006" y="7716"/>
                      <a:pt x="5171" y="7937"/>
                      <a:pt x="5335" y="8158"/>
                    </a:cubicBezTo>
                    <a:lnTo>
                      <a:pt x="5682" y="8619"/>
                    </a:lnTo>
                    <a:lnTo>
                      <a:pt x="5879" y="8888"/>
                    </a:lnTo>
                    <a:lnTo>
                      <a:pt x="5968" y="9009"/>
                    </a:lnTo>
                    <a:cubicBezTo>
                      <a:pt x="6108" y="9201"/>
                      <a:pt x="6248" y="9392"/>
                      <a:pt x="6378" y="9585"/>
                    </a:cubicBezTo>
                    <a:lnTo>
                      <a:pt x="6470" y="9721"/>
                    </a:lnTo>
                    <a:cubicBezTo>
                      <a:pt x="6636" y="9969"/>
                      <a:pt x="6805" y="10219"/>
                      <a:pt x="6996" y="10452"/>
                    </a:cubicBezTo>
                    <a:cubicBezTo>
                      <a:pt x="7129" y="10607"/>
                      <a:pt x="7345" y="10793"/>
                      <a:pt x="7616" y="10793"/>
                    </a:cubicBezTo>
                    <a:cubicBezTo>
                      <a:pt x="7722" y="10639"/>
                      <a:pt x="7810" y="10473"/>
                      <a:pt x="7878" y="10299"/>
                    </a:cubicBezTo>
                    <a:lnTo>
                      <a:pt x="7941" y="10115"/>
                    </a:lnTo>
                    <a:lnTo>
                      <a:pt x="8039" y="9854"/>
                    </a:lnTo>
                    <a:cubicBezTo>
                      <a:pt x="8164" y="9532"/>
                      <a:pt x="8328" y="9186"/>
                      <a:pt x="8575" y="8735"/>
                    </a:cubicBezTo>
                    <a:cubicBezTo>
                      <a:pt x="8666" y="8563"/>
                      <a:pt x="8739" y="8382"/>
                      <a:pt x="8814" y="8203"/>
                    </a:cubicBezTo>
                    <a:lnTo>
                      <a:pt x="8781" y="8083"/>
                    </a:lnTo>
                    <a:cubicBezTo>
                      <a:pt x="8801" y="7984"/>
                      <a:pt x="8814" y="7874"/>
                      <a:pt x="8828" y="7765"/>
                    </a:cubicBezTo>
                    <a:lnTo>
                      <a:pt x="8840" y="7665"/>
                    </a:lnTo>
                    <a:lnTo>
                      <a:pt x="8854" y="7535"/>
                    </a:lnTo>
                    <a:cubicBezTo>
                      <a:pt x="8874" y="7363"/>
                      <a:pt x="8870" y="7171"/>
                      <a:pt x="8851" y="6935"/>
                    </a:cubicBezTo>
                    <a:cubicBezTo>
                      <a:pt x="8835" y="6746"/>
                      <a:pt x="8802" y="6558"/>
                      <a:pt x="8752" y="6373"/>
                    </a:cubicBezTo>
                    <a:cubicBezTo>
                      <a:pt x="8711" y="6231"/>
                      <a:pt x="8658" y="6091"/>
                      <a:pt x="8598" y="5956"/>
                    </a:cubicBezTo>
                    <a:cubicBezTo>
                      <a:pt x="8407" y="5484"/>
                      <a:pt x="8164" y="5036"/>
                      <a:pt x="7874" y="4619"/>
                    </a:cubicBezTo>
                    <a:cubicBezTo>
                      <a:pt x="7745" y="4435"/>
                      <a:pt x="7609" y="4258"/>
                      <a:pt x="7469" y="4083"/>
                    </a:cubicBezTo>
                    <a:lnTo>
                      <a:pt x="7411" y="4006"/>
                    </a:lnTo>
                    <a:lnTo>
                      <a:pt x="7326" y="3901"/>
                    </a:lnTo>
                    <a:lnTo>
                      <a:pt x="7175" y="3772"/>
                    </a:lnTo>
                    <a:lnTo>
                      <a:pt x="7079" y="3692"/>
                    </a:lnTo>
                    <a:lnTo>
                      <a:pt x="6878" y="3530"/>
                    </a:lnTo>
                    <a:lnTo>
                      <a:pt x="6797" y="3465"/>
                    </a:lnTo>
                    <a:cubicBezTo>
                      <a:pt x="6612" y="3306"/>
                      <a:pt x="6432" y="3155"/>
                      <a:pt x="6231" y="3019"/>
                    </a:cubicBezTo>
                    <a:lnTo>
                      <a:pt x="6043" y="2891"/>
                    </a:lnTo>
                    <a:cubicBezTo>
                      <a:pt x="5661" y="2629"/>
                      <a:pt x="5283" y="2373"/>
                      <a:pt x="4886" y="2146"/>
                    </a:cubicBezTo>
                    <a:cubicBezTo>
                      <a:pt x="4727" y="2061"/>
                      <a:pt x="4567" y="1982"/>
                      <a:pt x="4401" y="1910"/>
                    </a:cubicBezTo>
                    <a:lnTo>
                      <a:pt x="4262" y="1845"/>
                    </a:lnTo>
                    <a:cubicBezTo>
                      <a:pt x="4112" y="1776"/>
                      <a:pt x="3957" y="1702"/>
                      <a:pt x="3810" y="1628"/>
                    </a:cubicBezTo>
                    <a:cubicBezTo>
                      <a:pt x="3418" y="1437"/>
                      <a:pt x="3020" y="1262"/>
                      <a:pt x="2616" y="1089"/>
                    </a:cubicBezTo>
                    <a:cubicBezTo>
                      <a:pt x="1848" y="772"/>
                      <a:pt x="1096" y="415"/>
                      <a:pt x="364" y="21"/>
                    </a:cubicBezTo>
                    <a:lnTo>
                      <a:pt x="318" y="0"/>
                    </a:lnTo>
                    <a:close/>
                  </a:path>
                </a:pathLst>
              </a:custGeom>
              <a:solidFill>
                <a:srgbClr val="4F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8" name="Google Shape;1672;p43"/>
              <p:cNvSpPr/>
              <p:nvPr/>
            </p:nvSpPr>
            <p:spPr>
              <a:xfrm>
                <a:off x="2261275" y="1344450"/>
                <a:ext cx="314225" cy="660975"/>
              </a:xfrm>
              <a:custGeom>
                <a:avLst/>
                <a:gdLst/>
                <a:ahLst/>
                <a:cxnLst/>
                <a:rect l="l" t="t" r="r" b="b"/>
                <a:pathLst>
                  <a:path w="12569" h="26439" extrusionOk="0">
                    <a:moveTo>
                      <a:pt x="3922" y="0"/>
                    </a:moveTo>
                    <a:cubicBezTo>
                      <a:pt x="3739" y="3"/>
                      <a:pt x="3557" y="8"/>
                      <a:pt x="3374" y="20"/>
                    </a:cubicBezTo>
                    <a:cubicBezTo>
                      <a:pt x="3331" y="29"/>
                      <a:pt x="3287" y="40"/>
                      <a:pt x="3238" y="53"/>
                    </a:cubicBezTo>
                    <a:cubicBezTo>
                      <a:pt x="3085" y="85"/>
                      <a:pt x="2939" y="143"/>
                      <a:pt x="2805" y="224"/>
                    </a:cubicBezTo>
                    <a:lnTo>
                      <a:pt x="2799" y="224"/>
                    </a:lnTo>
                    <a:cubicBezTo>
                      <a:pt x="2586" y="224"/>
                      <a:pt x="2420" y="327"/>
                      <a:pt x="2332" y="496"/>
                    </a:cubicBezTo>
                    <a:cubicBezTo>
                      <a:pt x="2251" y="654"/>
                      <a:pt x="2170" y="811"/>
                      <a:pt x="2079" y="965"/>
                    </a:cubicBezTo>
                    <a:cubicBezTo>
                      <a:pt x="1981" y="1113"/>
                      <a:pt x="1866" y="1249"/>
                      <a:pt x="1754" y="1389"/>
                    </a:cubicBezTo>
                    <a:cubicBezTo>
                      <a:pt x="1701" y="1454"/>
                      <a:pt x="1647" y="1521"/>
                      <a:pt x="1595" y="1587"/>
                    </a:cubicBezTo>
                    <a:cubicBezTo>
                      <a:pt x="1539" y="1713"/>
                      <a:pt x="1484" y="1840"/>
                      <a:pt x="1429" y="1964"/>
                    </a:cubicBezTo>
                    <a:lnTo>
                      <a:pt x="1341" y="2170"/>
                    </a:lnTo>
                    <a:lnTo>
                      <a:pt x="1334" y="2167"/>
                    </a:lnTo>
                    <a:lnTo>
                      <a:pt x="1281" y="2314"/>
                    </a:lnTo>
                    <a:cubicBezTo>
                      <a:pt x="915" y="3235"/>
                      <a:pt x="592" y="4069"/>
                      <a:pt x="327" y="4946"/>
                    </a:cubicBezTo>
                    <a:cubicBezTo>
                      <a:pt x="294" y="5059"/>
                      <a:pt x="264" y="5173"/>
                      <a:pt x="237" y="5290"/>
                    </a:cubicBezTo>
                    <a:cubicBezTo>
                      <a:pt x="228" y="5361"/>
                      <a:pt x="222" y="5431"/>
                      <a:pt x="218" y="5503"/>
                    </a:cubicBezTo>
                    <a:cubicBezTo>
                      <a:pt x="199" y="5841"/>
                      <a:pt x="154" y="6182"/>
                      <a:pt x="103" y="6531"/>
                    </a:cubicBezTo>
                    <a:cubicBezTo>
                      <a:pt x="48" y="6903"/>
                      <a:pt x="29" y="7277"/>
                      <a:pt x="22" y="7724"/>
                    </a:cubicBezTo>
                    <a:cubicBezTo>
                      <a:pt x="4" y="8564"/>
                      <a:pt x="0" y="9409"/>
                      <a:pt x="18" y="10249"/>
                    </a:cubicBezTo>
                    <a:cubicBezTo>
                      <a:pt x="22" y="10434"/>
                      <a:pt x="33" y="10617"/>
                      <a:pt x="45" y="10800"/>
                    </a:cubicBezTo>
                    <a:cubicBezTo>
                      <a:pt x="59" y="11005"/>
                      <a:pt x="69" y="11215"/>
                      <a:pt x="73" y="11425"/>
                    </a:cubicBezTo>
                    <a:lnTo>
                      <a:pt x="85" y="11945"/>
                    </a:lnTo>
                    <a:cubicBezTo>
                      <a:pt x="88" y="12205"/>
                      <a:pt x="96" y="12464"/>
                      <a:pt x="103" y="12724"/>
                    </a:cubicBezTo>
                    <a:lnTo>
                      <a:pt x="110" y="12958"/>
                    </a:lnTo>
                    <a:cubicBezTo>
                      <a:pt x="122" y="13274"/>
                      <a:pt x="128" y="13589"/>
                      <a:pt x="128" y="13902"/>
                    </a:cubicBezTo>
                    <a:cubicBezTo>
                      <a:pt x="126" y="14320"/>
                      <a:pt x="136" y="14742"/>
                      <a:pt x="150" y="15165"/>
                    </a:cubicBezTo>
                    <a:cubicBezTo>
                      <a:pt x="166" y="15536"/>
                      <a:pt x="191" y="15903"/>
                      <a:pt x="217" y="16269"/>
                    </a:cubicBezTo>
                    <a:cubicBezTo>
                      <a:pt x="246" y="16695"/>
                      <a:pt x="309" y="17099"/>
                      <a:pt x="371" y="17499"/>
                    </a:cubicBezTo>
                    <a:cubicBezTo>
                      <a:pt x="433" y="17885"/>
                      <a:pt x="519" y="18267"/>
                      <a:pt x="611" y="18645"/>
                    </a:cubicBezTo>
                    <a:cubicBezTo>
                      <a:pt x="716" y="19086"/>
                      <a:pt x="834" y="19522"/>
                      <a:pt x="981" y="19951"/>
                    </a:cubicBezTo>
                    <a:cubicBezTo>
                      <a:pt x="1127" y="20381"/>
                      <a:pt x="1322" y="20796"/>
                      <a:pt x="1476" y="21107"/>
                    </a:cubicBezTo>
                    <a:cubicBezTo>
                      <a:pt x="1668" y="21494"/>
                      <a:pt x="1883" y="21871"/>
                      <a:pt x="2114" y="22236"/>
                    </a:cubicBezTo>
                    <a:cubicBezTo>
                      <a:pt x="2322" y="22553"/>
                      <a:pt x="2544" y="22859"/>
                      <a:pt x="2783" y="23153"/>
                    </a:cubicBezTo>
                    <a:cubicBezTo>
                      <a:pt x="3090" y="23527"/>
                      <a:pt x="3440" y="23851"/>
                      <a:pt x="3741" y="24115"/>
                    </a:cubicBezTo>
                    <a:cubicBezTo>
                      <a:pt x="3863" y="24221"/>
                      <a:pt x="3979" y="24332"/>
                      <a:pt x="4097" y="24442"/>
                    </a:cubicBezTo>
                    <a:cubicBezTo>
                      <a:pt x="4285" y="24614"/>
                      <a:pt x="4468" y="24790"/>
                      <a:pt x="4670" y="24952"/>
                    </a:cubicBezTo>
                    <a:cubicBezTo>
                      <a:pt x="5015" y="25232"/>
                      <a:pt x="5382" y="25485"/>
                      <a:pt x="5768" y="25708"/>
                    </a:cubicBezTo>
                    <a:cubicBezTo>
                      <a:pt x="6054" y="25876"/>
                      <a:pt x="6372" y="25990"/>
                      <a:pt x="6683" y="26104"/>
                    </a:cubicBezTo>
                    <a:lnTo>
                      <a:pt x="6846" y="26163"/>
                    </a:lnTo>
                    <a:cubicBezTo>
                      <a:pt x="7169" y="26278"/>
                      <a:pt x="7467" y="26384"/>
                      <a:pt x="7768" y="26419"/>
                    </a:cubicBezTo>
                    <a:cubicBezTo>
                      <a:pt x="7878" y="26432"/>
                      <a:pt x="7987" y="26438"/>
                      <a:pt x="8097" y="26438"/>
                    </a:cubicBezTo>
                    <a:lnTo>
                      <a:pt x="8212" y="26438"/>
                    </a:lnTo>
                    <a:cubicBezTo>
                      <a:pt x="8414" y="26427"/>
                      <a:pt x="8616" y="26372"/>
                      <a:pt x="8811" y="26321"/>
                    </a:cubicBezTo>
                    <a:cubicBezTo>
                      <a:pt x="9006" y="26266"/>
                      <a:pt x="9174" y="26189"/>
                      <a:pt x="9333" y="26116"/>
                    </a:cubicBezTo>
                    <a:cubicBezTo>
                      <a:pt x="9546" y="26020"/>
                      <a:pt x="9747" y="25899"/>
                      <a:pt x="9931" y="25756"/>
                    </a:cubicBezTo>
                    <a:lnTo>
                      <a:pt x="10312" y="25470"/>
                    </a:lnTo>
                    <a:lnTo>
                      <a:pt x="10691" y="25180"/>
                    </a:lnTo>
                    <a:cubicBezTo>
                      <a:pt x="10819" y="25078"/>
                      <a:pt x="10941" y="24974"/>
                      <a:pt x="11062" y="24861"/>
                    </a:cubicBezTo>
                    <a:cubicBezTo>
                      <a:pt x="11201" y="24731"/>
                      <a:pt x="11300" y="24566"/>
                      <a:pt x="11395" y="24408"/>
                    </a:cubicBezTo>
                    <a:lnTo>
                      <a:pt x="11513" y="24217"/>
                    </a:lnTo>
                    <a:cubicBezTo>
                      <a:pt x="11585" y="24104"/>
                      <a:pt x="11623" y="24053"/>
                      <a:pt x="11660" y="24000"/>
                    </a:cubicBezTo>
                    <a:cubicBezTo>
                      <a:pt x="11782" y="23833"/>
                      <a:pt x="11884" y="23650"/>
                      <a:pt x="11962" y="23458"/>
                    </a:cubicBezTo>
                    <a:cubicBezTo>
                      <a:pt x="12013" y="23325"/>
                      <a:pt x="12067" y="23194"/>
                      <a:pt x="12130" y="23066"/>
                    </a:cubicBezTo>
                    <a:lnTo>
                      <a:pt x="12197" y="22938"/>
                    </a:lnTo>
                    <a:cubicBezTo>
                      <a:pt x="12226" y="22887"/>
                      <a:pt x="12254" y="22830"/>
                      <a:pt x="12282" y="22775"/>
                    </a:cubicBezTo>
                    <a:cubicBezTo>
                      <a:pt x="12358" y="22607"/>
                      <a:pt x="12401" y="22416"/>
                      <a:pt x="12441" y="22236"/>
                    </a:cubicBezTo>
                    <a:cubicBezTo>
                      <a:pt x="12478" y="22067"/>
                      <a:pt x="12504" y="21897"/>
                      <a:pt x="12518" y="21726"/>
                    </a:cubicBezTo>
                    <a:cubicBezTo>
                      <a:pt x="12552" y="21436"/>
                      <a:pt x="12568" y="21144"/>
                      <a:pt x="12568" y="20851"/>
                    </a:cubicBezTo>
                    <a:cubicBezTo>
                      <a:pt x="12568" y="20595"/>
                      <a:pt x="12524" y="20335"/>
                      <a:pt x="12479" y="20081"/>
                    </a:cubicBezTo>
                    <a:lnTo>
                      <a:pt x="12432" y="19788"/>
                    </a:lnTo>
                    <a:cubicBezTo>
                      <a:pt x="12373" y="19396"/>
                      <a:pt x="12300" y="19005"/>
                      <a:pt x="12205" y="18617"/>
                    </a:cubicBezTo>
                    <a:lnTo>
                      <a:pt x="12138" y="18356"/>
                    </a:lnTo>
                    <a:cubicBezTo>
                      <a:pt x="12053" y="18022"/>
                      <a:pt x="11973" y="17692"/>
                      <a:pt x="11870" y="17361"/>
                    </a:cubicBezTo>
                    <a:cubicBezTo>
                      <a:pt x="11841" y="17261"/>
                      <a:pt x="11809" y="17166"/>
                      <a:pt x="11775" y="17067"/>
                    </a:cubicBezTo>
                    <a:cubicBezTo>
                      <a:pt x="11738" y="16957"/>
                      <a:pt x="11701" y="16851"/>
                      <a:pt x="11669" y="16740"/>
                    </a:cubicBezTo>
                    <a:cubicBezTo>
                      <a:pt x="11606" y="16528"/>
                      <a:pt x="11547" y="16314"/>
                      <a:pt x="11488" y="16106"/>
                    </a:cubicBezTo>
                    <a:cubicBezTo>
                      <a:pt x="11389" y="15727"/>
                      <a:pt x="11287" y="15361"/>
                      <a:pt x="11161" y="14997"/>
                    </a:cubicBezTo>
                    <a:lnTo>
                      <a:pt x="11029" y="14630"/>
                    </a:lnTo>
                    <a:cubicBezTo>
                      <a:pt x="10938" y="14366"/>
                      <a:pt x="10843" y="14106"/>
                      <a:pt x="10758" y="13834"/>
                    </a:cubicBezTo>
                    <a:cubicBezTo>
                      <a:pt x="10631" y="13412"/>
                      <a:pt x="10490" y="12993"/>
                      <a:pt x="10325" y="12581"/>
                    </a:cubicBezTo>
                    <a:cubicBezTo>
                      <a:pt x="10171" y="12202"/>
                      <a:pt x="10028" y="11822"/>
                      <a:pt x="9888" y="11440"/>
                    </a:cubicBezTo>
                    <a:cubicBezTo>
                      <a:pt x="9496" y="10368"/>
                      <a:pt x="9109" y="9295"/>
                      <a:pt x="8727" y="8220"/>
                    </a:cubicBezTo>
                    <a:lnTo>
                      <a:pt x="8148" y="6605"/>
                    </a:lnTo>
                    <a:lnTo>
                      <a:pt x="7986" y="6165"/>
                    </a:lnTo>
                    <a:cubicBezTo>
                      <a:pt x="7767" y="5567"/>
                      <a:pt x="7546" y="4964"/>
                      <a:pt x="7355" y="4348"/>
                    </a:cubicBezTo>
                    <a:lnTo>
                      <a:pt x="7216" y="3891"/>
                    </a:lnTo>
                    <a:cubicBezTo>
                      <a:pt x="7142" y="3640"/>
                      <a:pt x="7066" y="3390"/>
                      <a:pt x="6985" y="3146"/>
                    </a:cubicBezTo>
                    <a:cubicBezTo>
                      <a:pt x="6940" y="3012"/>
                      <a:pt x="6885" y="2884"/>
                      <a:pt x="6831" y="2753"/>
                    </a:cubicBezTo>
                    <a:lnTo>
                      <a:pt x="6742" y="2543"/>
                    </a:lnTo>
                    <a:cubicBezTo>
                      <a:pt x="6676" y="2382"/>
                      <a:pt x="6603" y="2224"/>
                      <a:pt x="6529" y="2070"/>
                    </a:cubicBezTo>
                    <a:cubicBezTo>
                      <a:pt x="6368" y="1746"/>
                      <a:pt x="6195" y="1475"/>
                      <a:pt x="6000" y="1236"/>
                    </a:cubicBezTo>
                    <a:cubicBezTo>
                      <a:pt x="5872" y="1082"/>
                      <a:pt x="5725" y="943"/>
                      <a:pt x="5579" y="800"/>
                    </a:cubicBezTo>
                    <a:cubicBezTo>
                      <a:pt x="5379" y="616"/>
                      <a:pt x="5186" y="492"/>
                      <a:pt x="4999" y="374"/>
                    </a:cubicBezTo>
                    <a:cubicBezTo>
                      <a:pt x="4709" y="193"/>
                      <a:pt x="4387" y="67"/>
                      <a:pt x="4051" y="3"/>
                    </a:cubicBezTo>
                    <a:cubicBezTo>
                      <a:pt x="4046" y="2"/>
                      <a:pt x="4042" y="2"/>
                      <a:pt x="4038" y="0"/>
                    </a:cubicBezTo>
                    <a:lnTo>
                      <a:pt x="3922" y="3"/>
                    </a:lnTo>
                    <a:lnTo>
                      <a:pt x="3922" y="0"/>
                    </a:lnTo>
                    <a:close/>
                  </a:path>
                </a:pathLst>
              </a:custGeom>
              <a:solidFill>
                <a:srgbClr val="ADC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9" name="Google Shape;1673;p43"/>
              <p:cNvSpPr/>
              <p:nvPr/>
            </p:nvSpPr>
            <p:spPr>
              <a:xfrm>
                <a:off x="2725700" y="1174100"/>
                <a:ext cx="292775" cy="487700"/>
              </a:xfrm>
              <a:custGeom>
                <a:avLst/>
                <a:gdLst/>
                <a:ahLst/>
                <a:cxnLst/>
                <a:rect l="l" t="t" r="r" b="b"/>
                <a:pathLst>
                  <a:path w="11711" h="19508" extrusionOk="0">
                    <a:moveTo>
                      <a:pt x="4167" y="1"/>
                    </a:moveTo>
                    <a:cubicBezTo>
                      <a:pt x="3996" y="2"/>
                      <a:pt x="3824" y="23"/>
                      <a:pt x="3657" y="64"/>
                    </a:cubicBezTo>
                    <a:lnTo>
                      <a:pt x="3389" y="133"/>
                    </a:lnTo>
                    <a:cubicBezTo>
                      <a:pt x="3286" y="162"/>
                      <a:pt x="3190" y="221"/>
                      <a:pt x="3103" y="279"/>
                    </a:cubicBezTo>
                    <a:cubicBezTo>
                      <a:pt x="3027" y="329"/>
                      <a:pt x="2963" y="396"/>
                      <a:pt x="2916" y="474"/>
                    </a:cubicBezTo>
                    <a:cubicBezTo>
                      <a:pt x="2844" y="481"/>
                      <a:pt x="2772" y="494"/>
                      <a:pt x="2703" y="511"/>
                    </a:cubicBezTo>
                    <a:cubicBezTo>
                      <a:pt x="2626" y="529"/>
                      <a:pt x="2548" y="584"/>
                      <a:pt x="2482" y="631"/>
                    </a:cubicBezTo>
                    <a:cubicBezTo>
                      <a:pt x="2405" y="689"/>
                      <a:pt x="2333" y="754"/>
                      <a:pt x="2266" y="823"/>
                    </a:cubicBezTo>
                    <a:cubicBezTo>
                      <a:pt x="2105" y="996"/>
                      <a:pt x="1958" y="1180"/>
                      <a:pt x="1825" y="1374"/>
                    </a:cubicBezTo>
                    <a:cubicBezTo>
                      <a:pt x="1722" y="1521"/>
                      <a:pt x="1627" y="1670"/>
                      <a:pt x="1535" y="1818"/>
                    </a:cubicBezTo>
                    <a:lnTo>
                      <a:pt x="1465" y="1928"/>
                    </a:lnTo>
                    <a:lnTo>
                      <a:pt x="1456" y="1942"/>
                    </a:lnTo>
                    <a:cubicBezTo>
                      <a:pt x="1335" y="2238"/>
                      <a:pt x="1211" y="2533"/>
                      <a:pt x="1084" y="2830"/>
                    </a:cubicBezTo>
                    <a:cubicBezTo>
                      <a:pt x="991" y="3059"/>
                      <a:pt x="889" y="3286"/>
                      <a:pt x="790" y="3514"/>
                    </a:cubicBezTo>
                    <a:lnTo>
                      <a:pt x="581" y="3983"/>
                    </a:lnTo>
                    <a:cubicBezTo>
                      <a:pt x="486" y="4230"/>
                      <a:pt x="397" y="4472"/>
                      <a:pt x="346" y="4728"/>
                    </a:cubicBezTo>
                    <a:cubicBezTo>
                      <a:pt x="287" y="5000"/>
                      <a:pt x="242" y="5276"/>
                      <a:pt x="202" y="5550"/>
                    </a:cubicBezTo>
                    <a:lnTo>
                      <a:pt x="112" y="6098"/>
                    </a:lnTo>
                    <a:cubicBezTo>
                      <a:pt x="75" y="6310"/>
                      <a:pt x="41" y="6523"/>
                      <a:pt x="11" y="6732"/>
                    </a:cubicBezTo>
                    <a:cubicBezTo>
                      <a:pt x="1" y="7068"/>
                      <a:pt x="3" y="7418"/>
                      <a:pt x="19" y="7787"/>
                    </a:cubicBezTo>
                    <a:cubicBezTo>
                      <a:pt x="41" y="8205"/>
                      <a:pt x="71" y="8620"/>
                      <a:pt x="108" y="9034"/>
                    </a:cubicBezTo>
                    <a:cubicBezTo>
                      <a:pt x="137" y="9354"/>
                      <a:pt x="152" y="9673"/>
                      <a:pt x="165" y="9992"/>
                    </a:cubicBezTo>
                    <a:lnTo>
                      <a:pt x="181" y="10307"/>
                    </a:lnTo>
                    <a:cubicBezTo>
                      <a:pt x="206" y="10782"/>
                      <a:pt x="242" y="11255"/>
                      <a:pt x="287" y="11730"/>
                    </a:cubicBezTo>
                    <a:lnTo>
                      <a:pt x="335" y="12187"/>
                    </a:lnTo>
                    <a:cubicBezTo>
                      <a:pt x="368" y="12496"/>
                      <a:pt x="401" y="12802"/>
                      <a:pt x="419" y="13105"/>
                    </a:cubicBezTo>
                    <a:cubicBezTo>
                      <a:pt x="441" y="13402"/>
                      <a:pt x="452" y="13697"/>
                      <a:pt x="466" y="13994"/>
                    </a:cubicBezTo>
                    <a:lnTo>
                      <a:pt x="478" y="14342"/>
                    </a:lnTo>
                    <a:cubicBezTo>
                      <a:pt x="489" y="14552"/>
                      <a:pt x="510" y="14761"/>
                      <a:pt x="529" y="14970"/>
                    </a:cubicBezTo>
                    <a:cubicBezTo>
                      <a:pt x="543" y="15117"/>
                      <a:pt x="561" y="15265"/>
                      <a:pt x="569" y="15411"/>
                    </a:cubicBezTo>
                    <a:lnTo>
                      <a:pt x="640" y="16347"/>
                    </a:lnTo>
                    <a:lnTo>
                      <a:pt x="709" y="17283"/>
                    </a:lnTo>
                    <a:lnTo>
                      <a:pt x="739" y="17725"/>
                    </a:lnTo>
                    <a:lnTo>
                      <a:pt x="768" y="18165"/>
                    </a:lnTo>
                    <a:cubicBezTo>
                      <a:pt x="782" y="18405"/>
                      <a:pt x="794" y="18640"/>
                      <a:pt x="778" y="18878"/>
                    </a:cubicBezTo>
                    <a:cubicBezTo>
                      <a:pt x="778" y="19006"/>
                      <a:pt x="786" y="19167"/>
                      <a:pt x="882" y="19300"/>
                    </a:cubicBezTo>
                    <a:cubicBezTo>
                      <a:pt x="971" y="19427"/>
                      <a:pt x="1131" y="19508"/>
                      <a:pt x="1296" y="19508"/>
                    </a:cubicBezTo>
                    <a:cubicBezTo>
                      <a:pt x="1437" y="19499"/>
                      <a:pt x="1572" y="19445"/>
                      <a:pt x="1682" y="19354"/>
                    </a:cubicBezTo>
                    <a:cubicBezTo>
                      <a:pt x="1822" y="19244"/>
                      <a:pt x="1931" y="19105"/>
                      <a:pt x="2041" y="18973"/>
                    </a:cubicBezTo>
                    <a:cubicBezTo>
                      <a:pt x="2169" y="18819"/>
                      <a:pt x="2299" y="18667"/>
                      <a:pt x="2431" y="18518"/>
                    </a:cubicBezTo>
                    <a:cubicBezTo>
                      <a:pt x="2673" y="18242"/>
                      <a:pt x="2912" y="17967"/>
                      <a:pt x="3131" y="17676"/>
                    </a:cubicBezTo>
                    <a:lnTo>
                      <a:pt x="3235" y="17542"/>
                    </a:lnTo>
                    <a:cubicBezTo>
                      <a:pt x="3403" y="17317"/>
                      <a:pt x="3576" y="17093"/>
                      <a:pt x="3773" y="16891"/>
                    </a:cubicBezTo>
                    <a:cubicBezTo>
                      <a:pt x="3950" y="16748"/>
                      <a:pt x="4126" y="16623"/>
                      <a:pt x="4313" y="16495"/>
                    </a:cubicBezTo>
                    <a:cubicBezTo>
                      <a:pt x="4541" y="16340"/>
                      <a:pt x="4783" y="16198"/>
                      <a:pt x="5022" y="16061"/>
                    </a:cubicBezTo>
                    <a:cubicBezTo>
                      <a:pt x="5389" y="15882"/>
                      <a:pt x="5781" y="15739"/>
                      <a:pt x="6155" y="15599"/>
                    </a:cubicBezTo>
                    <a:cubicBezTo>
                      <a:pt x="6325" y="15540"/>
                      <a:pt x="6494" y="15478"/>
                      <a:pt x="6658" y="15412"/>
                    </a:cubicBezTo>
                    <a:cubicBezTo>
                      <a:pt x="6758" y="15376"/>
                      <a:pt x="6856" y="15335"/>
                      <a:pt x="6956" y="15291"/>
                    </a:cubicBezTo>
                    <a:cubicBezTo>
                      <a:pt x="7158" y="15206"/>
                      <a:pt x="7359" y="15122"/>
                      <a:pt x="7572" y="15067"/>
                    </a:cubicBezTo>
                    <a:lnTo>
                      <a:pt x="7753" y="15041"/>
                    </a:lnTo>
                    <a:cubicBezTo>
                      <a:pt x="7840" y="15027"/>
                      <a:pt x="7925" y="15012"/>
                      <a:pt x="8014" y="14998"/>
                    </a:cubicBezTo>
                    <a:cubicBezTo>
                      <a:pt x="8175" y="14963"/>
                      <a:pt x="8340" y="14943"/>
                      <a:pt x="8506" y="14942"/>
                    </a:cubicBezTo>
                    <a:lnTo>
                      <a:pt x="8660" y="14957"/>
                    </a:lnTo>
                    <a:lnTo>
                      <a:pt x="8890" y="14978"/>
                    </a:lnTo>
                    <a:cubicBezTo>
                      <a:pt x="9000" y="14986"/>
                      <a:pt x="9115" y="14986"/>
                      <a:pt x="9225" y="14986"/>
                    </a:cubicBezTo>
                    <a:lnTo>
                      <a:pt x="9483" y="14986"/>
                    </a:lnTo>
                    <a:cubicBezTo>
                      <a:pt x="9746" y="15004"/>
                      <a:pt x="10006" y="15048"/>
                      <a:pt x="10260" y="15116"/>
                    </a:cubicBezTo>
                    <a:lnTo>
                      <a:pt x="10474" y="15198"/>
                    </a:lnTo>
                    <a:cubicBezTo>
                      <a:pt x="10579" y="15245"/>
                      <a:pt x="10687" y="15285"/>
                      <a:pt x="10797" y="15319"/>
                    </a:cubicBezTo>
                    <a:cubicBezTo>
                      <a:pt x="10868" y="15344"/>
                      <a:pt x="10942" y="15361"/>
                      <a:pt x="11017" y="15369"/>
                    </a:cubicBezTo>
                    <a:cubicBezTo>
                      <a:pt x="11065" y="15372"/>
                      <a:pt x="11115" y="15376"/>
                      <a:pt x="11167" y="15376"/>
                    </a:cubicBezTo>
                    <a:cubicBezTo>
                      <a:pt x="11173" y="15376"/>
                      <a:pt x="11178" y="15376"/>
                      <a:pt x="11184" y="15376"/>
                    </a:cubicBezTo>
                    <a:cubicBezTo>
                      <a:pt x="11245" y="15376"/>
                      <a:pt x="11306" y="15363"/>
                      <a:pt x="11362" y="15339"/>
                    </a:cubicBezTo>
                    <a:cubicBezTo>
                      <a:pt x="11583" y="15240"/>
                      <a:pt x="11711" y="15042"/>
                      <a:pt x="11707" y="14800"/>
                    </a:cubicBezTo>
                    <a:cubicBezTo>
                      <a:pt x="11701" y="14580"/>
                      <a:pt x="11626" y="14352"/>
                      <a:pt x="11557" y="14135"/>
                    </a:cubicBezTo>
                    <a:cubicBezTo>
                      <a:pt x="11484" y="13906"/>
                      <a:pt x="11400" y="13680"/>
                      <a:pt x="11304" y="13459"/>
                    </a:cubicBezTo>
                    <a:cubicBezTo>
                      <a:pt x="11161" y="13136"/>
                      <a:pt x="11002" y="12821"/>
                      <a:pt x="10844" y="12509"/>
                    </a:cubicBezTo>
                    <a:lnTo>
                      <a:pt x="10816" y="12451"/>
                    </a:lnTo>
                    <a:cubicBezTo>
                      <a:pt x="10751" y="12415"/>
                      <a:pt x="10700" y="12361"/>
                      <a:pt x="10665" y="12297"/>
                    </a:cubicBezTo>
                    <a:cubicBezTo>
                      <a:pt x="10613" y="12229"/>
                      <a:pt x="10580" y="12149"/>
                      <a:pt x="10548" y="12072"/>
                    </a:cubicBezTo>
                    <a:lnTo>
                      <a:pt x="10511" y="11985"/>
                    </a:lnTo>
                    <a:cubicBezTo>
                      <a:pt x="10459" y="11873"/>
                      <a:pt x="10405" y="11764"/>
                      <a:pt x="10341" y="11658"/>
                    </a:cubicBezTo>
                    <a:cubicBezTo>
                      <a:pt x="10174" y="11364"/>
                      <a:pt x="10056" y="11051"/>
                      <a:pt x="9949" y="10762"/>
                    </a:cubicBezTo>
                    <a:lnTo>
                      <a:pt x="9766" y="10281"/>
                    </a:lnTo>
                    <a:lnTo>
                      <a:pt x="9583" y="9803"/>
                    </a:lnTo>
                    <a:cubicBezTo>
                      <a:pt x="9504" y="9595"/>
                      <a:pt x="9436" y="9384"/>
                      <a:pt x="9381" y="9171"/>
                    </a:cubicBezTo>
                    <a:cubicBezTo>
                      <a:pt x="9303" y="8987"/>
                      <a:pt x="9227" y="8801"/>
                      <a:pt x="9157" y="8613"/>
                    </a:cubicBezTo>
                    <a:cubicBezTo>
                      <a:pt x="8991" y="8177"/>
                      <a:pt x="8832" y="7736"/>
                      <a:pt x="8676" y="7295"/>
                    </a:cubicBezTo>
                    <a:lnTo>
                      <a:pt x="8558" y="6969"/>
                    </a:lnTo>
                    <a:cubicBezTo>
                      <a:pt x="8459" y="6698"/>
                      <a:pt x="8359" y="6429"/>
                      <a:pt x="8272" y="6157"/>
                    </a:cubicBezTo>
                    <a:cubicBezTo>
                      <a:pt x="8223" y="6003"/>
                      <a:pt x="8179" y="5844"/>
                      <a:pt x="8136" y="5688"/>
                    </a:cubicBezTo>
                    <a:cubicBezTo>
                      <a:pt x="8065" y="5452"/>
                      <a:pt x="8000" y="5217"/>
                      <a:pt x="7919" y="4986"/>
                    </a:cubicBezTo>
                    <a:cubicBezTo>
                      <a:pt x="7797" y="4626"/>
                      <a:pt x="7673" y="4268"/>
                      <a:pt x="7545" y="3911"/>
                    </a:cubicBezTo>
                    <a:lnTo>
                      <a:pt x="7460" y="3680"/>
                    </a:lnTo>
                    <a:cubicBezTo>
                      <a:pt x="7379" y="3448"/>
                      <a:pt x="7317" y="3276"/>
                      <a:pt x="7240" y="3111"/>
                    </a:cubicBezTo>
                    <a:cubicBezTo>
                      <a:pt x="7151" y="2912"/>
                      <a:pt x="7044" y="2721"/>
                      <a:pt x="6934" y="2531"/>
                    </a:cubicBezTo>
                    <a:lnTo>
                      <a:pt x="6674" y="2057"/>
                    </a:lnTo>
                    <a:cubicBezTo>
                      <a:pt x="6542" y="1814"/>
                      <a:pt x="6410" y="1568"/>
                      <a:pt x="6262" y="1334"/>
                    </a:cubicBezTo>
                    <a:cubicBezTo>
                      <a:pt x="6116" y="1095"/>
                      <a:pt x="5962" y="894"/>
                      <a:pt x="5793" y="724"/>
                    </a:cubicBezTo>
                    <a:cubicBezTo>
                      <a:pt x="5598" y="526"/>
                      <a:pt x="5363" y="401"/>
                      <a:pt x="5082" y="258"/>
                    </a:cubicBezTo>
                    <a:cubicBezTo>
                      <a:pt x="4861" y="141"/>
                      <a:pt x="4601" y="23"/>
                      <a:pt x="4333" y="5"/>
                    </a:cubicBezTo>
                    <a:cubicBezTo>
                      <a:pt x="4273" y="1"/>
                      <a:pt x="4219" y="1"/>
                      <a:pt x="4167" y="1"/>
                    </a:cubicBez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0" name="Google Shape;1674;p43"/>
              <p:cNvSpPr/>
              <p:nvPr/>
            </p:nvSpPr>
            <p:spPr>
              <a:xfrm>
                <a:off x="2027325" y="498475"/>
                <a:ext cx="622800" cy="1225450"/>
              </a:xfrm>
              <a:custGeom>
                <a:avLst/>
                <a:gdLst/>
                <a:ahLst/>
                <a:cxnLst/>
                <a:rect l="l" t="t" r="r" b="b"/>
                <a:pathLst>
                  <a:path w="24912" h="49018" extrusionOk="0">
                    <a:moveTo>
                      <a:pt x="13659" y="1"/>
                    </a:moveTo>
                    <a:cubicBezTo>
                      <a:pt x="13515" y="1"/>
                      <a:pt x="13373" y="14"/>
                      <a:pt x="13232" y="40"/>
                    </a:cubicBezTo>
                    <a:lnTo>
                      <a:pt x="13230" y="40"/>
                    </a:lnTo>
                    <a:cubicBezTo>
                      <a:pt x="12974" y="78"/>
                      <a:pt x="12735" y="177"/>
                      <a:pt x="12530" y="264"/>
                    </a:cubicBezTo>
                    <a:cubicBezTo>
                      <a:pt x="12335" y="346"/>
                      <a:pt x="12158" y="458"/>
                      <a:pt x="11982" y="572"/>
                    </a:cubicBezTo>
                    <a:cubicBezTo>
                      <a:pt x="11775" y="707"/>
                      <a:pt x="11583" y="862"/>
                      <a:pt x="11410" y="1039"/>
                    </a:cubicBezTo>
                    <a:cubicBezTo>
                      <a:pt x="11191" y="1248"/>
                      <a:pt x="10993" y="1479"/>
                      <a:pt x="10822" y="1729"/>
                    </a:cubicBezTo>
                    <a:cubicBezTo>
                      <a:pt x="10745" y="1844"/>
                      <a:pt x="10672" y="1961"/>
                      <a:pt x="10603" y="2078"/>
                    </a:cubicBezTo>
                    <a:cubicBezTo>
                      <a:pt x="10532" y="2188"/>
                      <a:pt x="10455" y="2291"/>
                      <a:pt x="10378" y="2391"/>
                    </a:cubicBezTo>
                    <a:cubicBezTo>
                      <a:pt x="10199" y="2621"/>
                      <a:pt x="9982" y="2835"/>
                      <a:pt x="9722" y="3051"/>
                    </a:cubicBezTo>
                    <a:cubicBezTo>
                      <a:pt x="9572" y="3162"/>
                      <a:pt x="9413" y="3256"/>
                      <a:pt x="9244" y="3333"/>
                    </a:cubicBezTo>
                    <a:cubicBezTo>
                      <a:pt x="9035" y="3416"/>
                      <a:pt x="8818" y="3477"/>
                      <a:pt x="8597" y="3517"/>
                    </a:cubicBezTo>
                    <a:lnTo>
                      <a:pt x="8587" y="3517"/>
                    </a:lnTo>
                    <a:lnTo>
                      <a:pt x="8591" y="3524"/>
                    </a:lnTo>
                    <a:lnTo>
                      <a:pt x="8580" y="3517"/>
                    </a:lnTo>
                    <a:cubicBezTo>
                      <a:pt x="8370" y="3546"/>
                      <a:pt x="8199" y="3568"/>
                      <a:pt x="8021" y="3599"/>
                    </a:cubicBezTo>
                    <a:cubicBezTo>
                      <a:pt x="7844" y="3622"/>
                      <a:pt x="7665" y="3634"/>
                      <a:pt x="7486" y="3635"/>
                    </a:cubicBezTo>
                    <a:cubicBezTo>
                      <a:pt x="7477" y="3635"/>
                      <a:pt x="7469" y="3635"/>
                      <a:pt x="7460" y="3635"/>
                    </a:cubicBezTo>
                    <a:cubicBezTo>
                      <a:pt x="7366" y="3635"/>
                      <a:pt x="7271" y="3629"/>
                      <a:pt x="7178" y="3617"/>
                    </a:cubicBezTo>
                    <a:cubicBezTo>
                      <a:pt x="6843" y="3558"/>
                      <a:pt x="6532" y="3448"/>
                      <a:pt x="6226" y="3346"/>
                    </a:cubicBezTo>
                    <a:lnTo>
                      <a:pt x="6006" y="3265"/>
                    </a:lnTo>
                    <a:cubicBezTo>
                      <a:pt x="5768" y="3180"/>
                      <a:pt x="5525" y="3089"/>
                      <a:pt x="5272" y="3052"/>
                    </a:cubicBezTo>
                    <a:cubicBezTo>
                      <a:pt x="5157" y="3038"/>
                      <a:pt x="5040" y="3026"/>
                      <a:pt x="4926" y="3015"/>
                    </a:cubicBezTo>
                    <a:lnTo>
                      <a:pt x="4762" y="2997"/>
                    </a:lnTo>
                    <a:cubicBezTo>
                      <a:pt x="4608" y="2976"/>
                      <a:pt x="4453" y="2965"/>
                      <a:pt x="4299" y="2963"/>
                    </a:cubicBezTo>
                    <a:cubicBezTo>
                      <a:pt x="4086" y="2967"/>
                      <a:pt x="3954" y="2978"/>
                      <a:pt x="3824" y="3004"/>
                    </a:cubicBezTo>
                    <a:cubicBezTo>
                      <a:pt x="3768" y="2976"/>
                      <a:pt x="3707" y="2963"/>
                      <a:pt x="3645" y="2963"/>
                    </a:cubicBezTo>
                    <a:cubicBezTo>
                      <a:pt x="3558" y="2966"/>
                      <a:pt x="3473" y="2988"/>
                      <a:pt x="3394" y="3026"/>
                    </a:cubicBezTo>
                    <a:cubicBezTo>
                      <a:pt x="3243" y="3102"/>
                      <a:pt x="3096" y="3187"/>
                      <a:pt x="2954" y="3278"/>
                    </a:cubicBezTo>
                    <a:cubicBezTo>
                      <a:pt x="2823" y="3371"/>
                      <a:pt x="2694" y="3469"/>
                      <a:pt x="2568" y="3566"/>
                    </a:cubicBezTo>
                    <a:lnTo>
                      <a:pt x="2584" y="3558"/>
                    </a:lnTo>
                    <a:lnTo>
                      <a:pt x="2584" y="3558"/>
                    </a:lnTo>
                    <a:cubicBezTo>
                      <a:pt x="2572" y="3566"/>
                      <a:pt x="2558" y="3572"/>
                      <a:pt x="2558" y="3576"/>
                    </a:cubicBezTo>
                    <a:cubicBezTo>
                      <a:pt x="2403" y="3698"/>
                      <a:pt x="2245" y="3816"/>
                      <a:pt x="2099" y="3946"/>
                    </a:cubicBezTo>
                    <a:cubicBezTo>
                      <a:pt x="1954" y="4076"/>
                      <a:pt x="1820" y="4216"/>
                      <a:pt x="1698" y="4366"/>
                    </a:cubicBezTo>
                    <a:cubicBezTo>
                      <a:pt x="1414" y="4703"/>
                      <a:pt x="1209" y="4989"/>
                      <a:pt x="1054" y="5264"/>
                    </a:cubicBezTo>
                    <a:cubicBezTo>
                      <a:pt x="799" y="5723"/>
                      <a:pt x="615" y="6216"/>
                      <a:pt x="507" y="6728"/>
                    </a:cubicBezTo>
                    <a:cubicBezTo>
                      <a:pt x="427" y="7103"/>
                      <a:pt x="367" y="7489"/>
                      <a:pt x="320" y="7871"/>
                    </a:cubicBezTo>
                    <a:cubicBezTo>
                      <a:pt x="261" y="8292"/>
                      <a:pt x="216" y="8718"/>
                      <a:pt x="188" y="9145"/>
                    </a:cubicBezTo>
                    <a:lnTo>
                      <a:pt x="147" y="9629"/>
                    </a:lnTo>
                    <a:cubicBezTo>
                      <a:pt x="122" y="9897"/>
                      <a:pt x="99" y="10162"/>
                      <a:pt x="86" y="10430"/>
                    </a:cubicBezTo>
                    <a:lnTo>
                      <a:pt x="70" y="10634"/>
                    </a:lnTo>
                    <a:cubicBezTo>
                      <a:pt x="49" y="10985"/>
                      <a:pt x="26" y="11330"/>
                      <a:pt x="18" y="11673"/>
                    </a:cubicBezTo>
                    <a:cubicBezTo>
                      <a:pt x="9" y="12066"/>
                      <a:pt x="9" y="12455"/>
                      <a:pt x="9" y="12849"/>
                    </a:cubicBezTo>
                    <a:lnTo>
                      <a:pt x="5" y="13679"/>
                    </a:lnTo>
                    <a:cubicBezTo>
                      <a:pt x="5" y="14233"/>
                      <a:pt x="1" y="14790"/>
                      <a:pt x="9" y="15346"/>
                    </a:cubicBezTo>
                    <a:cubicBezTo>
                      <a:pt x="9" y="15482"/>
                      <a:pt x="15" y="15616"/>
                      <a:pt x="26" y="15752"/>
                    </a:cubicBezTo>
                    <a:lnTo>
                      <a:pt x="33" y="15851"/>
                    </a:lnTo>
                    <a:lnTo>
                      <a:pt x="41" y="16042"/>
                    </a:lnTo>
                    <a:cubicBezTo>
                      <a:pt x="45" y="16172"/>
                      <a:pt x="49" y="16300"/>
                      <a:pt x="56" y="16425"/>
                    </a:cubicBezTo>
                    <a:lnTo>
                      <a:pt x="78" y="16769"/>
                    </a:lnTo>
                    <a:cubicBezTo>
                      <a:pt x="99" y="17059"/>
                      <a:pt x="118" y="17354"/>
                      <a:pt x="147" y="17642"/>
                    </a:cubicBezTo>
                    <a:cubicBezTo>
                      <a:pt x="165" y="17845"/>
                      <a:pt x="188" y="18048"/>
                      <a:pt x="213" y="18245"/>
                    </a:cubicBezTo>
                    <a:lnTo>
                      <a:pt x="247" y="18546"/>
                    </a:lnTo>
                    <a:cubicBezTo>
                      <a:pt x="290" y="18901"/>
                      <a:pt x="324" y="19262"/>
                      <a:pt x="356" y="19622"/>
                    </a:cubicBezTo>
                    <a:cubicBezTo>
                      <a:pt x="411" y="20249"/>
                      <a:pt x="496" y="20874"/>
                      <a:pt x="580" y="21498"/>
                    </a:cubicBezTo>
                    <a:cubicBezTo>
                      <a:pt x="628" y="21898"/>
                      <a:pt x="679" y="22291"/>
                      <a:pt x="734" y="22687"/>
                    </a:cubicBezTo>
                    <a:lnTo>
                      <a:pt x="756" y="22811"/>
                    </a:lnTo>
                    <a:lnTo>
                      <a:pt x="750" y="22811"/>
                    </a:lnTo>
                    <a:cubicBezTo>
                      <a:pt x="763" y="22951"/>
                      <a:pt x="771" y="23013"/>
                      <a:pt x="785" y="23077"/>
                    </a:cubicBezTo>
                    <a:lnTo>
                      <a:pt x="797" y="23175"/>
                    </a:lnTo>
                    <a:lnTo>
                      <a:pt x="807" y="23278"/>
                    </a:lnTo>
                    <a:cubicBezTo>
                      <a:pt x="870" y="23875"/>
                      <a:pt x="939" y="24470"/>
                      <a:pt x="1020" y="25061"/>
                    </a:cubicBezTo>
                    <a:cubicBezTo>
                      <a:pt x="1122" y="25912"/>
                      <a:pt x="1228" y="26742"/>
                      <a:pt x="1390" y="27562"/>
                    </a:cubicBezTo>
                    <a:lnTo>
                      <a:pt x="1508" y="28197"/>
                    </a:lnTo>
                    <a:lnTo>
                      <a:pt x="1626" y="28837"/>
                    </a:lnTo>
                    <a:cubicBezTo>
                      <a:pt x="1677" y="29111"/>
                      <a:pt x="1739" y="29387"/>
                      <a:pt x="1802" y="29661"/>
                    </a:cubicBezTo>
                    <a:lnTo>
                      <a:pt x="1891" y="30061"/>
                    </a:lnTo>
                    <a:cubicBezTo>
                      <a:pt x="1949" y="30356"/>
                      <a:pt x="2022" y="30648"/>
                      <a:pt x="2095" y="30939"/>
                    </a:cubicBezTo>
                    <a:lnTo>
                      <a:pt x="2184" y="31292"/>
                    </a:lnTo>
                    <a:cubicBezTo>
                      <a:pt x="2257" y="31603"/>
                      <a:pt x="2334" y="31915"/>
                      <a:pt x="2415" y="32231"/>
                    </a:cubicBezTo>
                    <a:lnTo>
                      <a:pt x="2488" y="32518"/>
                    </a:lnTo>
                    <a:cubicBezTo>
                      <a:pt x="2547" y="32753"/>
                      <a:pt x="2613" y="32984"/>
                      <a:pt x="2679" y="33218"/>
                    </a:cubicBezTo>
                    <a:cubicBezTo>
                      <a:pt x="2726" y="33381"/>
                      <a:pt x="2775" y="33541"/>
                      <a:pt x="2819" y="33706"/>
                    </a:cubicBezTo>
                    <a:lnTo>
                      <a:pt x="2958" y="34246"/>
                    </a:lnTo>
                    <a:lnTo>
                      <a:pt x="3102" y="34790"/>
                    </a:lnTo>
                    <a:cubicBezTo>
                      <a:pt x="3278" y="35455"/>
                      <a:pt x="3455" y="36117"/>
                      <a:pt x="3634" y="36776"/>
                    </a:cubicBezTo>
                    <a:cubicBezTo>
                      <a:pt x="3736" y="37165"/>
                      <a:pt x="3843" y="37551"/>
                      <a:pt x="3957" y="37939"/>
                    </a:cubicBezTo>
                    <a:cubicBezTo>
                      <a:pt x="4026" y="38182"/>
                      <a:pt x="4107" y="38420"/>
                      <a:pt x="4188" y="38658"/>
                    </a:cubicBezTo>
                    <a:lnTo>
                      <a:pt x="4320" y="39055"/>
                    </a:lnTo>
                    <a:cubicBezTo>
                      <a:pt x="4448" y="39448"/>
                      <a:pt x="4585" y="39837"/>
                      <a:pt x="4734" y="40221"/>
                    </a:cubicBezTo>
                    <a:lnTo>
                      <a:pt x="4793" y="40373"/>
                    </a:lnTo>
                    <a:cubicBezTo>
                      <a:pt x="4915" y="40672"/>
                      <a:pt x="5032" y="40974"/>
                      <a:pt x="5146" y="41275"/>
                    </a:cubicBezTo>
                    <a:cubicBezTo>
                      <a:pt x="5428" y="42042"/>
                      <a:pt x="5719" y="42810"/>
                      <a:pt x="6027" y="43565"/>
                    </a:cubicBezTo>
                    <a:cubicBezTo>
                      <a:pt x="6170" y="43922"/>
                      <a:pt x="6324" y="44270"/>
                      <a:pt x="6478" y="44620"/>
                    </a:cubicBezTo>
                    <a:lnTo>
                      <a:pt x="6711" y="45141"/>
                    </a:lnTo>
                    <a:cubicBezTo>
                      <a:pt x="6916" y="45622"/>
                      <a:pt x="7176" y="46107"/>
                      <a:pt x="7385" y="46496"/>
                    </a:cubicBezTo>
                    <a:cubicBezTo>
                      <a:pt x="7466" y="46647"/>
                      <a:pt x="7554" y="46789"/>
                      <a:pt x="7643" y="46932"/>
                    </a:cubicBezTo>
                    <a:cubicBezTo>
                      <a:pt x="7732" y="47075"/>
                      <a:pt x="7818" y="47219"/>
                      <a:pt x="7895" y="47366"/>
                    </a:cubicBezTo>
                    <a:cubicBezTo>
                      <a:pt x="8050" y="47648"/>
                      <a:pt x="8193" y="47942"/>
                      <a:pt x="8320" y="48236"/>
                    </a:cubicBezTo>
                    <a:cubicBezTo>
                      <a:pt x="8324" y="48239"/>
                      <a:pt x="8357" y="48308"/>
                      <a:pt x="8361" y="48308"/>
                    </a:cubicBezTo>
                    <a:cubicBezTo>
                      <a:pt x="8369" y="48308"/>
                      <a:pt x="8393" y="48360"/>
                      <a:pt x="8397" y="48364"/>
                    </a:cubicBezTo>
                    <a:cubicBezTo>
                      <a:pt x="8427" y="48570"/>
                      <a:pt x="8461" y="48683"/>
                      <a:pt x="8515" y="48779"/>
                    </a:cubicBezTo>
                    <a:cubicBezTo>
                      <a:pt x="8603" y="48924"/>
                      <a:pt x="8761" y="49014"/>
                      <a:pt x="8931" y="49018"/>
                    </a:cubicBezTo>
                    <a:cubicBezTo>
                      <a:pt x="8974" y="49017"/>
                      <a:pt x="9018" y="49010"/>
                      <a:pt x="9059" y="48996"/>
                    </a:cubicBezTo>
                    <a:cubicBezTo>
                      <a:pt x="9242" y="48941"/>
                      <a:pt x="9359" y="48815"/>
                      <a:pt x="9404" y="48643"/>
                    </a:cubicBezTo>
                    <a:cubicBezTo>
                      <a:pt x="9433" y="48530"/>
                      <a:pt x="9429" y="48415"/>
                      <a:pt x="9422" y="48332"/>
                    </a:cubicBezTo>
                    <a:cubicBezTo>
                      <a:pt x="9412" y="48119"/>
                      <a:pt x="9392" y="47909"/>
                      <a:pt x="9367" y="47700"/>
                    </a:cubicBezTo>
                    <a:cubicBezTo>
                      <a:pt x="9323" y="47392"/>
                      <a:pt x="9276" y="47083"/>
                      <a:pt x="9227" y="46775"/>
                    </a:cubicBezTo>
                    <a:lnTo>
                      <a:pt x="9172" y="46419"/>
                    </a:lnTo>
                    <a:cubicBezTo>
                      <a:pt x="9118" y="45945"/>
                      <a:pt x="9106" y="45471"/>
                      <a:pt x="9102" y="45112"/>
                    </a:cubicBezTo>
                    <a:cubicBezTo>
                      <a:pt x="9095" y="44660"/>
                      <a:pt x="9095" y="44205"/>
                      <a:pt x="9095" y="43754"/>
                    </a:cubicBezTo>
                    <a:lnTo>
                      <a:pt x="9095" y="43368"/>
                    </a:lnTo>
                    <a:cubicBezTo>
                      <a:pt x="9091" y="43114"/>
                      <a:pt x="9091" y="42858"/>
                      <a:pt x="9095" y="42605"/>
                    </a:cubicBezTo>
                    <a:cubicBezTo>
                      <a:pt x="9098" y="42215"/>
                      <a:pt x="9120" y="41825"/>
                      <a:pt x="9161" y="41437"/>
                    </a:cubicBezTo>
                    <a:cubicBezTo>
                      <a:pt x="9197" y="41198"/>
                      <a:pt x="9242" y="40960"/>
                      <a:pt x="9286" y="40721"/>
                    </a:cubicBezTo>
                    <a:cubicBezTo>
                      <a:pt x="9323" y="40546"/>
                      <a:pt x="9355" y="40369"/>
                      <a:pt x="9384" y="40193"/>
                    </a:cubicBezTo>
                    <a:cubicBezTo>
                      <a:pt x="9476" y="39679"/>
                      <a:pt x="9557" y="39219"/>
                      <a:pt x="9685" y="38783"/>
                    </a:cubicBezTo>
                    <a:cubicBezTo>
                      <a:pt x="9946" y="37906"/>
                      <a:pt x="10273" y="37072"/>
                      <a:pt x="10639" y="36151"/>
                    </a:cubicBezTo>
                    <a:lnTo>
                      <a:pt x="10688" y="36004"/>
                    </a:lnTo>
                    <a:lnTo>
                      <a:pt x="10699" y="36007"/>
                    </a:lnTo>
                    <a:lnTo>
                      <a:pt x="10786" y="35806"/>
                    </a:lnTo>
                    <a:cubicBezTo>
                      <a:pt x="10907" y="35527"/>
                      <a:pt x="11029" y="35247"/>
                      <a:pt x="11162" y="34973"/>
                    </a:cubicBezTo>
                    <a:cubicBezTo>
                      <a:pt x="11306" y="34681"/>
                      <a:pt x="11475" y="34403"/>
                      <a:pt x="11664" y="34139"/>
                    </a:cubicBezTo>
                    <a:cubicBezTo>
                      <a:pt x="11767" y="34007"/>
                      <a:pt x="11875" y="33883"/>
                      <a:pt x="11980" y="33757"/>
                    </a:cubicBezTo>
                    <a:cubicBezTo>
                      <a:pt x="12055" y="33792"/>
                      <a:pt x="12132" y="33821"/>
                      <a:pt x="12212" y="33842"/>
                    </a:cubicBezTo>
                    <a:cubicBezTo>
                      <a:pt x="12298" y="33859"/>
                      <a:pt x="12385" y="33867"/>
                      <a:pt x="12474" y="33867"/>
                    </a:cubicBezTo>
                    <a:cubicBezTo>
                      <a:pt x="12481" y="33867"/>
                      <a:pt x="12487" y="33867"/>
                      <a:pt x="12494" y="33867"/>
                    </a:cubicBezTo>
                    <a:lnTo>
                      <a:pt x="12608" y="33867"/>
                    </a:lnTo>
                    <a:cubicBezTo>
                      <a:pt x="12831" y="33850"/>
                      <a:pt x="13052" y="33842"/>
                      <a:pt x="13276" y="33838"/>
                    </a:cubicBezTo>
                    <a:cubicBezTo>
                      <a:pt x="13418" y="33834"/>
                      <a:pt x="13560" y="33830"/>
                      <a:pt x="13701" y="33830"/>
                    </a:cubicBezTo>
                    <a:cubicBezTo>
                      <a:pt x="13713" y="33830"/>
                      <a:pt x="13726" y="33830"/>
                      <a:pt x="13738" y="33830"/>
                    </a:cubicBezTo>
                    <a:cubicBezTo>
                      <a:pt x="13899" y="33830"/>
                      <a:pt x="14060" y="33838"/>
                      <a:pt x="14220" y="33852"/>
                    </a:cubicBezTo>
                    <a:cubicBezTo>
                      <a:pt x="14375" y="33873"/>
                      <a:pt x="14531" y="33906"/>
                      <a:pt x="14681" y="33952"/>
                    </a:cubicBezTo>
                    <a:cubicBezTo>
                      <a:pt x="14829" y="34025"/>
                      <a:pt x="14970" y="34111"/>
                      <a:pt x="15104" y="34208"/>
                    </a:cubicBezTo>
                    <a:cubicBezTo>
                      <a:pt x="15301" y="34374"/>
                      <a:pt x="15480" y="34562"/>
                      <a:pt x="15636" y="34769"/>
                    </a:cubicBezTo>
                    <a:lnTo>
                      <a:pt x="15697" y="34849"/>
                    </a:lnTo>
                    <a:lnTo>
                      <a:pt x="15762" y="34934"/>
                    </a:lnTo>
                    <a:cubicBezTo>
                      <a:pt x="16012" y="35263"/>
                      <a:pt x="16221" y="35620"/>
                      <a:pt x="16387" y="35999"/>
                    </a:cubicBezTo>
                    <a:lnTo>
                      <a:pt x="16596" y="36457"/>
                    </a:lnTo>
                    <a:cubicBezTo>
                      <a:pt x="16736" y="36761"/>
                      <a:pt x="16876" y="37066"/>
                      <a:pt x="17006" y="37376"/>
                    </a:cubicBezTo>
                    <a:lnTo>
                      <a:pt x="16979" y="37254"/>
                    </a:lnTo>
                    <a:lnTo>
                      <a:pt x="16979" y="37254"/>
                    </a:lnTo>
                    <a:cubicBezTo>
                      <a:pt x="17026" y="37419"/>
                      <a:pt x="17085" y="37576"/>
                      <a:pt x="17144" y="37738"/>
                    </a:cubicBezTo>
                    <a:cubicBezTo>
                      <a:pt x="17199" y="37888"/>
                      <a:pt x="17259" y="38036"/>
                      <a:pt x="17317" y="38186"/>
                    </a:cubicBezTo>
                    <a:cubicBezTo>
                      <a:pt x="17453" y="38515"/>
                      <a:pt x="17570" y="38850"/>
                      <a:pt x="17688" y="39191"/>
                    </a:cubicBezTo>
                    <a:lnTo>
                      <a:pt x="17834" y="39648"/>
                    </a:lnTo>
                    <a:cubicBezTo>
                      <a:pt x="17897" y="39842"/>
                      <a:pt x="17960" y="40033"/>
                      <a:pt x="18027" y="40227"/>
                    </a:cubicBezTo>
                    <a:cubicBezTo>
                      <a:pt x="18136" y="40547"/>
                      <a:pt x="18264" y="40862"/>
                      <a:pt x="18393" y="41177"/>
                    </a:cubicBezTo>
                    <a:cubicBezTo>
                      <a:pt x="18610" y="41706"/>
                      <a:pt x="18782" y="42265"/>
                      <a:pt x="18947" y="42803"/>
                    </a:cubicBezTo>
                    <a:lnTo>
                      <a:pt x="19097" y="43282"/>
                    </a:lnTo>
                    <a:cubicBezTo>
                      <a:pt x="19195" y="43578"/>
                      <a:pt x="19276" y="43882"/>
                      <a:pt x="19340" y="44188"/>
                    </a:cubicBezTo>
                    <a:lnTo>
                      <a:pt x="19389" y="44445"/>
                    </a:lnTo>
                    <a:cubicBezTo>
                      <a:pt x="19428" y="44658"/>
                      <a:pt x="19468" y="44874"/>
                      <a:pt x="19519" y="45091"/>
                    </a:cubicBezTo>
                    <a:cubicBezTo>
                      <a:pt x="19549" y="45219"/>
                      <a:pt x="19586" y="45347"/>
                      <a:pt x="19619" y="45481"/>
                    </a:cubicBezTo>
                    <a:cubicBezTo>
                      <a:pt x="19636" y="45534"/>
                      <a:pt x="19651" y="45589"/>
                      <a:pt x="19663" y="45645"/>
                    </a:cubicBezTo>
                    <a:cubicBezTo>
                      <a:pt x="19729" y="45913"/>
                      <a:pt x="19868" y="46068"/>
                      <a:pt x="20055" y="46122"/>
                    </a:cubicBezTo>
                    <a:cubicBezTo>
                      <a:pt x="20095" y="46132"/>
                      <a:pt x="20135" y="46135"/>
                      <a:pt x="20176" y="46137"/>
                    </a:cubicBezTo>
                    <a:cubicBezTo>
                      <a:pt x="20316" y="46137"/>
                      <a:pt x="20444" y="46086"/>
                      <a:pt x="20521" y="45997"/>
                    </a:cubicBezTo>
                    <a:cubicBezTo>
                      <a:pt x="20650" y="45847"/>
                      <a:pt x="20671" y="45725"/>
                      <a:pt x="20693" y="45538"/>
                    </a:cubicBezTo>
                    <a:cubicBezTo>
                      <a:pt x="20712" y="45392"/>
                      <a:pt x="20734" y="45231"/>
                      <a:pt x="20752" y="45073"/>
                    </a:cubicBezTo>
                    <a:cubicBezTo>
                      <a:pt x="20793" y="44772"/>
                      <a:pt x="20829" y="44401"/>
                      <a:pt x="20862" y="44031"/>
                    </a:cubicBezTo>
                    <a:lnTo>
                      <a:pt x="20910" y="43524"/>
                    </a:lnTo>
                    <a:cubicBezTo>
                      <a:pt x="20968" y="42933"/>
                      <a:pt x="21038" y="42342"/>
                      <a:pt x="21116" y="41751"/>
                    </a:cubicBezTo>
                    <a:lnTo>
                      <a:pt x="21116" y="41751"/>
                    </a:lnTo>
                    <a:lnTo>
                      <a:pt x="21113" y="41761"/>
                    </a:lnTo>
                    <a:cubicBezTo>
                      <a:pt x="21152" y="41479"/>
                      <a:pt x="21199" y="41197"/>
                      <a:pt x="21248" y="40913"/>
                    </a:cubicBezTo>
                    <a:cubicBezTo>
                      <a:pt x="21303" y="40594"/>
                      <a:pt x="21357" y="40271"/>
                      <a:pt x="21402" y="39948"/>
                    </a:cubicBezTo>
                    <a:lnTo>
                      <a:pt x="21402" y="39948"/>
                    </a:lnTo>
                    <a:lnTo>
                      <a:pt x="21398" y="39967"/>
                    </a:lnTo>
                    <a:lnTo>
                      <a:pt x="21446" y="39610"/>
                    </a:lnTo>
                    <a:lnTo>
                      <a:pt x="21475" y="39394"/>
                    </a:lnTo>
                    <a:lnTo>
                      <a:pt x="21495" y="39258"/>
                    </a:lnTo>
                    <a:lnTo>
                      <a:pt x="21506" y="39166"/>
                    </a:lnTo>
                    <a:lnTo>
                      <a:pt x="21543" y="38927"/>
                    </a:lnTo>
                    <a:cubicBezTo>
                      <a:pt x="21584" y="38670"/>
                      <a:pt x="21620" y="38414"/>
                      <a:pt x="21641" y="38153"/>
                    </a:cubicBezTo>
                    <a:lnTo>
                      <a:pt x="21655" y="37929"/>
                    </a:lnTo>
                    <a:cubicBezTo>
                      <a:pt x="21678" y="37595"/>
                      <a:pt x="21704" y="37258"/>
                      <a:pt x="21747" y="36919"/>
                    </a:cubicBezTo>
                    <a:lnTo>
                      <a:pt x="21773" y="36736"/>
                    </a:lnTo>
                    <a:cubicBezTo>
                      <a:pt x="21818" y="36438"/>
                      <a:pt x="21862" y="36134"/>
                      <a:pt x="21883" y="35833"/>
                    </a:cubicBezTo>
                    <a:cubicBezTo>
                      <a:pt x="21895" y="35697"/>
                      <a:pt x="21901" y="35557"/>
                      <a:pt x="21905" y="35421"/>
                    </a:cubicBezTo>
                    <a:cubicBezTo>
                      <a:pt x="21916" y="35216"/>
                      <a:pt x="21927" y="35011"/>
                      <a:pt x="21948" y="34805"/>
                    </a:cubicBezTo>
                    <a:lnTo>
                      <a:pt x="21948" y="34805"/>
                    </a:lnTo>
                    <a:lnTo>
                      <a:pt x="21944" y="34816"/>
                    </a:lnTo>
                    <a:cubicBezTo>
                      <a:pt x="22001" y="34453"/>
                      <a:pt x="22066" y="34093"/>
                      <a:pt x="22147" y="33734"/>
                    </a:cubicBezTo>
                    <a:lnTo>
                      <a:pt x="22423" y="32522"/>
                    </a:lnTo>
                    <a:cubicBezTo>
                      <a:pt x="22488" y="32237"/>
                      <a:pt x="22567" y="31957"/>
                      <a:pt x="22648" y="31694"/>
                    </a:cubicBezTo>
                    <a:lnTo>
                      <a:pt x="22896" y="30268"/>
                    </a:lnTo>
                    <a:lnTo>
                      <a:pt x="23146" y="28822"/>
                    </a:lnTo>
                    <a:lnTo>
                      <a:pt x="23314" y="27856"/>
                    </a:lnTo>
                    <a:lnTo>
                      <a:pt x="23507" y="26763"/>
                    </a:lnTo>
                    <a:lnTo>
                      <a:pt x="23692" y="25672"/>
                    </a:lnTo>
                    <a:lnTo>
                      <a:pt x="23792" y="25132"/>
                    </a:lnTo>
                    <a:lnTo>
                      <a:pt x="23891" y="24585"/>
                    </a:lnTo>
                    <a:lnTo>
                      <a:pt x="23920" y="24419"/>
                    </a:lnTo>
                    <a:lnTo>
                      <a:pt x="23968" y="24185"/>
                    </a:lnTo>
                    <a:lnTo>
                      <a:pt x="24016" y="23932"/>
                    </a:lnTo>
                    <a:lnTo>
                      <a:pt x="24045" y="23804"/>
                    </a:lnTo>
                    <a:cubicBezTo>
                      <a:pt x="24094" y="23568"/>
                      <a:pt x="24137" y="23341"/>
                      <a:pt x="24211" y="23113"/>
                    </a:cubicBezTo>
                    <a:cubicBezTo>
                      <a:pt x="24218" y="23077"/>
                      <a:pt x="24232" y="23041"/>
                      <a:pt x="24252" y="23010"/>
                    </a:cubicBezTo>
                    <a:lnTo>
                      <a:pt x="24262" y="22904"/>
                    </a:lnTo>
                    <a:lnTo>
                      <a:pt x="24273" y="22721"/>
                    </a:lnTo>
                    <a:lnTo>
                      <a:pt x="24295" y="22376"/>
                    </a:lnTo>
                    <a:lnTo>
                      <a:pt x="24305" y="22196"/>
                    </a:lnTo>
                    <a:cubicBezTo>
                      <a:pt x="24331" y="21854"/>
                      <a:pt x="24358" y="21509"/>
                      <a:pt x="24380" y="21168"/>
                    </a:cubicBezTo>
                    <a:cubicBezTo>
                      <a:pt x="24419" y="20588"/>
                      <a:pt x="24467" y="20007"/>
                      <a:pt x="24514" y="19428"/>
                    </a:cubicBezTo>
                    <a:lnTo>
                      <a:pt x="24547" y="19007"/>
                    </a:lnTo>
                    <a:cubicBezTo>
                      <a:pt x="24596" y="18431"/>
                      <a:pt x="24658" y="17859"/>
                      <a:pt x="24722" y="17288"/>
                    </a:cubicBezTo>
                    <a:cubicBezTo>
                      <a:pt x="24733" y="17101"/>
                      <a:pt x="24742" y="16916"/>
                      <a:pt x="24746" y="16726"/>
                    </a:cubicBezTo>
                    <a:lnTo>
                      <a:pt x="24772" y="16117"/>
                    </a:lnTo>
                    <a:cubicBezTo>
                      <a:pt x="24782" y="15861"/>
                      <a:pt x="24794" y="15600"/>
                      <a:pt x="24802" y="15342"/>
                    </a:cubicBezTo>
                    <a:cubicBezTo>
                      <a:pt x="24807" y="14868"/>
                      <a:pt x="24807" y="14393"/>
                      <a:pt x="24807" y="13919"/>
                    </a:cubicBezTo>
                    <a:cubicBezTo>
                      <a:pt x="24807" y="13672"/>
                      <a:pt x="24819" y="13423"/>
                      <a:pt x="24831" y="13177"/>
                    </a:cubicBezTo>
                    <a:cubicBezTo>
                      <a:pt x="24839" y="12983"/>
                      <a:pt x="24845" y="12791"/>
                      <a:pt x="24849" y="12596"/>
                    </a:cubicBezTo>
                    <a:lnTo>
                      <a:pt x="24853" y="12377"/>
                    </a:lnTo>
                    <a:cubicBezTo>
                      <a:pt x="24853" y="12226"/>
                      <a:pt x="24856" y="12080"/>
                      <a:pt x="24860" y="11932"/>
                    </a:cubicBezTo>
                    <a:lnTo>
                      <a:pt x="24875" y="11599"/>
                    </a:lnTo>
                    <a:lnTo>
                      <a:pt x="24890" y="11262"/>
                    </a:lnTo>
                    <a:cubicBezTo>
                      <a:pt x="24912" y="10472"/>
                      <a:pt x="24908" y="9683"/>
                      <a:pt x="24908" y="8893"/>
                    </a:cubicBezTo>
                    <a:lnTo>
                      <a:pt x="24908" y="8362"/>
                    </a:lnTo>
                    <a:cubicBezTo>
                      <a:pt x="24908" y="8007"/>
                      <a:pt x="24900" y="7536"/>
                      <a:pt x="24845" y="7077"/>
                    </a:cubicBezTo>
                    <a:cubicBezTo>
                      <a:pt x="24798" y="6659"/>
                      <a:pt x="24754" y="6241"/>
                      <a:pt x="24714" y="5821"/>
                    </a:cubicBezTo>
                    <a:cubicBezTo>
                      <a:pt x="24622" y="4966"/>
                      <a:pt x="24533" y="4196"/>
                      <a:pt x="24329" y="3427"/>
                    </a:cubicBezTo>
                    <a:cubicBezTo>
                      <a:pt x="24254" y="3157"/>
                      <a:pt x="24152" y="2897"/>
                      <a:pt x="24045" y="2639"/>
                    </a:cubicBezTo>
                    <a:lnTo>
                      <a:pt x="23994" y="2503"/>
                    </a:lnTo>
                    <a:lnTo>
                      <a:pt x="23942" y="2383"/>
                    </a:lnTo>
                    <a:cubicBezTo>
                      <a:pt x="23848" y="2147"/>
                      <a:pt x="23744" y="1900"/>
                      <a:pt x="23590" y="1696"/>
                    </a:cubicBezTo>
                    <a:cubicBezTo>
                      <a:pt x="23504" y="1576"/>
                      <a:pt x="23407" y="1464"/>
                      <a:pt x="23300" y="1360"/>
                    </a:cubicBezTo>
                    <a:cubicBezTo>
                      <a:pt x="23231" y="1295"/>
                      <a:pt x="23158" y="1234"/>
                      <a:pt x="23083" y="1171"/>
                    </a:cubicBezTo>
                    <a:lnTo>
                      <a:pt x="22988" y="1106"/>
                    </a:lnTo>
                    <a:lnTo>
                      <a:pt x="22995" y="1098"/>
                    </a:lnTo>
                    <a:cubicBezTo>
                      <a:pt x="22959" y="1065"/>
                      <a:pt x="22920" y="1034"/>
                      <a:pt x="22879" y="1005"/>
                    </a:cubicBezTo>
                    <a:cubicBezTo>
                      <a:pt x="22816" y="951"/>
                      <a:pt x="22751" y="902"/>
                      <a:pt x="22680" y="859"/>
                    </a:cubicBezTo>
                    <a:cubicBezTo>
                      <a:pt x="22548" y="774"/>
                      <a:pt x="22401" y="723"/>
                      <a:pt x="22288" y="685"/>
                    </a:cubicBezTo>
                    <a:cubicBezTo>
                      <a:pt x="22089" y="615"/>
                      <a:pt x="21858" y="575"/>
                      <a:pt x="21552" y="562"/>
                    </a:cubicBezTo>
                    <a:lnTo>
                      <a:pt x="21550" y="562"/>
                    </a:lnTo>
                    <a:cubicBezTo>
                      <a:pt x="21271" y="562"/>
                      <a:pt x="21050" y="648"/>
                      <a:pt x="20845" y="741"/>
                    </a:cubicBezTo>
                    <a:cubicBezTo>
                      <a:pt x="20680" y="818"/>
                      <a:pt x="20518" y="903"/>
                      <a:pt x="20360" y="991"/>
                    </a:cubicBezTo>
                    <a:cubicBezTo>
                      <a:pt x="20265" y="1042"/>
                      <a:pt x="20169" y="1100"/>
                      <a:pt x="20074" y="1155"/>
                    </a:cubicBezTo>
                    <a:cubicBezTo>
                      <a:pt x="19960" y="1226"/>
                      <a:pt x="19846" y="1291"/>
                      <a:pt x="19729" y="1354"/>
                    </a:cubicBezTo>
                    <a:lnTo>
                      <a:pt x="19424" y="1512"/>
                    </a:lnTo>
                    <a:cubicBezTo>
                      <a:pt x="19280" y="1585"/>
                      <a:pt x="19142" y="1659"/>
                      <a:pt x="18999" y="1737"/>
                    </a:cubicBezTo>
                    <a:cubicBezTo>
                      <a:pt x="18926" y="1776"/>
                      <a:pt x="18853" y="1809"/>
                      <a:pt x="18778" y="1845"/>
                    </a:cubicBezTo>
                    <a:lnTo>
                      <a:pt x="18650" y="1908"/>
                    </a:lnTo>
                    <a:lnTo>
                      <a:pt x="18489" y="1989"/>
                    </a:lnTo>
                    <a:cubicBezTo>
                      <a:pt x="18425" y="2022"/>
                      <a:pt x="18360" y="2056"/>
                      <a:pt x="18295" y="2085"/>
                    </a:cubicBezTo>
                    <a:cubicBezTo>
                      <a:pt x="18106" y="2162"/>
                      <a:pt x="17891" y="2217"/>
                      <a:pt x="17619" y="2261"/>
                    </a:cubicBezTo>
                    <a:cubicBezTo>
                      <a:pt x="17534" y="2269"/>
                      <a:pt x="17446" y="2273"/>
                      <a:pt x="17362" y="2273"/>
                    </a:cubicBezTo>
                    <a:cubicBezTo>
                      <a:pt x="17297" y="2273"/>
                      <a:pt x="17232" y="2269"/>
                      <a:pt x="17166" y="2261"/>
                    </a:cubicBezTo>
                    <a:cubicBezTo>
                      <a:pt x="17089" y="2249"/>
                      <a:pt x="17015" y="2230"/>
                      <a:pt x="16943" y="2202"/>
                    </a:cubicBezTo>
                    <a:cubicBezTo>
                      <a:pt x="16826" y="2141"/>
                      <a:pt x="16714" y="2069"/>
                      <a:pt x="16608" y="1991"/>
                    </a:cubicBezTo>
                    <a:cubicBezTo>
                      <a:pt x="16494" y="1895"/>
                      <a:pt x="16381" y="1796"/>
                      <a:pt x="16275" y="1693"/>
                    </a:cubicBezTo>
                    <a:lnTo>
                      <a:pt x="16110" y="1542"/>
                    </a:lnTo>
                    <a:cubicBezTo>
                      <a:pt x="16017" y="1462"/>
                      <a:pt x="15926" y="1377"/>
                      <a:pt x="15834" y="1289"/>
                    </a:cubicBezTo>
                    <a:cubicBezTo>
                      <a:pt x="15706" y="1157"/>
                      <a:pt x="15569" y="1035"/>
                      <a:pt x="15422" y="925"/>
                    </a:cubicBezTo>
                    <a:cubicBezTo>
                      <a:pt x="15351" y="874"/>
                      <a:pt x="15276" y="827"/>
                      <a:pt x="15199" y="787"/>
                    </a:cubicBezTo>
                    <a:lnTo>
                      <a:pt x="15055" y="702"/>
                    </a:lnTo>
                    <a:cubicBezTo>
                      <a:pt x="15000" y="653"/>
                      <a:pt x="14949" y="602"/>
                      <a:pt x="14901" y="547"/>
                    </a:cubicBezTo>
                    <a:cubicBezTo>
                      <a:pt x="14856" y="499"/>
                      <a:pt x="14811" y="452"/>
                      <a:pt x="14762" y="409"/>
                    </a:cubicBezTo>
                    <a:cubicBezTo>
                      <a:pt x="14568" y="217"/>
                      <a:pt x="14340" y="92"/>
                      <a:pt x="14102" y="44"/>
                    </a:cubicBezTo>
                    <a:cubicBezTo>
                      <a:pt x="13968" y="15"/>
                      <a:pt x="13833" y="1"/>
                      <a:pt x="13698" y="1"/>
                    </a:cubicBezTo>
                    <a:cubicBezTo>
                      <a:pt x="13692" y="1"/>
                      <a:pt x="13686" y="1"/>
                      <a:pt x="13680" y="1"/>
                    </a:cubicBezTo>
                    <a:cubicBezTo>
                      <a:pt x="13673" y="1"/>
                      <a:pt x="13666" y="1"/>
                      <a:pt x="13659" y="1"/>
                    </a:cubicBezTo>
                    <a:close/>
                  </a:path>
                </a:pathLst>
              </a:custGeom>
              <a:solidFill>
                <a:srgbClr val="ADC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1" name="Google Shape;1675;p43"/>
              <p:cNvSpPr/>
              <p:nvPr/>
            </p:nvSpPr>
            <p:spPr>
              <a:xfrm>
                <a:off x="2528775" y="330775"/>
                <a:ext cx="592900" cy="1233550"/>
              </a:xfrm>
              <a:custGeom>
                <a:avLst/>
                <a:gdLst/>
                <a:ahLst/>
                <a:cxnLst/>
                <a:rect l="l" t="t" r="r" b="b"/>
                <a:pathLst>
                  <a:path w="23716" h="49342" extrusionOk="0">
                    <a:moveTo>
                      <a:pt x="6396" y="26982"/>
                    </a:moveTo>
                    <a:lnTo>
                      <a:pt x="6379" y="27107"/>
                    </a:lnTo>
                    <a:lnTo>
                      <a:pt x="6391" y="27028"/>
                    </a:lnTo>
                    <a:lnTo>
                      <a:pt x="6396" y="26982"/>
                    </a:lnTo>
                    <a:close/>
                    <a:moveTo>
                      <a:pt x="12482" y="0"/>
                    </a:moveTo>
                    <a:cubicBezTo>
                      <a:pt x="12444" y="0"/>
                      <a:pt x="12407" y="1"/>
                      <a:pt x="12371" y="4"/>
                    </a:cubicBezTo>
                    <a:cubicBezTo>
                      <a:pt x="11967" y="31"/>
                      <a:pt x="11619" y="169"/>
                      <a:pt x="11303" y="313"/>
                    </a:cubicBezTo>
                    <a:cubicBezTo>
                      <a:pt x="10938" y="482"/>
                      <a:pt x="10598" y="698"/>
                      <a:pt x="10288" y="953"/>
                    </a:cubicBezTo>
                    <a:cubicBezTo>
                      <a:pt x="10089" y="1116"/>
                      <a:pt x="9917" y="1306"/>
                      <a:pt x="9747" y="1493"/>
                    </a:cubicBezTo>
                    <a:cubicBezTo>
                      <a:pt x="9603" y="1654"/>
                      <a:pt x="9485" y="1775"/>
                      <a:pt x="9368" y="1898"/>
                    </a:cubicBezTo>
                    <a:lnTo>
                      <a:pt x="9114" y="2162"/>
                    </a:lnTo>
                    <a:cubicBezTo>
                      <a:pt x="8923" y="2364"/>
                      <a:pt x="8739" y="2557"/>
                      <a:pt x="8532" y="2741"/>
                    </a:cubicBezTo>
                    <a:cubicBezTo>
                      <a:pt x="8415" y="2839"/>
                      <a:pt x="8297" y="2939"/>
                      <a:pt x="8176" y="3034"/>
                    </a:cubicBezTo>
                    <a:cubicBezTo>
                      <a:pt x="7921" y="3230"/>
                      <a:pt x="7653" y="3439"/>
                      <a:pt x="7352" y="3581"/>
                    </a:cubicBezTo>
                    <a:cubicBezTo>
                      <a:pt x="7225" y="3630"/>
                      <a:pt x="7095" y="3663"/>
                      <a:pt x="6960" y="3679"/>
                    </a:cubicBezTo>
                    <a:cubicBezTo>
                      <a:pt x="6749" y="3701"/>
                      <a:pt x="6539" y="3713"/>
                      <a:pt x="6327" y="3713"/>
                    </a:cubicBezTo>
                    <a:cubicBezTo>
                      <a:pt x="6134" y="3713"/>
                      <a:pt x="5942" y="3704"/>
                      <a:pt x="5751" y="3687"/>
                    </a:cubicBezTo>
                    <a:cubicBezTo>
                      <a:pt x="5574" y="3660"/>
                      <a:pt x="5395" y="3630"/>
                      <a:pt x="5228" y="3581"/>
                    </a:cubicBezTo>
                    <a:cubicBezTo>
                      <a:pt x="5143" y="3489"/>
                      <a:pt x="5024" y="3435"/>
                      <a:pt x="4901" y="3435"/>
                    </a:cubicBezTo>
                    <a:cubicBezTo>
                      <a:pt x="4898" y="3435"/>
                      <a:pt x="4895" y="3436"/>
                      <a:pt x="4892" y="3436"/>
                    </a:cubicBezTo>
                    <a:cubicBezTo>
                      <a:pt x="4803" y="3436"/>
                      <a:pt x="4717" y="3459"/>
                      <a:pt x="4639" y="3504"/>
                    </a:cubicBezTo>
                    <a:cubicBezTo>
                      <a:pt x="4607" y="3487"/>
                      <a:pt x="4570" y="3472"/>
                      <a:pt x="4534" y="3463"/>
                    </a:cubicBezTo>
                    <a:cubicBezTo>
                      <a:pt x="4507" y="3368"/>
                      <a:pt x="4439" y="3287"/>
                      <a:pt x="4331" y="3211"/>
                    </a:cubicBezTo>
                    <a:cubicBezTo>
                      <a:pt x="4266" y="3162"/>
                      <a:pt x="4182" y="3132"/>
                      <a:pt x="4102" y="3106"/>
                    </a:cubicBezTo>
                    <a:cubicBezTo>
                      <a:pt x="3741" y="2966"/>
                      <a:pt x="3445" y="2896"/>
                      <a:pt x="3178" y="2875"/>
                    </a:cubicBezTo>
                    <a:cubicBezTo>
                      <a:pt x="3105" y="2868"/>
                      <a:pt x="3032" y="2868"/>
                      <a:pt x="2961" y="2868"/>
                    </a:cubicBezTo>
                    <a:cubicBezTo>
                      <a:pt x="2948" y="2868"/>
                      <a:pt x="2936" y="2868"/>
                      <a:pt x="2923" y="2868"/>
                    </a:cubicBezTo>
                    <a:cubicBezTo>
                      <a:pt x="2799" y="2868"/>
                      <a:pt x="2674" y="2880"/>
                      <a:pt x="2552" y="2901"/>
                    </a:cubicBezTo>
                    <a:cubicBezTo>
                      <a:pt x="2353" y="2940"/>
                      <a:pt x="2161" y="3005"/>
                      <a:pt x="1928" y="3111"/>
                    </a:cubicBezTo>
                    <a:cubicBezTo>
                      <a:pt x="1757" y="3190"/>
                      <a:pt x="1588" y="3300"/>
                      <a:pt x="1383" y="3464"/>
                    </a:cubicBezTo>
                    <a:cubicBezTo>
                      <a:pt x="1254" y="3572"/>
                      <a:pt x="1154" y="3711"/>
                      <a:pt x="1094" y="3868"/>
                    </a:cubicBezTo>
                    <a:cubicBezTo>
                      <a:pt x="1081" y="3910"/>
                      <a:pt x="1075" y="3953"/>
                      <a:pt x="1072" y="3996"/>
                    </a:cubicBezTo>
                    <a:cubicBezTo>
                      <a:pt x="931" y="4080"/>
                      <a:pt x="797" y="4174"/>
                      <a:pt x="672" y="4280"/>
                    </a:cubicBezTo>
                    <a:cubicBezTo>
                      <a:pt x="557" y="4373"/>
                      <a:pt x="448" y="4475"/>
                      <a:pt x="349" y="4585"/>
                    </a:cubicBezTo>
                    <a:cubicBezTo>
                      <a:pt x="286" y="4657"/>
                      <a:pt x="229" y="4738"/>
                      <a:pt x="173" y="4816"/>
                    </a:cubicBezTo>
                    <a:cubicBezTo>
                      <a:pt x="0" y="5045"/>
                      <a:pt x="67" y="5372"/>
                      <a:pt x="315" y="5513"/>
                    </a:cubicBezTo>
                    <a:cubicBezTo>
                      <a:pt x="386" y="5555"/>
                      <a:pt x="469" y="5578"/>
                      <a:pt x="551" y="5578"/>
                    </a:cubicBezTo>
                    <a:cubicBezTo>
                      <a:pt x="554" y="5578"/>
                      <a:pt x="556" y="5578"/>
                      <a:pt x="558" y="5578"/>
                    </a:cubicBezTo>
                    <a:cubicBezTo>
                      <a:pt x="600" y="5578"/>
                      <a:pt x="642" y="5573"/>
                      <a:pt x="682" y="5562"/>
                    </a:cubicBezTo>
                    <a:cubicBezTo>
                      <a:pt x="812" y="5525"/>
                      <a:pt x="890" y="5447"/>
                      <a:pt x="970" y="5342"/>
                    </a:cubicBezTo>
                    <a:lnTo>
                      <a:pt x="1060" y="5232"/>
                    </a:lnTo>
                    <a:lnTo>
                      <a:pt x="1124" y="5155"/>
                    </a:lnTo>
                    <a:cubicBezTo>
                      <a:pt x="1182" y="5093"/>
                      <a:pt x="1245" y="5037"/>
                      <a:pt x="1314" y="4987"/>
                    </a:cubicBezTo>
                    <a:cubicBezTo>
                      <a:pt x="1544" y="4819"/>
                      <a:pt x="1786" y="4677"/>
                      <a:pt x="2031" y="4532"/>
                    </a:cubicBezTo>
                    <a:lnTo>
                      <a:pt x="2131" y="4517"/>
                    </a:lnTo>
                    <a:cubicBezTo>
                      <a:pt x="2234" y="4498"/>
                      <a:pt x="2337" y="4476"/>
                      <a:pt x="2437" y="4453"/>
                    </a:cubicBezTo>
                    <a:cubicBezTo>
                      <a:pt x="2624" y="4409"/>
                      <a:pt x="2811" y="4369"/>
                      <a:pt x="2994" y="4340"/>
                    </a:cubicBezTo>
                    <a:cubicBezTo>
                      <a:pt x="3215" y="4314"/>
                      <a:pt x="3437" y="4300"/>
                      <a:pt x="3660" y="4298"/>
                    </a:cubicBezTo>
                    <a:cubicBezTo>
                      <a:pt x="3777" y="4298"/>
                      <a:pt x="3892" y="4304"/>
                      <a:pt x="4008" y="4314"/>
                    </a:cubicBezTo>
                    <a:cubicBezTo>
                      <a:pt x="4105" y="4336"/>
                      <a:pt x="4202" y="4364"/>
                      <a:pt x="4296" y="4396"/>
                    </a:cubicBezTo>
                    <a:cubicBezTo>
                      <a:pt x="4377" y="4433"/>
                      <a:pt x="4453" y="4476"/>
                      <a:pt x="4524" y="4527"/>
                    </a:cubicBezTo>
                    <a:cubicBezTo>
                      <a:pt x="4689" y="4666"/>
                      <a:pt x="4847" y="4820"/>
                      <a:pt x="4998" y="4974"/>
                    </a:cubicBezTo>
                    <a:cubicBezTo>
                      <a:pt x="5149" y="5135"/>
                      <a:pt x="5302" y="5297"/>
                      <a:pt x="5446" y="5468"/>
                    </a:cubicBezTo>
                    <a:cubicBezTo>
                      <a:pt x="5658" y="5742"/>
                      <a:pt x="5833" y="6038"/>
                      <a:pt x="5991" y="6319"/>
                    </a:cubicBezTo>
                    <a:cubicBezTo>
                      <a:pt x="6149" y="6598"/>
                      <a:pt x="6292" y="6884"/>
                      <a:pt x="6420" y="7177"/>
                    </a:cubicBezTo>
                    <a:cubicBezTo>
                      <a:pt x="6531" y="7434"/>
                      <a:pt x="6624" y="7700"/>
                      <a:pt x="6700" y="7969"/>
                    </a:cubicBezTo>
                    <a:cubicBezTo>
                      <a:pt x="6806" y="8323"/>
                      <a:pt x="6868" y="8697"/>
                      <a:pt x="6919" y="9021"/>
                    </a:cubicBezTo>
                    <a:lnTo>
                      <a:pt x="6919" y="9007"/>
                    </a:lnTo>
                    <a:cubicBezTo>
                      <a:pt x="7017" y="9827"/>
                      <a:pt x="7071" y="10652"/>
                      <a:pt x="7078" y="11477"/>
                    </a:cubicBezTo>
                    <a:cubicBezTo>
                      <a:pt x="7083" y="11844"/>
                      <a:pt x="7057" y="12205"/>
                      <a:pt x="7030" y="12568"/>
                    </a:cubicBezTo>
                    <a:lnTo>
                      <a:pt x="7017" y="12754"/>
                    </a:lnTo>
                    <a:cubicBezTo>
                      <a:pt x="6989" y="13196"/>
                      <a:pt x="6962" y="13639"/>
                      <a:pt x="6948" y="14083"/>
                    </a:cubicBezTo>
                    <a:cubicBezTo>
                      <a:pt x="6938" y="14512"/>
                      <a:pt x="6926" y="14942"/>
                      <a:pt x="6908" y="15371"/>
                    </a:cubicBezTo>
                    <a:cubicBezTo>
                      <a:pt x="6889" y="15813"/>
                      <a:pt x="6885" y="16249"/>
                      <a:pt x="6885" y="16686"/>
                    </a:cubicBezTo>
                    <a:cubicBezTo>
                      <a:pt x="6883" y="17009"/>
                      <a:pt x="6871" y="17327"/>
                      <a:pt x="6861" y="17645"/>
                    </a:cubicBezTo>
                    <a:lnTo>
                      <a:pt x="6845" y="18030"/>
                    </a:lnTo>
                    <a:cubicBezTo>
                      <a:pt x="6838" y="18415"/>
                      <a:pt x="6834" y="18805"/>
                      <a:pt x="6834" y="19191"/>
                    </a:cubicBezTo>
                    <a:lnTo>
                      <a:pt x="6834" y="19315"/>
                    </a:lnTo>
                    <a:cubicBezTo>
                      <a:pt x="6836" y="19562"/>
                      <a:pt x="6836" y="19808"/>
                      <a:pt x="6820" y="20055"/>
                    </a:cubicBezTo>
                    <a:cubicBezTo>
                      <a:pt x="6798" y="20434"/>
                      <a:pt x="6790" y="20812"/>
                      <a:pt x="6787" y="21187"/>
                    </a:cubicBezTo>
                    <a:cubicBezTo>
                      <a:pt x="6783" y="21516"/>
                      <a:pt x="6779" y="21844"/>
                      <a:pt x="6759" y="22174"/>
                    </a:cubicBezTo>
                    <a:lnTo>
                      <a:pt x="6714" y="22919"/>
                    </a:lnTo>
                    <a:cubicBezTo>
                      <a:pt x="6698" y="23158"/>
                      <a:pt x="6691" y="23396"/>
                      <a:pt x="6688" y="23635"/>
                    </a:cubicBezTo>
                    <a:cubicBezTo>
                      <a:pt x="6687" y="23728"/>
                      <a:pt x="6677" y="23822"/>
                      <a:pt x="6668" y="23916"/>
                    </a:cubicBezTo>
                    <a:cubicBezTo>
                      <a:pt x="6659" y="23996"/>
                      <a:pt x="6651" y="24077"/>
                      <a:pt x="6647" y="24157"/>
                    </a:cubicBezTo>
                    <a:lnTo>
                      <a:pt x="6637" y="24326"/>
                    </a:lnTo>
                    <a:cubicBezTo>
                      <a:pt x="6630" y="24438"/>
                      <a:pt x="6625" y="24550"/>
                      <a:pt x="6615" y="24663"/>
                    </a:cubicBezTo>
                    <a:lnTo>
                      <a:pt x="6600" y="24863"/>
                    </a:lnTo>
                    <a:cubicBezTo>
                      <a:pt x="6596" y="24933"/>
                      <a:pt x="6593" y="25003"/>
                      <a:pt x="6586" y="25075"/>
                    </a:cubicBezTo>
                    <a:cubicBezTo>
                      <a:pt x="6572" y="25181"/>
                      <a:pt x="6556" y="25371"/>
                      <a:pt x="6540" y="25567"/>
                    </a:cubicBezTo>
                    <a:cubicBezTo>
                      <a:pt x="6534" y="25604"/>
                      <a:pt x="6523" y="25639"/>
                      <a:pt x="6511" y="25675"/>
                    </a:cubicBezTo>
                    <a:cubicBezTo>
                      <a:pt x="6487" y="25786"/>
                      <a:pt x="6487" y="25901"/>
                      <a:pt x="6487" y="26012"/>
                    </a:cubicBezTo>
                    <a:cubicBezTo>
                      <a:pt x="6487" y="26170"/>
                      <a:pt x="6487" y="26319"/>
                      <a:pt x="6472" y="26476"/>
                    </a:cubicBezTo>
                    <a:lnTo>
                      <a:pt x="6428" y="26768"/>
                    </a:lnTo>
                    <a:lnTo>
                      <a:pt x="6391" y="27028"/>
                    </a:lnTo>
                    <a:lnTo>
                      <a:pt x="6338" y="27458"/>
                    </a:lnTo>
                    <a:lnTo>
                      <a:pt x="6276" y="27952"/>
                    </a:lnTo>
                    <a:cubicBezTo>
                      <a:pt x="6263" y="28055"/>
                      <a:pt x="6243" y="28223"/>
                      <a:pt x="6223" y="28389"/>
                    </a:cubicBezTo>
                    <a:lnTo>
                      <a:pt x="6181" y="28738"/>
                    </a:lnTo>
                    <a:cubicBezTo>
                      <a:pt x="6159" y="28876"/>
                      <a:pt x="6140" y="29008"/>
                      <a:pt x="6122" y="29148"/>
                    </a:cubicBezTo>
                    <a:cubicBezTo>
                      <a:pt x="6122" y="29148"/>
                      <a:pt x="6139" y="29025"/>
                      <a:pt x="6140" y="29024"/>
                    </a:cubicBezTo>
                    <a:lnTo>
                      <a:pt x="6140" y="29024"/>
                    </a:lnTo>
                    <a:cubicBezTo>
                      <a:pt x="6125" y="29145"/>
                      <a:pt x="6108" y="29268"/>
                      <a:pt x="6088" y="29394"/>
                    </a:cubicBezTo>
                    <a:cubicBezTo>
                      <a:pt x="6019" y="29849"/>
                      <a:pt x="5964" y="30230"/>
                      <a:pt x="5909" y="30612"/>
                    </a:cubicBezTo>
                    <a:cubicBezTo>
                      <a:pt x="5864" y="30910"/>
                      <a:pt x="5809" y="31203"/>
                      <a:pt x="5740" y="31497"/>
                    </a:cubicBezTo>
                    <a:cubicBezTo>
                      <a:pt x="5655" y="31867"/>
                      <a:pt x="5582" y="32242"/>
                      <a:pt x="5513" y="32618"/>
                    </a:cubicBezTo>
                    <a:cubicBezTo>
                      <a:pt x="5351" y="33454"/>
                      <a:pt x="5196" y="34295"/>
                      <a:pt x="5054" y="35135"/>
                    </a:cubicBezTo>
                    <a:cubicBezTo>
                      <a:pt x="4985" y="35530"/>
                      <a:pt x="4924" y="35926"/>
                      <a:pt x="4864" y="36321"/>
                    </a:cubicBezTo>
                    <a:cubicBezTo>
                      <a:pt x="4792" y="36793"/>
                      <a:pt x="4722" y="37264"/>
                      <a:pt x="4634" y="37734"/>
                    </a:cubicBezTo>
                    <a:cubicBezTo>
                      <a:pt x="4586" y="37998"/>
                      <a:pt x="4527" y="38260"/>
                      <a:pt x="4467" y="38521"/>
                    </a:cubicBezTo>
                    <a:lnTo>
                      <a:pt x="4366" y="38967"/>
                    </a:lnTo>
                    <a:lnTo>
                      <a:pt x="4298" y="39304"/>
                    </a:lnTo>
                    <a:cubicBezTo>
                      <a:pt x="4242" y="39572"/>
                      <a:pt x="4188" y="39841"/>
                      <a:pt x="4122" y="40108"/>
                    </a:cubicBezTo>
                    <a:cubicBezTo>
                      <a:pt x="4071" y="40315"/>
                      <a:pt x="4016" y="40521"/>
                      <a:pt x="3960" y="40726"/>
                    </a:cubicBezTo>
                    <a:lnTo>
                      <a:pt x="3905" y="40934"/>
                    </a:lnTo>
                    <a:cubicBezTo>
                      <a:pt x="3828" y="41228"/>
                      <a:pt x="3802" y="41462"/>
                      <a:pt x="3820" y="41676"/>
                    </a:cubicBezTo>
                    <a:cubicBezTo>
                      <a:pt x="3850" y="42057"/>
                      <a:pt x="4005" y="42405"/>
                      <a:pt x="4147" y="42699"/>
                    </a:cubicBezTo>
                    <a:cubicBezTo>
                      <a:pt x="4323" y="43059"/>
                      <a:pt x="4490" y="43422"/>
                      <a:pt x="4651" y="43789"/>
                    </a:cubicBezTo>
                    <a:cubicBezTo>
                      <a:pt x="4800" y="44142"/>
                      <a:pt x="4931" y="44434"/>
                      <a:pt x="5062" y="44723"/>
                    </a:cubicBezTo>
                    <a:lnTo>
                      <a:pt x="5304" y="45268"/>
                    </a:lnTo>
                    <a:lnTo>
                      <a:pt x="5348" y="45374"/>
                    </a:lnTo>
                    <a:cubicBezTo>
                      <a:pt x="5483" y="45691"/>
                      <a:pt x="5624" y="46003"/>
                      <a:pt x="5773" y="46311"/>
                    </a:cubicBezTo>
                    <a:lnTo>
                      <a:pt x="5900" y="46556"/>
                    </a:lnTo>
                    <a:cubicBezTo>
                      <a:pt x="5962" y="46676"/>
                      <a:pt x="6025" y="46799"/>
                      <a:pt x="6085" y="46923"/>
                    </a:cubicBezTo>
                    <a:lnTo>
                      <a:pt x="6131" y="47021"/>
                    </a:lnTo>
                    <a:cubicBezTo>
                      <a:pt x="6200" y="47165"/>
                      <a:pt x="6268" y="47307"/>
                      <a:pt x="6347" y="47448"/>
                    </a:cubicBezTo>
                    <a:cubicBezTo>
                      <a:pt x="6445" y="47618"/>
                      <a:pt x="6544" y="47786"/>
                      <a:pt x="6621" y="47962"/>
                    </a:cubicBezTo>
                    <a:lnTo>
                      <a:pt x="6681" y="48116"/>
                    </a:lnTo>
                    <a:cubicBezTo>
                      <a:pt x="6714" y="48205"/>
                      <a:pt x="6748" y="48297"/>
                      <a:pt x="6786" y="48383"/>
                    </a:cubicBezTo>
                    <a:lnTo>
                      <a:pt x="6871" y="48571"/>
                    </a:lnTo>
                    <a:cubicBezTo>
                      <a:pt x="6905" y="48642"/>
                      <a:pt x="6939" y="48713"/>
                      <a:pt x="6969" y="48788"/>
                    </a:cubicBezTo>
                    <a:lnTo>
                      <a:pt x="7023" y="48928"/>
                    </a:lnTo>
                    <a:cubicBezTo>
                      <a:pt x="7042" y="48990"/>
                      <a:pt x="7067" y="49049"/>
                      <a:pt x="7097" y="49105"/>
                    </a:cubicBezTo>
                    <a:cubicBezTo>
                      <a:pt x="7191" y="49251"/>
                      <a:pt x="7353" y="49340"/>
                      <a:pt x="7527" y="49341"/>
                    </a:cubicBezTo>
                    <a:cubicBezTo>
                      <a:pt x="7529" y="49341"/>
                      <a:pt x="7530" y="49341"/>
                      <a:pt x="7532" y="49341"/>
                    </a:cubicBezTo>
                    <a:cubicBezTo>
                      <a:pt x="7653" y="49341"/>
                      <a:pt x="7769" y="49291"/>
                      <a:pt x="7851" y="49201"/>
                    </a:cubicBezTo>
                    <a:cubicBezTo>
                      <a:pt x="8061" y="48977"/>
                      <a:pt x="8023" y="48690"/>
                      <a:pt x="7986" y="48413"/>
                    </a:cubicBezTo>
                    <a:lnTo>
                      <a:pt x="7919" y="47961"/>
                    </a:lnTo>
                    <a:lnTo>
                      <a:pt x="7854" y="47510"/>
                    </a:lnTo>
                    <a:cubicBezTo>
                      <a:pt x="7823" y="47221"/>
                      <a:pt x="7798" y="47005"/>
                      <a:pt x="7777" y="46784"/>
                    </a:cubicBezTo>
                    <a:cubicBezTo>
                      <a:pt x="7759" y="46515"/>
                      <a:pt x="7751" y="46248"/>
                      <a:pt x="7747" y="45980"/>
                    </a:cubicBezTo>
                    <a:cubicBezTo>
                      <a:pt x="7740" y="45362"/>
                      <a:pt x="7740" y="44742"/>
                      <a:pt x="7740" y="44123"/>
                    </a:cubicBezTo>
                    <a:lnTo>
                      <a:pt x="7740" y="43677"/>
                    </a:lnTo>
                    <a:cubicBezTo>
                      <a:pt x="7736" y="42695"/>
                      <a:pt x="7734" y="41682"/>
                      <a:pt x="7853" y="40687"/>
                    </a:cubicBezTo>
                    <a:lnTo>
                      <a:pt x="7854" y="40687"/>
                    </a:lnTo>
                    <a:cubicBezTo>
                      <a:pt x="7895" y="40402"/>
                      <a:pt x="7940" y="40117"/>
                      <a:pt x="7989" y="39831"/>
                    </a:cubicBezTo>
                    <a:lnTo>
                      <a:pt x="8078" y="39286"/>
                    </a:lnTo>
                    <a:cubicBezTo>
                      <a:pt x="8117" y="39011"/>
                      <a:pt x="8161" y="38736"/>
                      <a:pt x="8221" y="38460"/>
                    </a:cubicBezTo>
                    <a:cubicBezTo>
                      <a:pt x="8275" y="38203"/>
                      <a:pt x="8364" y="37962"/>
                      <a:pt x="8458" y="37717"/>
                    </a:cubicBezTo>
                    <a:lnTo>
                      <a:pt x="8666" y="37247"/>
                    </a:lnTo>
                    <a:cubicBezTo>
                      <a:pt x="8766" y="37019"/>
                      <a:pt x="8868" y="36792"/>
                      <a:pt x="8961" y="36564"/>
                    </a:cubicBezTo>
                    <a:cubicBezTo>
                      <a:pt x="9109" y="36220"/>
                      <a:pt x="9250" y="35882"/>
                      <a:pt x="9385" y="35542"/>
                    </a:cubicBezTo>
                    <a:cubicBezTo>
                      <a:pt x="9386" y="35541"/>
                      <a:pt x="9421" y="35457"/>
                      <a:pt x="9421" y="35456"/>
                    </a:cubicBezTo>
                    <a:cubicBezTo>
                      <a:pt x="9564" y="35147"/>
                      <a:pt x="9740" y="34785"/>
                      <a:pt x="9977" y="34459"/>
                    </a:cubicBezTo>
                    <a:cubicBezTo>
                      <a:pt x="10116" y="34303"/>
                      <a:pt x="10276" y="34160"/>
                      <a:pt x="10445" y="34024"/>
                    </a:cubicBezTo>
                    <a:cubicBezTo>
                      <a:pt x="10580" y="33925"/>
                      <a:pt x="10722" y="33835"/>
                      <a:pt x="10870" y="33757"/>
                    </a:cubicBezTo>
                    <a:cubicBezTo>
                      <a:pt x="10978" y="33723"/>
                      <a:pt x="11088" y="33697"/>
                      <a:pt x="11201" y="33680"/>
                    </a:cubicBezTo>
                    <a:cubicBezTo>
                      <a:pt x="11291" y="33675"/>
                      <a:pt x="11382" y="33671"/>
                      <a:pt x="11473" y="33671"/>
                    </a:cubicBezTo>
                    <a:cubicBezTo>
                      <a:pt x="11695" y="33671"/>
                      <a:pt x="11917" y="33688"/>
                      <a:pt x="12138" y="33705"/>
                    </a:cubicBezTo>
                    <a:lnTo>
                      <a:pt x="12769" y="33755"/>
                    </a:lnTo>
                    <a:cubicBezTo>
                      <a:pt x="12789" y="33795"/>
                      <a:pt x="12815" y="33832"/>
                      <a:pt x="12848" y="33863"/>
                    </a:cubicBezTo>
                    <a:cubicBezTo>
                      <a:pt x="12946" y="33960"/>
                      <a:pt x="13053" y="33990"/>
                      <a:pt x="13184" y="34005"/>
                    </a:cubicBezTo>
                    <a:cubicBezTo>
                      <a:pt x="13307" y="34050"/>
                      <a:pt x="13422" y="34113"/>
                      <a:pt x="13528" y="34190"/>
                    </a:cubicBezTo>
                    <a:cubicBezTo>
                      <a:pt x="13856" y="34465"/>
                      <a:pt x="14158" y="34771"/>
                      <a:pt x="14428" y="35103"/>
                    </a:cubicBezTo>
                    <a:cubicBezTo>
                      <a:pt x="14585" y="35314"/>
                      <a:pt x="14721" y="35542"/>
                      <a:pt x="14835" y="35780"/>
                    </a:cubicBezTo>
                    <a:cubicBezTo>
                      <a:pt x="14909" y="35967"/>
                      <a:pt x="14979" y="36158"/>
                      <a:pt x="15047" y="36348"/>
                    </a:cubicBezTo>
                    <a:cubicBezTo>
                      <a:pt x="15120" y="36554"/>
                      <a:pt x="15193" y="36762"/>
                      <a:pt x="15275" y="36966"/>
                    </a:cubicBezTo>
                    <a:cubicBezTo>
                      <a:pt x="15415" y="37307"/>
                      <a:pt x="15543" y="37652"/>
                      <a:pt x="15660" y="38000"/>
                    </a:cubicBezTo>
                    <a:lnTo>
                      <a:pt x="15803" y="38436"/>
                    </a:lnTo>
                    <a:cubicBezTo>
                      <a:pt x="15869" y="38641"/>
                      <a:pt x="15934" y="38845"/>
                      <a:pt x="16005" y="39045"/>
                    </a:cubicBezTo>
                    <a:lnTo>
                      <a:pt x="16226" y="39640"/>
                    </a:lnTo>
                    <a:lnTo>
                      <a:pt x="16447" y="40235"/>
                    </a:lnTo>
                    <a:cubicBezTo>
                      <a:pt x="16686" y="40894"/>
                      <a:pt x="16904" y="41605"/>
                      <a:pt x="17158" y="42541"/>
                    </a:cubicBezTo>
                    <a:cubicBezTo>
                      <a:pt x="17251" y="42893"/>
                      <a:pt x="17337" y="43221"/>
                      <a:pt x="17455" y="43536"/>
                    </a:cubicBezTo>
                    <a:lnTo>
                      <a:pt x="17639" y="44016"/>
                    </a:lnTo>
                    <a:lnTo>
                      <a:pt x="17823" y="44494"/>
                    </a:lnTo>
                    <a:cubicBezTo>
                      <a:pt x="17930" y="44786"/>
                      <a:pt x="18049" y="45095"/>
                      <a:pt x="18215" y="45391"/>
                    </a:cubicBezTo>
                    <a:cubicBezTo>
                      <a:pt x="18278" y="45497"/>
                      <a:pt x="18332" y="45606"/>
                      <a:pt x="18384" y="45716"/>
                    </a:cubicBezTo>
                    <a:lnTo>
                      <a:pt x="18422" y="45804"/>
                    </a:lnTo>
                    <a:cubicBezTo>
                      <a:pt x="18455" y="45881"/>
                      <a:pt x="18489" y="45962"/>
                      <a:pt x="18538" y="46027"/>
                    </a:cubicBezTo>
                    <a:cubicBezTo>
                      <a:pt x="18579" y="46099"/>
                      <a:pt x="18639" y="46158"/>
                      <a:pt x="18711" y="46199"/>
                    </a:cubicBezTo>
                    <a:cubicBezTo>
                      <a:pt x="18785" y="46243"/>
                      <a:pt x="18870" y="46267"/>
                      <a:pt x="18958" y="46267"/>
                    </a:cubicBezTo>
                    <a:cubicBezTo>
                      <a:pt x="19000" y="46267"/>
                      <a:pt x="19042" y="46260"/>
                      <a:pt x="19082" y="46247"/>
                    </a:cubicBezTo>
                    <a:cubicBezTo>
                      <a:pt x="19226" y="46200"/>
                      <a:pt x="19320" y="46128"/>
                      <a:pt x="19380" y="46022"/>
                    </a:cubicBezTo>
                    <a:cubicBezTo>
                      <a:pt x="19444" y="45914"/>
                      <a:pt x="19462" y="45791"/>
                      <a:pt x="19473" y="45673"/>
                    </a:cubicBezTo>
                    <a:cubicBezTo>
                      <a:pt x="19489" y="45532"/>
                      <a:pt x="19494" y="45388"/>
                      <a:pt x="19498" y="45244"/>
                    </a:cubicBezTo>
                    <a:lnTo>
                      <a:pt x="19503" y="45137"/>
                    </a:lnTo>
                    <a:cubicBezTo>
                      <a:pt x="19510" y="44851"/>
                      <a:pt x="19525" y="44565"/>
                      <a:pt x="19550" y="44278"/>
                    </a:cubicBezTo>
                    <a:cubicBezTo>
                      <a:pt x="19568" y="44048"/>
                      <a:pt x="19583" y="43818"/>
                      <a:pt x="19596" y="43589"/>
                    </a:cubicBezTo>
                    <a:cubicBezTo>
                      <a:pt x="19619" y="43192"/>
                      <a:pt x="19643" y="42796"/>
                      <a:pt x="19694" y="42400"/>
                    </a:cubicBezTo>
                    <a:lnTo>
                      <a:pt x="19694" y="42400"/>
                    </a:lnTo>
                    <a:lnTo>
                      <a:pt x="19693" y="42408"/>
                    </a:lnTo>
                    <a:cubicBezTo>
                      <a:pt x="19727" y="42149"/>
                      <a:pt x="19758" y="41891"/>
                      <a:pt x="19788" y="41632"/>
                    </a:cubicBezTo>
                    <a:lnTo>
                      <a:pt x="19844" y="41198"/>
                    </a:lnTo>
                    <a:lnTo>
                      <a:pt x="19868" y="41001"/>
                    </a:lnTo>
                    <a:cubicBezTo>
                      <a:pt x="19882" y="40878"/>
                      <a:pt x="19898" y="40757"/>
                      <a:pt x="19910" y="40628"/>
                    </a:cubicBezTo>
                    <a:cubicBezTo>
                      <a:pt x="19924" y="40482"/>
                      <a:pt x="19933" y="40336"/>
                      <a:pt x="19941" y="40189"/>
                    </a:cubicBezTo>
                    <a:lnTo>
                      <a:pt x="19954" y="39972"/>
                    </a:lnTo>
                    <a:cubicBezTo>
                      <a:pt x="19984" y="39534"/>
                      <a:pt x="20029" y="39098"/>
                      <a:pt x="20074" y="38662"/>
                    </a:cubicBezTo>
                    <a:cubicBezTo>
                      <a:pt x="20114" y="38283"/>
                      <a:pt x="20153" y="37904"/>
                      <a:pt x="20181" y="37525"/>
                    </a:cubicBezTo>
                    <a:cubicBezTo>
                      <a:pt x="20240" y="36720"/>
                      <a:pt x="20311" y="35917"/>
                      <a:pt x="20395" y="35117"/>
                    </a:cubicBezTo>
                    <a:lnTo>
                      <a:pt x="20423" y="34853"/>
                    </a:lnTo>
                    <a:lnTo>
                      <a:pt x="20452" y="34592"/>
                    </a:lnTo>
                    <a:lnTo>
                      <a:pt x="20466" y="34466"/>
                    </a:lnTo>
                    <a:lnTo>
                      <a:pt x="20476" y="34467"/>
                    </a:lnTo>
                    <a:lnTo>
                      <a:pt x="20514" y="34254"/>
                    </a:lnTo>
                    <a:cubicBezTo>
                      <a:pt x="20540" y="34112"/>
                      <a:pt x="20567" y="33969"/>
                      <a:pt x="20596" y="33829"/>
                    </a:cubicBezTo>
                    <a:lnTo>
                      <a:pt x="20750" y="33096"/>
                    </a:lnTo>
                    <a:lnTo>
                      <a:pt x="20904" y="32364"/>
                    </a:lnTo>
                    <a:cubicBezTo>
                      <a:pt x="20979" y="32014"/>
                      <a:pt x="21046" y="31659"/>
                      <a:pt x="21112" y="31308"/>
                    </a:cubicBezTo>
                    <a:lnTo>
                      <a:pt x="21195" y="30876"/>
                    </a:lnTo>
                    <a:cubicBezTo>
                      <a:pt x="21250" y="30583"/>
                      <a:pt x="21307" y="30293"/>
                      <a:pt x="21366" y="30003"/>
                    </a:cubicBezTo>
                    <a:lnTo>
                      <a:pt x="21459" y="29526"/>
                    </a:lnTo>
                    <a:cubicBezTo>
                      <a:pt x="21646" y="28530"/>
                      <a:pt x="21829" y="27540"/>
                      <a:pt x="21976" y="26537"/>
                    </a:cubicBezTo>
                    <a:cubicBezTo>
                      <a:pt x="22132" y="25468"/>
                      <a:pt x="22268" y="24501"/>
                      <a:pt x="22362" y="23505"/>
                    </a:cubicBezTo>
                    <a:cubicBezTo>
                      <a:pt x="22389" y="23222"/>
                      <a:pt x="22413" y="22937"/>
                      <a:pt x="22437" y="22654"/>
                    </a:cubicBezTo>
                    <a:lnTo>
                      <a:pt x="22465" y="22213"/>
                    </a:lnTo>
                    <a:cubicBezTo>
                      <a:pt x="22468" y="22163"/>
                      <a:pt x="22472" y="22116"/>
                      <a:pt x="22472" y="22068"/>
                    </a:cubicBezTo>
                    <a:cubicBezTo>
                      <a:pt x="22508" y="21835"/>
                      <a:pt x="22545" y="21596"/>
                      <a:pt x="22574" y="21361"/>
                    </a:cubicBezTo>
                    <a:cubicBezTo>
                      <a:pt x="22575" y="21357"/>
                      <a:pt x="22579" y="21306"/>
                      <a:pt x="22574" y="21305"/>
                    </a:cubicBezTo>
                    <a:cubicBezTo>
                      <a:pt x="22570" y="21303"/>
                      <a:pt x="22571" y="21267"/>
                      <a:pt x="22571" y="21267"/>
                    </a:cubicBezTo>
                    <a:cubicBezTo>
                      <a:pt x="22612" y="21115"/>
                      <a:pt x="22643" y="20888"/>
                      <a:pt x="22672" y="20660"/>
                    </a:cubicBezTo>
                    <a:lnTo>
                      <a:pt x="22733" y="20252"/>
                    </a:lnTo>
                    <a:cubicBezTo>
                      <a:pt x="22770" y="20010"/>
                      <a:pt x="22808" y="19770"/>
                      <a:pt x="22839" y="19525"/>
                    </a:cubicBezTo>
                    <a:cubicBezTo>
                      <a:pt x="22902" y="19078"/>
                      <a:pt x="22938" y="18622"/>
                      <a:pt x="22967" y="18167"/>
                    </a:cubicBezTo>
                    <a:cubicBezTo>
                      <a:pt x="22996" y="17737"/>
                      <a:pt x="23030" y="17312"/>
                      <a:pt x="23077" y="16882"/>
                    </a:cubicBezTo>
                    <a:cubicBezTo>
                      <a:pt x="23129" y="16447"/>
                      <a:pt x="23172" y="16009"/>
                      <a:pt x="23206" y="15567"/>
                    </a:cubicBezTo>
                    <a:cubicBezTo>
                      <a:pt x="23316" y="14113"/>
                      <a:pt x="23312" y="12628"/>
                      <a:pt x="23307" y="11193"/>
                    </a:cubicBezTo>
                    <a:lnTo>
                      <a:pt x="23306" y="10644"/>
                    </a:lnTo>
                    <a:cubicBezTo>
                      <a:pt x="23478" y="10491"/>
                      <a:pt x="23502" y="10371"/>
                      <a:pt x="23510" y="10257"/>
                    </a:cubicBezTo>
                    <a:cubicBezTo>
                      <a:pt x="23520" y="10168"/>
                      <a:pt x="23524" y="10079"/>
                      <a:pt x="23527" y="9989"/>
                    </a:cubicBezTo>
                    <a:lnTo>
                      <a:pt x="23533" y="9856"/>
                    </a:lnTo>
                    <a:lnTo>
                      <a:pt x="23550" y="9594"/>
                    </a:lnTo>
                    <a:lnTo>
                      <a:pt x="23570" y="9309"/>
                    </a:lnTo>
                    <a:lnTo>
                      <a:pt x="23601" y="8754"/>
                    </a:lnTo>
                    <a:lnTo>
                      <a:pt x="23631" y="8198"/>
                    </a:lnTo>
                    <a:cubicBezTo>
                      <a:pt x="23681" y="7451"/>
                      <a:pt x="23715" y="6650"/>
                      <a:pt x="23639" y="5834"/>
                    </a:cubicBezTo>
                    <a:cubicBezTo>
                      <a:pt x="23595" y="5402"/>
                      <a:pt x="23529" y="4976"/>
                      <a:pt x="23448" y="4545"/>
                    </a:cubicBezTo>
                    <a:cubicBezTo>
                      <a:pt x="23376" y="4168"/>
                      <a:pt x="23244" y="3796"/>
                      <a:pt x="23118" y="3436"/>
                    </a:cubicBezTo>
                    <a:lnTo>
                      <a:pt x="23052" y="3251"/>
                    </a:lnTo>
                    <a:cubicBezTo>
                      <a:pt x="22927" y="2794"/>
                      <a:pt x="22810" y="2503"/>
                      <a:pt x="22659" y="2259"/>
                    </a:cubicBezTo>
                    <a:cubicBezTo>
                      <a:pt x="22583" y="2085"/>
                      <a:pt x="22501" y="1911"/>
                      <a:pt x="22416" y="1739"/>
                    </a:cubicBezTo>
                    <a:lnTo>
                      <a:pt x="22281" y="1471"/>
                    </a:lnTo>
                    <a:cubicBezTo>
                      <a:pt x="22197" y="1310"/>
                      <a:pt x="22114" y="1144"/>
                      <a:pt x="21948" y="1042"/>
                    </a:cubicBezTo>
                    <a:cubicBezTo>
                      <a:pt x="21876" y="999"/>
                      <a:pt x="21797" y="977"/>
                      <a:pt x="21714" y="977"/>
                    </a:cubicBezTo>
                    <a:cubicBezTo>
                      <a:pt x="21712" y="977"/>
                      <a:pt x="21709" y="977"/>
                      <a:pt x="21707" y="977"/>
                    </a:cubicBezTo>
                    <a:cubicBezTo>
                      <a:pt x="21705" y="977"/>
                      <a:pt x="21702" y="977"/>
                      <a:pt x="21700" y="977"/>
                    </a:cubicBezTo>
                    <a:cubicBezTo>
                      <a:pt x="21617" y="977"/>
                      <a:pt x="21536" y="999"/>
                      <a:pt x="21464" y="1042"/>
                    </a:cubicBezTo>
                    <a:lnTo>
                      <a:pt x="21261" y="884"/>
                    </a:lnTo>
                    <a:cubicBezTo>
                      <a:pt x="21117" y="778"/>
                      <a:pt x="20927" y="710"/>
                      <a:pt x="20758" y="652"/>
                    </a:cubicBezTo>
                    <a:cubicBezTo>
                      <a:pt x="20578" y="590"/>
                      <a:pt x="20389" y="547"/>
                      <a:pt x="20200" y="523"/>
                    </a:cubicBezTo>
                    <a:cubicBezTo>
                      <a:pt x="20111" y="511"/>
                      <a:pt x="20022" y="503"/>
                      <a:pt x="19934" y="501"/>
                    </a:cubicBezTo>
                    <a:lnTo>
                      <a:pt x="19900" y="501"/>
                    </a:lnTo>
                    <a:cubicBezTo>
                      <a:pt x="19894" y="501"/>
                      <a:pt x="19888" y="501"/>
                      <a:pt x="19882" y="501"/>
                    </a:cubicBezTo>
                    <a:cubicBezTo>
                      <a:pt x="19764" y="501"/>
                      <a:pt x="19647" y="512"/>
                      <a:pt x="19530" y="533"/>
                    </a:cubicBezTo>
                    <a:cubicBezTo>
                      <a:pt x="19036" y="611"/>
                      <a:pt x="18638" y="892"/>
                      <a:pt x="18255" y="1162"/>
                    </a:cubicBezTo>
                    <a:lnTo>
                      <a:pt x="18040" y="1313"/>
                    </a:lnTo>
                    <a:cubicBezTo>
                      <a:pt x="17708" y="1548"/>
                      <a:pt x="17364" y="1790"/>
                      <a:pt x="16993" y="1966"/>
                    </a:cubicBezTo>
                    <a:cubicBezTo>
                      <a:pt x="16767" y="2058"/>
                      <a:pt x="16562" y="2117"/>
                      <a:pt x="16372" y="2145"/>
                    </a:cubicBezTo>
                    <a:cubicBezTo>
                      <a:pt x="16288" y="2153"/>
                      <a:pt x="16205" y="2158"/>
                      <a:pt x="16121" y="2158"/>
                    </a:cubicBezTo>
                    <a:cubicBezTo>
                      <a:pt x="16075" y="2158"/>
                      <a:pt x="16031" y="2156"/>
                      <a:pt x="15985" y="2153"/>
                    </a:cubicBezTo>
                    <a:cubicBezTo>
                      <a:pt x="15908" y="2139"/>
                      <a:pt x="15832" y="2117"/>
                      <a:pt x="15759" y="2088"/>
                    </a:cubicBezTo>
                    <a:cubicBezTo>
                      <a:pt x="15505" y="1970"/>
                      <a:pt x="15241" y="1811"/>
                      <a:pt x="14929" y="1586"/>
                    </a:cubicBezTo>
                    <a:cubicBezTo>
                      <a:pt x="14823" y="1497"/>
                      <a:pt x="14724" y="1399"/>
                      <a:pt x="14633" y="1294"/>
                    </a:cubicBezTo>
                    <a:lnTo>
                      <a:pt x="14539" y="1169"/>
                    </a:lnTo>
                    <a:cubicBezTo>
                      <a:pt x="14411" y="991"/>
                      <a:pt x="14283" y="816"/>
                      <a:pt x="14125" y="662"/>
                    </a:cubicBezTo>
                    <a:cubicBezTo>
                      <a:pt x="13948" y="484"/>
                      <a:pt x="13724" y="340"/>
                      <a:pt x="13507" y="212"/>
                    </a:cubicBezTo>
                    <a:cubicBezTo>
                      <a:pt x="13324" y="106"/>
                      <a:pt x="13128" y="63"/>
                      <a:pt x="12891" y="31"/>
                    </a:cubicBezTo>
                    <a:cubicBezTo>
                      <a:pt x="12755" y="14"/>
                      <a:pt x="12619" y="4"/>
                      <a:pt x="12482" y="1"/>
                    </a:cubicBezTo>
                    <a:lnTo>
                      <a:pt x="12482" y="0"/>
                    </a:ln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2" name="Google Shape;1676;p43"/>
              <p:cNvSpPr/>
              <p:nvPr/>
            </p:nvSpPr>
            <p:spPr>
              <a:xfrm>
                <a:off x="2545100" y="752450"/>
                <a:ext cx="145300" cy="972375"/>
              </a:xfrm>
              <a:custGeom>
                <a:avLst/>
                <a:gdLst/>
                <a:ahLst/>
                <a:cxnLst/>
                <a:rect l="l" t="t" r="r" b="b"/>
                <a:pathLst>
                  <a:path w="5812" h="38895" extrusionOk="0">
                    <a:moveTo>
                      <a:pt x="5201" y="1"/>
                    </a:moveTo>
                    <a:cubicBezTo>
                      <a:pt x="5201" y="1"/>
                      <a:pt x="5201" y="1"/>
                      <a:pt x="5201" y="1"/>
                    </a:cubicBezTo>
                    <a:lnTo>
                      <a:pt x="5201" y="1"/>
                    </a:lnTo>
                    <a:cubicBezTo>
                      <a:pt x="5202" y="1"/>
                      <a:pt x="5203" y="1"/>
                      <a:pt x="5204" y="1"/>
                    </a:cubicBezTo>
                    <a:close/>
                    <a:moveTo>
                      <a:pt x="5201" y="1"/>
                    </a:moveTo>
                    <a:lnTo>
                      <a:pt x="5201" y="1"/>
                    </a:lnTo>
                    <a:cubicBezTo>
                      <a:pt x="4942" y="2"/>
                      <a:pt x="4728" y="216"/>
                      <a:pt x="4713" y="491"/>
                    </a:cubicBezTo>
                    <a:cubicBezTo>
                      <a:pt x="4694" y="1016"/>
                      <a:pt x="4687" y="1541"/>
                      <a:pt x="4681" y="2069"/>
                    </a:cubicBezTo>
                    <a:lnTo>
                      <a:pt x="4673" y="2594"/>
                    </a:lnTo>
                    <a:cubicBezTo>
                      <a:pt x="4666" y="2641"/>
                      <a:pt x="4658" y="2690"/>
                      <a:pt x="4654" y="2737"/>
                    </a:cubicBezTo>
                    <a:lnTo>
                      <a:pt x="4566" y="3409"/>
                    </a:lnTo>
                    <a:lnTo>
                      <a:pt x="4522" y="3750"/>
                    </a:lnTo>
                    <a:lnTo>
                      <a:pt x="4508" y="3864"/>
                    </a:lnTo>
                    <a:lnTo>
                      <a:pt x="4453" y="4274"/>
                    </a:lnTo>
                    <a:cubicBezTo>
                      <a:pt x="4355" y="4367"/>
                      <a:pt x="4332" y="4475"/>
                      <a:pt x="4313" y="4609"/>
                    </a:cubicBezTo>
                    <a:cubicBezTo>
                      <a:pt x="4252" y="5075"/>
                      <a:pt x="4197" y="5545"/>
                      <a:pt x="4143" y="6014"/>
                    </a:cubicBezTo>
                    <a:lnTo>
                      <a:pt x="4088" y="6465"/>
                    </a:lnTo>
                    <a:lnTo>
                      <a:pt x="4043" y="6879"/>
                    </a:lnTo>
                    <a:cubicBezTo>
                      <a:pt x="3968" y="7536"/>
                      <a:pt x="3895" y="8187"/>
                      <a:pt x="3840" y="8846"/>
                    </a:cubicBezTo>
                    <a:lnTo>
                      <a:pt x="3807" y="9267"/>
                    </a:lnTo>
                    <a:cubicBezTo>
                      <a:pt x="3758" y="9847"/>
                      <a:pt x="3712" y="10427"/>
                      <a:pt x="3671" y="11007"/>
                    </a:cubicBezTo>
                    <a:cubicBezTo>
                      <a:pt x="3649" y="11349"/>
                      <a:pt x="3623" y="11693"/>
                      <a:pt x="3598" y="12035"/>
                    </a:cubicBezTo>
                    <a:lnTo>
                      <a:pt x="3586" y="12214"/>
                    </a:lnTo>
                    <a:lnTo>
                      <a:pt x="3564" y="12560"/>
                    </a:lnTo>
                    <a:lnTo>
                      <a:pt x="3551" y="12743"/>
                    </a:lnTo>
                    <a:lnTo>
                      <a:pt x="3543" y="12848"/>
                    </a:lnTo>
                    <a:cubicBezTo>
                      <a:pt x="3522" y="12881"/>
                      <a:pt x="3507" y="12916"/>
                      <a:pt x="3500" y="12954"/>
                    </a:cubicBezTo>
                    <a:cubicBezTo>
                      <a:pt x="3426" y="13182"/>
                      <a:pt x="3383" y="13409"/>
                      <a:pt x="3338" y="13641"/>
                    </a:cubicBezTo>
                    <a:lnTo>
                      <a:pt x="3308" y="13773"/>
                    </a:lnTo>
                    <a:lnTo>
                      <a:pt x="3258" y="14022"/>
                    </a:lnTo>
                    <a:lnTo>
                      <a:pt x="3213" y="14256"/>
                    </a:lnTo>
                    <a:lnTo>
                      <a:pt x="3184" y="14422"/>
                    </a:lnTo>
                    <a:lnTo>
                      <a:pt x="3083" y="14970"/>
                    </a:lnTo>
                    <a:lnTo>
                      <a:pt x="2985" y="15509"/>
                    </a:lnTo>
                    <a:lnTo>
                      <a:pt x="2797" y="16600"/>
                    </a:lnTo>
                    <a:lnTo>
                      <a:pt x="2605" y="17696"/>
                    </a:lnTo>
                    <a:lnTo>
                      <a:pt x="2436" y="18661"/>
                    </a:lnTo>
                    <a:lnTo>
                      <a:pt x="2185" y="20109"/>
                    </a:lnTo>
                    <a:lnTo>
                      <a:pt x="1827" y="22173"/>
                    </a:lnTo>
                    <a:cubicBezTo>
                      <a:pt x="1803" y="22258"/>
                      <a:pt x="1805" y="22347"/>
                      <a:pt x="1831" y="22431"/>
                    </a:cubicBezTo>
                    <a:cubicBezTo>
                      <a:pt x="1841" y="22489"/>
                      <a:pt x="1875" y="22557"/>
                      <a:pt x="1931" y="22625"/>
                    </a:cubicBezTo>
                    <a:cubicBezTo>
                      <a:pt x="1907" y="22733"/>
                      <a:pt x="1888" y="22842"/>
                      <a:pt x="1875" y="22952"/>
                    </a:cubicBezTo>
                    <a:cubicBezTo>
                      <a:pt x="1760" y="23697"/>
                      <a:pt x="1658" y="24443"/>
                      <a:pt x="1579" y="25192"/>
                    </a:cubicBezTo>
                    <a:cubicBezTo>
                      <a:pt x="1573" y="25261"/>
                      <a:pt x="1588" y="25329"/>
                      <a:pt x="1618" y="25392"/>
                    </a:cubicBezTo>
                    <a:cubicBezTo>
                      <a:pt x="1575" y="25628"/>
                      <a:pt x="1538" y="25874"/>
                      <a:pt x="1500" y="26120"/>
                    </a:cubicBezTo>
                    <a:cubicBezTo>
                      <a:pt x="1463" y="26345"/>
                      <a:pt x="1429" y="26567"/>
                      <a:pt x="1401" y="26792"/>
                    </a:cubicBezTo>
                    <a:cubicBezTo>
                      <a:pt x="1305" y="27041"/>
                      <a:pt x="1261" y="27239"/>
                      <a:pt x="1215" y="27436"/>
                    </a:cubicBezTo>
                    <a:cubicBezTo>
                      <a:pt x="1155" y="27695"/>
                      <a:pt x="1126" y="27822"/>
                      <a:pt x="1100" y="27959"/>
                    </a:cubicBezTo>
                    <a:cubicBezTo>
                      <a:pt x="1031" y="28317"/>
                      <a:pt x="965" y="28677"/>
                      <a:pt x="899" y="29035"/>
                    </a:cubicBezTo>
                    <a:lnTo>
                      <a:pt x="850" y="29336"/>
                    </a:lnTo>
                    <a:lnTo>
                      <a:pt x="802" y="29634"/>
                    </a:lnTo>
                    <a:lnTo>
                      <a:pt x="755" y="29930"/>
                    </a:lnTo>
                    <a:cubicBezTo>
                      <a:pt x="705" y="30235"/>
                      <a:pt x="662" y="30544"/>
                      <a:pt x="629" y="30852"/>
                    </a:cubicBezTo>
                    <a:cubicBezTo>
                      <a:pt x="560" y="31476"/>
                      <a:pt x="505" y="32097"/>
                      <a:pt x="467" y="32721"/>
                    </a:cubicBezTo>
                    <a:cubicBezTo>
                      <a:pt x="457" y="32927"/>
                      <a:pt x="453" y="33133"/>
                      <a:pt x="449" y="33342"/>
                    </a:cubicBezTo>
                    <a:lnTo>
                      <a:pt x="443" y="33542"/>
                    </a:lnTo>
                    <a:cubicBezTo>
                      <a:pt x="342" y="33636"/>
                      <a:pt x="295" y="33737"/>
                      <a:pt x="282" y="33894"/>
                    </a:cubicBezTo>
                    <a:cubicBezTo>
                      <a:pt x="232" y="34439"/>
                      <a:pt x="207" y="34987"/>
                      <a:pt x="199" y="35533"/>
                    </a:cubicBezTo>
                    <a:cubicBezTo>
                      <a:pt x="169" y="35557"/>
                      <a:pt x="146" y="35590"/>
                      <a:pt x="131" y="35626"/>
                    </a:cubicBezTo>
                    <a:cubicBezTo>
                      <a:pt x="104" y="35677"/>
                      <a:pt x="80" y="35732"/>
                      <a:pt x="62" y="35787"/>
                    </a:cubicBezTo>
                    <a:lnTo>
                      <a:pt x="40" y="35918"/>
                    </a:lnTo>
                    <a:cubicBezTo>
                      <a:pt x="28" y="35983"/>
                      <a:pt x="20" y="36050"/>
                      <a:pt x="16" y="36116"/>
                    </a:cubicBezTo>
                    <a:cubicBezTo>
                      <a:pt x="14" y="36221"/>
                      <a:pt x="10" y="36323"/>
                      <a:pt x="10" y="36429"/>
                    </a:cubicBezTo>
                    <a:cubicBezTo>
                      <a:pt x="10" y="36605"/>
                      <a:pt x="10" y="36786"/>
                      <a:pt x="20" y="36966"/>
                    </a:cubicBezTo>
                    <a:cubicBezTo>
                      <a:pt x="28" y="37105"/>
                      <a:pt x="36" y="37245"/>
                      <a:pt x="50" y="37388"/>
                    </a:cubicBezTo>
                    <a:cubicBezTo>
                      <a:pt x="1" y="37554"/>
                      <a:pt x="29" y="37760"/>
                      <a:pt x="53" y="37939"/>
                    </a:cubicBezTo>
                    <a:cubicBezTo>
                      <a:pt x="103" y="38266"/>
                      <a:pt x="167" y="38472"/>
                      <a:pt x="267" y="38650"/>
                    </a:cubicBezTo>
                    <a:cubicBezTo>
                      <a:pt x="348" y="38799"/>
                      <a:pt x="514" y="38894"/>
                      <a:pt x="691" y="38894"/>
                    </a:cubicBezTo>
                    <a:cubicBezTo>
                      <a:pt x="693" y="38894"/>
                      <a:pt x="695" y="38894"/>
                      <a:pt x="697" y="38894"/>
                    </a:cubicBezTo>
                    <a:cubicBezTo>
                      <a:pt x="780" y="38894"/>
                      <a:pt x="863" y="38870"/>
                      <a:pt x="934" y="38826"/>
                    </a:cubicBezTo>
                    <a:cubicBezTo>
                      <a:pt x="1165" y="38690"/>
                      <a:pt x="1244" y="38392"/>
                      <a:pt x="1111" y="38160"/>
                    </a:cubicBezTo>
                    <a:cubicBezTo>
                      <a:pt x="1078" y="38088"/>
                      <a:pt x="1054" y="38011"/>
                      <a:pt x="1041" y="37933"/>
                    </a:cubicBezTo>
                    <a:cubicBezTo>
                      <a:pt x="1075" y="37864"/>
                      <a:pt x="1092" y="37790"/>
                      <a:pt x="1092" y="37714"/>
                    </a:cubicBezTo>
                    <a:lnTo>
                      <a:pt x="1129" y="37618"/>
                    </a:lnTo>
                    <a:cubicBezTo>
                      <a:pt x="1199" y="37408"/>
                      <a:pt x="1193" y="37259"/>
                      <a:pt x="1181" y="37119"/>
                    </a:cubicBezTo>
                    <a:lnTo>
                      <a:pt x="1177" y="36986"/>
                    </a:lnTo>
                    <a:lnTo>
                      <a:pt x="1155" y="36825"/>
                    </a:lnTo>
                    <a:lnTo>
                      <a:pt x="1167" y="36689"/>
                    </a:lnTo>
                    <a:lnTo>
                      <a:pt x="1169" y="36550"/>
                    </a:lnTo>
                    <a:cubicBezTo>
                      <a:pt x="1271" y="36455"/>
                      <a:pt x="1300" y="36360"/>
                      <a:pt x="1320" y="36207"/>
                    </a:cubicBezTo>
                    <a:cubicBezTo>
                      <a:pt x="1335" y="36067"/>
                      <a:pt x="1339" y="35926"/>
                      <a:pt x="1343" y="35787"/>
                    </a:cubicBezTo>
                    <a:lnTo>
                      <a:pt x="1352" y="35570"/>
                    </a:lnTo>
                    <a:lnTo>
                      <a:pt x="1378" y="35207"/>
                    </a:lnTo>
                    <a:lnTo>
                      <a:pt x="1405" y="34826"/>
                    </a:lnTo>
                    <a:lnTo>
                      <a:pt x="1449" y="34051"/>
                    </a:lnTo>
                    <a:lnTo>
                      <a:pt x="1492" y="33280"/>
                    </a:lnTo>
                    <a:cubicBezTo>
                      <a:pt x="1497" y="33158"/>
                      <a:pt x="1504" y="33035"/>
                      <a:pt x="1509" y="32911"/>
                    </a:cubicBezTo>
                    <a:lnTo>
                      <a:pt x="1525" y="32703"/>
                    </a:lnTo>
                    <a:lnTo>
                      <a:pt x="1563" y="32410"/>
                    </a:lnTo>
                    <a:lnTo>
                      <a:pt x="1599" y="32116"/>
                    </a:lnTo>
                    <a:lnTo>
                      <a:pt x="1640" y="31754"/>
                    </a:lnTo>
                    <a:lnTo>
                      <a:pt x="1679" y="31430"/>
                    </a:lnTo>
                    <a:lnTo>
                      <a:pt x="1701" y="31283"/>
                    </a:lnTo>
                    <a:lnTo>
                      <a:pt x="1754" y="31038"/>
                    </a:lnTo>
                    <a:lnTo>
                      <a:pt x="1801" y="30798"/>
                    </a:lnTo>
                    <a:lnTo>
                      <a:pt x="2007" y="29734"/>
                    </a:lnTo>
                    <a:cubicBezTo>
                      <a:pt x="2091" y="29279"/>
                      <a:pt x="2168" y="28819"/>
                      <a:pt x="2245" y="28358"/>
                    </a:cubicBezTo>
                    <a:lnTo>
                      <a:pt x="2369" y="27635"/>
                    </a:lnTo>
                    <a:cubicBezTo>
                      <a:pt x="2483" y="26956"/>
                      <a:pt x="2582" y="26278"/>
                      <a:pt x="2675" y="25601"/>
                    </a:cubicBezTo>
                    <a:lnTo>
                      <a:pt x="2769" y="24907"/>
                    </a:lnTo>
                    <a:lnTo>
                      <a:pt x="2818" y="24565"/>
                    </a:lnTo>
                    <a:cubicBezTo>
                      <a:pt x="2887" y="24151"/>
                      <a:pt x="2947" y="23731"/>
                      <a:pt x="2993" y="23313"/>
                    </a:cubicBezTo>
                    <a:cubicBezTo>
                      <a:pt x="2998" y="23250"/>
                      <a:pt x="2986" y="23186"/>
                      <a:pt x="2960" y="23127"/>
                    </a:cubicBezTo>
                    <a:lnTo>
                      <a:pt x="3090" y="22343"/>
                    </a:lnTo>
                    <a:lnTo>
                      <a:pt x="3214" y="21552"/>
                    </a:lnTo>
                    <a:lnTo>
                      <a:pt x="3273" y="21258"/>
                    </a:lnTo>
                    <a:lnTo>
                      <a:pt x="3332" y="20964"/>
                    </a:lnTo>
                    <a:lnTo>
                      <a:pt x="3482" y="20185"/>
                    </a:lnTo>
                    <a:lnTo>
                      <a:pt x="3532" y="19908"/>
                    </a:lnTo>
                    <a:lnTo>
                      <a:pt x="3589" y="19598"/>
                    </a:lnTo>
                    <a:lnTo>
                      <a:pt x="3613" y="19444"/>
                    </a:lnTo>
                    <a:cubicBezTo>
                      <a:pt x="3615" y="19389"/>
                      <a:pt x="3606" y="19334"/>
                      <a:pt x="3585" y="19283"/>
                    </a:cubicBezTo>
                    <a:cubicBezTo>
                      <a:pt x="3688" y="18925"/>
                      <a:pt x="3743" y="18612"/>
                      <a:pt x="3798" y="18300"/>
                    </a:cubicBezTo>
                    <a:lnTo>
                      <a:pt x="3851" y="18017"/>
                    </a:lnTo>
                    <a:cubicBezTo>
                      <a:pt x="3924" y="17617"/>
                      <a:pt x="3993" y="17220"/>
                      <a:pt x="4062" y="16820"/>
                    </a:cubicBezTo>
                    <a:cubicBezTo>
                      <a:pt x="4154" y="16309"/>
                      <a:pt x="4236" y="15798"/>
                      <a:pt x="4317" y="15288"/>
                    </a:cubicBezTo>
                    <a:lnTo>
                      <a:pt x="4379" y="14903"/>
                    </a:lnTo>
                    <a:lnTo>
                      <a:pt x="4448" y="14471"/>
                    </a:lnTo>
                    <a:cubicBezTo>
                      <a:pt x="4580" y="13679"/>
                      <a:pt x="4709" y="12884"/>
                      <a:pt x="4824" y="12088"/>
                    </a:cubicBezTo>
                    <a:cubicBezTo>
                      <a:pt x="4853" y="11876"/>
                      <a:pt x="4886" y="11663"/>
                      <a:pt x="4926" y="11451"/>
                    </a:cubicBezTo>
                    <a:lnTo>
                      <a:pt x="4981" y="11197"/>
                    </a:lnTo>
                    <a:lnTo>
                      <a:pt x="5073" y="10783"/>
                    </a:lnTo>
                    <a:lnTo>
                      <a:pt x="5143" y="10440"/>
                    </a:lnTo>
                    <a:lnTo>
                      <a:pt x="5176" y="10291"/>
                    </a:lnTo>
                    <a:cubicBezTo>
                      <a:pt x="5213" y="10133"/>
                      <a:pt x="5245" y="9978"/>
                      <a:pt x="5270" y="9816"/>
                    </a:cubicBezTo>
                    <a:cubicBezTo>
                      <a:pt x="5290" y="9669"/>
                      <a:pt x="5287" y="9561"/>
                      <a:pt x="5218" y="9447"/>
                    </a:cubicBezTo>
                    <a:cubicBezTo>
                      <a:pt x="5177" y="9374"/>
                      <a:pt x="5117" y="9314"/>
                      <a:pt x="5045" y="9272"/>
                    </a:cubicBezTo>
                    <a:cubicBezTo>
                      <a:pt x="5072" y="9155"/>
                      <a:pt x="5089" y="9026"/>
                      <a:pt x="5107" y="8895"/>
                    </a:cubicBezTo>
                    <a:lnTo>
                      <a:pt x="5128" y="8745"/>
                    </a:lnTo>
                    <a:cubicBezTo>
                      <a:pt x="5128" y="8745"/>
                      <a:pt x="5149" y="8605"/>
                      <a:pt x="5149" y="8605"/>
                    </a:cubicBezTo>
                    <a:lnTo>
                      <a:pt x="5164" y="8453"/>
                    </a:lnTo>
                    <a:cubicBezTo>
                      <a:pt x="5309" y="8412"/>
                      <a:pt x="5421" y="8294"/>
                      <a:pt x="5455" y="8146"/>
                    </a:cubicBezTo>
                    <a:cubicBezTo>
                      <a:pt x="5530" y="7785"/>
                      <a:pt x="5553" y="7423"/>
                      <a:pt x="5572" y="7022"/>
                    </a:cubicBezTo>
                    <a:lnTo>
                      <a:pt x="5579" y="6906"/>
                    </a:lnTo>
                    <a:cubicBezTo>
                      <a:pt x="5594" y="6636"/>
                      <a:pt x="5605" y="6368"/>
                      <a:pt x="5615" y="6102"/>
                    </a:cubicBezTo>
                    <a:lnTo>
                      <a:pt x="5638" y="5483"/>
                    </a:lnTo>
                    <a:cubicBezTo>
                      <a:pt x="5649" y="5168"/>
                      <a:pt x="5660" y="4866"/>
                      <a:pt x="5678" y="4566"/>
                    </a:cubicBezTo>
                    <a:lnTo>
                      <a:pt x="5711" y="3806"/>
                    </a:lnTo>
                    <a:lnTo>
                      <a:pt x="5747" y="3047"/>
                    </a:lnTo>
                    <a:cubicBezTo>
                      <a:pt x="5763" y="2793"/>
                      <a:pt x="5774" y="2541"/>
                      <a:pt x="5784" y="2287"/>
                    </a:cubicBezTo>
                    <a:lnTo>
                      <a:pt x="5788" y="2133"/>
                    </a:lnTo>
                    <a:lnTo>
                      <a:pt x="5796" y="1979"/>
                    </a:lnTo>
                    <a:cubicBezTo>
                      <a:pt x="5804" y="1798"/>
                      <a:pt x="5811" y="1593"/>
                      <a:pt x="5665" y="1443"/>
                    </a:cubicBezTo>
                    <a:cubicBezTo>
                      <a:pt x="5674" y="1120"/>
                      <a:pt x="5681" y="807"/>
                      <a:pt x="5691" y="491"/>
                    </a:cubicBezTo>
                    <a:cubicBezTo>
                      <a:pt x="5696" y="367"/>
                      <a:pt x="5649" y="246"/>
                      <a:pt x="5560" y="158"/>
                    </a:cubicBezTo>
                    <a:cubicBezTo>
                      <a:pt x="5468" y="60"/>
                      <a:pt x="5338" y="2"/>
                      <a:pt x="5201" y="1"/>
                    </a:cubicBezTo>
                    <a:close/>
                  </a:path>
                </a:pathLst>
              </a:custGeom>
              <a:solidFill>
                <a:srgbClr val="ADC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3" name="Google Shape;1677;p43"/>
              <p:cNvSpPr/>
              <p:nvPr/>
            </p:nvSpPr>
            <p:spPr>
              <a:xfrm>
                <a:off x="2594950" y="439325"/>
                <a:ext cx="104950" cy="438550"/>
              </a:xfrm>
              <a:custGeom>
                <a:avLst/>
                <a:gdLst/>
                <a:ahLst/>
                <a:cxnLst/>
                <a:rect l="l" t="t" r="r" b="b"/>
                <a:pathLst>
                  <a:path w="4198" h="17542" extrusionOk="0">
                    <a:moveTo>
                      <a:pt x="2310" y="7566"/>
                    </a:moveTo>
                    <a:lnTo>
                      <a:pt x="2310" y="7566"/>
                    </a:lnTo>
                    <a:cubicBezTo>
                      <a:pt x="2313" y="7580"/>
                      <a:pt x="2314" y="7596"/>
                      <a:pt x="2315" y="7609"/>
                    </a:cubicBezTo>
                    <a:cubicBezTo>
                      <a:pt x="2313" y="7595"/>
                      <a:pt x="2313" y="7580"/>
                      <a:pt x="2310" y="7566"/>
                    </a:cubicBezTo>
                    <a:close/>
                    <a:moveTo>
                      <a:pt x="1008" y="1"/>
                    </a:moveTo>
                    <a:cubicBezTo>
                      <a:pt x="969" y="1"/>
                      <a:pt x="930" y="5"/>
                      <a:pt x="890" y="11"/>
                    </a:cubicBezTo>
                    <a:lnTo>
                      <a:pt x="892" y="11"/>
                    </a:lnTo>
                    <a:cubicBezTo>
                      <a:pt x="774" y="37"/>
                      <a:pt x="671" y="66"/>
                      <a:pt x="583" y="155"/>
                    </a:cubicBezTo>
                    <a:cubicBezTo>
                      <a:pt x="524" y="213"/>
                      <a:pt x="433" y="338"/>
                      <a:pt x="419" y="426"/>
                    </a:cubicBezTo>
                    <a:cubicBezTo>
                      <a:pt x="415" y="458"/>
                      <a:pt x="407" y="491"/>
                      <a:pt x="403" y="524"/>
                    </a:cubicBezTo>
                    <a:cubicBezTo>
                      <a:pt x="382" y="606"/>
                      <a:pt x="382" y="692"/>
                      <a:pt x="403" y="773"/>
                    </a:cubicBezTo>
                    <a:lnTo>
                      <a:pt x="403" y="776"/>
                    </a:lnTo>
                    <a:cubicBezTo>
                      <a:pt x="365" y="827"/>
                      <a:pt x="335" y="883"/>
                      <a:pt x="315" y="943"/>
                    </a:cubicBezTo>
                    <a:cubicBezTo>
                      <a:pt x="307" y="969"/>
                      <a:pt x="297" y="996"/>
                      <a:pt x="289" y="1023"/>
                    </a:cubicBezTo>
                    <a:cubicBezTo>
                      <a:pt x="196" y="1079"/>
                      <a:pt x="141" y="1162"/>
                      <a:pt x="88" y="1252"/>
                    </a:cubicBezTo>
                    <a:cubicBezTo>
                      <a:pt x="3" y="1380"/>
                      <a:pt x="0" y="1553"/>
                      <a:pt x="22" y="1699"/>
                    </a:cubicBezTo>
                    <a:cubicBezTo>
                      <a:pt x="59" y="1953"/>
                      <a:pt x="161" y="2209"/>
                      <a:pt x="250" y="2448"/>
                    </a:cubicBezTo>
                    <a:cubicBezTo>
                      <a:pt x="353" y="2712"/>
                      <a:pt x="455" y="2974"/>
                      <a:pt x="569" y="3234"/>
                    </a:cubicBezTo>
                    <a:cubicBezTo>
                      <a:pt x="761" y="3686"/>
                      <a:pt x="1000" y="4119"/>
                      <a:pt x="1281" y="4523"/>
                    </a:cubicBezTo>
                    <a:cubicBezTo>
                      <a:pt x="1455" y="4783"/>
                      <a:pt x="1654" y="5027"/>
                      <a:pt x="1874" y="5251"/>
                    </a:cubicBezTo>
                    <a:cubicBezTo>
                      <a:pt x="1894" y="5345"/>
                      <a:pt x="1917" y="5439"/>
                      <a:pt x="1938" y="5532"/>
                    </a:cubicBezTo>
                    <a:cubicBezTo>
                      <a:pt x="1989" y="5761"/>
                      <a:pt x="2034" y="5984"/>
                      <a:pt x="2080" y="6208"/>
                    </a:cubicBezTo>
                    <a:cubicBezTo>
                      <a:pt x="2172" y="6630"/>
                      <a:pt x="2234" y="7059"/>
                      <a:pt x="2297" y="7487"/>
                    </a:cubicBezTo>
                    <a:cubicBezTo>
                      <a:pt x="2360" y="8013"/>
                      <a:pt x="2423" y="8544"/>
                      <a:pt x="2449" y="9071"/>
                    </a:cubicBezTo>
                    <a:cubicBezTo>
                      <a:pt x="2474" y="9665"/>
                      <a:pt x="2488" y="10258"/>
                      <a:pt x="2492" y="10848"/>
                    </a:cubicBezTo>
                    <a:cubicBezTo>
                      <a:pt x="2504" y="11886"/>
                      <a:pt x="2459" y="12922"/>
                      <a:pt x="2451" y="13961"/>
                    </a:cubicBezTo>
                    <a:cubicBezTo>
                      <a:pt x="2450" y="14059"/>
                      <a:pt x="2481" y="14155"/>
                      <a:pt x="2539" y="14234"/>
                    </a:cubicBezTo>
                    <a:cubicBezTo>
                      <a:pt x="2538" y="14249"/>
                      <a:pt x="2538" y="14264"/>
                      <a:pt x="2536" y="14280"/>
                    </a:cubicBezTo>
                    <a:cubicBezTo>
                      <a:pt x="2528" y="14334"/>
                      <a:pt x="2522" y="14387"/>
                      <a:pt x="2514" y="14441"/>
                    </a:cubicBezTo>
                    <a:cubicBezTo>
                      <a:pt x="2459" y="14855"/>
                      <a:pt x="2399" y="15275"/>
                      <a:pt x="2345" y="15689"/>
                    </a:cubicBezTo>
                    <a:cubicBezTo>
                      <a:pt x="2315" y="15902"/>
                      <a:pt x="2287" y="16115"/>
                      <a:pt x="2260" y="16328"/>
                    </a:cubicBezTo>
                    <a:cubicBezTo>
                      <a:pt x="2232" y="16570"/>
                      <a:pt x="2183" y="16820"/>
                      <a:pt x="2194" y="17062"/>
                    </a:cubicBezTo>
                    <a:cubicBezTo>
                      <a:pt x="2202" y="17224"/>
                      <a:pt x="2279" y="17393"/>
                      <a:pt x="2426" y="17471"/>
                    </a:cubicBezTo>
                    <a:cubicBezTo>
                      <a:pt x="2433" y="17474"/>
                      <a:pt x="2437" y="17474"/>
                      <a:pt x="2441" y="17478"/>
                    </a:cubicBezTo>
                    <a:cubicBezTo>
                      <a:pt x="2519" y="17518"/>
                      <a:pt x="2600" y="17541"/>
                      <a:pt x="2685" y="17541"/>
                    </a:cubicBezTo>
                    <a:cubicBezTo>
                      <a:pt x="2724" y="17541"/>
                      <a:pt x="2764" y="17536"/>
                      <a:pt x="2804" y="17526"/>
                    </a:cubicBezTo>
                    <a:cubicBezTo>
                      <a:pt x="2964" y="17480"/>
                      <a:pt x="3087" y="17355"/>
                      <a:pt x="3131" y="17195"/>
                    </a:cubicBezTo>
                    <a:cubicBezTo>
                      <a:pt x="3193" y="17049"/>
                      <a:pt x="3215" y="16884"/>
                      <a:pt x="3241" y="16729"/>
                    </a:cubicBezTo>
                    <a:cubicBezTo>
                      <a:pt x="3267" y="16578"/>
                      <a:pt x="3289" y="16428"/>
                      <a:pt x="3309" y="16278"/>
                    </a:cubicBezTo>
                    <a:lnTo>
                      <a:pt x="3330" y="16278"/>
                    </a:lnTo>
                    <a:cubicBezTo>
                      <a:pt x="3454" y="16276"/>
                      <a:pt x="3573" y="16227"/>
                      <a:pt x="3663" y="16142"/>
                    </a:cubicBezTo>
                    <a:cubicBezTo>
                      <a:pt x="3755" y="16046"/>
                      <a:pt x="3787" y="15936"/>
                      <a:pt x="3799" y="15807"/>
                    </a:cubicBezTo>
                    <a:cubicBezTo>
                      <a:pt x="3872" y="14956"/>
                      <a:pt x="3974" y="14105"/>
                      <a:pt x="4051" y="13253"/>
                    </a:cubicBezTo>
                    <a:cubicBezTo>
                      <a:pt x="4129" y="12367"/>
                      <a:pt x="4140" y="11480"/>
                      <a:pt x="4126" y="10591"/>
                    </a:cubicBezTo>
                    <a:cubicBezTo>
                      <a:pt x="4118" y="10136"/>
                      <a:pt x="4118" y="9680"/>
                      <a:pt x="4088" y="9226"/>
                    </a:cubicBezTo>
                    <a:cubicBezTo>
                      <a:pt x="4080" y="9078"/>
                      <a:pt x="4072" y="8931"/>
                      <a:pt x="4062" y="8783"/>
                    </a:cubicBezTo>
                    <a:cubicBezTo>
                      <a:pt x="4071" y="8718"/>
                      <a:pt x="4075" y="8654"/>
                      <a:pt x="4072" y="8588"/>
                    </a:cubicBezTo>
                    <a:cubicBezTo>
                      <a:pt x="4074" y="8584"/>
                      <a:pt x="4075" y="8580"/>
                      <a:pt x="4078" y="8576"/>
                    </a:cubicBezTo>
                    <a:cubicBezTo>
                      <a:pt x="4084" y="8532"/>
                      <a:pt x="4092" y="8491"/>
                      <a:pt x="4100" y="8447"/>
                    </a:cubicBezTo>
                    <a:cubicBezTo>
                      <a:pt x="4118" y="8337"/>
                      <a:pt x="4132" y="8220"/>
                      <a:pt x="4144" y="8106"/>
                    </a:cubicBezTo>
                    <a:cubicBezTo>
                      <a:pt x="4165" y="7919"/>
                      <a:pt x="4177" y="7728"/>
                      <a:pt x="4185" y="7541"/>
                    </a:cubicBezTo>
                    <a:cubicBezTo>
                      <a:pt x="4198" y="7121"/>
                      <a:pt x="4185" y="6701"/>
                      <a:pt x="4169" y="6281"/>
                    </a:cubicBezTo>
                    <a:cubicBezTo>
                      <a:pt x="4155" y="5842"/>
                      <a:pt x="4108" y="5408"/>
                      <a:pt x="4055" y="4971"/>
                    </a:cubicBezTo>
                    <a:cubicBezTo>
                      <a:pt x="4019" y="4655"/>
                      <a:pt x="3982" y="4340"/>
                      <a:pt x="3934" y="4023"/>
                    </a:cubicBezTo>
                    <a:cubicBezTo>
                      <a:pt x="3889" y="3733"/>
                      <a:pt x="3836" y="3452"/>
                      <a:pt x="3751" y="3172"/>
                    </a:cubicBezTo>
                    <a:cubicBezTo>
                      <a:pt x="3695" y="2996"/>
                      <a:pt x="3619" y="2827"/>
                      <a:pt x="3548" y="2655"/>
                    </a:cubicBezTo>
                    <a:cubicBezTo>
                      <a:pt x="3387" y="2262"/>
                      <a:pt x="3211" y="1887"/>
                      <a:pt x="2986" y="1528"/>
                    </a:cubicBezTo>
                    <a:cubicBezTo>
                      <a:pt x="2828" y="1277"/>
                      <a:pt x="2649" y="1040"/>
                      <a:pt x="2451" y="819"/>
                    </a:cubicBezTo>
                    <a:cubicBezTo>
                      <a:pt x="2407" y="775"/>
                      <a:pt x="2362" y="728"/>
                      <a:pt x="2314" y="683"/>
                    </a:cubicBezTo>
                    <a:cubicBezTo>
                      <a:pt x="2293" y="665"/>
                      <a:pt x="2271" y="643"/>
                      <a:pt x="2249" y="624"/>
                    </a:cubicBezTo>
                    <a:cubicBezTo>
                      <a:pt x="2175" y="566"/>
                      <a:pt x="2102" y="511"/>
                      <a:pt x="2029" y="456"/>
                    </a:cubicBezTo>
                    <a:cubicBezTo>
                      <a:pt x="1939" y="401"/>
                      <a:pt x="1842" y="356"/>
                      <a:pt x="1740" y="325"/>
                    </a:cubicBezTo>
                    <a:cubicBezTo>
                      <a:pt x="1713" y="303"/>
                      <a:pt x="1684" y="282"/>
                      <a:pt x="1654" y="261"/>
                    </a:cubicBezTo>
                    <a:cubicBezTo>
                      <a:pt x="1466" y="126"/>
                      <a:pt x="1243" y="1"/>
                      <a:pt x="1008" y="1"/>
                    </a:cubicBezTo>
                    <a:close/>
                  </a:path>
                </a:pathLst>
              </a:custGeom>
              <a:solidFill>
                <a:srgbClr val="ADC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 name="Google Shape;1678;p43"/>
              <p:cNvSpPr/>
              <p:nvPr/>
            </p:nvSpPr>
            <p:spPr>
              <a:xfrm>
                <a:off x="1995250" y="1030600"/>
                <a:ext cx="293725" cy="814825"/>
              </a:xfrm>
              <a:custGeom>
                <a:avLst/>
                <a:gdLst/>
                <a:ahLst/>
                <a:cxnLst/>
                <a:rect l="l" t="t" r="r" b="b"/>
                <a:pathLst>
                  <a:path w="11749" h="32593" extrusionOk="0">
                    <a:moveTo>
                      <a:pt x="580" y="1"/>
                    </a:moveTo>
                    <a:cubicBezTo>
                      <a:pt x="349" y="1"/>
                      <a:pt x="103" y="190"/>
                      <a:pt x="107" y="439"/>
                    </a:cubicBezTo>
                    <a:lnTo>
                      <a:pt x="106" y="437"/>
                    </a:lnTo>
                    <a:lnTo>
                      <a:pt x="106" y="437"/>
                    </a:lnTo>
                    <a:cubicBezTo>
                      <a:pt x="106" y="487"/>
                      <a:pt x="107" y="535"/>
                      <a:pt x="109" y="585"/>
                    </a:cubicBezTo>
                    <a:cubicBezTo>
                      <a:pt x="48" y="658"/>
                      <a:pt x="0" y="759"/>
                      <a:pt x="4" y="849"/>
                    </a:cubicBezTo>
                    <a:cubicBezTo>
                      <a:pt x="55" y="1907"/>
                      <a:pt x="191" y="2956"/>
                      <a:pt x="326" y="4006"/>
                    </a:cubicBezTo>
                    <a:cubicBezTo>
                      <a:pt x="455" y="5013"/>
                      <a:pt x="609" y="6014"/>
                      <a:pt x="763" y="7021"/>
                    </a:cubicBezTo>
                    <a:cubicBezTo>
                      <a:pt x="914" y="7978"/>
                      <a:pt x="1102" y="8932"/>
                      <a:pt x="1288" y="9888"/>
                    </a:cubicBezTo>
                    <a:cubicBezTo>
                      <a:pt x="1486" y="10885"/>
                      <a:pt x="1692" y="11880"/>
                      <a:pt x="1964" y="12864"/>
                    </a:cubicBezTo>
                    <a:cubicBezTo>
                      <a:pt x="1990" y="12956"/>
                      <a:pt x="2014" y="13047"/>
                      <a:pt x="2045" y="13140"/>
                    </a:cubicBezTo>
                    <a:cubicBezTo>
                      <a:pt x="2071" y="13221"/>
                      <a:pt x="2099" y="13301"/>
                      <a:pt x="2124" y="13378"/>
                    </a:cubicBezTo>
                    <a:cubicBezTo>
                      <a:pt x="2145" y="13428"/>
                      <a:pt x="2178" y="13471"/>
                      <a:pt x="2220" y="13506"/>
                    </a:cubicBezTo>
                    <a:cubicBezTo>
                      <a:pt x="2262" y="13736"/>
                      <a:pt x="2303" y="13964"/>
                      <a:pt x="2350" y="14194"/>
                    </a:cubicBezTo>
                    <a:cubicBezTo>
                      <a:pt x="2432" y="14637"/>
                      <a:pt x="2522" y="15077"/>
                      <a:pt x="2615" y="15518"/>
                    </a:cubicBezTo>
                    <a:cubicBezTo>
                      <a:pt x="2703" y="15952"/>
                      <a:pt x="2828" y="16374"/>
                      <a:pt x="2948" y="16799"/>
                    </a:cubicBezTo>
                    <a:cubicBezTo>
                      <a:pt x="3063" y="17199"/>
                      <a:pt x="3186" y="17600"/>
                      <a:pt x="3315" y="17997"/>
                    </a:cubicBezTo>
                    <a:cubicBezTo>
                      <a:pt x="3595" y="18833"/>
                      <a:pt x="3914" y="19655"/>
                      <a:pt x="4219" y="20482"/>
                    </a:cubicBezTo>
                    <a:cubicBezTo>
                      <a:pt x="4361" y="20866"/>
                      <a:pt x="4527" y="21245"/>
                      <a:pt x="4688" y="21623"/>
                    </a:cubicBezTo>
                    <a:cubicBezTo>
                      <a:pt x="4781" y="21832"/>
                      <a:pt x="4868" y="22041"/>
                      <a:pt x="4956" y="22250"/>
                    </a:cubicBezTo>
                    <a:cubicBezTo>
                      <a:pt x="5045" y="22463"/>
                      <a:pt x="5118" y="22697"/>
                      <a:pt x="5247" y="22886"/>
                    </a:cubicBezTo>
                    <a:cubicBezTo>
                      <a:pt x="5281" y="22960"/>
                      <a:pt x="5336" y="23022"/>
                      <a:pt x="5404" y="23066"/>
                    </a:cubicBezTo>
                    <a:cubicBezTo>
                      <a:pt x="5446" y="23094"/>
                      <a:pt x="5493" y="23116"/>
                      <a:pt x="5541" y="23129"/>
                    </a:cubicBezTo>
                    <a:cubicBezTo>
                      <a:pt x="5579" y="23241"/>
                      <a:pt x="5623" y="23354"/>
                      <a:pt x="5664" y="23466"/>
                    </a:cubicBezTo>
                    <a:cubicBezTo>
                      <a:pt x="5734" y="23645"/>
                      <a:pt x="5808" y="23822"/>
                      <a:pt x="5881" y="23998"/>
                    </a:cubicBezTo>
                    <a:lnTo>
                      <a:pt x="6079" y="24471"/>
                    </a:lnTo>
                    <a:cubicBezTo>
                      <a:pt x="6153" y="24652"/>
                      <a:pt x="6249" y="24824"/>
                      <a:pt x="6330" y="25001"/>
                    </a:cubicBezTo>
                    <a:cubicBezTo>
                      <a:pt x="6627" y="25617"/>
                      <a:pt x="6942" y="26226"/>
                      <a:pt x="7254" y="26836"/>
                    </a:cubicBezTo>
                    <a:cubicBezTo>
                      <a:pt x="7536" y="27387"/>
                      <a:pt x="7838" y="27933"/>
                      <a:pt x="8143" y="28470"/>
                    </a:cubicBezTo>
                    <a:cubicBezTo>
                      <a:pt x="8312" y="28764"/>
                      <a:pt x="8476" y="29053"/>
                      <a:pt x="8645" y="29347"/>
                    </a:cubicBezTo>
                    <a:cubicBezTo>
                      <a:pt x="8768" y="29558"/>
                      <a:pt x="8889" y="29771"/>
                      <a:pt x="9017" y="29978"/>
                    </a:cubicBezTo>
                    <a:cubicBezTo>
                      <a:pt x="9074" y="30192"/>
                      <a:pt x="9185" y="30399"/>
                      <a:pt x="9282" y="30592"/>
                    </a:cubicBezTo>
                    <a:cubicBezTo>
                      <a:pt x="9387" y="30801"/>
                      <a:pt x="9519" y="31000"/>
                      <a:pt x="9644" y="31196"/>
                    </a:cubicBezTo>
                    <a:cubicBezTo>
                      <a:pt x="9776" y="31406"/>
                      <a:pt x="9919" y="31608"/>
                      <a:pt x="10063" y="31809"/>
                    </a:cubicBezTo>
                    <a:cubicBezTo>
                      <a:pt x="10202" y="32008"/>
                      <a:pt x="10334" y="32191"/>
                      <a:pt x="10525" y="32342"/>
                    </a:cubicBezTo>
                    <a:cubicBezTo>
                      <a:pt x="10593" y="32395"/>
                      <a:pt x="10694" y="32422"/>
                      <a:pt x="10791" y="32422"/>
                    </a:cubicBezTo>
                    <a:cubicBezTo>
                      <a:pt x="10809" y="32422"/>
                      <a:pt x="10826" y="32421"/>
                      <a:pt x="10844" y="32420"/>
                    </a:cubicBezTo>
                    <a:cubicBezTo>
                      <a:pt x="10880" y="32452"/>
                      <a:pt x="10918" y="32482"/>
                      <a:pt x="10955" y="32515"/>
                    </a:cubicBezTo>
                    <a:cubicBezTo>
                      <a:pt x="11021" y="32572"/>
                      <a:pt x="11102" y="32593"/>
                      <a:pt x="11185" y="32593"/>
                    </a:cubicBezTo>
                    <a:cubicBezTo>
                      <a:pt x="11269" y="32593"/>
                      <a:pt x="11355" y="32571"/>
                      <a:pt x="11428" y="32544"/>
                    </a:cubicBezTo>
                    <a:cubicBezTo>
                      <a:pt x="11436" y="32540"/>
                      <a:pt x="11444" y="32540"/>
                      <a:pt x="11450" y="32536"/>
                    </a:cubicBezTo>
                    <a:cubicBezTo>
                      <a:pt x="11631" y="32467"/>
                      <a:pt x="11748" y="32206"/>
                      <a:pt x="11696" y="32022"/>
                    </a:cubicBezTo>
                    <a:cubicBezTo>
                      <a:pt x="11627" y="31782"/>
                      <a:pt x="11484" y="31561"/>
                      <a:pt x="11339" y="31349"/>
                    </a:cubicBezTo>
                    <a:cubicBezTo>
                      <a:pt x="11492" y="31206"/>
                      <a:pt x="11534" y="30980"/>
                      <a:pt x="11440" y="30793"/>
                    </a:cubicBezTo>
                    <a:cubicBezTo>
                      <a:pt x="11292" y="30499"/>
                      <a:pt x="11097" y="30235"/>
                      <a:pt x="10914" y="29963"/>
                    </a:cubicBezTo>
                    <a:cubicBezTo>
                      <a:pt x="10862" y="29885"/>
                      <a:pt x="10810" y="29805"/>
                      <a:pt x="10755" y="29728"/>
                    </a:cubicBezTo>
                    <a:cubicBezTo>
                      <a:pt x="10705" y="29642"/>
                      <a:pt x="10659" y="29557"/>
                      <a:pt x="10612" y="29470"/>
                    </a:cubicBezTo>
                    <a:cubicBezTo>
                      <a:pt x="10631" y="29401"/>
                      <a:pt x="10633" y="29329"/>
                      <a:pt x="10621" y="29259"/>
                    </a:cubicBezTo>
                    <a:cubicBezTo>
                      <a:pt x="10569" y="28987"/>
                      <a:pt x="10423" y="28755"/>
                      <a:pt x="10291" y="28517"/>
                    </a:cubicBezTo>
                    <a:cubicBezTo>
                      <a:pt x="10202" y="28351"/>
                      <a:pt x="10114" y="28185"/>
                      <a:pt x="10023" y="28022"/>
                    </a:cubicBezTo>
                    <a:lnTo>
                      <a:pt x="9416" y="26920"/>
                    </a:lnTo>
                    <a:cubicBezTo>
                      <a:pt x="9241" y="26605"/>
                      <a:pt x="9071" y="26285"/>
                      <a:pt x="8896" y="25966"/>
                    </a:cubicBezTo>
                    <a:cubicBezTo>
                      <a:pt x="8803" y="25796"/>
                      <a:pt x="8712" y="25628"/>
                      <a:pt x="8617" y="25458"/>
                    </a:cubicBezTo>
                    <a:cubicBezTo>
                      <a:pt x="8572" y="25381"/>
                      <a:pt x="8532" y="25304"/>
                      <a:pt x="8488" y="25227"/>
                    </a:cubicBezTo>
                    <a:cubicBezTo>
                      <a:pt x="8455" y="25163"/>
                      <a:pt x="8417" y="25101"/>
                      <a:pt x="8373" y="25044"/>
                    </a:cubicBezTo>
                    <a:cubicBezTo>
                      <a:pt x="8318" y="24964"/>
                      <a:pt x="8253" y="24908"/>
                      <a:pt x="8176" y="24849"/>
                    </a:cubicBezTo>
                    <a:cubicBezTo>
                      <a:pt x="8151" y="24831"/>
                      <a:pt x="8123" y="24815"/>
                      <a:pt x="8093" y="24803"/>
                    </a:cubicBezTo>
                    <a:cubicBezTo>
                      <a:pt x="8040" y="24696"/>
                      <a:pt x="7985" y="24588"/>
                      <a:pt x="7930" y="24479"/>
                    </a:cubicBezTo>
                    <a:cubicBezTo>
                      <a:pt x="7910" y="24349"/>
                      <a:pt x="7876" y="24220"/>
                      <a:pt x="7830" y="24096"/>
                    </a:cubicBezTo>
                    <a:cubicBezTo>
                      <a:pt x="7782" y="23964"/>
                      <a:pt x="7731" y="23833"/>
                      <a:pt x="7676" y="23704"/>
                    </a:cubicBezTo>
                    <a:lnTo>
                      <a:pt x="7445" y="23176"/>
                    </a:lnTo>
                    <a:cubicBezTo>
                      <a:pt x="7331" y="22912"/>
                      <a:pt x="7213" y="22652"/>
                      <a:pt x="7096" y="22390"/>
                    </a:cubicBezTo>
                    <a:cubicBezTo>
                      <a:pt x="6854" y="21846"/>
                      <a:pt x="6604" y="21308"/>
                      <a:pt x="6381" y="20757"/>
                    </a:cubicBezTo>
                    <a:cubicBezTo>
                      <a:pt x="6138" y="20169"/>
                      <a:pt x="5900" y="19582"/>
                      <a:pt x="5658" y="18995"/>
                    </a:cubicBezTo>
                    <a:lnTo>
                      <a:pt x="5607" y="18871"/>
                    </a:lnTo>
                    <a:lnTo>
                      <a:pt x="5569" y="18764"/>
                    </a:lnTo>
                    <a:lnTo>
                      <a:pt x="5570" y="18769"/>
                    </a:lnTo>
                    <a:cubicBezTo>
                      <a:pt x="5313" y="18003"/>
                      <a:pt x="5062" y="17236"/>
                      <a:pt x="4817" y="16466"/>
                    </a:cubicBezTo>
                    <a:cubicBezTo>
                      <a:pt x="4688" y="16050"/>
                      <a:pt x="4556" y="15636"/>
                      <a:pt x="4425" y="15224"/>
                    </a:cubicBezTo>
                    <a:cubicBezTo>
                      <a:pt x="4369" y="15053"/>
                      <a:pt x="4310" y="14883"/>
                      <a:pt x="4255" y="14711"/>
                    </a:cubicBezTo>
                    <a:cubicBezTo>
                      <a:pt x="4175" y="14475"/>
                      <a:pt x="4105" y="14229"/>
                      <a:pt x="4004" y="13998"/>
                    </a:cubicBezTo>
                    <a:cubicBezTo>
                      <a:pt x="3981" y="13892"/>
                      <a:pt x="3957" y="13786"/>
                      <a:pt x="3932" y="13679"/>
                    </a:cubicBezTo>
                    <a:cubicBezTo>
                      <a:pt x="3877" y="13425"/>
                      <a:pt x="3808" y="13181"/>
                      <a:pt x="3741" y="12930"/>
                    </a:cubicBezTo>
                    <a:cubicBezTo>
                      <a:pt x="3625" y="12462"/>
                      <a:pt x="3502" y="11998"/>
                      <a:pt x="3394" y="11531"/>
                    </a:cubicBezTo>
                    <a:cubicBezTo>
                      <a:pt x="3394" y="11530"/>
                      <a:pt x="3392" y="11530"/>
                      <a:pt x="3392" y="11528"/>
                    </a:cubicBezTo>
                    <a:cubicBezTo>
                      <a:pt x="3313" y="11086"/>
                      <a:pt x="3238" y="10646"/>
                      <a:pt x="3154" y="10207"/>
                    </a:cubicBezTo>
                    <a:cubicBezTo>
                      <a:pt x="3047" y="9656"/>
                      <a:pt x="2941" y="9102"/>
                      <a:pt x="2830" y="8550"/>
                    </a:cubicBezTo>
                    <a:cubicBezTo>
                      <a:pt x="2645" y="7579"/>
                      <a:pt x="2476" y="6602"/>
                      <a:pt x="2288" y="5632"/>
                    </a:cubicBezTo>
                    <a:cubicBezTo>
                      <a:pt x="2101" y="4666"/>
                      <a:pt x="1898" y="3702"/>
                      <a:pt x="1707" y="2736"/>
                    </a:cubicBezTo>
                    <a:cubicBezTo>
                      <a:pt x="1698" y="2695"/>
                      <a:pt x="1690" y="2655"/>
                      <a:pt x="1681" y="2615"/>
                    </a:cubicBezTo>
                    <a:lnTo>
                      <a:pt x="1668" y="2541"/>
                    </a:lnTo>
                    <a:cubicBezTo>
                      <a:pt x="1626" y="2319"/>
                      <a:pt x="1423" y="2165"/>
                      <a:pt x="1207" y="2165"/>
                    </a:cubicBezTo>
                    <a:cubicBezTo>
                      <a:pt x="1189" y="2165"/>
                      <a:pt x="1172" y="2166"/>
                      <a:pt x="1154" y="2168"/>
                    </a:cubicBezTo>
                    <a:cubicBezTo>
                      <a:pt x="1123" y="1873"/>
                      <a:pt x="1097" y="1579"/>
                      <a:pt x="1072" y="1283"/>
                    </a:cubicBezTo>
                    <a:cubicBezTo>
                      <a:pt x="1059" y="1022"/>
                      <a:pt x="1047" y="763"/>
                      <a:pt x="1043" y="504"/>
                    </a:cubicBezTo>
                    <a:cubicBezTo>
                      <a:pt x="1043" y="373"/>
                      <a:pt x="1014" y="258"/>
                      <a:pt x="926" y="159"/>
                    </a:cubicBezTo>
                    <a:cubicBezTo>
                      <a:pt x="844" y="66"/>
                      <a:pt x="729" y="10"/>
                      <a:pt x="607" y="1"/>
                    </a:cubicBezTo>
                    <a:close/>
                  </a:path>
                </a:pathLst>
              </a:custGeom>
              <a:solidFill>
                <a:srgbClr val="ADC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 name="Google Shape;1679;p43"/>
              <p:cNvSpPr/>
              <p:nvPr/>
            </p:nvSpPr>
            <p:spPr>
              <a:xfrm>
                <a:off x="1965925" y="560375"/>
                <a:ext cx="89200" cy="585000"/>
              </a:xfrm>
              <a:custGeom>
                <a:avLst/>
                <a:gdLst/>
                <a:ahLst/>
                <a:cxnLst/>
                <a:rect l="l" t="t" r="r" b="b"/>
                <a:pathLst>
                  <a:path w="3568" h="23400" extrusionOk="0">
                    <a:moveTo>
                      <a:pt x="2431" y="827"/>
                    </a:moveTo>
                    <a:cubicBezTo>
                      <a:pt x="2427" y="830"/>
                      <a:pt x="2421" y="832"/>
                      <a:pt x="2416" y="836"/>
                    </a:cubicBezTo>
                    <a:lnTo>
                      <a:pt x="2416" y="835"/>
                    </a:lnTo>
                    <a:cubicBezTo>
                      <a:pt x="2421" y="832"/>
                      <a:pt x="2425" y="830"/>
                      <a:pt x="2431" y="827"/>
                    </a:cubicBezTo>
                    <a:close/>
                    <a:moveTo>
                      <a:pt x="2142" y="1"/>
                    </a:moveTo>
                    <a:cubicBezTo>
                      <a:pt x="2065" y="1"/>
                      <a:pt x="1989" y="18"/>
                      <a:pt x="1921" y="53"/>
                    </a:cubicBezTo>
                    <a:lnTo>
                      <a:pt x="1921" y="52"/>
                    </a:lnTo>
                    <a:cubicBezTo>
                      <a:pt x="1797" y="96"/>
                      <a:pt x="1701" y="221"/>
                      <a:pt x="1627" y="324"/>
                    </a:cubicBezTo>
                    <a:cubicBezTo>
                      <a:pt x="1550" y="430"/>
                      <a:pt x="1497" y="559"/>
                      <a:pt x="1448" y="679"/>
                    </a:cubicBezTo>
                    <a:cubicBezTo>
                      <a:pt x="1344" y="915"/>
                      <a:pt x="1263" y="1160"/>
                      <a:pt x="1186" y="1406"/>
                    </a:cubicBezTo>
                    <a:cubicBezTo>
                      <a:pt x="1093" y="1674"/>
                      <a:pt x="1006" y="1946"/>
                      <a:pt x="932" y="2221"/>
                    </a:cubicBezTo>
                    <a:cubicBezTo>
                      <a:pt x="848" y="2551"/>
                      <a:pt x="766" y="2885"/>
                      <a:pt x="689" y="3219"/>
                    </a:cubicBezTo>
                    <a:cubicBezTo>
                      <a:pt x="555" y="3819"/>
                      <a:pt x="445" y="4421"/>
                      <a:pt x="340" y="5022"/>
                    </a:cubicBezTo>
                    <a:cubicBezTo>
                      <a:pt x="295" y="5290"/>
                      <a:pt x="254" y="5558"/>
                      <a:pt x="213" y="5822"/>
                    </a:cubicBezTo>
                    <a:cubicBezTo>
                      <a:pt x="183" y="6014"/>
                      <a:pt x="157" y="6205"/>
                      <a:pt x="129" y="6395"/>
                    </a:cubicBezTo>
                    <a:cubicBezTo>
                      <a:pt x="92" y="6640"/>
                      <a:pt x="40" y="6884"/>
                      <a:pt x="21" y="7129"/>
                    </a:cubicBezTo>
                    <a:cubicBezTo>
                      <a:pt x="12" y="7299"/>
                      <a:pt x="93" y="7463"/>
                      <a:pt x="237" y="7557"/>
                    </a:cubicBezTo>
                    <a:cubicBezTo>
                      <a:pt x="174" y="7610"/>
                      <a:pt x="121" y="7682"/>
                      <a:pt x="106" y="7757"/>
                    </a:cubicBezTo>
                    <a:cubicBezTo>
                      <a:pt x="92" y="7822"/>
                      <a:pt x="78" y="7893"/>
                      <a:pt x="62" y="7962"/>
                    </a:cubicBezTo>
                    <a:cubicBezTo>
                      <a:pt x="55" y="8047"/>
                      <a:pt x="51" y="8131"/>
                      <a:pt x="47" y="8216"/>
                    </a:cubicBezTo>
                    <a:cubicBezTo>
                      <a:pt x="44" y="8333"/>
                      <a:pt x="37" y="8455"/>
                      <a:pt x="33" y="8573"/>
                    </a:cubicBezTo>
                    <a:cubicBezTo>
                      <a:pt x="25" y="8796"/>
                      <a:pt x="19" y="9020"/>
                      <a:pt x="11" y="9241"/>
                    </a:cubicBezTo>
                    <a:cubicBezTo>
                      <a:pt x="0" y="9714"/>
                      <a:pt x="3" y="10191"/>
                      <a:pt x="11" y="10664"/>
                    </a:cubicBezTo>
                    <a:cubicBezTo>
                      <a:pt x="21" y="11179"/>
                      <a:pt x="40" y="11693"/>
                      <a:pt x="66" y="12205"/>
                    </a:cubicBezTo>
                    <a:cubicBezTo>
                      <a:pt x="88" y="12698"/>
                      <a:pt x="129" y="13182"/>
                      <a:pt x="169" y="13675"/>
                    </a:cubicBezTo>
                    <a:cubicBezTo>
                      <a:pt x="200" y="14068"/>
                      <a:pt x="246" y="14461"/>
                      <a:pt x="301" y="14850"/>
                    </a:cubicBezTo>
                    <a:cubicBezTo>
                      <a:pt x="304" y="14879"/>
                      <a:pt x="306" y="14908"/>
                      <a:pt x="308" y="14938"/>
                    </a:cubicBezTo>
                    <a:lnTo>
                      <a:pt x="308" y="14912"/>
                    </a:lnTo>
                    <a:cubicBezTo>
                      <a:pt x="374" y="15880"/>
                      <a:pt x="485" y="16841"/>
                      <a:pt x="628" y="17801"/>
                    </a:cubicBezTo>
                    <a:cubicBezTo>
                      <a:pt x="705" y="18300"/>
                      <a:pt x="782" y="18795"/>
                      <a:pt x="874" y="19291"/>
                    </a:cubicBezTo>
                    <a:cubicBezTo>
                      <a:pt x="918" y="19529"/>
                      <a:pt x="965" y="19768"/>
                      <a:pt x="1014" y="20003"/>
                    </a:cubicBezTo>
                    <a:cubicBezTo>
                      <a:pt x="1036" y="20110"/>
                      <a:pt x="1057" y="20212"/>
                      <a:pt x="1083" y="20314"/>
                    </a:cubicBezTo>
                    <a:cubicBezTo>
                      <a:pt x="1122" y="20488"/>
                      <a:pt x="1153" y="20682"/>
                      <a:pt x="1237" y="20840"/>
                    </a:cubicBezTo>
                    <a:cubicBezTo>
                      <a:pt x="1309" y="20969"/>
                      <a:pt x="1456" y="21096"/>
                      <a:pt x="1613" y="21096"/>
                    </a:cubicBezTo>
                    <a:cubicBezTo>
                      <a:pt x="1616" y="21096"/>
                      <a:pt x="1620" y="21096"/>
                      <a:pt x="1623" y="21096"/>
                    </a:cubicBezTo>
                    <a:cubicBezTo>
                      <a:pt x="1626" y="21096"/>
                      <a:pt x="1629" y="21097"/>
                      <a:pt x="1633" y="21097"/>
                    </a:cubicBezTo>
                    <a:cubicBezTo>
                      <a:pt x="1643" y="21097"/>
                      <a:pt x="1653" y="21095"/>
                      <a:pt x="1663" y="21092"/>
                    </a:cubicBezTo>
                    <a:cubicBezTo>
                      <a:pt x="1765" y="21092"/>
                      <a:pt x="1855" y="21078"/>
                      <a:pt x="1939" y="21030"/>
                    </a:cubicBezTo>
                    <a:cubicBezTo>
                      <a:pt x="1968" y="21188"/>
                      <a:pt x="1999" y="21348"/>
                      <a:pt x="2029" y="21508"/>
                    </a:cubicBezTo>
                    <a:cubicBezTo>
                      <a:pt x="2049" y="21593"/>
                      <a:pt x="2062" y="21674"/>
                      <a:pt x="2082" y="21758"/>
                    </a:cubicBezTo>
                    <a:cubicBezTo>
                      <a:pt x="2102" y="21882"/>
                      <a:pt x="2122" y="22007"/>
                      <a:pt x="2184" y="22117"/>
                    </a:cubicBezTo>
                    <a:cubicBezTo>
                      <a:pt x="2212" y="22168"/>
                      <a:pt x="2250" y="22214"/>
                      <a:pt x="2293" y="22254"/>
                    </a:cubicBezTo>
                    <a:cubicBezTo>
                      <a:pt x="2336" y="22452"/>
                      <a:pt x="2380" y="22649"/>
                      <a:pt x="2418" y="22847"/>
                    </a:cubicBezTo>
                    <a:cubicBezTo>
                      <a:pt x="2429" y="22905"/>
                      <a:pt x="2441" y="22962"/>
                      <a:pt x="2452" y="23020"/>
                    </a:cubicBezTo>
                    <a:cubicBezTo>
                      <a:pt x="2500" y="23244"/>
                      <a:pt x="2698" y="23399"/>
                      <a:pt x="2920" y="23399"/>
                    </a:cubicBezTo>
                    <a:cubicBezTo>
                      <a:pt x="2949" y="23399"/>
                      <a:pt x="2977" y="23397"/>
                      <a:pt x="3006" y="23392"/>
                    </a:cubicBezTo>
                    <a:cubicBezTo>
                      <a:pt x="3259" y="23338"/>
                      <a:pt x="3424" y="23091"/>
                      <a:pt x="3373" y="22836"/>
                    </a:cubicBezTo>
                    <a:cubicBezTo>
                      <a:pt x="3352" y="22729"/>
                      <a:pt x="3333" y="22622"/>
                      <a:pt x="3310" y="22516"/>
                    </a:cubicBezTo>
                    <a:cubicBezTo>
                      <a:pt x="3211" y="22005"/>
                      <a:pt x="3121" y="21491"/>
                      <a:pt x="3036" y="20979"/>
                    </a:cubicBezTo>
                    <a:cubicBezTo>
                      <a:pt x="2929" y="20337"/>
                      <a:pt x="2823" y="19693"/>
                      <a:pt x="2750" y="19052"/>
                    </a:cubicBezTo>
                    <a:cubicBezTo>
                      <a:pt x="2665" y="18335"/>
                      <a:pt x="2584" y="17623"/>
                      <a:pt x="2518" y="16908"/>
                    </a:cubicBezTo>
                    <a:cubicBezTo>
                      <a:pt x="2458" y="16274"/>
                      <a:pt x="2419" y="15638"/>
                      <a:pt x="2376" y="15004"/>
                    </a:cubicBezTo>
                    <a:cubicBezTo>
                      <a:pt x="2336" y="14131"/>
                      <a:pt x="2302" y="13257"/>
                      <a:pt x="2272" y="12382"/>
                    </a:cubicBezTo>
                    <a:cubicBezTo>
                      <a:pt x="2257" y="11992"/>
                      <a:pt x="2261" y="11603"/>
                      <a:pt x="2257" y="11215"/>
                    </a:cubicBezTo>
                    <a:cubicBezTo>
                      <a:pt x="2257" y="10987"/>
                      <a:pt x="2261" y="10758"/>
                      <a:pt x="2261" y="10531"/>
                    </a:cubicBezTo>
                    <a:cubicBezTo>
                      <a:pt x="2261" y="10328"/>
                      <a:pt x="2272" y="10124"/>
                      <a:pt x="2261" y="9922"/>
                    </a:cubicBezTo>
                    <a:cubicBezTo>
                      <a:pt x="2259" y="9835"/>
                      <a:pt x="2249" y="9758"/>
                      <a:pt x="2216" y="9689"/>
                    </a:cubicBezTo>
                    <a:cubicBezTo>
                      <a:pt x="2233" y="9569"/>
                      <a:pt x="2249" y="9447"/>
                      <a:pt x="2265" y="9327"/>
                    </a:cubicBezTo>
                    <a:cubicBezTo>
                      <a:pt x="2364" y="8607"/>
                      <a:pt x="2496" y="7889"/>
                      <a:pt x="2606" y="7169"/>
                    </a:cubicBezTo>
                    <a:cubicBezTo>
                      <a:pt x="2658" y="6831"/>
                      <a:pt x="2695" y="6493"/>
                      <a:pt x="2746" y="6155"/>
                    </a:cubicBezTo>
                    <a:cubicBezTo>
                      <a:pt x="2763" y="6040"/>
                      <a:pt x="2778" y="5923"/>
                      <a:pt x="2795" y="5808"/>
                    </a:cubicBezTo>
                    <a:lnTo>
                      <a:pt x="2862" y="5443"/>
                    </a:lnTo>
                    <a:cubicBezTo>
                      <a:pt x="2980" y="4908"/>
                      <a:pt x="3099" y="4376"/>
                      <a:pt x="3212" y="3843"/>
                    </a:cubicBezTo>
                    <a:cubicBezTo>
                      <a:pt x="3278" y="3524"/>
                      <a:pt x="3348" y="3204"/>
                      <a:pt x="3410" y="2885"/>
                    </a:cubicBezTo>
                    <a:cubicBezTo>
                      <a:pt x="3440" y="2749"/>
                      <a:pt x="3466" y="2613"/>
                      <a:pt x="3491" y="2477"/>
                    </a:cubicBezTo>
                    <a:cubicBezTo>
                      <a:pt x="3506" y="2400"/>
                      <a:pt x="3521" y="2323"/>
                      <a:pt x="3535" y="2243"/>
                    </a:cubicBezTo>
                    <a:cubicBezTo>
                      <a:pt x="3552" y="2144"/>
                      <a:pt x="3564" y="2044"/>
                      <a:pt x="3568" y="1945"/>
                    </a:cubicBezTo>
                    <a:cubicBezTo>
                      <a:pt x="3565" y="1857"/>
                      <a:pt x="3556" y="1771"/>
                      <a:pt x="3540" y="1686"/>
                    </a:cubicBezTo>
                    <a:cubicBezTo>
                      <a:pt x="3505" y="1480"/>
                      <a:pt x="3293" y="1306"/>
                      <a:pt x="3082" y="1306"/>
                    </a:cubicBezTo>
                    <a:cubicBezTo>
                      <a:pt x="3049" y="1306"/>
                      <a:pt x="3017" y="1310"/>
                      <a:pt x="2985" y="1319"/>
                    </a:cubicBezTo>
                    <a:cubicBezTo>
                      <a:pt x="2882" y="1349"/>
                      <a:pt x="2790" y="1374"/>
                      <a:pt x="2709" y="1443"/>
                    </a:cubicBezTo>
                    <a:cubicBezTo>
                      <a:pt x="2603" y="1540"/>
                      <a:pt x="2544" y="1682"/>
                      <a:pt x="2485" y="1808"/>
                    </a:cubicBezTo>
                    <a:cubicBezTo>
                      <a:pt x="2435" y="1921"/>
                      <a:pt x="2382" y="2031"/>
                      <a:pt x="2339" y="2149"/>
                    </a:cubicBezTo>
                    <a:cubicBezTo>
                      <a:pt x="2295" y="2265"/>
                      <a:pt x="2249" y="2383"/>
                      <a:pt x="2207" y="2499"/>
                    </a:cubicBezTo>
                    <a:cubicBezTo>
                      <a:pt x="2184" y="2513"/>
                      <a:pt x="2163" y="2530"/>
                      <a:pt x="2144" y="2549"/>
                    </a:cubicBezTo>
                    <a:cubicBezTo>
                      <a:pt x="2193" y="2354"/>
                      <a:pt x="2238" y="2159"/>
                      <a:pt x="2284" y="1966"/>
                    </a:cubicBezTo>
                    <a:cubicBezTo>
                      <a:pt x="2317" y="1830"/>
                      <a:pt x="2350" y="1694"/>
                      <a:pt x="2376" y="1558"/>
                    </a:cubicBezTo>
                    <a:cubicBezTo>
                      <a:pt x="2397" y="1439"/>
                      <a:pt x="2428" y="1320"/>
                      <a:pt x="2428" y="1200"/>
                    </a:cubicBezTo>
                    <a:cubicBezTo>
                      <a:pt x="2457" y="1113"/>
                      <a:pt x="2484" y="1027"/>
                      <a:pt x="2512" y="941"/>
                    </a:cubicBezTo>
                    <a:cubicBezTo>
                      <a:pt x="2542" y="847"/>
                      <a:pt x="2567" y="751"/>
                      <a:pt x="2585" y="655"/>
                    </a:cubicBezTo>
                    <a:cubicBezTo>
                      <a:pt x="2607" y="563"/>
                      <a:pt x="2610" y="469"/>
                      <a:pt x="2597" y="376"/>
                    </a:cubicBezTo>
                    <a:cubicBezTo>
                      <a:pt x="2569" y="255"/>
                      <a:pt x="2497" y="149"/>
                      <a:pt x="2394" y="78"/>
                    </a:cubicBezTo>
                    <a:cubicBezTo>
                      <a:pt x="2326" y="35"/>
                      <a:pt x="2248" y="9"/>
                      <a:pt x="2167" y="1"/>
                    </a:cubicBezTo>
                    <a:close/>
                  </a:path>
                </a:pathLst>
              </a:custGeom>
              <a:solidFill>
                <a:srgbClr val="ADC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 name="Google Shape;1680;p43"/>
              <p:cNvSpPr/>
              <p:nvPr/>
            </p:nvSpPr>
            <p:spPr>
              <a:xfrm>
                <a:off x="2006325" y="417625"/>
                <a:ext cx="632175" cy="221775"/>
              </a:xfrm>
              <a:custGeom>
                <a:avLst/>
                <a:gdLst/>
                <a:ahLst/>
                <a:cxnLst/>
                <a:rect l="l" t="t" r="r" b="b"/>
                <a:pathLst>
                  <a:path w="25287" h="8871" extrusionOk="0">
                    <a:moveTo>
                      <a:pt x="17860" y="1981"/>
                    </a:moveTo>
                    <a:lnTo>
                      <a:pt x="17860" y="1981"/>
                    </a:lnTo>
                    <a:cubicBezTo>
                      <a:pt x="17873" y="1989"/>
                      <a:pt x="17886" y="1998"/>
                      <a:pt x="17899" y="2006"/>
                    </a:cubicBezTo>
                    <a:cubicBezTo>
                      <a:pt x="17887" y="1998"/>
                      <a:pt x="17873" y="1989"/>
                      <a:pt x="17860" y="1981"/>
                    </a:cubicBezTo>
                    <a:close/>
                    <a:moveTo>
                      <a:pt x="19795" y="2653"/>
                    </a:moveTo>
                    <a:lnTo>
                      <a:pt x="19795" y="2653"/>
                    </a:lnTo>
                    <a:cubicBezTo>
                      <a:pt x="19797" y="2653"/>
                      <a:pt x="19799" y="2653"/>
                      <a:pt x="19802" y="2653"/>
                    </a:cubicBezTo>
                    <a:lnTo>
                      <a:pt x="19802" y="2653"/>
                    </a:lnTo>
                    <a:cubicBezTo>
                      <a:pt x="19802" y="2653"/>
                      <a:pt x="19802" y="2653"/>
                      <a:pt x="19803" y="2653"/>
                    </a:cubicBezTo>
                    <a:cubicBezTo>
                      <a:pt x="19800" y="2653"/>
                      <a:pt x="19797" y="2653"/>
                      <a:pt x="19795" y="2653"/>
                    </a:cubicBezTo>
                    <a:close/>
                    <a:moveTo>
                      <a:pt x="19854" y="2656"/>
                    </a:moveTo>
                    <a:lnTo>
                      <a:pt x="19888" y="2658"/>
                    </a:lnTo>
                    <a:cubicBezTo>
                      <a:pt x="19876" y="2658"/>
                      <a:pt x="19864" y="2657"/>
                      <a:pt x="19854" y="2656"/>
                    </a:cubicBezTo>
                    <a:close/>
                    <a:moveTo>
                      <a:pt x="24066" y="2695"/>
                    </a:moveTo>
                    <a:cubicBezTo>
                      <a:pt x="24080" y="2709"/>
                      <a:pt x="24094" y="2725"/>
                      <a:pt x="24109" y="2739"/>
                    </a:cubicBezTo>
                    <a:cubicBezTo>
                      <a:pt x="24093" y="2725"/>
                      <a:pt x="24079" y="2709"/>
                      <a:pt x="24066" y="2695"/>
                    </a:cubicBezTo>
                    <a:close/>
                    <a:moveTo>
                      <a:pt x="23975" y="2606"/>
                    </a:moveTo>
                    <a:lnTo>
                      <a:pt x="23975" y="2606"/>
                    </a:lnTo>
                    <a:cubicBezTo>
                      <a:pt x="23999" y="2628"/>
                      <a:pt x="24022" y="2653"/>
                      <a:pt x="24046" y="2677"/>
                    </a:cubicBezTo>
                    <a:cubicBezTo>
                      <a:pt x="24079" y="2716"/>
                      <a:pt x="24110" y="2758"/>
                      <a:pt x="24141" y="2798"/>
                    </a:cubicBezTo>
                    <a:cubicBezTo>
                      <a:pt x="24085" y="2787"/>
                      <a:pt x="24030" y="2775"/>
                      <a:pt x="23975" y="2762"/>
                    </a:cubicBezTo>
                    <a:cubicBezTo>
                      <a:pt x="23983" y="2711"/>
                      <a:pt x="23983" y="2658"/>
                      <a:pt x="23975" y="2606"/>
                    </a:cubicBezTo>
                    <a:close/>
                    <a:moveTo>
                      <a:pt x="9182" y="4170"/>
                    </a:moveTo>
                    <a:cubicBezTo>
                      <a:pt x="9168" y="4174"/>
                      <a:pt x="9155" y="4176"/>
                      <a:pt x="9141" y="4180"/>
                    </a:cubicBezTo>
                    <a:cubicBezTo>
                      <a:pt x="9155" y="4176"/>
                      <a:pt x="9168" y="4172"/>
                      <a:pt x="9182" y="4170"/>
                    </a:cubicBezTo>
                    <a:close/>
                    <a:moveTo>
                      <a:pt x="14558" y="1"/>
                    </a:moveTo>
                    <a:cubicBezTo>
                      <a:pt x="14473" y="1"/>
                      <a:pt x="14387" y="5"/>
                      <a:pt x="14302" y="13"/>
                    </a:cubicBezTo>
                    <a:lnTo>
                      <a:pt x="14303" y="14"/>
                    </a:lnTo>
                    <a:cubicBezTo>
                      <a:pt x="13707" y="62"/>
                      <a:pt x="13139" y="292"/>
                      <a:pt x="12677" y="670"/>
                    </a:cubicBezTo>
                    <a:cubicBezTo>
                      <a:pt x="12431" y="869"/>
                      <a:pt x="12173" y="1068"/>
                      <a:pt x="11997" y="1332"/>
                    </a:cubicBezTo>
                    <a:cubicBezTo>
                      <a:pt x="11922" y="1443"/>
                      <a:pt x="11856" y="1556"/>
                      <a:pt x="11790" y="1669"/>
                    </a:cubicBezTo>
                    <a:cubicBezTo>
                      <a:pt x="11769" y="1688"/>
                      <a:pt x="11747" y="1707"/>
                      <a:pt x="11725" y="1728"/>
                    </a:cubicBezTo>
                    <a:cubicBezTo>
                      <a:pt x="11622" y="1826"/>
                      <a:pt x="11559" y="1960"/>
                      <a:pt x="11548" y="2103"/>
                    </a:cubicBezTo>
                    <a:cubicBezTo>
                      <a:pt x="11537" y="2122"/>
                      <a:pt x="11526" y="2142"/>
                      <a:pt x="11516" y="2160"/>
                    </a:cubicBezTo>
                    <a:cubicBezTo>
                      <a:pt x="11499" y="2190"/>
                      <a:pt x="11482" y="2219"/>
                      <a:pt x="11464" y="2249"/>
                    </a:cubicBezTo>
                    <a:cubicBezTo>
                      <a:pt x="11283" y="2508"/>
                      <a:pt x="11071" y="2737"/>
                      <a:pt x="10854" y="2968"/>
                    </a:cubicBezTo>
                    <a:cubicBezTo>
                      <a:pt x="10626" y="3211"/>
                      <a:pt x="10406" y="3469"/>
                      <a:pt x="10160" y="3700"/>
                    </a:cubicBezTo>
                    <a:cubicBezTo>
                      <a:pt x="10040" y="3804"/>
                      <a:pt x="9909" y="3894"/>
                      <a:pt x="9772" y="3974"/>
                    </a:cubicBezTo>
                    <a:cubicBezTo>
                      <a:pt x="9594" y="4052"/>
                      <a:pt x="9410" y="4115"/>
                      <a:pt x="9220" y="4162"/>
                    </a:cubicBezTo>
                    <a:cubicBezTo>
                      <a:pt x="8946" y="4206"/>
                      <a:pt x="8667" y="4247"/>
                      <a:pt x="8388" y="4278"/>
                    </a:cubicBezTo>
                    <a:cubicBezTo>
                      <a:pt x="8163" y="4302"/>
                      <a:pt x="7942" y="4326"/>
                      <a:pt x="7717" y="4326"/>
                    </a:cubicBezTo>
                    <a:cubicBezTo>
                      <a:pt x="7692" y="4326"/>
                      <a:pt x="7667" y="4326"/>
                      <a:pt x="7641" y="4325"/>
                    </a:cubicBezTo>
                    <a:cubicBezTo>
                      <a:pt x="7416" y="4300"/>
                      <a:pt x="7194" y="4253"/>
                      <a:pt x="6978" y="4184"/>
                    </a:cubicBezTo>
                    <a:cubicBezTo>
                      <a:pt x="6828" y="4132"/>
                      <a:pt x="6684" y="4065"/>
                      <a:pt x="6548" y="3984"/>
                    </a:cubicBezTo>
                    <a:cubicBezTo>
                      <a:pt x="6423" y="3900"/>
                      <a:pt x="6296" y="3817"/>
                      <a:pt x="6164" y="3746"/>
                    </a:cubicBezTo>
                    <a:cubicBezTo>
                      <a:pt x="5965" y="3643"/>
                      <a:pt x="5742" y="3592"/>
                      <a:pt x="5522" y="3543"/>
                    </a:cubicBezTo>
                    <a:cubicBezTo>
                      <a:pt x="5082" y="3448"/>
                      <a:pt x="4627" y="3409"/>
                      <a:pt x="4175" y="3409"/>
                    </a:cubicBezTo>
                    <a:cubicBezTo>
                      <a:pt x="3984" y="3409"/>
                      <a:pt x="3793" y="3416"/>
                      <a:pt x="3604" y="3428"/>
                    </a:cubicBezTo>
                    <a:cubicBezTo>
                      <a:pt x="3308" y="3452"/>
                      <a:pt x="3024" y="3506"/>
                      <a:pt x="2745" y="3614"/>
                    </a:cubicBezTo>
                    <a:cubicBezTo>
                      <a:pt x="2500" y="3712"/>
                      <a:pt x="2272" y="3853"/>
                      <a:pt x="2075" y="4030"/>
                    </a:cubicBezTo>
                    <a:cubicBezTo>
                      <a:pt x="1785" y="4283"/>
                      <a:pt x="1494" y="4540"/>
                      <a:pt x="1216" y="4808"/>
                    </a:cubicBezTo>
                    <a:cubicBezTo>
                      <a:pt x="991" y="5025"/>
                      <a:pt x="786" y="5256"/>
                      <a:pt x="585" y="5491"/>
                    </a:cubicBezTo>
                    <a:cubicBezTo>
                      <a:pt x="449" y="5653"/>
                      <a:pt x="298" y="5829"/>
                      <a:pt x="201" y="6015"/>
                    </a:cubicBezTo>
                    <a:cubicBezTo>
                      <a:pt x="149" y="6131"/>
                      <a:pt x="143" y="6263"/>
                      <a:pt x="184" y="6383"/>
                    </a:cubicBezTo>
                    <a:cubicBezTo>
                      <a:pt x="226" y="6490"/>
                      <a:pt x="303" y="6582"/>
                      <a:pt x="403" y="6640"/>
                    </a:cubicBezTo>
                    <a:cubicBezTo>
                      <a:pt x="390" y="6661"/>
                      <a:pt x="377" y="6682"/>
                      <a:pt x="364" y="6702"/>
                    </a:cubicBezTo>
                    <a:cubicBezTo>
                      <a:pt x="309" y="6791"/>
                      <a:pt x="249" y="6893"/>
                      <a:pt x="233" y="6996"/>
                    </a:cubicBezTo>
                    <a:cubicBezTo>
                      <a:pt x="199" y="7172"/>
                      <a:pt x="237" y="7392"/>
                      <a:pt x="387" y="7502"/>
                    </a:cubicBezTo>
                    <a:cubicBezTo>
                      <a:pt x="391" y="7504"/>
                      <a:pt x="394" y="7508"/>
                      <a:pt x="398" y="7511"/>
                    </a:cubicBezTo>
                    <a:cubicBezTo>
                      <a:pt x="394" y="7515"/>
                      <a:pt x="391" y="7520"/>
                      <a:pt x="387" y="7524"/>
                    </a:cubicBezTo>
                    <a:cubicBezTo>
                      <a:pt x="331" y="7595"/>
                      <a:pt x="277" y="7664"/>
                      <a:pt x="225" y="7737"/>
                    </a:cubicBezTo>
                    <a:cubicBezTo>
                      <a:pt x="160" y="7825"/>
                      <a:pt x="85" y="7916"/>
                      <a:pt x="52" y="8023"/>
                    </a:cubicBezTo>
                    <a:cubicBezTo>
                      <a:pt x="17" y="8099"/>
                      <a:pt x="0" y="8182"/>
                      <a:pt x="4" y="8265"/>
                    </a:cubicBezTo>
                    <a:cubicBezTo>
                      <a:pt x="16" y="8395"/>
                      <a:pt x="79" y="8497"/>
                      <a:pt x="169" y="8586"/>
                    </a:cubicBezTo>
                    <a:cubicBezTo>
                      <a:pt x="246" y="8655"/>
                      <a:pt x="323" y="8710"/>
                      <a:pt x="430" y="8728"/>
                    </a:cubicBezTo>
                    <a:cubicBezTo>
                      <a:pt x="461" y="8734"/>
                      <a:pt x="493" y="8737"/>
                      <a:pt x="525" y="8737"/>
                    </a:cubicBezTo>
                    <a:cubicBezTo>
                      <a:pt x="599" y="8737"/>
                      <a:pt x="673" y="8722"/>
                      <a:pt x="741" y="8698"/>
                    </a:cubicBezTo>
                    <a:cubicBezTo>
                      <a:pt x="840" y="8811"/>
                      <a:pt x="966" y="8871"/>
                      <a:pt x="1105" y="8871"/>
                    </a:cubicBezTo>
                    <a:cubicBezTo>
                      <a:pt x="1156" y="8871"/>
                      <a:pt x="1209" y="8863"/>
                      <a:pt x="1263" y="8846"/>
                    </a:cubicBezTo>
                    <a:cubicBezTo>
                      <a:pt x="1480" y="8780"/>
                      <a:pt x="1642" y="8618"/>
                      <a:pt x="1803" y="8464"/>
                    </a:cubicBezTo>
                    <a:cubicBezTo>
                      <a:pt x="1883" y="8383"/>
                      <a:pt x="1957" y="8298"/>
                      <a:pt x="2034" y="8214"/>
                    </a:cubicBezTo>
                    <a:cubicBezTo>
                      <a:pt x="2198" y="8030"/>
                      <a:pt x="2360" y="7844"/>
                      <a:pt x="2514" y="7650"/>
                    </a:cubicBezTo>
                    <a:cubicBezTo>
                      <a:pt x="2864" y="7210"/>
                      <a:pt x="3217" y="6766"/>
                      <a:pt x="3613" y="6367"/>
                    </a:cubicBezTo>
                    <a:cubicBezTo>
                      <a:pt x="3777" y="6359"/>
                      <a:pt x="3940" y="6321"/>
                      <a:pt x="4097" y="6298"/>
                    </a:cubicBezTo>
                    <a:cubicBezTo>
                      <a:pt x="4309" y="6269"/>
                      <a:pt x="4522" y="6239"/>
                      <a:pt x="4736" y="6213"/>
                    </a:cubicBezTo>
                    <a:cubicBezTo>
                      <a:pt x="5055" y="6175"/>
                      <a:pt x="5377" y="6161"/>
                      <a:pt x="5700" y="6161"/>
                    </a:cubicBezTo>
                    <a:cubicBezTo>
                      <a:pt x="5797" y="6161"/>
                      <a:pt x="5893" y="6162"/>
                      <a:pt x="5990" y="6165"/>
                    </a:cubicBezTo>
                    <a:cubicBezTo>
                      <a:pt x="6212" y="6178"/>
                      <a:pt x="6433" y="6202"/>
                      <a:pt x="6653" y="6239"/>
                    </a:cubicBezTo>
                    <a:cubicBezTo>
                      <a:pt x="6874" y="6280"/>
                      <a:pt x="7093" y="6334"/>
                      <a:pt x="7309" y="6401"/>
                    </a:cubicBezTo>
                    <a:cubicBezTo>
                      <a:pt x="7546" y="6482"/>
                      <a:pt x="7769" y="6600"/>
                      <a:pt x="8010" y="6672"/>
                    </a:cubicBezTo>
                    <a:cubicBezTo>
                      <a:pt x="8211" y="6736"/>
                      <a:pt x="8418" y="6782"/>
                      <a:pt x="8627" y="6808"/>
                    </a:cubicBezTo>
                    <a:cubicBezTo>
                      <a:pt x="8736" y="6825"/>
                      <a:pt x="8846" y="6833"/>
                      <a:pt x="8956" y="6833"/>
                    </a:cubicBezTo>
                    <a:cubicBezTo>
                      <a:pt x="9074" y="6833"/>
                      <a:pt x="9192" y="6823"/>
                      <a:pt x="9309" y="6804"/>
                    </a:cubicBezTo>
                    <a:cubicBezTo>
                      <a:pt x="9534" y="6759"/>
                      <a:pt x="9734" y="6672"/>
                      <a:pt x="9934" y="6557"/>
                    </a:cubicBezTo>
                    <a:cubicBezTo>
                      <a:pt x="10477" y="6249"/>
                      <a:pt x="10914" y="5775"/>
                      <a:pt x="11321" y="5310"/>
                    </a:cubicBezTo>
                    <a:cubicBezTo>
                      <a:pt x="11362" y="5264"/>
                      <a:pt x="11402" y="5215"/>
                      <a:pt x="11443" y="5167"/>
                    </a:cubicBezTo>
                    <a:cubicBezTo>
                      <a:pt x="11467" y="5149"/>
                      <a:pt x="11492" y="5130"/>
                      <a:pt x="11516" y="5111"/>
                    </a:cubicBezTo>
                    <a:cubicBezTo>
                      <a:pt x="11692" y="4971"/>
                      <a:pt x="11861" y="4821"/>
                      <a:pt x="12019" y="4660"/>
                    </a:cubicBezTo>
                    <a:cubicBezTo>
                      <a:pt x="12173" y="4502"/>
                      <a:pt x="12316" y="4347"/>
                      <a:pt x="12434" y="4162"/>
                    </a:cubicBezTo>
                    <a:cubicBezTo>
                      <a:pt x="12471" y="4099"/>
                      <a:pt x="12488" y="4026"/>
                      <a:pt x="12483" y="3953"/>
                    </a:cubicBezTo>
                    <a:cubicBezTo>
                      <a:pt x="12511" y="3937"/>
                      <a:pt x="12538" y="3920"/>
                      <a:pt x="12567" y="3904"/>
                    </a:cubicBezTo>
                    <a:cubicBezTo>
                      <a:pt x="12691" y="3831"/>
                      <a:pt x="12805" y="3750"/>
                      <a:pt x="12922" y="3669"/>
                    </a:cubicBezTo>
                    <a:cubicBezTo>
                      <a:pt x="13034" y="3592"/>
                      <a:pt x="13142" y="3515"/>
                      <a:pt x="13251" y="3435"/>
                    </a:cubicBezTo>
                    <a:cubicBezTo>
                      <a:pt x="13529" y="3319"/>
                      <a:pt x="13814" y="3218"/>
                      <a:pt x="14104" y="3133"/>
                    </a:cubicBezTo>
                    <a:cubicBezTo>
                      <a:pt x="14273" y="3086"/>
                      <a:pt x="14438" y="3045"/>
                      <a:pt x="14604" y="3007"/>
                    </a:cubicBezTo>
                    <a:cubicBezTo>
                      <a:pt x="14619" y="3023"/>
                      <a:pt x="14634" y="3040"/>
                      <a:pt x="14651" y="3056"/>
                    </a:cubicBezTo>
                    <a:cubicBezTo>
                      <a:pt x="14755" y="3157"/>
                      <a:pt x="14866" y="3249"/>
                      <a:pt x="14985" y="3332"/>
                    </a:cubicBezTo>
                    <a:cubicBezTo>
                      <a:pt x="15124" y="3425"/>
                      <a:pt x="15261" y="3523"/>
                      <a:pt x="15400" y="3611"/>
                    </a:cubicBezTo>
                    <a:cubicBezTo>
                      <a:pt x="15638" y="3764"/>
                      <a:pt x="15877" y="3915"/>
                      <a:pt x="16116" y="4066"/>
                    </a:cubicBezTo>
                    <a:cubicBezTo>
                      <a:pt x="16123" y="4074"/>
                      <a:pt x="16128" y="4081"/>
                      <a:pt x="16134" y="4089"/>
                    </a:cubicBezTo>
                    <a:cubicBezTo>
                      <a:pt x="16321" y="4312"/>
                      <a:pt x="16557" y="4470"/>
                      <a:pt x="16798" y="4627"/>
                    </a:cubicBezTo>
                    <a:cubicBezTo>
                      <a:pt x="17026" y="4775"/>
                      <a:pt x="17287" y="4881"/>
                      <a:pt x="17541" y="4984"/>
                    </a:cubicBezTo>
                    <a:cubicBezTo>
                      <a:pt x="17742" y="5066"/>
                      <a:pt x="17950" y="5136"/>
                      <a:pt x="18161" y="5192"/>
                    </a:cubicBezTo>
                    <a:cubicBezTo>
                      <a:pt x="18376" y="5257"/>
                      <a:pt x="18599" y="5290"/>
                      <a:pt x="18823" y="5290"/>
                    </a:cubicBezTo>
                    <a:cubicBezTo>
                      <a:pt x="18932" y="5290"/>
                      <a:pt x="19041" y="5282"/>
                      <a:pt x="19149" y="5266"/>
                    </a:cubicBezTo>
                    <a:cubicBezTo>
                      <a:pt x="19446" y="5226"/>
                      <a:pt x="19728" y="5103"/>
                      <a:pt x="20004" y="4980"/>
                    </a:cubicBezTo>
                    <a:cubicBezTo>
                      <a:pt x="20195" y="4899"/>
                      <a:pt x="20382" y="4808"/>
                      <a:pt x="20565" y="4716"/>
                    </a:cubicBezTo>
                    <a:cubicBezTo>
                      <a:pt x="20961" y="4515"/>
                      <a:pt x="21350" y="4300"/>
                      <a:pt x="21732" y="4073"/>
                    </a:cubicBezTo>
                    <a:cubicBezTo>
                      <a:pt x="22013" y="3907"/>
                      <a:pt x="22284" y="3709"/>
                      <a:pt x="22543" y="3504"/>
                    </a:cubicBezTo>
                    <a:cubicBezTo>
                      <a:pt x="22645" y="3534"/>
                      <a:pt x="22748" y="3562"/>
                      <a:pt x="22848" y="3592"/>
                    </a:cubicBezTo>
                    <a:cubicBezTo>
                      <a:pt x="23031" y="3644"/>
                      <a:pt x="23216" y="3696"/>
                      <a:pt x="23399" y="3742"/>
                    </a:cubicBezTo>
                    <a:cubicBezTo>
                      <a:pt x="23561" y="3787"/>
                      <a:pt x="23730" y="3842"/>
                      <a:pt x="23898" y="3864"/>
                    </a:cubicBezTo>
                    <a:cubicBezTo>
                      <a:pt x="23921" y="3866"/>
                      <a:pt x="23944" y="3867"/>
                      <a:pt x="23966" y="3867"/>
                    </a:cubicBezTo>
                    <a:cubicBezTo>
                      <a:pt x="24078" y="3867"/>
                      <a:pt x="24180" y="3837"/>
                      <a:pt x="24266" y="3775"/>
                    </a:cubicBezTo>
                    <a:cubicBezTo>
                      <a:pt x="24325" y="3781"/>
                      <a:pt x="24385" y="3785"/>
                      <a:pt x="24444" y="3785"/>
                    </a:cubicBezTo>
                    <a:cubicBezTo>
                      <a:pt x="24591" y="3785"/>
                      <a:pt x="24737" y="3764"/>
                      <a:pt x="24879" y="3717"/>
                    </a:cubicBezTo>
                    <a:cubicBezTo>
                      <a:pt x="24956" y="3689"/>
                      <a:pt x="25024" y="3642"/>
                      <a:pt x="25076" y="3579"/>
                    </a:cubicBezTo>
                    <a:cubicBezTo>
                      <a:pt x="25165" y="3490"/>
                      <a:pt x="25242" y="3409"/>
                      <a:pt x="25263" y="3277"/>
                    </a:cubicBezTo>
                    <a:cubicBezTo>
                      <a:pt x="25279" y="3206"/>
                      <a:pt x="25286" y="3133"/>
                      <a:pt x="25285" y="3060"/>
                    </a:cubicBezTo>
                    <a:cubicBezTo>
                      <a:pt x="25279" y="2960"/>
                      <a:pt x="25238" y="2858"/>
                      <a:pt x="25198" y="2766"/>
                    </a:cubicBezTo>
                    <a:cubicBezTo>
                      <a:pt x="25153" y="2656"/>
                      <a:pt x="25096" y="2554"/>
                      <a:pt x="25039" y="2451"/>
                    </a:cubicBezTo>
                    <a:cubicBezTo>
                      <a:pt x="24947" y="2282"/>
                      <a:pt x="24821" y="2139"/>
                      <a:pt x="24694" y="2000"/>
                    </a:cubicBezTo>
                    <a:cubicBezTo>
                      <a:pt x="24744" y="1954"/>
                      <a:pt x="24787" y="1900"/>
                      <a:pt x="24820" y="1841"/>
                    </a:cubicBezTo>
                    <a:cubicBezTo>
                      <a:pt x="24879" y="1754"/>
                      <a:pt x="24911" y="1669"/>
                      <a:pt x="24945" y="1566"/>
                    </a:cubicBezTo>
                    <a:cubicBezTo>
                      <a:pt x="24999" y="1375"/>
                      <a:pt x="24905" y="1121"/>
                      <a:pt x="24761" y="997"/>
                    </a:cubicBezTo>
                    <a:cubicBezTo>
                      <a:pt x="24567" y="826"/>
                      <a:pt x="24315" y="763"/>
                      <a:pt x="24057" y="763"/>
                    </a:cubicBezTo>
                    <a:cubicBezTo>
                      <a:pt x="23823" y="763"/>
                      <a:pt x="23583" y="815"/>
                      <a:pt x="23378" y="886"/>
                    </a:cubicBezTo>
                    <a:cubicBezTo>
                      <a:pt x="23245" y="932"/>
                      <a:pt x="23116" y="1011"/>
                      <a:pt x="22995" y="1085"/>
                    </a:cubicBezTo>
                    <a:cubicBezTo>
                      <a:pt x="22864" y="1166"/>
                      <a:pt x="22749" y="1275"/>
                      <a:pt x="22638" y="1383"/>
                    </a:cubicBezTo>
                    <a:cubicBezTo>
                      <a:pt x="22475" y="1536"/>
                      <a:pt x="22335" y="1716"/>
                      <a:pt x="22173" y="1871"/>
                    </a:cubicBezTo>
                    <a:cubicBezTo>
                      <a:pt x="22025" y="1993"/>
                      <a:pt x="21864" y="2100"/>
                      <a:pt x="21695" y="2190"/>
                    </a:cubicBezTo>
                    <a:lnTo>
                      <a:pt x="21807" y="2134"/>
                    </a:lnTo>
                    <a:lnTo>
                      <a:pt x="21807" y="2134"/>
                    </a:lnTo>
                    <a:cubicBezTo>
                      <a:pt x="21473" y="2304"/>
                      <a:pt x="21136" y="2475"/>
                      <a:pt x="20774" y="2571"/>
                    </a:cubicBezTo>
                    <a:cubicBezTo>
                      <a:pt x="20488" y="2627"/>
                      <a:pt x="20198" y="2655"/>
                      <a:pt x="19907" y="2655"/>
                    </a:cubicBezTo>
                    <a:cubicBezTo>
                      <a:pt x="19877" y="2655"/>
                      <a:pt x="19847" y="2655"/>
                      <a:pt x="19817" y="2655"/>
                    </a:cubicBezTo>
                    <a:cubicBezTo>
                      <a:pt x="19812" y="2654"/>
                      <a:pt x="19807" y="2654"/>
                      <a:pt x="19802" y="2653"/>
                    </a:cubicBezTo>
                    <a:lnTo>
                      <a:pt x="19802" y="2653"/>
                    </a:lnTo>
                    <a:cubicBezTo>
                      <a:pt x="19788" y="2653"/>
                      <a:pt x="19775" y="2653"/>
                      <a:pt x="19762" y="2652"/>
                    </a:cubicBezTo>
                    <a:cubicBezTo>
                      <a:pt x="19773" y="2652"/>
                      <a:pt x="19783" y="2652"/>
                      <a:pt x="19795" y="2653"/>
                    </a:cubicBezTo>
                    <a:lnTo>
                      <a:pt x="19795" y="2653"/>
                    </a:lnTo>
                    <a:cubicBezTo>
                      <a:pt x="19457" y="2623"/>
                      <a:pt x="19123" y="2558"/>
                      <a:pt x="18800" y="2461"/>
                    </a:cubicBezTo>
                    <a:cubicBezTo>
                      <a:pt x="18450" y="2324"/>
                      <a:pt x="18114" y="2143"/>
                      <a:pt x="17797" y="1943"/>
                    </a:cubicBezTo>
                    <a:lnTo>
                      <a:pt x="17797" y="1943"/>
                    </a:lnTo>
                    <a:cubicBezTo>
                      <a:pt x="17817" y="1955"/>
                      <a:pt x="17839" y="1967"/>
                      <a:pt x="17860" y="1981"/>
                    </a:cubicBezTo>
                    <a:lnTo>
                      <a:pt x="17860" y="1981"/>
                    </a:lnTo>
                    <a:cubicBezTo>
                      <a:pt x="17611" y="1817"/>
                      <a:pt x="17374" y="1638"/>
                      <a:pt x="17147" y="1444"/>
                    </a:cubicBezTo>
                    <a:cubicBezTo>
                      <a:pt x="16882" y="1213"/>
                      <a:pt x="16634" y="959"/>
                      <a:pt x="16370" y="728"/>
                    </a:cubicBezTo>
                    <a:cubicBezTo>
                      <a:pt x="16123" y="512"/>
                      <a:pt x="15860" y="332"/>
                      <a:pt x="15562" y="196"/>
                    </a:cubicBezTo>
                    <a:cubicBezTo>
                      <a:pt x="15408" y="129"/>
                      <a:pt x="15248" y="77"/>
                      <a:pt x="15083" y="41"/>
                    </a:cubicBezTo>
                    <a:cubicBezTo>
                      <a:pt x="14941" y="9"/>
                      <a:pt x="14791" y="9"/>
                      <a:pt x="14644" y="1"/>
                    </a:cubicBezTo>
                    <a:close/>
                  </a:path>
                </a:pathLst>
              </a:custGeom>
              <a:solidFill>
                <a:srgbClr val="ADC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 name="Google Shape;1681;p43"/>
              <p:cNvSpPr/>
              <p:nvPr/>
            </p:nvSpPr>
            <p:spPr>
              <a:xfrm>
                <a:off x="2452750" y="253975"/>
                <a:ext cx="672025" cy="224650"/>
              </a:xfrm>
              <a:custGeom>
                <a:avLst/>
                <a:gdLst/>
                <a:ahLst/>
                <a:cxnLst/>
                <a:rect l="l" t="t" r="r" b="b"/>
                <a:pathLst>
                  <a:path w="26881" h="8986" extrusionOk="0">
                    <a:moveTo>
                      <a:pt x="23581" y="2536"/>
                    </a:moveTo>
                    <a:lnTo>
                      <a:pt x="23567" y="2549"/>
                    </a:lnTo>
                    <a:lnTo>
                      <a:pt x="23567" y="2549"/>
                    </a:lnTo>
                    <a:cubicBezTo>
                      <a:pt x="23572" y="2545"/>
                      <a:pt x="23576" y="2541"/>
                      <a:pt x="23581" y="2536"/>
                    </a:cubicBezTo>
                    <a:close/>
                    <a:moveTo>
                      <a:pt x="20015" y="2603"/>
                    </a:moveTo>
                    <a:cubicBezTo>
                      <a:pt x="20023" y="2603"/>
                      <a:pt x="20030" y="2603"/>
                      <a:pt x="20038" y="2604"/>
                    </a:cubicBezTo>
                    <a:lnTo>
                      <a:pt x="20015" y="2603"/>
                    </a:lnTo>
                    <a:close/>
                    <a:moveTo>
                      <a:pt x="10626" y="3999"/>
                    </a:moveTo>
                    <a:lnTo>
                      <a:pt x="10626" y="3999"/>
                    </a:lnTo>
                    <a:cubicBezTo>
                      <a:pt x="10604" y="4012"/>
                      <a:pt x="10581" y="4024"/>
                      <a:pt x="10559" y="4034"/>
                    </a:cubicBezTo>
                    <a:cubicBezTo>
                      <a:pt x="10581" y="4022"/>
                      <a:pt x="10602" y="4011"/>
                      <a:pt x="10626" y="3999"/>
                    </a:cubicBezTo>
                    <a:close/>
                    <a:moveTo>
                      <a:pt x="15225" y="0"/>
                    </a:moveTo>
                    <a:cubicBezTo>
                      <a:pt x="15090" y="0"/>
                      <a:pt x="14954" y="7"/>
                      <a:pt x="14822" y="20"/>
                    </a:cubicBezTo>
                    <a:cubicBezTo>
                      <a:pt x="14635" y="34"/>
                      <a:pt x="14447" y="78"/>
                      <a:pt x="14266" y="129"/>
                    </a:cubicBezTo>
                    <a:cubicBezTo>
                      <a:pt x="14039" y="195"/>
                      <a:pt x="13830" y="312"/>
                      <a:pt x="13625" y="430"/>
                    </a:cubicBezTo>
                    <a:cubicBezTo>
                      <a:pt x="13408" y="552"/>
                      <a:pt x="13214" y="709"/>
                      <a:pt x="13023" y="867"/>
                    </a:cubicBezTo>
                    <a:cubicBezTo>
                      <a:pt x="12870" y="996"/>
                      <a:pt x="12730" y="1139"/>
                      <a:pt x="12604" y="1293"/>
                    </a:cubicBezTo>
                    <a:cubicBezTo>
                      <a:pt x="12516" y="1395"/>
                      <a:pt x="12443" y="1506"/>
                      <a:pt x="12368" y="1616"/>
                    </a:cubicBezTo>
                    <a:cubicBezTo>
                      <a:pt x="12311" y="1711"/>
                      <a:pt x="12242" y="1811"/>
                      <a:pt x="12230" y="1924"/>
                    </a:cubicBezTo>
                    <a:cubicBezTo>
                      <a:pt x="12222" y="1999"/>
                      <a:pt x="12228" y="2075"/>
                      <a:pt x="12248" y="2148"/>
                    </a:cubicBezTo>
                    <a:cubicBezTo>
                      <a:pt x="12238" y="2156"/>
                      <a:pt x="12228" y="2164"/>
                      <a:pt x="12218" y="2171"/>
                    </a:cubicBezTo>
                    <a:cubicBezTo>
                      <a:pt x="12035" y="2314"/>
                      <a:pt x="11858" y="2471"/>
                      <a:pt x="11679" y="2622"/>
                    </a:cubicBezTo>
                    <a:cubicBezTo>
                      <a:pt x="11428" y="2839"/>
                      <a:pt x="11188" y="3055"/>
                      <a:pt x="10945" y="3279"/>
                    </a:cubicBezTo>
                    <a:cubicBezTo>
                      <a:pt x="10762" y="3451"/>
                      <a:pt x="10585" y="3630"/>
                      <a:pt x="10420" y="3819"/>
                    </a:cubicBezTo>
                    <a:cubicBezTo>
                      <a:pt x="10338" y="3907"/>
                      <a:pt x="10256" y="4000"/>
                      <a:pt x="10177" y="4097"/>
                    </a:cubicBezTo>
                    <a:cubicBezTo>
                      <a:pt x="10160" y="4096"/>
                      <a:pt x="10142" y="4096"/>
                      <a:pt x="10125" y="4096"/>
                    </a:cubicBezTo>
                    <a:cubicBezTo>
                      <a:pt x="10004" y="4096"/>
                      <a:pt x="9884" y="4111"/>
                      <a:pt x="9763" y="4123"/>
                    </a:cubicBezTo>
                    <a:cubicBezTo>
                      <a:pt x="9630" y="4138"/>
                      <a:pt x="9495" y="4152"/>
                      <a:pt x="9363" y="4168"/>
                    </a:cubicBezTo>
                    <a:cubicBezTo>
                      <a:pt x="9105" y="4196"/>
                      <a:pt x="8852" y="4229"/>
                      <a:pt x="8594" y="4262"/>
                    </a:cubicBezTo>
                    <a:cubicBezTo>
                      <a:pt x="8300" y="4305"/>
                      <a:pt x="8007" y="4343"/>
                      <a:pt x="7714" y="4381"/>
                    </a:cubicBezTo>
                    <a:cubicBezTo>
                      <a:pt x="7686" y="4383"/>
                      <a:pt x="7658" y="4385"/>
                      <a:pt x="7629" y="4386"/>
                    </a:cubicBezTo>
                    <a:cubicBezTo>
                      <a:pt x="7602" y="4340"/>
                      <a:pt x="7568" y="4297"/>
                      <a:pt x="7530" y="4259"/>
                    </a:cubicBezTo>
                    <a:cubicBezTo>
                      <a:pt x="7461" y="4195"/>
                      <a:pt x="7380" y="4145"/>
                      <a:pt x="7292" y="4115"/>
                    </a:cubicBezTo>
                    <a:cubicBezTo>
                      <a:pt x="7263" y="4059"/>
                      <a:pt x="7226" y="4009"/>
                      <a:pt x="7177" y="3969"/>
                    </a:cubicBezTo>
                    <a:cubicBezTo>
                      <a:pt x="7041" y="3862"/>
                      <a:pt x="6909" y="3785"/>
                      <a:pt x="6741" y="3739"/>
                    </a:cubicBezTo>
                    <a:cubicBezTo>
                      <a:pt x="6232" y="3596"/>
                      <a:pt x="5705" y="3564"/>
                      <a:pt x="5180" y="3539"/>
                    </a:cubicBezTo>
                    <a:cubicBezTo>
                      <a:pt x="5072" y="3387"/>
                      <a:pt x="4887" y="3280"/>
                      <a:pt x="4714" y="3235"/>
                    </a:cubicBezTo>
                    <a:cubicBezTo>
                      <a:pt x="4583" y="3200"/>
                      <a:pt x="4451" y="3185"/>
                      <a:pt x="4320" y="3185"/>
                    </a:cubicBezTo>
                    <a:cubicBezTo>
                      <a:pt x="4139" y="3185"/>
                      <a:pt x="3958" y="3213"/>
                      <a:pt x="3778" y="3254"/>
                    </a:cubicBezTo>
                    <a:cubicBezTo>
                      <a:pt x="3176" y="3382"/>
                      <a:pt x="2607" y="3658"/>
                      <a:pt x="2101" y="4002"/>
                    </a:cubicBezTo>
                    <a:cubicBezTo>
                      <a:pt x="1879" y="4152"/>
                      <a:pt x="1676" y="4327"/>
                      <a:pt x="1495" y="4523"/>
                    </a:cubicBezTo>
                    <a:cubicBezTo>
                      <a:pt x="1319" y="4706"/>
                      <a:pt x="1161" y="4935"/>
                      <a:pt x="1068" y="5173"/>
                    </a:cubicBezTo>
                    <a:cubicBezTo>
                      <a:pt x="1050" y="5221"/>
                      <a:pt x="1036" y="5270"/>
                      <a:pt x="1025" y="5321"/>
                    </a:cubicBezTo>
                    <a:cubicBezTo>
                      <a:pt x="976" y="5372"/>
                      <a:pt x="928" y="5428"/>
                      <a:pt x="881" y="5485"/>
                    </a:cubicBezTo>
                    <a:cubicBezTo>
                      <a:pt x="651" y="5761"/>
                      <a:pt x="489" y="6088"/>
                      <a:pt x="345" y="6413"/>
                    </a:cubicBezTo>
                    <a:cubicBezTo>
                      <a:pt x="169" y="6815"/>
                      <a:pt x="53" y="7247"/>
                      <a:pt x="24" y="7681"/>
                    </a:cubicBezTo>
                    <a:cubicBezTo>
                      <a:pt x="12" y="7814"/>
                      <a:pt x="0" y="7944"/>
                      <a:pt x="19" y="8074"/>
                    </a:cubicBezTo>
                    <a:cubicBezTo>
                      <a:pt x="30" y="8165"/>
                      <a:pt x="63" y="8301"/>
                      <a:pt x="126" y="8373"/>
                    </a:cubicBezTo>
                    <a:cubicBezTo>
                      <a:pt x="190" y="8457"/>
                      <a:pt x="285" y="8552"/>
                      <a:pt x="394" y="8591"/>
                    </a:cubicBezTo>
                    <a:cubicBezTo>
                      <a:pt x="398" y="8606"/>
                      <a:pt x="404" y="8620"/>
                      <a:pt x="408" y="8634"/>
                    </a:cubicBezTo>
                    <a:cubicBezTo>
                      <a:pt x="442" y="8729"/>
                      <a:pt x="505" y="8808"/>
                      <a:pt x="587" y="8862"/>
                    </a:cubicBezTo>
                    <a:cubicBezTo>
                      <a:pt x="650" y="8914"/>
                      <a:pt x="725" y="8950"/>
                      <a:pt x="804" y="8965"/>
                    </a:cubicBezTo>
                    <a:cubicBezTo>
                      <a:pt x="833" y="8970"/>
                      <a:pt x="862" y="8972"/>
                      <a:pt x="892" y="8972"/>
                    </a:cubicBezTo>
                    <a:cubicBezTo>
                      <a:pt x="943" y="8972"/>
                      <a:pt x="994" y="8965"/>
                      <a:pt x="1044" y="8951"/>
                    </a:cubicBezTo>
                    <a:cubicBezTo>
                      <a:pt x="1168" y="8929"/>
                      <a:pt x="1263" y="8884"/>
                      <a:pt x="1374" y="8825"/>
                    </a:cubicBezTo>
                    <a:cubicBezTo>
                      <a:pt x="1400" y="8812"/>
                      <a:pt x="1424" y="8798"/>
                      <a:pt x="1450" y="8785"/>
                    </a:cubicBezTo>
                    <a:cubicBezTo>
                      <a:pt x="1513" y="8824"/>
                      <a:pt x="1585" y="8844"/>
                      <a:pt x="1658" y="8844"/>
                    </a:cubicBezTo>
                    <a:cubicBezTo>
                      <a:pt x="1678" y="8844"/>
                      <a:pt x="1698" y="8843"/>
                      <a:pt x="1718" y="8840"/>
                    </a:cubicBezTo>
                    <a:cubicBezTo>
                      <a:pt x="1738" y="8838"/>
                      <a:pt x="1757" y="8836"/>
                      <a:pt x="1776" y="8832"/>
                    </a:cubicBezTo>
                    <a:cubicBezTo>
                      <a:pt x="1816" y="8876"/>
                      <a:pt x="1863" y="8913"/>
                      <a:pt x="1917" y="8939"/>
                    </a:cubicBezTo>
                    <a:cubicBezTo>
                      <a:pt x="1983" y="8970"/>
                      <a:pt x="2051" y="8985"/>
                      <a:pt x="2116" y="8985"/>
                    </a:cubicBezTo>
                    <a:cubicBezTo>
                      <a:pt x="2292" y="8985"/>
                      <a:pt x="2454" y="8882"/>
                      <a:pt x="2544" y="8718"/>
                    </a:cubicBezTo>
                    <a:cubicBezTo>
                      <a:pt x="2638" y="8552"/>
                      <a:pt x="2743" y="8389"/>
                      <a:pt x="2850" y="8227"/>
                    </a:cubicBezTo>
                    <a:cubicBezTo>
                      <a:pt x="2990" y="8050"/>
                      <a:pt x="3108" y="7851"/>
                      <a:pt x="3228" y="7658"/>
                    </a:cubicBezTo>
                    <a:cubicBezTo>
                      <a:pt x="3291" y="7559"/>
                      <a:pt x="3353" y="7455"/>
                      <a:pt x="3414" y="7353"/>
                    </a:cubicBezTo>
                    <a:cubicBezTo>
                      <a:pt x="3451" y="7302"/>
                      <a:pt x="3489" y="7251"/>
                      <a:pt x="3525" y="7199"/>
                    </a:cubicBezTo>
                    <a:cubicBezTo>
                      <a:pt x="3559" y="7155"/>
                      <a:pt x="3590" y="7108"/>
                      <a:pt x="3620" y="7059"/>
                    </a:cubicBezTo>
                    <a:cubicBezTo>
                      <a:pt x="3642" y="7027"/>
                      <a:pt x="3665" y="6990"/>
                      <a:pt x="3685" y="6957"/>
                    </a:cubicBezTo>
                    <a:cubicBezTo>
                      <a:pt x="3708" y="6901"/>
                      <a:pt x="3726" y="6844"/>
                      <a:pt x="3740" y="6785"/>
                    </a:cubicBezTo>
                    <a:cubicBezTo>
                      <a:pt x="3744" y="6773"/>
                      <a:pt x="3747" y="6762"/>
                      <a:pt x="3750" y="6751"/>
                    </a:cubicBezTo>
                    <a:cubicBezTo>
                      <a:pt x="3761" y="6719"/>
                      <a:pt x="3769" y="6688"/>
                      <a:pt x="3774" y="6655"/>
                    </a:cubicBezTo>
                    <a:cubicBezTo>
                      <a:pt x="3778" y="6655"/>
                      <a:pt x="3781" y="6657"/>
                      <a:pt x="3785" y="6657"/>
                    </a:cubicBezTo>
                    <a:cubicBezTo>
                      <a:pt x="3865" y="6662"/>
                      <a:pt x="3945" y="6665"/>
                      <a:pt x="4026" y="6665"/>
                    </a:cubicBezTo>
                    <a:cubicBezTo>
                      <a:pt x="4225" y="6665"/>
                      <a:pt x="4425" y="6648"/>
                      <a:pt x="4621" y="6612"/>
                    </a:cubicBezTo>
                    <a:cubicBezTo>
                      <a:pt x="4861" y="6568"/>
                      <a:pt x="5091" y="6521"/>
                      <a:pt x="5326" y="6462"/>
                    </a:cubicBezTo>
                    <a:cubicBezTo>
                      <a:pt x="5517" y="6413"/>
                      <a:pt x="5705" y="6355"/>
                      <a:pt x="5888" y="6289"/>
                    </a:cubicBezTo>
                    <a:lnTo>
                      <a:pt x="6152" y="6190"/>
                    </a:lnTo>
                    <a:cubicBezTo>
                      <a:pt x="6252" y="6149"/>
                      <a:pt x="6347" y="6094"/>
                      <a:pt x="6443" y="6040"/>
                    </a:cubicBezTo>
                    <a:cubicBezTo>
                      <a:pt x="6499" y="6004"/>
                      <a:pt x="6546" y="5953"/>
                      <a:pt x="6575" y="5894"/>
                    </a:cubicBezTo>
                    <a:cubicBezTo>
                      <a:pt x="6619" y="5939"/>
                      <a:pt x="6665" y="5981"/>
                      <a:pt x="6714" y="6020"/>
                    </a:cubicBezTo>
                    <a:cubicBezTo>
                      <a:pt x="6944" y="6200"/>
                      <a:pt x="7233" y="6292"/>
                      <a:pt x="7517" y="6365"/>
                    </a:cubicBezTo>
                    <a:cubicBezTo>
                      <a:pt x="7826" y="6717"/>
                      <a:pt x="8250" y="6943"/>
                      <a:pt x="8700" y="7057"/>
                    </a:cubicBezTo>
                    <a:cubicBezTo>
                      <a:pt x="8806" y="7085"/>
                      <a:pt x="8939" y="7093"/>
                      <a:pt x="9053" y="7093"/>
                    </a:cubicBezTo>
                    <a:cubicBezTo>
                      <a:pt x="9218" y="7088"/>
                      <a:pt x="9383" y="7071"/>
                      <a:pt x="9545" y="7041"/>
                    </a:cubicBezTo>
                    <a:cubicBezTo>
                      <a:pt x="9687" y="7016"/>
                      <a:pt x="9831" y="6982"/>
                      <a:pt x="9971" y="6947"/>
                    </a:cubicBezTo>
                    <a:cubicBezTo>
                      <a:pt x="10040" y="6929"/>
                      <a:pt x="10109" y="6909"/>
                      <a:pt x="10177" y="6888"/>
                    </a:cubicBezTo>
                    <a:lnTo>
                      <a:pt x="10256" y="6891"/>
                    </a:lnTo>
                    <a:cubicBezTo>
                      <a:pt x="10265" y="6891"/>
                      <a:pt x="10275" y="6891"/>
                      <a:pt x="10284" y="6891"/>
                    </a:cubicBezTo>
                    <a:cubicBezTo>
                      <a:pt x="10410" y="6891"/>
                      <a:pt x="10523" y="6867"/>
                      <a:pt x="10645" y="6836"/>
                    </a:cubicBezTo>
                    <a:cubicBezTo>
                      <a:pt x="10804" y="6799"/>
                      <a:pt x="10984" y="6679"/>
                      <a:pt x="11087" y="6553"/>
                    </a:cubicBezTo>
                    <a:cubicBezTo>
                      <a:pt x="11204" y="6411"/>
                      <a:pt x="11234" y="6208"/>
                      <a:pt x="11153" y="6046"/>
                    </a:cubicBezTo>
                    <a:cubicBezTo>
                      <a:pt x="11294" y="5974"/>
                      <a:pt x="11434" y="5900"/>
                      <a:pt x="11567" y="5816"/>
                    </a:cubicBezTo>
                    <a:cubicBezTo>
                      <a:pt x="11875" y="5621"/>
                      <a:pt x="12158" y="5383"/>
                      <a:pt x="12434" y="5144"/>
                    </a:cubicBezTo>
                    <a:cubicBezTo>
                      <a:pt x="12669" y="4947"/>
                      <a:pt x="12886" y="4731"/>
                      <a:pt x="13085" y="4497"/>
                    </a:cubicBezTo>
                    <a:cubicBezTo>
                      <a:pt x="13221" y="4336"/>
                      <a:pt x="13363" y="4118"/>
                      <a:pt x="13387" y="3901"/>
                    </a:cubicBezTo>
                    <a:cubicBezTo>
                      <a:pt x="13457" y="3830"/>
                      <a:pt x="13528" y="3760"/>
                      <a:pt x="13598" y="3690"/>
                    </a:cubicBezTo>
                    <a:cubicBezTo>
                      <a:pt x="13789" y="3496"/>
                      <a:pt x="14004" y="3309"/>
                      <a:pt x="14161" y="3080"/>
                    </a:cubicBezTo>
                    <a:cubicBezTo>
                      <a:pt x="14184" y="3054"/>
                      <a:pt x="14204" y="3024"/>
                      <a:pt x="14219" y="2992"/>
                    </a:cubicBezTo>
                    <a:cubicBezTo>
                      <a:pt x="14299" y="2981"/>
                      <a:pt x="14379" y="2971"/>
                      <a:pt x="14459" y="2962"/>
                    </a:cubicBezTo>
                    <a:cubicBezTo>
                      <a:pt x="14502" y="2971"/>
                      <a:pt x="14545" y="2981"/>
                      <a:pt x="14587" y="2988"/>
                    </a:cubicBezTo>
                    <a:cubicBezTo>
                      <a:pt x="14902" y="3051"/>
                      <a:pt x="15218" y="3118"/>
                      <a:pt x="15534" y="3165"/>
                    </a:cubicBezTo>
                    <a:cubicBezTo>
                      <a:pt x="15884" y="3220"/>
                      <a:pt x="16227" y="3272"/>
                      <a:pt x="16572" y="3315"/>
                    </a:cubicBezTo>
                    <a:cubicBezTo>
                      <a:pt x="16678" y="3331"/>
                      <a:pt x="16786" y="3344"/>
                      <a:pt x="16891" y="3356"/>
                    </a:cubicBezTo>
                    <a:cubicBezTo>
                      <a:pt x="16874" y="3509"/>
                      <a:pt x="16925" y="3671"/>
                      <a:pt x="17054" y="3768"/>
                    </a:cubicBezTo>
                    <a:cubicBezTo>
                      <a:pt x="17342" y="3987"/>
                      <a:pt x="17637" y="4204"/>
                      <a:pt x="17919" y="4436"/>
                    </a:cubicBezTo>
                    <a:cubicBezTo>
                      <a:pt x="18067" y="4553"/>
                      <a:pt x="18213" y="4670"/>
                      <a:pt x="18366" y="4781"/>
                    </a:cubicBezTo>
                    <a:cubicBezTo>
                      <a:pt x="18477" y="4860"/>
                      <a:pt x="18591" y="4931"/>
                      <a:pt x="18705" y="5000"/>
                    </a:cubicBezTo>
                    <a:cubicBezTo>
                      <a:pt x="18848" y="5089"/>
                      <a:pt x="19017" y="5132"/>
                      <a:pt x="19179" y="5177"/>
                    </a:cubicBezTo>
                    <a:cubicBezTo>
                      <a:pt x="19389" y="5234"/>
                      <a:pt x="19604" y="5263"/>
                      <a:pt x="19820" y="5263"/>
                    </a:cubicBezTo>
                    <a:cubicBezTo>
                      <a:pt x="19890" y="5263"/>
                      <a:pt x="19960" y="5260"/>
                      <a:pt x="20030" y="5254"/>
                    </a:cubicBezTo>
                    <a:cubicBezTo>
                      <a:pt x="20320" y="5225"/>
                      <a:pt x="20607" y="5161"/>
                      <a:pt x="20882" y="5063"/>
                    </a:cubicBezTo>
                    <a:cubicBezTo>
                      <a:pt x="21124" y="4974"/>
                      <a:pt x="21356" y="4859"/>
                      <a:pt x="21571" y="4718"/>
                    </a:cubicBezTo>
                    <a:cubicBezTo>
                      <a:pt x="21649" y="4663"/>
                      <a:pt x="21727" y="4604"/>
                      <a:pt x="21800" y="4549"/>
                    </a:cubicBezTo>
                    <a:cubicBezTo>
                      <a:pt x="21915" y="4462"/>
                      <a:pt x="22032" y="4356"/>
                      <a:pt x="22107" y="4233"/>
                    </a:cubicBezTo>
                    <a:cubicBezTo>
                      <a:pt x="22185" y="4174"/>
                      <a:pt x="22262" y="4115"/>
                      <a:pt x="22340" y="4056"/>
                    </a:cubicBezTo>
                    <a:cubicBezTo>
                      <a:pt x="22434" y="3979"/>
                      <a:pt x="22523" y="3902"/>
                      <a:pt x="22615" y="3822"/>
                    </a:cubicBezTo>
                    <a:cubicBezTo>
                      <a:pt x="22842" y="3630"/>
                      <a:pt x="23062" y="3411"/>
                      <a:pt x="23207" y="3151"/>
                    </a:cubicBezTo>
                    <a:cubicBezTo>
                      <a:pt x="23217" y="3131"/>
                      <a:pt x="23226" y="3109"/>
                      <a:pt x="23233" y="3088"/>
                    </a:cubicBezTo>
                    <a:cubicBezTo>
                      <a:pt x="23310" y="3021"/>
                      <a:pt x="23374" y="2941"/>
                      <a:pt x="23422" y="2852"/>
                    </a:cubicBezTo>
                    <a:cubicBezTo>
                      <a:pt x="23454" y="2786"/>
                      <a:pt x="23470" y="2714"/>
                      <a:pt x="23467" y="2641"/>
                    </a:cubicBezTo>
                    <a:lnTo>
                      <a:pt x="23567" y="2549"/>
                    </a:lnTo>
                    <a:lnTo>
                      <a:pt x="23567" y="2549"/>
                    </a:lnTo>
                    <a:cubicBezTo>
                      <a:pt x="23560" y="2554"/>
                      <a:pt x="23554" y="2560"/>
                      <a:pt x="23548" y="2565"/>
                    </a:cubicBezTo>
                    <a:cubicBezTo>
                      <a:pt x="23897" y="2252"/>
                      <a:pt x="24247" y="1937"/>
                      <a:pt x="24653" y="1701"/>
                    </a:cubicBezTo>
                    <a:cubicBezTo>
                      <a:pt x="24721" y="1669"/>
                      <a:pt x="24791" y="1643"/>
                      <a:pt x="24864" y="1621"/>
                    </a:cubicBezTo>
                    <a:cubicBezTo>
                      <a:pt x="24932" y="1614"/>
                      <a:pt x="24996" y="1611"/>
                      <a:pt x="25064" y="1609"/>
                    </a:cubicBezTo>
                    <a:cubicBezTo>
                      <a:pt x="25236" y="1634"/>
                      <a:pt x="25406" y="1671"/>
                      <a:pt x="25570" y="1720"/>
                    </a:cubicBezTo>
                    <a:cubicBezTo>
                      <a:pt x="25661" y="1754"/>
                      <a:pt x="25748" y="1795"/>
                      <a:pt x="25832" y="1842"/>
                    </a:cubicBezTo>
                    <a:cubicBezTo>
                      <a:pt x="25866" y="1867"/>
                      <a:pt x="25897" y="1893"/>
                      <a:pt x="25927" y="1920"/>
                    </a:cubicBezTo>
                    <a:cubicBezTo>
                      <a:pt x="25936" y="1932"/>
                      <a:pt x="25947" y="1944"/>
                      <a:pt x="25955" y="1957"/>
                    </a:cubicBezTo>
                    <a:cubicBezTo>
                      <a:pt x="26051" y="2083"/>
                      <a:pt x="26198" y="2156"/>
                      <a:pt x="26348" y="2156"/>
                    </a:cubicBezTo>
                    <a:cubicBezTo>
                      <a:pt x="26437" y="2156"/>
                      <a:pt x="26527" y="2130"/>
                      <a:pt x="26608" y="2075"/>
                    </a:cubicBezTo>
                    <a:cubicBezTo>
                      <a:pt x="26811" y="1931"/>
                      <a:pt x="26880" y="1624"/>
                      <a:pt x="26726" y="1417"/>
                    </a:cubicBezTo>
                    <a:cubicBezTo>
                      <a:pt x="26659" y="1336"/>
                      <a:pt x="26594" y="1259"/>
                      <a:pt x="26521" y="1186"/>
                    </a:cubicBezTo>
                    <a:cubicBezTo>
                      <a:pt x="26423" y="1086"/>
                      <a:pt x="26281" y="1017"/>
                      <a:pt x="26161" y="950"/>
                    </a:cubicBezTo>
                    <a:cubicBezTo>
                      <a:pt x="26029" y="873"/>
                      <a:pt x="25871" y="834"/>
                      <a:pt x="25727" y="790"/>
                    </a:cubicBezTo>
                    <a:cubicBezTo>
                      <a:pt x="25658" y="767"/>
                      <a:pt x="25585" y="749"/>
                      <a:pt x="25514" y="733"/>
                    </a:cubicBezTo>
                    <a:cubicBezTo>
                      <a:pt x="25337" y="693"/>
                      <a:pt x="25155" y="673"/>
                      <a:pt x="24973" y="673"/>
                    </a:cubicBezTo>
                    <a:cubicBezTo>
                      <a:pt x="24930" y="673"/>
                      <a:pt x="24888" y="674"/>
                      <a:pt x="24846" y="676"/>
                    </a:cubicBezTo>
                    <a:cubicBezTo>
                      <a:pt x="24700" y="684"/>
                      <a:pt x="24552" y="731"/>
                      <a:pt x="24413" y="778"/>
                    </a:cubicBezTo>
                    <a:cubicBezTo>
                      <a:pt x="24251" y="834"/>
                      <a:pt x="24079" y="936"/>
                      <a:pt x="23939" y="1035"/>
                    </a:cubicBezTo>
                    <a:cubicBezTo>
                      <a:pt x="23425" y="1395"/>
                      <a:pt x="22974" y="1824"/>
                      <a:pt x="22510" y="2251"/>
                    </a:cubicBezTo>
                    <a:cubicBezTo>
                      <a:pt x="22540" y="2221"/>
                      <a:pt x="22570" y="2195"/>
                      <a:pt x="22599" y="2166"/>
                    </a:cubicBezTo>
                    <a:lnTo>
                      <a:pt x="22599" y="2166"/>
                    </a:lnTo>
                    <a:cubicBezTo>
                      <a:pt x="22520" y="2238"/>
                      <a:pt x="22438" y="2306"/>
                      <a:pt x="22354" y="2370"/>
                    </a:cubicBezTo>
                    <a:cubicBezTo>
                      <a:pt x="22323" y="2387"/>
                      <a:pt x="22293" y="2401"/>
                      <a:pt x="22262" y="2415"/>
                    </a:cubicBezTo>
                    <a:cubicBezTo>
                      <a:pt x="22165" y="2462"/>
                      <a:pt x="22069" y="2510"/>
                      <a:pt x="21971" y="2560"/>
                    </a:cubicBezTo>
                    <a:cubicBezTo>
                      <a:pt x="21950" y="2559"/>
                      <a:pt x="21928" y="2559"/>
                      <a:pt x="21906" y="2559"/>
                    </a:cubicBezTo>
                    <a:cubicBezTo>
                      <a:pt x="21746" y="2559"/>
                      <a:pt x="21588" y="2567"/>
                      <a:pt x="21429" y="2573"/>
                    </a:cubicBezTo>
                    <a:cubicBezTo>
                      <a:pt x="21044" y="2585"/>
                      <a:pt x="20661" y="2600"/>
                      <a:pt x="20279" y="2600"/>
                    </a:cubicBezTo>
                    <a:cubicBezTo>
                      <a:pt x="20161" y="2600"/>
                      <a:pt x="20043" y="2598"/>
                      <a:pt x="19926" y="2595"/>
                    </a:cubicBezTo>
                    <a:cubicBezTo>
                      <a:pt x="19808" y="2588"/>
                      <a:pt x="19692" y="2581"/>
                      <a:pt x="19574" y="2573"/>
                    </a:cubicBezTo>
                    <a:cubicBezTo>
                      <a:pt x="19565" y="2556"/>
                      <a:pt x="19557" y="2541"/>
                      <a:pt x="19548" y="2526"/>
                    </a:cubicBezTo>
                    <a:cubicBezTo>
                      <a:pt x="19532" y="2505"/>
                      <a:pt x="19515" y="2484"/>
                      <a:pt x="19497" y="2463"/>
                    </a:cubicBezTo>
                    <a:cubicBezTo>
                      <a:pt x="19452" y="2412"/>
                      <a:pt x="19407" y="2362"/>
                      <a:pt x="19357" y="2316"/>
                    </a:cubicBezTo>
                    <a:cubicBezTo>
                      <a:pt x="19255" y="2215"/>
                      <a:pt x="19126" y="2130"/>
                      <a:pt x="19005" y="2045"/>
                    </a:cubicBezTo>
                    <a:cubicBezTo>
                      <a:pt x="18735" y="1851"/>
                      <a:pt x="18456" y="1671"/>
                      <a:pt x="18191" y="1465"/>
                    </a:cubicBezTo>
                    <a:cubicBezTo>
                      <a:pt x="17920" y="1256"/>
                      <a:pt x="17667" y="1029"/>
                      <a:pt x="17403" y="808"/>
                    </a:cubicBezTo>
                    <a:cubicBezTo>
                      <a:pt x="17281" y="710"/>
                      <a:pt x="17155" y="611"/>
                      <a:pt x="17027" y="515"/>
                    </a:cubicBezTo>
                    <a:cubicBezTo>
                      <a:pt x="16936" y="450"/>
                      <a:pt x="16840" y="394"/>
                      <a:pt x="16741" y="335"/>
                    </a:cubicBezTo>
                    <a:cubicBezTo>
                      <a:pt x="16565" y="233"/>
                      <a:pt x="16366" y="170"/>
                      <a:pt x="16169" y="110"/>
                    </a:cubicBezTo>
                    <a:cubicBezTo>
                      <a:pt x="15993" y="60"/>
                      <a:pt x="15809" y="38"/>
                      <a:pt x="15626" y="20"/>
                    </a:cubicBezTo>
                    <a:cubicBezTo>
                      <a:pt x="15495" y="7"/>
                      <a:pt x="15359" y="0"/>
                      <a:pt x="15225" y="0"/>
                    </a:cubicBez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 name="Google Shape;1682;p43"/>
              <p:cNvSpPr/>
              <p:nvPr/>
            </p:nvSpPr>
            <p:spPr>
              <a:xfrm>
                <a:off x="3008075" y="277525"/>
                <a:ext cx="160450" cy="1280325"/>
              </a:xfrm>
              <a:custGeom>
                <a:avLst/>
                <a:gdLst/>
                <a:ahLst/>
                <a:cxnLst/>
                <a:rect l="l" t="t" r="r" b="b"/>
                <a:pathLst>
                  <a:path w="6418" h="51213" extrusionOk="0">
                    <a:moveTo>
                      <a:pt x="2948" y="1"/>
                    </a:moveTo>
                    <a:cubicBezTo>
                      <a:pt x="2896" y="1"/>
                      <a:pt x="2845" y="10"/>
                      <a:pt x="2797" y="28"/>
                    </a:cubicBezTo>
                    <a:lnTo>
                      <a:pt x="2798" y="28"/>
                    </a:lnTo>
                    <a:cubicBezTo>
                      <a:pt x="2696" y="67"/>
                      <a:pt x="2574" y="160"/>
                      <a:pt x="2535" y="266"/>
                    </a:cubicBezTo>
                    <a:cubicBezTo>
                      <a:pt x="2525" y="293"/>
                      <a:pt x="2517" y="320"/>
                      <a:pt x="2508" y="346"/>
                    </a:cubicBezTo>
                    <a:cubicBezTo>
                      <a:pt x="2493" y="344"/>
                      <a:pt x="2478" y="344"/>
                      <a:pt x="2464" y="344"/>
                    </a:cubicBezTo>
                    <a:cubicBezTo>
                      <a:pt x="2409" y="344"/>
                      <a:pt x="2355" y="353"/>
                      <a:pt x="2304" y="372"/>
                    </a:cubicBezTo>
                    <a:cubicBezTo>
                      <a:pt x="2139" y="431"/>
                      <a:pt x="2046" y="565"/>
                      <a:pt x="2002" y="730"/>
                    </a:cubicBezTo>
                    <a:cubicBezTo>
                      <a:pt x="1819" y="733"/>
                      <a:pt x="1596" y="833"/>
                      <a:pt x="1539" y="1008"/>
                    </a:cubicBezTo>
                    <a:cubicBezTo>
                      <a:pt x="1528" y="1040"/>
                      <a:pt x="1518" y="1069"/>
                      <a:pt x="1506" y="1100"/>
                    </a:cubicBezTo>
                    <a:cubicBezTo>
                      <a:pt x="1494" y="1099"/>
                      <a:pt x="1482" y="1099"/>
                      <a:pt x="1469" y="1099"/>
                    </a:cubicBezTo>
                    <a:cubicBezTo>
                      <a:pt x="1390" y="1099"/>
                      <a:pt x="1312" y="1113"/>
                      <a:pt x="1238" y="1140"/>
                    </a:cubicBezTo>
                    <a:cubicBezTo>
                      <a:pt x="1106" y="1188"/>
                      <a:pt x="989" y="1313"/>
                      <a:pt x="926" y="1441"/>
                    </a:cubicBezTo>
                    <a:cubicBezTo>
                      <a:pt x="875" y="1555"/>
                      <a:pt x="853" y="1679"/>
                      <a:pt x="863" y="1803"/>
                    </a:cubicBezTo>
                    <a:cubicBezTo>
                      <a:pt x="858" y="1806"/>
                      <a:pt x="853" y="1808"/>
                      <a:pt x="847" y="1811"/>
                    </a:cubicBezTo>
                    <a:lnTo>
                      <a:pt x="808" y="1811"/>
                    </a:lnTo>
                    <a:cubicBezTo>
                      <a:pt x="726" y="1819"/>
                      <a:pt x="647" y="1848"/>
                      <a:pt x="581" y="1896"/>
                    </a:cubicBezTo>
                    <a:cubicBezTo>
                      <a:pt x="494" y="1934"/>
                      <a:pt x="415" y="1985"/>
                      <a:pt x="343" y="2046"/>
                    </a:cubicBezTo>
                    <a:cubicBezTo>
                      <a:pt x="136" y="2198"/>
                      <a:pt x="77" y="2488"/>
                      <a:pt x="225" y="2701"/>
                    </a:cubicBezTo>
                    <a:cubicBezTo>
                      <a:pt x="316" y="2830"/>
                      <a:pt x="466" y="2902"/>
                      <a:pt x="616" y="2902"/>
                    </a:cubicBezTo>
                    <a:cubicBezTo>
                      <a:pt x="708" y="2902"/>
                      <a:pt x="800" y="2875"/>
                      <a:pt x="879" y="2818"/>
                    </a:cubicBezTo>
                    <a:cubicBezTo>
                      <a:pt x="888" y="2810"/>
                      <a:pt x="898" y="2802"/>
                      <a:pt x="908" y="2794"/>
                    </a:cubicBezTo>
                    <a:cubicBezTo>
                      <a:pt x="963" y="2817"/>
                      <a:pt x="1023" y="2828"/>
                      <a:pt x="1084" y="2828"/>
                    </a:cubicBezTo>
                    <a:cubicBezTo>
                      <a:pt x="1173" y="2828"/>
                      <a:pt x="1263" y="2804"/>
                      <a:pt x="1340" y="2759"/>
                    </a:cubicBezTo>
                    <a:cubicBezTo>
                      <a:pt x="1365" y="2788"/>
                      <a:pt x="1390" y="2814"/>
                      <a:pt x="1419" y="2840"/>
                    </a:cubicBezTo>
                    <a:cubicBezTo>
                      <a:pt x="1540" y="2957"/>
                      <a:pt x="1706" y="3059"/>
                      <a:pt x="1874" y="3059"/>
                    </a:cubicBezTo>
                    <a:cubicBezTo>
                      <a:pt x="1934" y="3059"/>
                      <a:pt x="1994" y="3046"/>
                      <a:pt x="2053" y="3016"/>
                    </a:cubicBezTo>
                    <a:cubicBezTo>
                      <a:pt x="2100" y="2994"/>
                      <a:pt x="2144" y="2968"/>
                      <a:pt x="2186" y="2938"/>
                    </a:cubicBezTo>
                    <a:cubicBezTo>
                      <a:pt x="2234" y="3009"/>
                      <a:pt x="2300" y="3095"/>
                      <a:pt x="2353" y="3138"/>
                    </a:cubicBezTo>
                    <a:cubicBezTo>
                      <a:pt x="2438" y="3203"/>
                      <a:pt x="2515" y="3258"/>
                      <a:pt x="2623" y="3277"/>
                    </a:cubicBezTo>
                    <a:cubicBezTo>
                      <a:pt x="2650" y="3281"/>
                      <a:pt x="2679" y="3284"/>
                      <a:pt x="2707" y="3284"/>
                    </a:cubicBezTo>
                    <a:cubicBezTo>
                      <a:pt x="2739" y="3284"/>
                      <a:pt x="2771" y="3281"/>
                      <a:pt x="2802" y="3274"/>
                    </a:cubicBezTo>
                    <a:cubicBezTo>
                      <a:pt x="2888" y="3436"/>
                      <a:pt x="2983" y="3596"/>
                      <a:pt x="3074" y="3754"/>
                    </a:cubicBezTo>
                    <a:cubicBezTo>
                      <a:pt x="3139" y="3871"/>
                      <a:pt x="3212" y="3981"/>
                      <a:pt x="3287" y="4095"/>
                    </a:cubicBezTo>
                    <a:cubicBezTo>
                      <a:pt x="3374" y="4232"/>
                      <a:pt x="3467" y="4389"/>
                      <a:pt x="3599" y="4484"/>
                    </a:cubicBezTo>
                    <a:cubicBezTo>
                      <a:pt x="3672" y="4539"/>
                      <a:pt x="3759" y="4576"/>
                      <a:pt x="3849" y="4589"/>
                    </a:cubicBezTo>
                    <a:cubicBezTo>
                      <a:pt x="3859" y="4602"/>
                      <a:pt x="3871" y="4614"/>
                      <a:pt x="3882" y="4626"/>
                    </a:cubicBezTo>
                    <a:cubicBezTo>
                      <a:pt x="3891" y="4679"/>
                      <a:pt x="3899" y="4734"/>
                      <a:pt x="3908" y="4789"/>
                    </a:cubicBezTo>
                    <a:cubicBezTo>
                      <a:pt x="3940" y="4968"/>
                      <a:pt x="3973" y="5149"/>
                      <a:pt x="4010" y="5329"/>
                    </a:cubicBezTo>
                    <a:cubicBezTo>
                      <a:pt x="4074" y="5641"/>
                      <a:pt x="4135" y="5954"/>
                      <a:pt x="4199" y="6265"/>
                    </a:cubicBezTo>
                    <a:cubicBezTo>
                      <a:pt x="4203" y="6315"/>
                      <a:pt x="4208" y="6366"/>
                      <a:pt x="4211" y="6415"/>
                    </a:cubicBezTo>
                    <a:cubicBezTo>
                      <a:pt x="4274" y="7157"/>
                      <a:pt x="4336" y="7903"/>
                      <a:pt x="4391" y="8644"/>
                    </a:cubicBezTo>
                    <a:cubicBezTo>
                      <a:pt x="4446" y="9410"/>
                      <a:pt x="4485" y="10178"/>
                      <a:pt x="4509" y="10945"/>
                    </a:cubicBezTo>
                    <a:cubicBezTo>
                      <a:pt x="4527" y="11523"/>
                      <a:pt x="4552" y="12102"/>
                      <a:pt x="4551" y="12681"/>
                    </a:cubicBezTo>
                    <a:cubicBezTo>
                      <a:pt x="4550" y="12778"/>
                      <a:pt x="4544" y="12877"/>
                      <a:pt x="4542" y="12975"/>
                    </a:cubicBezTo>
                    <a:cubicBezTo>
                      <a:pt x="4539" y="13042"/>
                      <a:pt x="4535" y="13111"/>
                      <a:pt x="4535" y="13180"/>
                    </a:cubicBezTo>
                    <a:cubicBezTo>
                      <a:pt x="4531" y="13284"/>
                      <a:pt x="4509" y="13395"/>
                      <a:pt x="4527" y="13493"/>
                    </a:cubicBezTo>
                    <a:lnTo>
                      <a:pt x="4527" y="13497"/>
                    </a:lnTo>
                    <a:cubicBezTo>
                      <a:pt x="4513" y="13647"/>
                      <a:pt x="4499" y="13793"/>
                      <a:pt x="4480" y="13945"/>
                    </a:cubicBezTo>
                    <a:cubicBezTo>
                      <a:pt x="4454" y="14209"/>
                      <a:pt x="4410" y="14481"/>
                      <a:pt x="4448" y="14745"/>
                    </a:cubicBezTo>
                    <a:cubicBezTo>
                      <a:pt x="4463" y="14882"/>
                      <a:pt x="4536" y="15007"/>
                      <a:pt x="4649" y="15088"/>
                    </a:cubicBezTo>
                    <a:cubicBezTo>
                      <a:pt x="4564" y="15937"/>
                      <a:pt x="4470" y="16787"/>
                      <a:pt x="4373" y="17634"/>
                    </a:cubicBezTo>
                    <a:cubicBezTo>
                      <a:pt x="4334" y="17986"/>
                      <a:pt x="4293" y="18338"/>
                      <a:pt x="4250" y="18690"/>
                    </a:cubicBezTo>
                    <a:cubicBezTo>
                      <a:pt x="4172" y="19262"/>
                      <a:pt x="4093" y="19834"/>
                      <a:pt x="4014" y="20406"/>
                    </a:cubicBezTo>
                    <a:cubicBezTo>
                      <a:pt x="3918" y="21102"/>
                      <a:pt x="3808" y="21797"/>
                      <a:pt x="3701" y="22489"/>
                    </a:cubicBezTo>
                    <a:cubicBezTo>
                      <a:pt x="3650" y="22814"/>
                      <a:pt x="3593" y="23140"/>
                      <a:pt x="3540" y="23462"/>
                    </a:cubicBezTo>
                    <a:cubicBezTo>
                      <a:pt x="3459" y="23980"/>
                      <a:pt x="3365" y="24499"/>
                      <a:pt x="3365" y="25024"/>
                    </a:cubicBezTo>
                    <a:cubicBezTo>
                      <a:pt x="3365" y="25138"/>
                      <a:pt x="3441" y="25262"/>
                      <a:pt x="3525" y="25335"/>
                    </a:cubicBezTo>
                    <a:cubicBezTo>
                      <a:pt x="3547" y="25354"/>
                      <a:pt x="3569" y="25368"/>
                      <a:pt x="3593" y="25382"/>
                    </a:cubicBezTo>
                    <a:cubicBezTo>
                      <a:pt x="3535" y="25709"/>
                      <a:pt x="3476" y="26035"/>
                      <a:pt x="3419" y="26360"/>
                    </a:cubicBezTo>
                    <a:cubicBezTo>
                      <a:pt x="3268" y="27189"/>
                      <a:pt x="3122" y="28019"/>
                      <a:pt x="2972" y="28848"/>
                    </a:cubicBezTo>
                    <a:lnTo>
                      <a:pt x="2498" y="31513"/>
                    </a:lnTo>
                    <a:cubicBezTo>
                      <a:pt x="2417" y="31964"/>
                      <a:pt x="2344" y="32417"/>
                      <a:pt x="2270" y="32868"/>
                    </a:cubicBezTo>
                    <a:cubicBezTo>
                      <a:pt x="2233" y="33085"/>
                      <a:pt x="2204" y="33296"/>
                      <a:pt x="2174" y="33513"/>
                    </a:cubicBezTo>
                    <a:cubicBezTo>
                      <a:pt x="2127" y="33859"/>
                      <a:pt x="2057" y="34212"/>
                      <a:pt x="2091" y="34559"/>
                    </a:cubicBezTo>
                    <a:cubicBezTo>
                      <a:pt x="2097" y="34638"/>
                      <a:pt x="2125" y="34714"/>
                      <a:pt x="2169" y="34779"/>
                    </a:cubicBezTo>
                    <a:cubicBezTo>
                      <a:pt x="2161" y="34821"/>
                      <a:pt x="2152" y="34865"/>
                      <a:pt x="2145" y="34908"/>
                    </a:cubicBezTo>
                    <a:cubicBezTo>
                      <a:pt x="2123" y="35040"/>
                      <a:pt x="2101" y="35176"/>
                      <a:pt x="2079" y="35308"/>
                    </a:cubicBezTo>
                    <a:cubicBezTo>
                      <a:pt x="2024" y="35633"/>
                      <a:pt x="1973" y="35954"/>
                      <a:pt x="1921" y="36273"/>
                    </a:cubicBezTo>
                    <a:cubicBezTo>
                      <a:pt x="1837" y="36813"/>
                      <a:pt x="1744" y="37345"/>
                      <a:pt x="1649" y="37881"/>
                    </a:cubicBezTo>
                    <a:cubicBezTo>
                      <a:pt x="1583" y="38246"/>
                      <a:pt x="1518" y="38608"/>
                      <a:pt x="1453" y="38971"/>
                    </a:cubicBezTo>
                    <a:cubicBezTo>
                      <a:pt x="1420" y="39026"/>
                      <a:pt x="1396" y="39086"/>
                      <a:pt x="1381" y="39148"/>
                    </a:cubicBezTo>
                    <a:cubicBezTo>
                      <a:pt x="1308" y="39408"/>
                      <a:pt x="1292" y="39686"/>
                      <a:pt x="1259" y="39950"/>
                    </a:cubicBezTo>
                    <a:cubicBezTo>
                      <a:pt x="1234" y="40149"/>
                      <a:pt x="1212" y="40343"/>
                      <a:pt x="1186" y="40539"/>
                    </a:cubicBezTo>
                    <a:cubicBezTo>
                      <a:pt x="1172" y="40668"/>
                      <a:pt x="1153" y="40798"/>
                      <a:pt x="1138" y="40927"/>
                    </a:cubicBezTo>
                    <a:cubicBezTo>
                      <a:pt x="1131" y="40973"/>
                      <a:pt x="1123" y="41018"/>
                      <a:pt x="1117" y="41063"/>
                    </a:cubicBezTo>
                    <a:cubicBezTo>
                      <a:pt x="1117" y="41066"/>
                      <a:pt x="1115" y="41067"/>
                      <a:pt x="1115" y="41068"/>
                    </a:cubicBezTo>
                    <a:cubicBezTo>
                      <a:pt x="1075" y="41292"/>
                      <a:pt x="1036" y="41513"/>
                      <a:pt x="995" y="41735"/>
                    </a:cubicBezTo>
                    <a:cubicBezTo>
                      <a:pt x="841" y="42616"/>
                      <a:pt x="668" y="43493"/>
                      <a:pt x="585" y="44382"/>
                    </a:cubicBezTo>
                    <a:cubicBezTo>
                      <a:pt x="581" y="44425"/>
                      <a:pt x="581" y="44468"/>
                      <a:pt x="585" y="44511"/>
                    </a:cubicBezTo>
                    <a:cubicBezTo>
                      <a:pt x="578" y="44552"/>
                      <a:pt x="572" y="44593"/>
                      <a:pt x="566" y="44632"/>
                    </a:cubicBezTo>
                    <a:cubicBezTo>
                      <a:pt x="518" y="44940"/>
                      <a:pt x="474" y="45249"/>
                      <a:pt x="433" y="45561"/>
                    </a:cubicBezTo>
                    <a:cubicBezTo>
                      <a:pt x="416" y="45681"/>
                      <a:pt x="404" y="45803"/>
                      <a:pt x="390" y="45929"/>
                    </a:cubicBezTo>
                    <a:cubicBezTo>
                      <a:pt x="364" y="46144"/>
                      <a:pt x="319" y="46376"/>
                      <a:pt x="392" y="46589"/>
                    </a:cubicBezTo>
                    <a:cubicBezTo>
                      <a:pt x="412" y="46641"/>
                      <a:pt x="441" y="46689"/>
                      <a:pt x="477" y="46733"/>
                    </a:cubicBezTo>
                    <a:cubicBezTo>
                      <a:pt x="424" y="46955"/>
                      <a:pt x="369" y="47178"/>
                      <a:pt x="313" y="47401"/>
                    </a:cubicBezTo>
                    <a:cubicBezTo>
                      <a:pt x="158" y="48010"/>
                      <a:pt x="0" y="48619"/>
                      <a:pt x="0" y="49254"/>
                    </a:cubicBezTo>
                    <a:cubicBezTo>
                      <a:pt x="6" y="49662"/>
                      <a:pt x="76" y="50067"/>
                      <a:pt x="209" y="50454"/>
                    </a:cubicBezTo>
                    <a:cubicBezTo>
                      <a:pt x="250" y="50576"/>
                      <a:pt x="302" y="50696"/>
                      <a:pt x="352" y="50818"/>
                    </a:cubicBezTo>
                    <a:cubicBezTo>
                      <a:pt x="383" y="50877"/>
                      <a:pt x="412" y="50931"/>
                      <a:pt x="441" y="50986"/>
                    </a:cubicBezTo>
                    <a:cubicBezTo>
                      <a:pt x="485" y="51070"/>
                      <a:pt x="566" y="51118"/>
                      <a:pt x="643" y="51167"/>
                    </a:cubicBezTo>
                    <a:cubicBezTo>
                      <a:pt x="698" y="51199"/>
                      <a:pt x="766" y="51213"/>
                      <a:pt x="835" y="51213"/>
                    </a:cubicBezTo>
                    <a:cubicBezTo>
                      <a:pt x="896" y="51213"/>
                      <a:pt x="957" y="51202"/>
                      <a:pt x="1007" y="51185"/>
                    </a:cubicBezTo>
                    <a:cubicBezTo>
                      <a:pt x="1123" y="51142"/>
                      <a:pt x="1251" y="51028"/>
                      <a:pt x="1292" y="50900"/>
                    </a:cubicBezTo>
                    <a:cubicBezTo>
                      <a:pt x="1351" y="50811"/>
                      <a:pt x="1366" y="50713"/>
                      <a:pt x="1366" y="50601"/>
                    </a:cubicBezTo>
                    <a:cubicBezTo>
                      <a:pt x="1369" y="50381"/>
                      <a:pt x="1360" y="50161"/>
                      <a:pt x="1360" y="49941"/>
                    </a:cubicBezTo>
                    <a:cubicBezTo>
                      <a:pt x="1360" y="49714"/>
                      <a:pt x="1361" y="49488"/>
                      <a:pt x="1366" y="49263"/>
                    </a:cubicBezTo>
                    <a:cubicBezTo>
                      <a:pt x="1390" y="49127"/>
                      <a:pt x="1412" y="48991"/>
                      <a:pt x="1433" y="48854"/>
                    </a:cubicBezTo>
                    <a:cubicBezTo>
                      <a:pt x="1462" y="48657"/>
                      <a:pt x="1472" y="48458"/>
                      <a:pt x="1491" y="48263"/>
                    </a:cubicBezTo>
                    <a:cubicBezTo>
                      <a:pt x="1509" y="48072"/>
                      <a:pt x="1535" y="47886"/>
                      <a:pt x="1540" y="47695"/>
                    </a:cubicBezTo>
                    <a:cubicBezTo>
                      <a:pt x="1540" y="47624"/>
                      <a:pt x="1519" y="47555"/>
                      <a:pt x="1480" y="47496"/>
                    </a:cubicBezTo>
                    <a:cubicBezTo>
                      <a:pt x="1620" y="46716"/>
                      <a:pt x="1739" y="45932"/>
                      <a:pt x="1851" y="45148"/>
                    </a:cubicBezTo>
                    <a:cubicBezTo>
                      <a:pt x="1906" y="44944"/>
                      <a:pt x="1965" y="44742"/>
                      <a:pt x="2017" y="44534"/>
                    </a:cubicBezTo>
                    <a:cubicBezTo>
                      <a:pt x="2038" y="44438"/>
                      <a:pt x="2061" y="44339"/>
                      <a:pt x="2083" y="44243"/>
                    </a:cubicBezTo>
                    <a:cubicBezTo>
                      <a:pt x="2097" y="44189"/>
                      <a:pt x="2109" y="44131"/>
                      <a:pt x="2119" y="44075"/>
                    </a:cubicBezTo>
                    <a:cubicBezTo>
                      <a:pt x="2143" y="43947"/>
                      <a:pt x="2108" y="43834"/>
                      <a:pt x="2046" y="43728"/>
                    </a:cubicBezTo>
                    <a:cubicBezTo>
                      <a:pt x="2085" y="43419"/>
                      <a:pt x="2125" y="43106"/>
                      <a:pt x="2160" y="42794"/>
                    </a:cubicBezTo>
                    <a:cubicBezTo>
                      <a:pt x="2199" y="42481"/>
                      <a:pt x="2237" y="42170"/>
                      <a:pt x="2276" y="41858"/>
                    </a:cubicBezTo>
                    <a:cubicBezTo>
                      <a:pt x="2296" y="41730"/>
                      <a:pt x="2309" y="41604"/>
                      <a:pt x="2325" y="41479"/>
                    </a:cubicBezTo>
                    <a:cubicBezTo>
                      <a:pt x="2351" y="41275"/>
                      <a:pt x="2394" y="41068"/>
                      <a:pt x="2394" y="40867"/>
                    </a:cubicBezTo>
                    <a:cubicBezTo>
                      <a:pt x="2391" y="40784"/>
                      <a:pt x="2364" y="40705"/>
                      <a:pt x="2313" y="40639"/>
                    </a:cubicBezTo>
                    <a:cubicBezTo>
                      <a:pt x="2330" y="40587"/>
                      <a:pt x="2346" y="40535"/>
                      <a:pt x="2361" y="40481"/>
                    </a:cubicBezTo>
                    <a:cubicBezTo>
                      <a:pt x="2417" y="40286"/>
                      <a:pt x="2483" y="40092"/>
                      <a:pt x="2531" y="39898"/>
                    </a:cubicBezTo>
                    <a:cubicBezTo>
                      <a:pt x="2615" y="39541"/>
                      <a:pt x="2702" y="39188"/>
                      <a:pt x="2780" y="38833"/>
                    </a:cubicBezTo>
                    <a:cubicBezTo>
                      <a:pt x="2946" y="38022"/>
                      <a:pt x="3114" y="37210"/>
                      <a:pt x="3268" y="36399"/>
                    </a:cubicBezTo>
                    <a:cubicBezTo>
                      <a:pt x="3407" y="35653"/>
                      <a:pt x="3531" y="34907"/>
                      <a:pt x="3640" y="34159"/>
                    </a:cubicBezTo>
                    <a:cubicBezTo>
                      <a:pt x="3691" y="33804"/>
                      <a:pt x="3742" y="33444"/>
                      <a:pt x="3790" y="33085"/>
                    </a:cubicBezTo>
                    <a:cubicBezTo>
                      <a:pt x="3812" y="32900"/>
                      <a:pt x="3837" y="32713"/>
                      <a:pt x="3859" y="32527"/>
                    </a:cubicBezTo>
                    <a:lnTo>
                      <a:pt x="3892" y="32251"/>
                    </a:lnTo>
                    <a:cubicBezTo>
                      <a:pt x="3902" y="32149"/>
                      <a:pt x="3929" y="32035"/>
                      <a:pt x="3908" y="31936"/>
                    </a:cubicBezTo>
                    <a:cubicBezTo>
                      <a:pt x="3905" y="31917"/>
                      <a:pt x="3902" y="31900"/>
                      <a:pt x="3900" y="31883"/>
                    </a:cubicBezTo>
                    <a:cubicBezTo>
                      <a:pt x="3947" y="31622"/>
                      <a:pt x="3993" y="31360"/>
                      <a:pt x="4038" y="31099"/>
                    </a:cubicBezTo>
                    <a:cubicBezTo>
                      <a:pt x="4123" y="30632"/>
                      <a:pt x="4207" y="30166"/>
                      <a:pt x="4288" y="29700"/>
                    </a:cubicBezTo>
                    <a:cubicBezTo>
                      <a:pt x="4325" y="29491"/>
                      <a:pt x="4355" y="29282"/>
                      <a:pt x="4386" y="29073"/>
                    </a:cubicBezTo>
                    <a:cubicBezTo>
                      <a:pt x="4416" y="28878"/>
                      <a:pt x="4457" y="28679"/>
                      <a:pt x="4475" y="28484"/>
                    </a:cubicBezTo>
                    <a:cubicBezTo>
                      <a:pt x="4485" y="28352"/>
                      <a:pt x="4475" y="28241"/>
                      <a:pt x="4398" y="28132"/>
                    </a:cubicBezTo>
                    <a:cubicBezTo>
                      <a:pt x="4391" y="28122"/>
                      <a:pt x="4385" y="28113"/>
                      <a:pt x="4378" y="28105"/>
                    </a:cubicBezTo>
                    <a:cubicBezTo>
                      <a:pt x="4433" y="27874"/>
                      <a:pt x="4488" y="27644"/>
                      <a:pt x="4538" y="27413"/>
                    </a:cubicBezTo>
                    <a:cubicBezTo>
                      <a:pt x="4710" y="26615"/>
                      <a:pt x="4871" y="25819"/>
                      <a:pt x="5029" y="25023"/>
                    </a:cubicBezTo>
                    <a:cubicBezTo>
                      <a:pt x="5172" y="24310"/>
                      <a:pt x="5308" y="23594"/>
                      <a:pt x="5415" y="22872"/>
                    </a:cubicBezTo>
                    <a:cubicBezTo>
                      <a:pt x="5470" y="22504"/>
                      <a:pt x="5510" y="22132"/>
                      <a:pt x="5555" y="21766"/>
                    </a:cubicBezTo>
                    <a:cubicBezTo>
                      <a:pt x="5565" y="21670"/>
                      <a:pt x="5576" y="21576"/>
                      <a:pt x="5586" y="21480"/>
                    </a:cubicBezTo>
                    <a:cubicBezTo>
                      <a:pt x="5645" y="21047"/>
                      <a:pt x="5696" y="20612"/>
                      <a:pt x="5738" y="20177"/>
                    </a:cubicBezTo>
                    <a:cubicBezTo>
                      <a:pt x="5782" y="19740"/>
                      <a:pt x="5819" y="19304"/>
                      <a:pt x="5859" y="18863"/>
                    </a:cubicBezTo>
                    <a:cubicBezTo>
                      <a:pt x="5880" y="18632"/>
                      <a:pt x="5904" y="18400"/>
                      <a:pt x="5921" y="18169"/>
                    </a:cubicBezTo>
                    <a:cubicBezTo>
                      <a:pt x="5933" y="18070"/>
                      <a:pt x="5940" y="17975"/>
                      <a:pt x="5947" y="17875"/>
                    </a:cubicBezTo>
                    <a:cubicBezTo>
                      <a:pt x="5950" y="17795"/>
                      <a:pt x="5957" y="17713"/>
                      <a:pt x="5965" y="17629"/>
                    </a:cubicBezTo>
                    <a:cubicBezTo>
                      <a:pt x="5973" y="17527"/>
                      <a:pt x="5961" y="17460"/>
                      <a:pt x="5937" y="17361"/>
                    </a:cubicBezTo>
                    <a:cubicBezTo>
                      <a:pt x="5933" y="17352"/>
                      <a:pt x="5930" y="17343"/>
                      <a:pt x="5927" y="17334"/>
                    </a:cubicBezTo>
                    <a:cubicBezTo>
                      <a:pt x="5931" y="17310"/>
                      <a:pt x="5935" y="17286"/>
                      <a:pt x="5940" y="17262"/>
                    </a:cubicBezTo>
                    <a:cubicBezTo>
                      <a:pt x="5981" y="17049"/>
                      <a:pt x="6016" y="16841"/>
                      <a:pt x="6042" y="16630"/>
                    </a:cubicBezTo>
                    <a:cubicBezTo>
                      <a:pt x="6079" y="16352"/>
                      <a:pt x="6116" y="16073"/>
                      <a:pt x="6148" y="15797"/>
                    </a:cubicBezTo>
                    <a:cubicBezTo>
                      <a:pt x="6185" y="15530"/>
                      <a:pt x="6201" y="15262"/>
                      <a:pt x="6223" y="14994"/>
                    </a:cubicBezTo>
                    <a:cubicBezTo>
                      <a:pt x="6270" y="14492"/>
                      <a:pt x="6300" y="13984"/>
                      <a:pt x="6329" y="13478"/>
                    </a:cubicBezTo>
                    <a:cubicBezTo>
                      <a:pt x="6361" y="13008"/>
                      <a:pt x="6381" y="12538"/>
                      <a:pt x="6391" y="12068"/>
                    </a:cubicBezTo>
                    <a:cubicBezTo>
                      <a:pt x="6402" y="11576"/>
                      <a:pt x="6418" y="11087"/>
                      <a:pt x="6418" y="10596"/>
                    </a:cubicBezTo>
                    <a:cubicBezTo>
                      <a:pt x="6418" y="10074"/>
                      <a:pt x="6414" y="9554"/>
                      <a:pt x="6406" y="9032"/>
                    </a:cubicBezTo>
                    <a:cubicBezTo>
                      <a:pt x="6398" y="8558"/>
                      <a:pt x="6388" y="8089"/>
                      <a:pt x="6373" y="7619"/>
                    </a:cubicBezTo>
                    <a:cubicBezTo>
                      <a:pt x="6369" y="7409"/>
                      <a:pt x="6365" y="7205"/>
                      <a:pt x="6355" y="6994"/>
                    </a:cubicBezTo>
                    <a:lnTo>
                      <a:pt x="6333" y="6609"/>
                    </a:lnTo>
                    <a:cubicBezTo>
                      <a:pt x="6317" y="6407"/>
                      <a:pt x="6321" y="6213"/>
                      <a:pt x="6193" y="6044"/>
                    </a:cubicBezTo>
                    <a:cubicBezTo>
                      <a:pt x="6176" y="6022"/>
                      <a:pt x="6159" y="6001"/>
                      <a:pt x="6140" y="5983"/>
                    </a:cubicBezTo>
                    <a:cubicBezTo>
                      <a:pt x="6167" y="5953"/>
                      <a:pt x="6186" y="5917"/>
                      <a:pt x="6201" y="5879"/>
                    </a:cubicBezTo>
                    <a:cubicBezTo>
                      <a:pt x="6223" y="5813"/>
                      <a:pt x="6244" y="5743"/>
                      <a:pt x="6266" y="5673"/>
                    </a:cubicBezTo>
                    <a:cubicBezTo>
                      <a:pt x="6288" y="5563"/>
                      <a:pt x="6269" y="5435"/>
                      <a:pt x="6259" y="5325"/>
                    </a:cubicBezTo>
                    <a:cubicBezTo>
                      <a:pt x="6236" y="5094"/>
                      <a:pt x="6189" y="4869"/>
                      <a:pt x="6138" y="4645"/>
                    </a:cubicBezTo>
                    <a:cubicBezTo>
                      <a:pt x="6053" y="4286"/>
                      <a:pt x="5943" y="3937"/>
                      <a:pt x="5832" y="3588"/>
                    </a:cubicBezTo>
                    <a:cubicBezTo>
                      <a:pt x="5708" y="3192"/>
                      <a:pt x="5546" y="2810"/>
                      <a:pt x="5385" y="2428"/>
                    </a:cubicBezTo>
                    <a:cubicBezTo>
                      <a:pt x="5269" y="2154"/>
                      <a:pt x="5140" y="1882"/>
                      <a:pt x="5006" y="1615"/>
                    </a:cubicBezTo>
                    <a:cubicBezTo>
                      <a:pt x="4938" y="1408"/>
                      <a:pt x="4872" y="1197"/>
                      <a:pt x="4761" y="1011"/>
                    </a:cubicBezTo>
                    <a:cubicBezTo>
                      <a:pt x="4717" y="943"/>
                      <a:pt x="4655" y="889"/>
                      <a:pt x="4581" y="857"/>
                    </a:cubicBezTo>
                    <a:cubicBezTo>
                      <a:pt x="4480" y="687"/>
                      <a:pt x="4370" y="491"/>
                      <a:pt x="4210" y="372"/>
                    </a:cubicBezTo>
                    <a:cubicBezTo>
                      <a:pt x="4114" y="306"/>
                      <a:pt x="3998" y="263"/>
                      <a:pt x="3884" y="263"/>
                    </a:cubicBezTo>
                    <a:cubicBezTo>
                      <a:pt x="3797" y="263"/>
                      <a:pt x="3710" y="288"/>
                      <a:pt x="3634" y="347"/>
                    </a:cubicBezTo>
                    <a:cubicBezTo>
                      <a:pt x="3599" y="373"/>
                      <a:pt x="3565" y="402"/>
                      <a:pt x="3534" y="432"/>
                    </a:cubicBezTo>
                    <a:cubicBezTo>
                      <a:pt x="3441" y="278"/>
                      <a:pt x="3330" y="110"/>
                      <a:pt x="3161" y="46"/>
                    </a:cubicBezTo>
                    <a:cubicBezTo>
                      <a:pt x="3093" y="18"/>
                      <a:pt x="3021" y="2"/>
                      <a:pt x="2948" y="1"/>
                    </a:cubicBez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 name="Google Shape;1683;p43"/>
              <p:cNvSpPr/>
              <p:nvPr/>
            </p:nvSpPr>
            <p:spPr>
              <a:xfrm>
                <a:off x="2606250" y="1400550"/>
                <a:ext cx="136925" cy="278525"/>
              </a:xfrm>
              <a:custGeom>
                <a:avLst/>
                <a:gdLst/>
                <a:ahLst/>
                <a:cxnLst/>
                <a:rect l="l" t="t" r="r" b="b"/>
                <a:pathLst>
                  <a:path w="5477" h="11141" extrusionOk="0">
                    <a:moveTo>
                      <a:pt x="1100" y="439"/>
                    </a:moveTo>
                    <a:cubicBezTo>
                      <a:pt x="1103" y="469"/>
                      <a:pt x="1103" y="496"/>
                      <a:pt x="1105" y="526"/>
                    </a:cubicBezTo>
                    <a:cubicBezTo>
                      <a:pt x="1103" y="498"/>
                      <a:pt x="1101" y="469"/>
                      <a:pt x="1100" y="439"/>
                    </a:cubicBezTo>
                    <a:close/>
                    <a:moveTo>
                      <a:pt x="182" y="702"/>
                    </a:moveTo>
                    <a:lnTo>
                      <a:pt x="182" y="702"/>
                    </a:lnTo>
                    <a:cubicBezTo>
                      <a:pt x="183" y="704"/>
                      <a:pt x="184" y="706"/>
                      <a:pt x="184" y="707"/>
                    </a:cubicBezTo>
                    <a:lnTo>
                      <a:pt x="184" y="733"/>
                    </a:lnTo>
                    <a:cubicBezTo>
                      <a:pt x="184" y="723"/>
                      <a:pt x="184" y="713"/>
                      <a:pt x="182" y="702"/>
                    </a:cubicBezTo>
                    <a:close/>
                    <a:moveTo>
                      <a:pt x="5405" y="9940"/>
                    </a:moveTo>
                    <a:cubicBezTo>
                      <a:pt x="5410" y="9954"/>
                      <a:pt x="5415" y="9969"/>
                      <a:pt x="5419" y="9983"/>
                    </a:cubicBezTo>
                    <a:cubicBezTo>
                      <a:pt x="5415" y="9969"/>
                      <a:pt x="5410" y="9954"/>
                      <a:pt x="5405" y="9940"/>
                    </a:cubicBezTo>
                    <a:close/>
                    <a:moveTo>
                      <a:pt x="5384" y="10483"/>
                    </a:moveTo>
                    <a:lnTo>
                      <a:pt x="5384" y="10483"/>
                    </a:lnTo>
                    <a:cubicBezTo>
                      <a:pt x="5390" y="10508"/>
                      <a:pt x="5400" y="10532"/>
                      <a:pt x="5406" y="10556"/>
                    </a:cubicBezTo>
                    <a:cubicBezTo>
                      <a:pt x="5398" y="10532"/>
                      <a:pt x="5390" y="10508"/>
                      <a:pt x="5384" y="10483"/>
                    </a:cubicBezTo>
                    <a:close/>
                    <a:moveTo>
                      <a:pt x="653" y="1"/>
                    </a:moveTo>
                    <a:cubicBezTo>
                      <a:pt x="466" y="1"/>
                      <a:pt x="246" y="120"/>
                      <a:pt x="202" y="312"/>
                    </a:cubicBezTo>
                    <a:lnTo>
                      <a:pt x="202" y="311"/>
                    </a:lnTo>
                    <a:cubicBezTo>
                      <a:pt x="190" y="354"/>
                      <a:pt x="180" y="400"/>
                      <a:pt x="173" y="445"/>
                    </a:cubicBezTo>
                    <a:cubicBezTo>
                      <a:pt x="169" y="508"/>
                      <a:pt x="177" y="571"/>
                      <a:pt x="180" y="634"/>
                    </a:cubicBezTo>
                    <a:cubicBezTo>
                      <a:pt x="181" y="653"/>
                      <a:pt x="182" y="673"/>
                      <a:pt x="184" y="693"/>
                    </a:cubicBezTo>
                    <a:cubicBezTo>
                      <a:pt x="131" y="791"/>
                      <a:pt x="126" y="891"/>
                      <a:pt x="133" y="1002"/>
                    </a:cubicBezTo>
                    <a:cubicBezTo>
                      <a:pt x="139" y="1070"/>
                      <a:pt x="155" y="1137"/>
                      <a:pt x="177" y="1200"/>
                    </a:cubicBezTo>
                    <a:cubicBezTo>
                      <a:pt x="172" y="1315"/>
                      <a:pt x="163" y="1427"/>
                      <a:pt x="155" y="1538"/>
                    </a:cubicBezTo>
                    <a:cubicBezTo>
                      <a:pt x="136" y="1747"/>
                      <a:pt x="96" y="1950"/>
                      <a:pt x="59" y="2153"/>
                    </a:cubicBezTo>
                    <a:cubicBezTo>
                      <a:pt x="1" y="2464"/>
                      <a:pt x="147" y="2776"/>
                      <a:pt x="271" y="3055"/>
                    </a:cubicBezTo>
                    <a:cubicBezTo>
                      <a:pt x="340" y="3209"/>
                      <a:pt x="415" y="3367"/>
                      <a:pt x="492" y="3521"/>
                    </a:cubicBezTo>
                    <a:cubicBezTo>
                      <a:pt x="584" y="3712"/>
                      <a:pt x="675" y="3910"/>
                      <a:pt x="803" y="4082"/>
                    </a:cubicBezTo>
                    <a:cubicBezTo>
                      <a:pt x="866" y="4162"/>
                      <a:pt x="956" y="4216"/>
                      <a:pt x="1055" y="4234"/>
                    </a:cubicBezTo>
                    <a:cubicBezTo>
                      <a:pt x="1177" y="4523"/>
                      <a:pt x="1296" y="4814"/>
                      <a:pt x="1425" y="5099"/>
                    </a:cubicBezTo>
                    <a:cubicBezTo>
                      <a:pt x="1527" y="5328"/>
                      <a:pt x="1641" y="5548"/>
                      <a:pt x="1751" y="5767"/>
                    </a:cubicBezTo>
                    <a:cubicBezTo>
                      <a:pt x="1865" y="5996"/>
                      <a:pt x="1978" y="6224"/>
                      <a:pt x="2103" y="6443"/>
                    </a:cubicBezTo>
                    <a:cubicBezTo>
                      <a:pt x="2364" y="6902"/>
                      <a:pt x="2622" y="7369"/>
                      <a:pt x="2892" y="7820"/>
                    </a:cubicBezTo>
                    <a:cubicBezTo>
                      <a:pt x="2918" y="7865"/>
                      <a:pt x="2944" y="7911"/>
                      <a:pt x="2972" y="7954"/>
                    </a:cubicBezTo>
                    <a:cubicBezTo>
                      <a:pt x="3015" y="8046"/>
                      <a:pt x="3062" y="8137"/>
                      <a:pt x="3126" y="8212"/>
                    </a:cubicBezTo>
                    <a:cubicBezTo>
                      <a:pt x="3173" y="8292"/>
                      <a:pt x="3223" y="8370"/>
                      <a:pt x="3270" y="8448"/>
                    </a:cubicBezTo>
                    <a:cubicBezTo>
                      <a:pt x="3410" y="8673"/>
                      <a:pt x="3547" y="8905"/>
                      <a:pt x="3695" y="9128"/>
                    </a:cubicBezTo>
                    <a:cubicBezTo>
                      <a:pt x="3696" y="9128"/>
                      <a:pt x="3696" y="9131"/>
                      <a:pt x="3697" y="9131"/>
                    </a:cubicBezTo>
                    <a:cubicBezTo>
                      <a:pt x="3720" y="9165"/>
                      <a:pt x="3743" y="9199"/>
                      <a:pt x="3767" y="9234"/>
                    </a:cubicBezTo>
                    <a:cubicBezTo>
                      <a:pt x="3824" y="9318"/>
                      <a:pt x="3918" y="9366"/>
                      <a:pt x="4022" y="9384"/>
                    </a:cubicBezTo>
                    <a:cubicBezTo>
                      <a:pt x="4120" y="9647"/>
                      <a:pt x="4213" y="9911"/>
                      <a:pt x="4305" y="10175"/>
                    </a:cubicBezTo>
                    <a:cubicBezTo>
                      <a:pt x="4354" y="10339"/>
                      <a:pt x="4405" y="10504"/>
                      <a:pt x="4443" y="10672"/>
                    </a:cubicBezTo>
                    <a:cubicBezTo>
                      <a:pt x="4460" y="10749"/>
                      <a:pt x="4494" y="10820"/>
                      <a:pt x="4543" y="10881"/>
                    </a:cubicBezTo>
                    <a:cubicBezTo>
                      <a:pt x="4562" y="10914"/>
                      <a:pt x="4582" y="10947"/>
                      <a:pt x="4606" y="10977"/>
                    </a:cubicBezTo>
                    <a:cubicBezTo>
                      <a:pt x="4688" y="11072"/>
                      <a:pt x="4805" y="11131"/>
                      <a:pt x="4930" y="11139"/>
                    </a:cubicBezTo>
                    <a:cubicBezTo>
                      <a:pt x="4945" y="11140"/>
                      <a:pt x="4959" y="11141"/>
                      <a:pt x="4973" y="11141"/>
                    </a:cubicBezTo>
                    <a:cubicBezTo>
                      <a:pt x="5044" y="11141"/>
                      <a:pt x="5113" y="11125"/>
                      <a:pt x="5176" y="11094"/>
                    </a:cubicBezTo>
                    <a:cubicBezTo>
                      <a:pt x="5294" y="11041"/>
                      <a:pt x="5360" y="10947"/>
                      <a:pt x="5415" y="10834"/>
                    </a:cubicBezTo>
                    <a:cubicBezTo>
                      <a:pt x="5477" y="10701"/>
                      <a:pt x="5448" y="10526"/>
                      <a:pt x="5430" y="10386"/>
                    </a:cubicBezTo>
                    <a:cubicBezTo>
                      <a:pt x="5426" y="10370"/>
                      <a:pt x="5424" y="10354"/>
                      <a:pt x="5423" y="10339"/>
                    </a:cubicBezTo>
                    <a:cubicBezTo>
                      <a:pt x="5424" y="10332"/>
                      <a:pt x="5427" y="10326"/>
                      <a:pt x="5430" y="10320"/>
                    </a:cubicBezTo>
                    <a:cubicBezTo>
                      <a:pt x="5477" y="10188"/>
                      <a:pt x="5452" y="10081"/>
                      <a:pt x="5411" y="9953"/>
                    </a:cubicBezTo>
                    <a:cubicBezTo>
                      <a:pt x="5400" y="9924"/>
                      <a:pt x="5392" y="9894"/>
                      <a:pt x="5383" y="9862"/>
                    </a:cubicBezTo>
                    <a:lnTo>
                      <a:pt x="5383" y="9862"/>
                    </a:lnTo>
                    <a:cubicBezTo>
                      <a:pt x="5384" y="9870"/>
                      <a:pt x="5386" y="9877"/>
                      <a:pt x="5389" y="9885"/>
                    </a:cubicBezTo>
                    <a:lnTo>
                      <a:pt x="5389" y="9885"/>
                    </a:lnTo>
                    <a:cubicBezTo>
                      <a:pt x="5361" y="9798"/>
                      <a:pt x="5335" y="9710"/>
                      <a:pt x="5308" y="9621"/>
                    </a:cubicBezTo>
                    <a:cubicBezTo>
                      <a:pt x="5286" y="9496"/>
                      <a:pt x="5264" y="9367"/>
                      <a:pt x="5243" y="9242"/>
                    </a:cubicBezTo>
                    <a:lnTo>
                      <a:pt x="5099" y="8448"/>
                    </a:lnTo>
                    <a:cubicBezTo>
                      <a:pt x="5056" y="8217"/>
                      <a:pt x="5022" y="7982"/>
                      <a:pt x="4934" y="7762"/>
                    </a:cubicBezTo>
                    <a:cubicBezTo>
                      <a:pt x="4891" y="7659"/>
                      <a:pt x="4797" y="7579"/>
                      <a:pt x="4691" y="7535"/>
                    </a:cubicBezTo>
                    <a:cubicBezTo>
                      <a:pt x="4637" y="7412"/>
                      <a:pt x="4580" y="7292"/>
                      <a:pt x="4520" y="7175"/>
                    </a:cubicBezTo>
                    <a:cubicBezTo>
                      <a:pt x="4431" y="7014"/>
                      <a:pt x="4350" y="6846"/>
                      <a:pt x="4258" y="6688"/>
                    </a:cubicBezTo>
                    <a:cubicBezTo>
                      <a:pt x="4078" y="6379"/>
                      <a:pt x="3896" y="6074"/>
                      <a:pt x="3722" y="5763"/>
                    </a:cubicBezTo>
                    <a:cubicBezTo>
                      <a:pt x="3589" y="5529"/>
                      <a:pt x="3458" y="5295"/>
                      <a:pt x="3333" y="5056"/>
                    </a:cubicBezTo>
                    <a:cubicBezTo>
                      <a:pt x="3329" y="5047"/>
                      <a:pt x="3324" y="5037"/>
                      <a:pt x="3318" y="5027"/>
                    </a:cubicBezTo>
                    <a:cubicBezTo>
                      <a:pt x="3233" y="4860"/>
                      <a:pt x="3151" y="4694"/>
                      <a:pt x="3066" y="4525"/>
                    </a:cubicBezTo>
                    <a:cubicBezTo>
                      <a:pt x="3029" y="4452"/>
                      <a:pt x="2990" y="4378"/>
                      <a:pt x="2954" y="4304"/>
                    </a:cubicBezTo>
                    <a:cubicBezTo>
                      <a:pt x="2899" y="4192"/>
                      <a:pt x="2850" y="4076"/>
                      <a:pt x="2790" y="3965"/>
                    </a:cubicBezTo>
                    <a:cubicBezTo>
                      <a:pt x="2786" y="3959"/>
                      <a:pt x="2785" y="3954"/>
                      <a:pt x="2782" y="3949"/>
                    </a:cubicBezTo>
                    <a:cubicBezTo>
                      <a:pt x="2781" y="3949"/>
                      <a:pt x="2781" y="3949"/>
                      <a:pt x="2781" y="3950"/>
                    </a:cubicBezTo>
                    <a:cubicBezTo>
                      <a:pt x="2761" y="3914"/>
                      <a:pt x="2741" y="3880"/>
                      <a:pt x="2717" y="3847"/>
                    </a:cubicBezTo>
                    <a:cubicBezTo>
                      <a:pt x="2670" y="3782"/>
                      <a:pt x="2603" y="3733"/>
                      <a:pt x="2527" y="3710"/>
                    </a:cubicBezTo>
                    <a:cubicBezTo>
                      <a:pt x="2490" y="3629"/>
                      <a:pt x="2452" y="3548"/>
                      <a:pt x="2411" y="3468"/>
                    </a:cubicBezTo>
                    <a:cubicBezTo>
                      <a:pt x="2261" y="3155"/>
                      <a:pt x="2107" y="2840"/>
                      <a:pt x="1954" y="2528"/>
                    </a:cubicBezTo>
                    <a:cubicBezTo>
                      <a:pt x="1825" y="2260"/>
                      <a:pt x="1696" y="1993"/>
                      <a:pt x="1568" y="1724"/>
                    </a:cubicBezTo>
                    <a:cubicBezTo>
                      <a:pt x="1505" y="1571"/>
                      <a:pt x="1441" y="1417"/>
                      <a:pt x="1372" y="1264"/>
                    </a:cubicBezTo>
                    <a:cubicBezTo>
                      <a:pt x="1374" y="1227"/>
                      <a:pt x="1372" y="1191"/>
                      <a:pt x="1365" y="1155"/>
                    </a:cubicBezTo>
                    <a:cubicBezTo>
                      <a:pt x="1321" y="908"/>
                      <a:pt x="1259" y="668"/>
                      <a:pt x="1160" y="432"/>
                    </a:cubicBezTo>
                    <a:cubicBezTo>
                      <a:pt x="1069" y="219"/>
                      <a:pt x="940" y="24"/>
                      <a:pt x="686" y="4"/>
                    </a:cubicBezTo>
                    <a:cubicBezTo>
                      <a:pt x="675" y="2"/>
                      <a:pt x="666" y="1"/>
                      <a:pt x="653" y="1"/>
                    </a:cubicBez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 name="Google Shape;1684;p43"/>
              <p:cNvSpPr/>
              <p:nvPr/>
            </p:nvSpPr>
            <p:spPr>
              <a:xfrm>
                <a:off x="2650600" y="823875"/>
                <a:ext cx="55475" cy="216500"/>
              </a:xfrm>
              <a:custGeom>
                <a:avLst/>
                <a:gdLst/>
                <a:ahLst/>
                <a:cxnLst/>
                <a:rect l="l" t="t" r="r" b="b"/>
                <a:pathLst>
                  <a:path w="2219" h="8660" extrusionOk="0">
                    <a:moveTo>
                      <a:pt x="1737" y="1"/>
                    </a:moveTo>
                    <a:cubicBezTo>
                      <a:pt x="1734" y="1"/>
                      <a:pt x="1732" y="1"/>
                      <a:pt x="1730" y="1"/>
                    </a:cubicBezTo>
                    <a:cubicBezTo>
                      <a:pt x="1479" y="1"/>
                      <a:pt x="1279" y="199"/>
                      <a:pt x="1258" y="450"/>
                    </a:cubicBezTo>
                    <a:lnTo>
                      <a:pt x="1258" y="448"/>
                    </a:lnTo>
                    <a:cubicBezTo>
                      <a:pt x="1199" y="1194"/>
                      <a:pt x="1143" y="1943"/>
                      <a:pt x="1082" y="2692"/>
                    </a:cubicBezTo>
                    <a:cubicBezTo>
                      <a:pt x="1048" y="3084"/>
                      <a:pt x="1019" y="3477"/>
                      <a:pt x="970" y="3870"/>
                    </a:cubicBezTo>
                    <a:cubicBezTo>
                      <a:pt x="940" y="4131"/>
                      <a:pt x="902" y="4392"/>
                      <a:pt x="861" y="4653"/>
                    </a:cubicBezTo>
                    <a:cubicBezTo>
                      <a:pt x="683" y="4675"/>
                      <a:pt x="510" y="4790"/>
                      <a:pt x="465" y="4970"/>
                    </a:cubicBezTo>
                    <a:cubicBezTo>
                      <a:pt x="329" y="5534"/>
                      <a:pt x="244" y="6102"/>
                      <a:pt x="189" y="6678"/>
                    </a:cubicBezTo>
                    <a:cubicBezTo>
                      <a:pt x="170" y="6850"/>
                      <a:pt x="156" y="7021"/>
                      <a:pt x="142" y="7194"/>
                    </a:cubicBezTo>
                    <a:cubicBezTo>
                      <a:pt x="135" y="7237"/>
                      <a:pt x="127" y="7281"/>
                      <a:pt x="119" y="7325"/>
                    </a:cubicBezTo>
                    <a:cubicBezTo>
                      <a:pt x="88" y="7508"/>
                      <a:pt x="62" y="7695"/>
                      <a:pt x="44" y="7880"/>
                    </a:cubicBezTo>
                    <a:cubicBezTo>
                      <a:pt x="38" y="7905"/>
                      <a:pt x="33" y="7930"/>
                      <a:pt x="28" y="7956"/>
                    </a:cubicBezTo>
                    <a:cubicBezTo>
                      <a:pt x="8" y="8057"/>
                      <a:pt x="0" y="8148"/>
                      <a:pt x="29" y="8242"/>
                    </a:cubicBezTo>
                    <a:cubicBezTo>
                      <a:pt x="45" y="8382"/>
                      <a:pt x="123" y="8508"/>
                      <a:pt x="241" y="8585"/>
                    </a:cubicBezTo>
                    <a:cubicBezTo>
                      <a:pt x="317" y="8633"/>
                      <a:pt x="413" y="8659"/>
                      <a:pt x="508" y="8659"/>
                    </a:cubicBezTo>
                    <a:cubicBezTo>
                      <a:pt x="622" y="8659"/>
                      <a:pt x="734" y="8622"/>
                      <a:pt x="810" y="8540"/>
                    </a:cubicBezTo>
                    <a:cubicBezTo>
                      <a:pt x="876" y="8471"/>
                      <a:pt x="925" y="8416"/>
                      <a:pt x="953" y="8323"/>
                    </a:cubicBezTo>
                    <a:cubicBezTo>
                      <a:pt x="980" y="8246"/>
                      <a:pt x="986" y="8148"/>
                      <a:pt x="998" y="8067"/>
                    </a:cubicBezTo>
                    <a:cubicBezTo>
                      <a:pt x="999" y="8051"/>
                      <a:pt x="1001" y="8038"/>
                      <a:pt x="1003" y="8024"/>
                    </a:cubicBezTo>
                    <a:cubicBezTo>
                      <a:pt x="1070" y="7811"/>
                      <a:pt x="1126" y="7594"/>
                      <a:pt x="1185" y="7380"/>
                    </a:cubicBezTo>
                    <a:cubicBezTo>
                      <a:pt x="1274" y="7064"/>
                      <a:pt x="1356" y="6749"/>
                      <a:pt x="1437" y="6433"/>
                    </a:cubicBezTo>
                    <a:cubicBezTo>
                      <a:pt x="1599" y="5806"/>
                      <a:pt x="1727" y="5166"/>
                      <a:pt x="1827" y="4523"/>
                    </a:cubicBezTo>
                    <a:cubicBezTo>
                      <a:pt x="1925" y="3881"/>
                      <a:pt x="1978" y="3239"/>
                      <a:pt x="2033" y="2598"/>
                    </a:cubicBezTo>
                    <a:cubicBezTo>
                      <a:pt x="2092" y="1897"/>
                      <a:pt x="2142" y="1195"/>
                      <a:pt x="2198" y="493"/>
                    </a:cubicBezTo>
                    <a:cubicBezTo>
                      <a:pt x="2219" y="237"/>
                      <a:pt x="1999" y="13"/>
                      <a:pt x="1750" y="1"/>
                    </a:cubicBezTo>
                    <a:cubicBezTo>
                      <a:pt x="1745" y="1"/>
                      <a:pt x="1741" y="1"/>
                      <a:pt x="1737" y="1"/>
                    </a:cubicBezTo>
                    <a:close/>
                  </a:path>
                </a:pathLst>
              </a:custGeom>
              <a:solidFill>
                <a:srgbClr val="ADC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 name="Google Shape;1685;p43"/>
              <p:cNvSpPr/>
              <p:nvPr/>
            </p:nvSpPr>
            <p:spPr>
              <a:xfrm>
                <a:off x="3738900" y="3112775"/>
                <a:ext cx="1545750" cy="611625"/>
              </a:xfrm>
              <a:custGeom>
                <a:avLst/>
                <a:gdLst/>
                <a:ahLst/>
                <a:cxnLst/>
                <a:rect l="l" t="t" r="r" b="b"/>
                <a:pathLst>
                  <a:path w="61830" h="24465" extrusionOk="0">
                    <a:moveTo>
                      <a:pt x="60917" y="8588"/>
                    </a:moveTo>
                    <a:cubicBezTo>
                      <a:pt x="60917" y="8589"/>
                      <a:pt x="60917" y="8590"/>
                      <a:pt x="60916" y="8590"/>
                    </a:cubicBezTo>
                    <a:lnTo>
                      <a:pt x="60916" y="8590"/>
                    </a:lnTo>
                    <a:cubicBezTo>
                      <a:pt x="60917" y="8590"/>
                      <a:pt x="60917" y="8589"/>
                      <a:pt x="60917" y="8588"/>
                    </a:cubicBezTo>
                    <a:close/>
                    <a:moveTo>
                      <a:pt x="55624" y="1"/>
                    </a:moveTo>
                    <a:cubicBezTo>
                      <a:pt x="55250" y="1"/>
                      <a:pt x="54878" y="33"/>
                      <a:pt x="54509" y="97"/>
                    </a:cubicBezTo>
                    <a:cubicBezTo>
                      <a:pt x="54397" y="117"/>
                      <a:pt x="54285" y="144"/>
                      <a:pt x="54176" y="172"/>
                    </a:cubicBezTo>
                    <a:lnTo>
                      <a:pt x="53944" y="226"/>
                    </a:lnTo>
                    <a:cubicBezTo>
                      <a:pt x="53787" y="261"/>
                      <a:pt x="53629" y="292"/>
                      <a:pt x="53470" y="324"/>
                    </a:cubicBezTo>
                    <a:lnTo>
                      <a:pt x="53254" y="368"/>
                    </a:lnTo>
                    <a:lnTo>
                      <a:pt x="52858" y="450"/>
                    </a:lnTo>
                    <a:cubicBezTo>
                      <a:pt x="52572" y="512"/>
                      <a:pt x="52283" y="573"/>
                      <a:pt x="51993" y="607"/>
                    </a:cubicBezTo>
                    <a:cubicBezTo>
                      <a:pt x="51776" y="628"/>
                      <a:pt x="51556" y="644"/>
                      <a:pt x="51336" y="657"/>
                    </a:cubicBezTo>
                    <a:lnTo>
                      <a:pt x="51208" y="661"/>
                    </a:lnTo>
                    <a:cubicBezTo>
                      <a:pt x="51105" y="661"/>
                      <a:pt x="51002" y="661"/>
                      <a:pt x="50904" y="665"/>
                    </a:cubicBezTo>
                    <a:cubicBezTo>
                      <a:pt x="50774" y="669"/>
                      <a:pt x="50675" y="673"/>
                      <a:pt x="50585" y="703"/>
                    </a:cubicBezTo>
                    <a:cubicBezTo>
                      <a:pt x="50472" y="728"/>
                      <a:pt x="50374" y="797"/>
                      <a:pt x="50311" y="894"/>
                    </a:cubicBezTo>
                    <a:cubicBezTo>
                      <a:pt x="50250" y="990"/>
                      <a:pt x="50229" y="1107"/>
                      <a:pt x="50251" y="1219"/>
                    </a:cubicBezTo>
                    <a:cubicBezTo>
                      <a:pt x="50283" y="1342"/>
                      <a:pt x="50349" y="1415"/>
                      <a:pt x="50442" y="1490"/>
                    </a:cubicBezTo>
                    <a:cubicBezTo>
                      <a:pt x="50534" y="1568"/>
                      <a:pt x="50671" y="1579"/>
                      <a:pt x="50791" y="1588"/>
                    </a:cubicBezTo>
                    <a:lnTo>
                      <a:pt x="50991" y="1610"/>
                    </a:lnTo>
                    <a:lnTo>
                      <a:pt x="51145" y="1631"/>
                    </a:lnTo>
                    <a:cubicBezTo>
                      <a:pt x="51228" y="1649"/>
                      <a:pt x="51321" y="1664"/>
                      <a:pt x="51408" y="1675"/>
                    </a:cubicBezTo>
                    <a:cubicBezTo>
                      <a:pt x="51927" y="1781"/>
                      <a:pt x="52444" y="1947"/>
                      <a:pt x="52943" y="2108"/>
                    </a:cubicBezTo>
                    <a:lnTo>
                      <a:pt x="53139" y="2171"/>
                    </a:lnTo>
                    <a:cubicBezTo>
                      <a:pt x="53646" y="2330"/>
                      <a:pt x="54172" y="2495"/>
                      <a:pt x="54666" y="2717"/>
                    </a:cubicBezTo>
                    <a:cubicBezTo>
                      <a:pt x="55184" y="2981"/>
                      <a:pt x="55704" y="3329"/>
                      <a:pt x="56301" y="3810"/>
                    </a:cubicBezTo>
                    <a:cubicBezTo>
                      <a:pt x="56594" y="4078"/>
                      <a:pt x="56859" y="4375"/>
                      <a:pt x="57092" y="4696"/>
                    </a:cubicBezTo>
                    <a:cubicBezTo>
                      <a:pt x="57220" y="4890"/>
                      <a:pt x="57329" y="5095"/>
                      <a:pt x="57418" y="5311"/>
                    </a:cubicBezTo>
                    <a:cubicBezTo>
                      <a:pt x="57478" y="5513"/>
                      <a:pt x="57521" y="5720"/>
                      <a:pt x="57548" y="5929"/>
                    </a:cubicBezTo>
                    <a:cubicBezTo>
                      <a:pt x="57563" y="6115"/>
                      <a:pt x="57561" y="6300"/>
                      <a:pt x="57544" y="6485"/>
                    </a:cubicBezTo>
                    <a:cubicBezTo>
                      <a:pt x="57479" y="6750"/>
                      <a:pt x="57375" y="6992"/>
                      <a:pt x="57282" y="7193"/>
                    </a:cubicBezTo>
                    <a:cubicBezTo>
                      <a:pt x="57155" y="7439"/>
                      <a:pt x="56999" y="7669"/>
                      <a:pt x="56780" y="7945"/>
                    </a:cubicBezTo>
                    <a:cubicBezTo>
                      <a:pt x="56497" y="8257"/>
                      <a:pt x="56246" y="8495"/>
                      <a:pt x="55985" y="8697"/>
                    </a:cubicBezTo>
                    <a:cubicBezTo>
                      <a:pt x="55578" y="8934"/>
                      <a:pt x="55147" y="9103"/>
                      <a:pt x="54781" y="9235"/>
                    </a:cubicBezTo>
                    <a:lnTo>
                      <a:pt x="54208" y="9427"/>
                    </a:lnTo>
                    <a:cubicBezTo>
                      <a:pt x="53624" y="9621"/>
                      <a:pt x="53020" y="9821"/>
                      <a:pt x="52438" y="10069"/>
                    </a:cubicBezTo>
                    <a:cubicBezTo>
                      <a:pt x="52258" y="10146"/>
                      <a:pt x="52083" y="10226"/>
                      <a:pt x="51905" y="10311"/>
                    </a:cubicBezTo>
                    <a:cubicBezTo>
                      <a:pt x="51692" y="10413"/>
                      <a:pt x="51497" y="10548"/>
                      <a:pt x="51301" y="10685"/>
                    </a:cubicBezTo>
                    <a:cubicBezTo>
                      <a:pt x="51070" y="10843"/>
                      <a:pt x="50884" y="11020"/>
                      <a:pt x="50668" y="11280"/>
                    </a:cubicBezTo>
                    <a:cubicBezTo>
                      <a:pt x="50455" y="11533"/>
                      <a:pt x="50319" y="11830"/>
                      <a:pt x="50178" y="12196"/>
                    </a:cubicBezTo>
                    <a:cubicBezTo>
                      <a:pt x="50089" y="12442"/>
                      <a:pt x="50049" y="12702"/>
                      <a:pt x="50060" y="12963"/>
                    </a:cubicBezTo>
                    <a:cubicBezTo>
                      <a:pt x="50067" y="13127"/>
                      <a:pt x="50096" y="13282"/>
                      <a:pt x="50156" y="13486"/>
                    </a:cubicBezTo>
                    <a:cubicBezTo>
                      <a:pt x="50379" y="14245"/>
                      <a:pt x="50918" y="14919"/>
                      <a:pt x="51853" y="15608"/>
                    </a:cubicBezTo>
                    <a:cubicBezTo>
                      <a:pt x="52145" y="15826"/>
                      <a:pt x="52446" y="16030"/>
                      <a:pt x="52748" y="16233"/>
                    </a:cubicBezTo>
                    <a:cubicBezTo>
                      <a:pt x="53118" y="16483"/>
                      <a:pt x="53487" y="16732"/>
                      <a:pt x="53842" y="17007"/>
                    </a:cubicBezTo>
                    <a:cubicBezTo>
                      <a:pt x="53943" y="17098"/>
                      <a:pt x="54038" y="17196"/>
                      <a:pt x="54126" y="17300"/>
                    </a:cubicBezTo>
                    <a:cubicBezTo>
                      <a:pt x="54075" y="17315"/>
                      <a:pt x="54024" y="17335"/>
                      <a:pt x="53976" y="17358"/>
                    </a:cubicBezTo>
                    <a:cubicBezTo>
                      <a:pt x="53716" y="17433"/>
                      <a:pt x="53449" y="17489"/>
                      <a:pt x="53181" y="17525"/>
                    </a:cubicBezTo>
                    <a:cubicBezTo>
                      <a:pt x="53117" y="17528"/>
                      <a:pt x="53050" y="17530"/>
                      <a:pt x="52985" y="17530"/>
                    </a:cubicBezTo>
                    <a:cubicBezTo>
                      <a:pt x="52510" y="17530"/>
                      <a:pt x="52025" y="17451"/>
                      <a:pt x="51598" y="17383"/>
                    </a:cubicBezTo>
                    <a:cubicBezTo>
                      <a:pt x="50979" y="17257"/>
                      <a:pt x="50442" y="17111"/>
                      <a:pt x="49958" y="16939"/>
                    </a:cubicBezTo>
                    <a:cubicBezTo>
                      <a:pt x="49462" y="16765"/>
                      <a:pt x="48977" y="16572"/>
                      <a:pt x="48513" y="16362"/>
                    </a:cubicBezTo>
                    <a:lnTo>
                      <a:pt x="47460" y="15860"/>
                    </a:lnTo>
                    <a:cubicBezTo>
                      <a:pt x="47171" y="15720"/>
                      <a:pt x="46886" y="15568"/>
                      <a:pt x="46601" y="15415"/>
                    </a:cubicBezTo>
                    <a:lnTo>
                      <a:pt x="46286" y="15247"/>
                    </a:lnTo>
                    <a:cubicBezTo>
                      <a:pt x="45689" y="14932"/>
                      <a:pt x="45095" y="14612"/>
                      <a:pt x="44499" y="14292"/>
                    </a:cubicBezTo>
                    <a:lnTo>
                      <a:pt x="44120" y="14088"/>
                    </a:lnTo>
                    <a:cubicBezTo>
                      <a:pt x="43367" y="13684"/>
                      <a:pt x="42614" y="13286"/>
                      <a:pt x="41847" y="12916"/>
                    </a:cubicBezTo>
                    <a:cubicBezTo>
                      <a:pt x="41082" y="12548"/>
                      <a:pt x="40311" y="12197"/>
                      <a:pt x="39542" y="11850"/>
                    </a:cubicBezTo>
                    <a:lnTo>
                      <a:pt x="39391" y="11782"/>
                    </a:lnTo>
                    <a:lnTo>
                      <a:pt x="38158" y="11209"/>
                    </a:lnTo>
                    <a:cubicBezTo>
                      <a:pt x="37717" y="11012"/>
                      <a:pt x="37273" y="10831"/>
                      <a:pt x="36824" y="10651"/>
                    </a:cubicBezTo>
                    <a:cubicBezTo>
                      <a:pt x="35937" y="10288"/>
                      <a:pt x="35040" y="9954"/>
                      <a:pt x="34142" y="9620"/>
                    </a:cubicBezTo>
                    <a:cubicBezTo>
                      <a:pt x="33865" y="9519"/>
                      <a:pt x="33594" y="9412"/>
                      <a:pt x="33325" y="9302"/>
                    </a:cubicBezTo>
                    <a:lnTo>
                      <a:pt x="32827" y="9106"/>
                    </a:lnTo>
                    <a:cubicBezTo>
                      <a:pt x="32369" y="8927"/>
                      <a:pt x="31899" y="8772"/>
                      <a:pt x="31432" y="8621"/>
                    </a:cubicBezTo>
                    <a:lnTo>
                      <a:pt x="30699" y="8383"/>
                    </a:lnTo>
                    <a:cubicBezTo>
                      <a:pt x="30091" y="8183"/>
                      <a:pt x="29461" y="7974"/>
                      <a:pt x="28829" y="7814"/>
                    </a:cubicBezTo>
                    <a:lnTo>
                      <a:pt x="28666" y="7771"/>
                    </a:lnTo>
                    <a:cubicBezTo>
                      <a:pt x="28343" y="7686"/>
                      <a:pt x="28021" y="7600"/>
                      <a:pt x="27695" y="7534"/>
                    </a:cubicBezTo>
                    <a:cubicBezTo>
                      <a:pt x="27335" y="7461"/>
                      <a:pt x="26972" y="7406"/>
                      <a:pt x="26608" y="7349"/>
                    </a:cubicBezTo>
                    <a:lnTo>
                      <a:pt x="26432" y="7323"/>
                    </a:lnTo>
                    <a:cubicBezTo>
                      <a:pt x="25646" y="7197"/>
                      <a:pt x="24856" y="7086"/>
                      <a:pt x="24067" y="6984"/>
                    </a:cubicBezTo>
                    <a:cubicBezTo>
                      <a:pt x="23233" y="6872"/>
                      <a:pt x="22391" y="6847"/>
                      <a:pt x="21680" y="6836"/>
                    </a:cubicBezTo>
                    <a:lnTo>
                      <a:pt x="21353" y="6835"/>
                    </a:lnTo>
                    <a:cubicBezTo>
                      <a:pt x="20590" y="6835"/>
                      <a:pt x="19823" y="6869"/>
                      <a:pt x="19072" y="6936"/>
                    </a:cubicBezTo>
                    <a:cubicBezTo>
                      <a:pt x="19067" y="6936"/>
                      <a:pt x="19016" y="6945"/>
                      <a:pt x="19016" y="6950"/>
                    </a:cubicBezTo>
                    <a:cubicBezTo>
                      <a:pt x="19016" y="6955"/>
                      <a:pt x="18972" y="6963"/>
                      <a:pt x="18976" y="6963"/>
                    </a:cubicBezTo>
                    <a:cubicBezTo>
                      <a:pt x="18511" y="6985"/>
                      <a:pt x="18047" y="7035"/>
                      <a:pt x="17588" y="7112"/>
                    </a:cubicBezTo>
                    <a:cubicBezTo>
                      <a:pt x="17072" y="7202"/>
                      <a:pt x="16608" y="7401"/>
                      <a:pt x="16219" y="7583"/>
                    </a:cubicBezTo>
                    <a:cubicBezTo>
                      <a:pt x="15517" y="7908"/>
                      <a:pt x="14968" y="8399"/>
                      <a:pt x="14674" y="8965"/>
                    </a:cubicBezTo>
                    <a:cubicBezTo>
                      <a:pt x="14549" y="9202"/>
                      <a:pt x="14443" y="9444"/>
                      <a:pt x="14340" y="9695"/>
                    </a:cubicBezTo>
                    <a:cubicBezTo>
                      <a:pt x="14252" y="9916"/>
                      <a:pt x="14197" y="10178"/>
                      <a:pt x="14170" y="10520"/>
                    </a:cubicBezTo>
                    <a:cubicBezTo>
                      <a:pt x="14160" y="10633"/>
                      <a:pt x="14176" y="10752"/>
                      <a:pt x="14189" y="10865"/>
                    </a:cubicBezTo>
                    <a:cubicBezTo>
                      <a:pt x="14197" y="10966"/>
                      <a:pt x="14215" y="11067"/>
                      <a:pt x="14244" y="11163"/>
                    </a:cubicBezTo>
                    <a:cubicBezTo>
                      <a:pt x="14283" y="11310"/>
                      <a:pt x="14317" y="11412"/>
                      <a:pt x="14354" y="11518"/>
                    </a:cubicBezTo>
                    <a:cubicBezTo>
                      <a:pt x="14439" y="11763"/>
                      <a:pt x="14536" y="12000"/>
                      <a:pt x="14634" y="12239"/>
                    </a:cubicBezTo>
                    <a:cubicBezTo>
                      <a:pt x="14695" y="12386"/>
                      <a:pt x="14764" y="12528"/>
                      <a:pt x="14844" y="12665"/>
                    </a:cubicBezTo>
                    <a:lnTo>
                      <a:pt x="14934" y="12834"/>
                    </a:lnTo>
                    <a:cubicBezTo>
                      <a:pt x="15045" y="13043"/>
                      <a:pt x="15180" y="13239"/>
                      <a:pt x="15317" y="13433"/>
                    </a:cubicBezTo>
                    <a:cubicBezTo>
                      <a:pt x="15579" y="13815"/>
                      <a:pt x="15891" y="14162"/>
                      <a:pt x="16195" y="14501"/>
                    </a:cubicBezTo>
                    <a:cubicBezTo>
                      <a:pt x="16480" y="14818"/>
                      <a:pt x="16774" y="15147"/>
                      <a:pt x="17025" y="15501"/>
                    </a:cubicBezTo>
                    <a:cubicBezTo>
                      <a:pt x="17115" y="15646"/>
                      <a:pt x="17200" y="15790"/>
                      <a:pt x="17273" y="15936"/>
                    </a:cubicBezTo>
                    <a:cubicBezTo>
                      <a:pt x="17248" y="15994"/>
                      <a:pt x="17204" y="16011"/>
                      <a:pt x="17161" y="16030"/>
                    </a:cubicBezTo>
                    <a:cubicBezTo>
                      <a:pt x="16989" y="16080"/>
                      <a:pt x="16814" y="16114"/>
                      <a:pt x="16638" y="16131"/>
                    </a:cubicBezTo>
                    <a:cubicBezTo>
                      <a:pt x="16476" y="16144"/>
                      <a:pt x="16315" y="16151"/>
                      <a:pt x="16153" y="16151"/>
                    </a:cubicBezTo>
                    <a:cubicBezTo>
                      <a:pt x="16059" y="16151"/>
                      <a:pt x="15964" y="16148"/>
                      <a:pt x="15868" y="16143"/>
                    </a:cubicBezTo>
                    <a:cubicBezTo>
                      <a:pt x="15623" y="16128"/>
                      <a:pt x="15380" y="16094"/>
                      <a:pt x="15140" y="16058"/>
                    </a:cubicBezTo>
                    <a:cubicBezTo>
                      <a:pt x="14813" y="15992"/>
                      <a:pt x="14487" y="15919"/>
                      <a:pt x="14167" y="15830"/>
                    </a:cubicBezTo>
                    <a:lnTo>
                      <a:pt x="13912" y="15762"/>
                    </a:lnTo>
                    <a:cubicBezTo>
                      <a:pt x="13634" y="15688"/>
                      <a:pt x="13358" y="15613"/>
                      <a:pt x="13085" y="15526"/>
                    </a:cubicBezTo>
                    <a:lnTo>
                      <a:pt x="12899" y="15468"/>
                    </a:lnTo>
                    <a:cubicBezTo>
                      <a:pt x="12601" y="15375"/>
                      <a:pt x="12304" y="15281"/>
                      <a:pt x="12013" y="15168"/>
                    </a:cubicBezTo>
                    <a:cubicBezTo>
                      <a:pt x="11679" y="15034"/>
                      <a:pt x="11351" y="14888"/>
                      <a:pt x="11023" y="14739"/>
                    </a:cubicBezTo>
                    <a:lnTo>
                      <a:pt x="11023" y="14737"/>
                    </a:lnTo>
                    <a:cubicBezTo>
                      <a:pt x="10637" y="14558"/>
                      <a:pt x="10252" y="14370"/>
                      <a:pt x="9874" y="14175"/>
                    </a:cubicBezTo>
                    <a:lnTo>
                      <a:pt x="9721" y="14098"/>
                    </a:lnTo>
                    <a:cubicBezTo>
                      <a:pt x="9416" y="13945"/>
                      <a:pt x="9112" y="13792"/>
                      <a:pt x="8814" y="13626"/>
                    </a:cubicBezTo>
                    <a:cubicBezTo>
                      <a:pt x="8127" y="13248"/>
                      <a:pt x="7452" y="12825"/>
                      <a:pt x="6799" y="12414"/>
                    </a:cubicBezTo>
                    <a:lnTo>
                      <a:pt x="6523" y="12242"/>
                    </a:lnTo>
                    <a:cubicBezTo>
                      <a:pt x="5849" y="11824"/>
                      <a:pt x="5133" y="11363"/>
                      <a:pt x="4446" y="10837"/>
                    </a:cubicBezTo>
                    <a:cubicBezTo>
                      <a:pt x="3807" y="10344"/>
                      <a:pt x="3183" y="9830"/>
                      <a:pt x="2568" y="9316"/>
                    </a:cubicBezTo>
                    <a:lnTo>
                      <a:pt x="2460" y="9222"/>
                    </a:lnTo>
                    <a:cubicBezTo>
                      <a:pt x="2128" y="8936"/>
                      <a:pt x="1796" y="8653"/>
                      <a:pt x="1481" y="8344"/>
                    </a:cubicBezTo>
                    <a:cubicBezTo>
                      <a:pt x="1128" y="8006"/>
                      <a:pt x="775" y="7669"/>
                      <a:pt x="432" y="7327"/>
                    </a:cubicBezTo>
                    <a:cubicBezTo>
                      <a:pt x="382" y="7277"/>
                      <a:pt x="315" y="7248"/>
                      <a:pt x="245" y="7247"/>
                    </a:cubicBezTo>
                    <a:cubicBezTo>
                      <a:pt x="185" y="7247"/>
                      <a:pt x="128" y="7269"/>
                      <a:pt x="84" y="7308"/>
                    </a:cubicBezTo>
                    <a:cubicBezTo>
                      <a:pt x="33" y="7357"/>
                      <a:pt x="3" y="7425"/>
                      <a:pt x="3" y="7495"/>
                    </a:cubicBezTo>
                    <a:cubicBezTo>
                      <a:pt x="0" y="7554"/>
                      <a:pt x="22" y="7612"/>
                      <a:pt x="64" y="7653"/>
                    </a:cubicBezTo>
                    <a:lnTo>
                      <a:pt x="280" y="7864"/>
                    </a:lnTo>
                    <a:lnTo>
                      <a:pt x="494" y="8074"/>
                    </a:lnTo>
                    <a:cubicBezTo>
                      <a:pt x="464" y="8166"/>
                      <a:pt x="490" y="8281"/>
                      <a:pt x="560" y="8367"/>
                    </a:cubicBezTo>
                    <a:lnTo>
                      <a:pt x="854" y="8727"/>
                    </a:lnTo>
                    <a:cubicBezTo>
                      <a:pt x="1155" y="9097"/>
                      <a:pt x="1464" y="9477"/>
                      <a:pt x="1806" y="9829"/>
                    </a:cubicBezTo>
                    <a:cubicBezTo>
                      <a:pt x="2225" y="10269"/>
                      <a:pt x="2702" y="10712"/>
                      <a:pt x="3302" y="11220"/>
                    </a:cubicBezTo>
                    <a:lnTo>
                      <a:pt x="3530" y="11413"/>
                    </a:lnTo>
                    <a:lnTo>
                      <a:pt x="3740" y="11591"/>
                    </a:lnTo>
                    <a:lnTo>
                      <a:pt x="3815" y="11656"/>
                    </a:lnTo>
                    <a:cubicBezTo>
                      <a:pt x="4083" y="11892"/>
                      <a:pt x="4349" y="12126"/>
                      <a:pt x="4632" y="12343"/>
                    </a:cubicBezTo>
                    <a:cubicBezTo>
                      <a:pt x="4857" y="12512"/>
                      <a:pt x="5074" y="12695"/>
                      <a:pt x="5288" y="12877"/>
                    </a:cubicBezTo>
                    <a:lnTo>
                      <a:pt x="5616" y="13152"/>
                    </a:lnTo>
                    <a:cubicBezTo>
                      <a:pt x="6296" y="13711"/>
                      <a:pt x="6922" y="14182"/>
                      <a:pt x="7533" y="14586"/>
                    </a:cubicBezTo>
                    <a:cubicBezTo>
                      <a:pt x="8176" y="15013"/>
                      <a:pt x="8873" y="15466"/>
                      <a:pt x="9609" y="15876"/>
                    </a:cubicBezTo>
                    <a:cubicBezTo>
                      <a:pt x="9765" y="15962"/>
                      <a:pt x="9918" y="16054"/>
                      <a:pt x="10074" y="16147"/>
                    </a:cubicBezTo>
                    <a:cubicBezTo>
                      <a:pt x="10277" y="16266"/>
                      <a:pt x="10479" y="16386"/>
                      <a:pt x="10687" y="16496"/>
                    </a:cubicBezTo>
                    <a:cubicBezTo>
                      <a:pt x="10994" y="16658"/>
                      <a:pt x="11315" y="16804"/>
                      <a:pt x="11630" y="16952"/>
                    </a:cubicBezTo>
                    <a:lnTo>
                      <a:pt x="11756" y="17009"/>
                    </a:lnTo>
                    <a:lnTo>
                      <a:pt x="12257" y="17259"/>
                    </a:lnTo>
                    <a:cubicBezTo>
                      <a:pt x="12509" y="17387"/>
                      <a:pt x="12763" y="17517"/>
                      <a:pt x="13023" y="17633"/>
                    </a:cubicBezTo>
                    <a:cubicBezTo>
                      <a:pt x="13307" y="17761"/>
                      <a:pt x="13594" y="17868"/>
                      <a:pt x="13886" y="17976"/>
                    </a:cubicBezTo>
                    <a:lnTo>
                      <a:pt x="14121" y="18064"/>
                    </a:lnTo>
                    <a:cubicBezTo>
                      <a:pt x="14477" y="18199"/>
                      <a:pt x="14826" y="18351"/>
                      <a:pt x="15176" y="18505"/>
                    </a:cubicBezTo>
                    <a:lnTo>
                      <a:pt x="15358" y="18585"/>
                    </a:lnTo>
                    <a:cubicBezTo>
                      <a:pt x="15734" y="18752"/>
                      <a:pt x="16124" y="18887"/>
                      <a:pt x="16524" y="18987"/>
                    </a:cubicBezTo>
                    <a:cubicBezTo>
                      <a:pt x="16655" y="19019"/>
                      <a:pt x="16787" y="19045"/>
                      <a:pt x="16919" y="19070"/>
                    </a:cubicBezTo>
                    <a:lnTo>
                      <a:pt x="17066" y="19101"/>
                    </a:lnTo>
                    <a:cubicBezTo>
                      <a:pt x="17248" y="19135"/>
                      <a:pt x="17429" y="19178"/>
                      <a:pt x="17608" y="19219"/>
                    </a:cubicBezTo>
                    <a:lnTo>
                      <a:pt x="17745" y="19250"/>
                    </a:lnTo>
                    <a:cubicBezTo>
                      <a:pt x="18149" y="19343"/>
                      <a:pt x="18557" y="19430"/>
                      <a:pt x="18965" y="19508"/>
                    </a:cubicBezTo>
                    <a:cubicBezTo>
                      <a:pt x="19771" y="19670"/>
                      <a:pt x="20641" y="19827"/>
                      <a:pt x="21516" y="19883"/>
                    </a:cubicBezTo>
                    <a:cubicBezTo>
                      <a:pt x="22020" y="19915"/>
                      <a:pt x="22523" y="19934"/>
                      <a:pt x="23026" y="19936"/>
                    </a:cubicBezTo>
                    <a:cubicBezTo>
                      <a:pt x="23290" y="19935"/>
                      <a:pt x="23553" y="19910"/>
                      <a:pt x="23812" y="19865"/>
                    </a:cubicBezTo>
                    <a:cubicBezTo>
                      <a:pt x="24018" y="19828"/>
                      <a:pt x="24222" y="19757"/>
                      <a:pt x="24417" y="19683"/>
                    </a:cubicBezTo>
                    <a:cubicBezTo>
                      <a:pt x="24619" y="19617"/>
                      <a:pt x="24820" y="19563"/>
                      <a:pt x="25024" y="19508"/>
                    </a:cubicBezTo>
                    <a:lnTo>
                      <a:pt x="25394" y="19404"/>
                    </a:lnTo>
                    <a:cubicBezTo>
                      <a:pt x="25764" y="19295"/>
                      <a:pt x="26117" y="19149"/>
                      <a:pt x="26506" y="18986"/>
                    </a:cubicBezTo>
                    <a:lnTo>
                      <a:pt x="26744" y="18891"/>
                    </a:lnTo>
                    <a:cubicBezTo>
                      <a:pt x="27016" y="18782"/>
                      <a:pt x="27287" y="18674"/>
                      <a:pt x="27547" y="18534"/>
                    </a:cubicBezTo>
                    <a:cubicBezTo>
                      <a:pt x="27674" y="18464"/>
                      <a:pt x="27795" y="18382"/>
                      <a:pt x="27908" y="18291"/>
                    </a:cubicBezTo>
                    <a:cubicBezTo>
                      <a:pt x="27940" y="18304"/>
                      <a:pt x="27975" y="18312"/>
                      <a:pt x="28010" y="18312"/>
                    </a:cubicBezTo>
                    <a:cubicBezTo>
                      <a:pt x="28013" y="18312"/>
                      <a:pt x="28016" y="18312"/>
                      <a:pt x="28019" y="18311"/>
                    </a:cubicBezTo>
                    <a:lnTo>
                      <a:pt x="28021" y="18311"/>
                    </a:lnTo>
                    <a:cubicBezTo>
                      <a:pt x="28190" y="18311"/>
                      <a:pt x="28317" y="18263"/>
                      <a:pt x="28461" y="18156"/>
                    </a:cubicBezTo>
                    <a:lnTo>
                      <a:pt x="28586" y="18059"/>
                    </a:lnTo>
                    <a:lnTo>
                      <a:pt x="28680" y="17981"/>
                    </a:lnTo>
                    <a:lnTo>
                      <a:pt x="28684" y="17989"/>
                    </a:lnTo>
                    <a:cubicBezTo>
                      <a:pt x="28729" y="17959"/>
                      <a:pt x="28773" y="17930"/>
                      <a:pt x="28814" y="17898"/>
                    </a:cubicBezTo>
                    <a:cubicBezTo>
                      <a:pt x="28936" y="17811"/>
                      <a:pt x="29029" y="17708"/>
                      <a:pt x="29139" y="17570"/>
                    </a:cubicBezTo>
                    <a:cubicBezTo>
                      <a:pt x="29183" y="17491"/>
                      <a:pt x="29220" y="17415"/>
                      <a:pt x="29257" y="17332"/>
                    </a:cubicBezTo>
                    <a:cubicBezTo>
                      <a:pt x="29280" y="17251"/>
                      <a:pt x="29297" y="17168"/>
                      <a:pt x="29309" y="17084"/>
                    </a:cubicBezTo>
                    <a:cubicBezTo>
                      <a:pt x="29314" y="16973"/>
                      <a:pt x="29309" y="16860"/>
                      <a:pt x="29296" y="16749"/>
                    </a:cubicBezTo>
                    <a:cubicBezTo>
                      <a:pt x="29270" y="16460"/>
                      <a:pt x="29165" y="16183"/>
                      <a:pt x="28991" y="15951"/>
                    </a:cubicBezTo>
                    <a:cubicBezTo>
                      <a:pt x="28841" y="15745"/>
                      <a:pt x="28627" y="15598"/>
                      <a:pt x="28416" y="15453"/>
                    </a:cubicBezTo>
                    <a:lnTo>
                      <a:pt x="28245" y="15331"/>
                    </a:lnTo>
                    <a:cubicBezTo>
                      <a:pt x="28036" y="15185"/>
                      <a:pt x="27834" y="15028"/>
                      <a:pt x="27640" y="14866"/>
                    </a:cubicBezTo>
                    <a:cubicBezTo>
                      <a:pt x="27625" y="14852"/>
                      <a:pt x="27608" y="14841"/>
                      <a:pt x="27590" y="14832"/>
                    </a:cubicBezTo>
                    <a:lnTo>
                      <a:pt x="27589" y="14832"/>
                    </a:lnTo>
                    <a:lnTo>
                      <a:pt x="27587" y="14833"/>
                    </a:lnTo>
                    <a:cubicBezTo>
                      <a:pt x="27574" y="14826"/>
                      <a:pt x="27561" y="14818"/>
                      <a:pt x="27549" y="14809"/>
                    </a:cubicBezTo>
                    <a:lnTo>
                      <a:pt x="27432" y="14686"/>
                    </a:lnTo>
                    <a:lnTo>
                      <a:pt x="27309" y="14579"/>
                    </a:lnTo>
                    <a:lnTo>
                      <a:pt x="27207" y="14500"/>
                    </a:lnTo>
                    <a:lnTo>
                      <a:pt x="27216" y="14500"/>
                    </a:lnTo>
                    <a:cubicBezTo>
                      <a:pt x="27224" y="14438"/>
                      <a:pt x="27241" y="14379"/>
                      <a:pt x="27267" y="14323"/>
                    </a:cubicBezTo>
                    <a:cubicBezTo>
                      <a:pt x="27298" y="14258"/>
                      <a:pt x="27334" y="14194"/>
                      <a:pt x="27373" y="14133"/>
                    </a:cubicBezTo>
                    <a:lnTo>
                      <a:pt x="27489" y="14092"/>
                    </a:lnTo>
                    <a:lnTo>
                      <a:pt x="27585" y="14064"/>
                    </a:lnTo>
                    <a:cubicBezTo>
                      <a:pt x="27819" y="14000"/>
                      <a:pt x="28042" y="13918"/>
                      <a:pt x="28270" y="13835"/>
                    </a:cubicBezTo>
                    <a:cubicBezTo>
                      <a:pt x="28531" y="13749"/>
                      <a:pt x="28757" y="13689"/>
                      <a:pt x="28986" y="13629"/>
                    </a:cubicBezTo>
                    <a:lnTo>
                      <a:pt x="29268" y="13553"/>
                    </a:lnTo>
                    <a:cubicBezTo>
                      <a:pt x="29663" y="13451"/>
                      <a:pt x="30042" y="13310"/>
                      <a:pt x="30429" y="13161"/>
                    </a:cubicBezTo>
                    <a:cubicBezTo>
                      <a:pt x="30722" y="13071"/>
                      <a:pt x="31023" y="13009"/>
                      <a:pt x="31327" y="12979"/>
                    </a:cubicBezTo>
                    <a:cubicBezTo>
                      <a:pt x="31535" y="12963"/>
                      <a:pt x="31748" y="12957"/>
                      <a:pt x="31957" y="12957"/>
                    </a:cubicBezTo>
                    <a:lnTo>
                      <a:pt x="32150" y="12956"/>
                    </a:lnTo>
                    <a:cubicBezTo>
                      <a:pt x="32169" y="12955"/>
                      <a:pt x="32188" y="12955"/>
                      <a:pt x="32207" y="12955"/>
                    </a:cubicBezTo>
                    <a:cubicBezTo>
                      <a:pt x="32377" y="12955"/>
                      <a:pt x="32548" y="12966"/>
                      <a:pt x="32717" y="12986"/>
                    </a:cubicBezTo>
                    <a:cubicBezTo>
                      <a:pt x="32899" y="13022"/>
                      <a:pt x="33080" y="13071"/>
                      <a:pt x="33262" y="13119"/>
                    </a:cubicBezTo>
                    <a:lnTo>
                      <a:pt x="33589" y="13201"/>
                    </a:lnTo>
                    <a:lnTo>
                      <a:pt x="34094" y="13327"/>
                    </a:lnTo>
                    <a:lnTo>
                      <a:pt x="34598" y="13452"/>
                    </a:lnTo>
                    <a:lnTo>
                      <a:pt x="35077" y="13570"/>
                    </a:lnTo>
                    <a:cubicBezTo>
                      <a:pt x="35605" y="13701"/>
                      <a:pt x="36133" y="13831"/>
                      <a:pt x="36654" y="13984"/>
                    </a:cubicBezTo>
                    <a:cubicBezTo>
                      <a:pt x="36834" y="14035"/>
                      <a:pt x="37011" y="14092"/>
                      <a:pt x="37189" y="14148"/>
                    </a:cubicBezTo>
                    <a:cubicBezTo>
                      <a:pt x="37367" y="14203"/>
                      <a:pt x="37546" y="14259"/>
                      <a:pt x="37726" y="14311"/>
                    </a:cubicBezTo>
                    <a:lnTo>
                      <a:pt x="37988" y="14387"/>
                    </a:lnTo>
                    <a:cubicBezTo>
                      <a:pt x="38249" y="14462"/>
                      <a:pt x="38512" y="14536"/>
                      <a:pt x="38768" y="14629"/>
                    </a:cubicBezTo>
                    <a:cubicBezTo>
                      <a:pt x="39026" y="14722"/>
                      <a:pt x="39274" y="14829"/>
                      <a:pt x="39523" y="14940"/>
                    </a:cubicBezTo>
                    <a:lnTo>
                      <a:pt x="39774" y="15049"/>
                    </a:lnTo>
                    <a:cubicBezTo>
                      <a:pt x="40133" y="15199"/>
                      <a:pt x="40486" y="15360"/>
                      <a:pt x="40842" y="15526"/>
                    </a:cubicBezTo>
                    <a:lnTo>
                      <a:pt x="40751" y="15472"/>
                    </a:lnTo>
                    <a:lnTo>
                      <a:pt x="40751" y="15472"/>
                    </a:lnTo>
                    <a:cubicBezTo>
                      <a:pt x="40916" y="15566"/>
                      <a:pt x="41085" y="15654"/>
                      <a:pt x="41252" y="15739"/>
                    </a:cubicBezTo>
                    <a:lnTo>
                      <a:pt x="41689" y="15958"/>
                    </a:lnTo>
                    <a:cubicBezTo>
                      <a:pt x="41850" y="16039"/>
                      <a:pt x="42012" y="16124"/>
                      <a:pt x="42170" y="16208"/>
                    </a:cubicBezTo>
                    <a:lnTo>
                      <a:pt x="42331" y="16285"/>
                    </a:lnTo>
                    <a:cubicBezTo>
                      <a:pt x="42448" y="16341"/>
                      <a:pt x="42567" y="16399"/>
                      <a:pt x="42684" y="16462"/>
                    </a:cubicBezTo>
                    <a:cubicBezTo>
                      <a:pt x="43010" y="16629"/>
                      <a:pt x="43325" y="16813"/>
                      <a:pt x="43642" y="16996"/>
                    </a:cubicBezTo>
                    <a:lnTo>
                      <a:pt x="43949" y="17172"/>
                    </a:lnTo>
                    <a:cubicBezTo>
                      <a:pt x="44193" y="17309"/>
                      <a:pt x="44438" y="17445"/>
                      <a:pt x="44673" y="17595"/>
                    </a:cubicBezTo>
                    <a:lnTo>
                      <a:pt x="45071" y="17849"/>
                    </a:lnTo>
                    <a:cubicBezTo>
                      <a:pt x="45584" y="18178"/>
                      <a:pt x="46114" y="18518"/>
                      <a:pt x="46656" y="18815"/>
                    </a:cubicBezTo>
                    <a:cubicBezTo>
                      <a:pt x="46843" y="18918"/>
                      <a:pt x="47035" y="19012"/>
                      <a:pt x="47233" y="19097"/>
                    </a:cubicBezTo>
                    <a:cubicBezTo>
                      <a:pt x="47327" y="19135"/>
                      <a:pt x="47422" y="19165"/>
                      <a:pt x="47522" y="19190"/>
                    </a:cubicBezTo>
                    <a:cubicBezTo>
                      <a:pt x="47854" y="19288"/>
                      <a:pt x="48080" y="19369"/>
                      <a:pt x="48306" y="19468"/>
                    </a:cubicBezTo>
                    <a:cubicBezTo>
                      <a:pt x="48811" y="19726"/>
                      <a:pt x="49323" y="20068"/>
                      <a:pt x="49871" y="20517"/>
                    </a:cubicBezTo>
                    <a:cubicBezTo>
                      <a:pt x="50134" y="20747"/>
                      <a:pt x="50387" y="20990"/>
                      <a:pt x="50638" y="21233"/>
                    </a:cubicBezTo>
                    <a:cubicBezTo>
                      <a:pt x="50964" y="21544"/>
                      <a:pt x="51287" y="21857"/>
                      <a:pt x="51636" y="22143"/>
                    </a:cubicBezTo>
                    <a:cubicBezTo>
                      <a:pt x="51987" y="22429"/>
                      <a:pt x="52364" y="22684"/>
                      <a:pt x="52761" y="22904"/>
                    </a:cubicBezTo>
                    <a:cubicBezTo>
                      <a:pt x="53092" y="23088"/>
                      <a:pt x="53436" y="23246"/>
                      <a:pt x="53774" y="23405"/>
                    </a:cubicBezTo>
                    <a:cubicBezTo>
                      <a:pt x="54272" y="23639"/>
                      <a:pt x="54709" y="23839"/>
                      <a:pt x="55167" y="23976"/>
                    </a:cubicBezTo>
                    <a:cubicBezTo>
                      <a:pt x="55589" y="24101"/>
                      <a:pt x="56016" y="24211"/>
                      <a:pt x="56449" y="24308"/>
                    </a:cubicBezTo>
                    <a:cubicBezTo>
                      <a:pt x="56810" y="24385"/>
                      <a:pt x="57239" y="24465"/>
                      <a:pt x="57666" y="24465"/>
                    </a:cubicBezTo>
                    <a:cubicBezTo>
                      <a:pt x="57771" y="24465"/>
                      <a:pt x="57874" y="24460"/>
                      <a:pt x="57976" y="24450"/>
                    </a:cubicBezTo>
                    <a:cubicBezTo>
                      <a:pt x="58182" y="24429"/>
                      <a:pt x="58385" y="24388"/>
                      <a:pt x="58582" y="24325"/>
                    </a:cubicBezTo>
                    <a:cubicBezTo>
                      <a:pt x="58883" y="24229"/>
                      <a:pt x="59117" y="24129"/>
                      <a:pt x="59322" y="24009"/>
                    </a:cubicBezTo>
                    <a:cubicBezTo>
                      <a:pt x="59725" y="23775"/>
                      <a:pt x="60070" y="23514"/>
                      <a:pt x="60345" y="23236"/>
                    </a:cubicBezTo>
                    <a:cubicBezTo>
                      <a:pt x="60648" y="22923"/>
                      <a:pt x="60913" y="22577"/>
                      <a:pt x="61136" y="22203"/>
                    </a:cubicBezTo>
                    <a:cubicBezTo>
                      <a:pt x="61351" y="21844"/>
                      <a:pt x="61587" y="21412"/>
                      <a:pt x="61709" y="20952"/>
                    </a:cubicBezTo>
                    <a:cubicBezTo>
                      <a:pt x="61768" y="20735"/>
                      <a:pt x="61805" y="20513"/>
                      <a:pt x="61815" y="20289"/>
                    </a:cubicBezTo>
                    <a:cubicBezTo>
                      <a:pt x="61830" y="20062"/>
                      <a:pt x="61805" y="19837"/>
                      <a:pt x="61781" y="19614"/>
                    </a:cubicBezTo>
                    <a:cubicBezTo>
                      <a:pt x="61762" y="19410"/>
                      <a:pt x="61742" y="19267"/>
                      <a:pt x="61716" y="19123"/>
                    </a:cubicBezTo>
                    <a:cubicBezTo>
                      <a:pt x="61683" y="18922"/>
                      <a:pt x="61613" y="18727"/>
                      <a:pt x="61545" y="18540"/>
                    </a:cubicBezTo>
                    <a:lnTo>
                      <a:pt x="61341" y="17987"/>
                    </a:lnTo>
                    <a:lnTo>
                      <a:pt x="61168" y="17525"/>
                    </a:lnTo>
                    <a:cubicBezTo>
                      <a:pt x="60942" y="16907"/>
                      <a:pt x="60552" y="16315"/>
                      <a:pt x="59945" y="15663"/>
                    </a:cubicBezTo>
                    <a:cubicBezTo>
                      <a:pt x="59658" y="15353"/>
                      <a:pt x="59338" y="15077"/>
                      <a:pt x="58989" y="14841"/>
                    </a:cubicBezTo>
                    <a:cubicBezTo>
                      <a:pt x="58703" y="14649"/>
                      <a:pt x="58384" y="14464"/>
                      <a:pt x="57981" y="14256"/>
                    </a:cubicBezTo>
                    <a:cubicBezTo>
                      <a:pt x="57628" y="14075"/>
                      <a:pt x="57262" y="13918"/>
                      <a:pt x="56887" y="13784"/>
                    </a:cubicBezTo>
                    <a:cubicBezTo>
                      <a:pt x="56597" y="13686"/>
                      <a:pt x="56300" y="13584"/>
                      <a:pt x="56018" y="13463"/>
                    </a:cubicBezTo>
                    <a:lnTo>
                      <a:pt x="55931" y="13425"/>
                    </a:lnTo>
                    <a:cubicBezTo>
                      <a:pt x="56011" y="13349"/>
                      <a:pt x="56091" y="13280"/>
                      <a:pt x="56176" y="13211"/>
                    </a:cubicBezTo>
                    <a:cubicBezTo>
                      <a:pt x="56344" y="13116"/>
                      <a:pt x="56523" y="13047"/>
                      <a:pt x="56704" y="12982"/>
                    </a:cubicBezTo>
                    <a:cubicBezTo>
                      <a:pt x="56967" y="12879"/>
                      <a:pt x="57236" y="12771"/>
                      <a:pt x="57483" y="12633"/>
                    </a:cubicBezTo>
                    <a:cubicBezTo>
                      <a:pt x="57737" y="12490"/>
                      <a:pt x="57960" y="12302"/>
                      <a:pt x="58177" y="12120"/>
                    </a:cubicBezTo>
                    <a:lnTo>
                      <a:pt x="58254" y="12055"/>
                    </a:lnTo>
                    <a:lnTo>
                      <a:pt x="58928" y="11482"/>
                    </a:lnTo>
                    <a:cubicBezTo>
                      <a:pt x="59410" y="11078"/>
                      <a:pt x="59803" y="10637"/>
                      <a:pt x="60096" y="10174"/>
                    </a:cubicBezTo>
                    <a:cubicBezTo>
                      <a:pt x="60420" y="9668"/>
                      <a:pt x="60675" y="9127"/>
                      <a:pt x="60882" y="8663"/>
                    </a:cubicBezTo>
                    <a:cubicBezTo>
                      <a:pt x="60893" y="8639"/>
                      <a:pt x="60906" y="8614"/>
                      <a:pt x="60916" y="8590"/>
                    </a:cubicBezTo>
                    <a:lnTo>
                      <a:pt x="60916" y="8590"/>
                    </a:lnTo>
                    <a:cubicBezTo>
                      <a:pt x="60915" y="8593"/>
                      <a:pt x="60913" y="8595"/>
                      <a:pt x="60911" y="8599"/>
                    </a:cubicBezTo>
                    <a:lnTo>
                      <a:pt x="60911" y="8597"/>
                    </a:lnTo>
                    <a:cubicBezTo>
                      <a:pt x="60915" y="8591"/>
                      <a:pt x="60917" y="8584"/>
                      <a:pt x="60920" y="8578"/>
                    </a:cubicBezTo>
                    <a:cubicBezTo>
                      <a:pt x="60920" y="8580"/>
                      <a:pt x="60920" y="8583"/>
                      <a:pt x="60920" y="8584"/>
                    </a:cubicBezTo>
                    <a:cubicBezTo>
                      <a:pt x="61048" y="8310"/>
                      <a:pt x="61154" y="8070"/>
                      <a:pt x="61214" y="7817"/>
                    </a:cubicBezTo>
                    <a:cubicBezTo>
                      <a:pt x="61257" y="7636"/>
                      <a:pt x="61283" y="7448"/>
                      <a:pt x="61308" y="7260"/>
                    </a:cubicBezTo>
                    <a:lnTo>
                      <a:pt x="61328" y="7119"/>
                    </a:lnTo>
                    <a:cubicBezTo>
                      <a:pt x="61355" y="6966"/>
                      <a:pt x="61388" y="6812"/>
                      <a:pt x="61422" y="6657"/>
                    </a:cubicBezTo>
                    <a:cubicBezTo>
                      <a:pt x="61468" y="6432"/>
                      <a:pt x="61516" y="6206"/>
                      <a:pt x="61551" y="5980"/>
                    </a:cubicBezTo>
                    <a:lnTo>
                      <a:pt x="61580" y="5797"/>
                    </a:lnTo>
                    <a:cubicBezTo>
                      <a:pt x="61624" y="5525"/>
                      <a:pt x="61668" y="5251"/>
                      <a:pt x="61683" y="4977"/>
                    </a:cubicBezTo>
                    <a:cubicBezTo>
                      <a:pt x="61692" y="4733"/>
                      <a:pt x="61647" y="4491"/>
                      <a:pt x="61602" y="4257"/>
                    </a:cubicBezTo>
                    <a:lnTo>
                      <a:pt x="61573" y="4098"/>
                    </a:lnTo>
                    <a:lnTo>
                      <a:pt x="61555" y="3992"/>
                    </a:lnTo>
                    <a:cubicBezTo>
                      <a:pt x="61541" y="3894"/>
                      <a:pt x="61524" y="3794"/>
                      <a:pt x="61503" y="3698"/>
                    </a:cubicBezTo>
                    <a:cubicBezTo>
                      <a:pt x="61468" y="3532"/>
                      <a:pt x="61405" y="3369"/>
                      <a:pt x="61345" y="3209"/>
                    </a:cubicBezTo>
                    <a:lnTo>
                      <a:pt x="61294" y="3079"/>
                    </a:lnTo>
                    <a:cubicBezTo>
                      <a:pt x="61249" y="2968"/>
                      <a:pt x="61203" y="2856"/>
                      <a:pt x="61154" y="2745"/>
                    </a:cubicBezTo>
                    <a:cubicBezTo>
                      <a:pt x="61058" y="2543"/>
                      <a:pt x="60935" y="2359"/>
                      <a:pt x="60809" y="2171"/>
                    </a:cubicBezTo>
                    <a:cubicBezTo>
                      <a:pt x="60690" y="2001"/>
                      <a:pt x="60572" y="1832"/>
                      <a:pt x="60440" y="1675"/>
                    </a:cubicBezTo>
                    <a:cubicBezTo>
                      <a:pt x="60281" y="1491"/>
                      <a:pt x="60094" y="1316"/>
                      <a:pt x="59836" y="1108"/>
                    </a:cubicBezTo>
                    <a:cubicBezTo>
                      <a:pt x="59420" y="773"/>
                      <a:pt x="58958" y="504"/>
                      <a:pt x="58462" y="307"/>
                    </a:cubicBezTo>
                    <a:cubicBezTo>
                      <a:pt x="58105" y="165"/>
                      <a:pt x="57691" y="86"/>
                      <a:pt x="57193" y="59"/>
                    </a:cubicBezTo>
                    <a:cubicBezTo>
                      <a:pt x="56763" y="37"/>
                      <a:pt x="56334" y="19"/>
                      <a:pt x="55906" y="5"/>
                    </a:cubicBezTo>
                    <a:lnTo>
                      <a:pt x="55774" y="2"/>
                    </a:lnTo>
                    <a:lnTo>
                      <a:pt x="55646" y="1"/>
                    </a:lnTo>
                    <a:cubicBezTo>
                      <a:pt x="55639" y="1"/>
                      <a:pt x="55632" y="1"/>
                      <a:pt x="55624" y="1"/>
                    </a:cubicBezTo>
                    <a:close/>
                  </a:path>
                </a:pathLst>
              </a:custGeom>
              <a:solidFill>
                <a:srgbClr val="F8DB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 name="Google Shape;1686;p43"/>
              <p:cNvSpPr/>
              <p:nvPr/>
            </p:nvSpPr>
            <p:spPr>
              <a:xfrm>
                <a:off x="4955450" y="3132550"/>
                <a:ext cx="224550" cy="83025"/>
              </a:xfrm>
              <a:custGeom>
                <a:avLst/>
                <a:gdLst/>
                <a:ahLst/>
                <a:cxnLst/>
                <a:rect l="l" t="t" r="r" b="b"/>
                <a:pathLst>
                  <a:path w="8982" h="3321" extrusionOk="0">
                    <a:moveTo>
                      <a:pt x="3767" y="1349"/>
                    </a:moveTo>
                    <a:lnTo>
                      <a:pt x="3797" y="1354"/>
                    </a:lnTo>
                    <a:cubicBezTo>
                      <a:pt x="3786" y="1353"/>
                      <a:pt x="3776" y="1351"/>
                      <a:pt x="3767" y="1349"/>
                    </a:cubicBezTo>
                    <a:close/>
                    <a:moveTo>
                      <a:pt x="337" y="1"/>
                    </a:moveTo>
                    <a:cubicBezTo>
                      <a:pt x="209" y="1"/>
                      <a:pt x="91" y="72"/>
                      <a:pt x="48" y="204"/>
                    </a:cubicBezTo>
                    <a:cubicBezTo>
                      <a:pt x="1" y="355"/>
                      <a:pt x="89" y="535"/>
                      <a:pt x="243" y="576"/>
                    </a:cubicBezTo>
                    <a:cubicBezTo>
                      <a:pt x="537" y="657"/>
                      <a:pt x="830" y="723"/>
                      <a:pt x="1120" y="803"/>
                    </a:cubicBezTo>
                    <a:cubicBezTo>
                      <a:pt x="1274" y="848"/>
                      <a:pt x="1422" y="899"/>
                      <a:pt x="1571" y="942"/>
                    </a:cubicBezTo>
                    <a:cubicBezTo>
                      <a:pt x="1721" y="986"/>
                      <a:pt x="1873" y="1023"/>
                      <a:pt x="2019" y="1057"/>
                    </a:cubicBezTo>
                    <a:cubicBezTo>
                      <a:pt x="2589" y="1189"/>
                      <a:pt x="3166" y="1258"/>
                      <a:pt x="3742" y="1346"/>
                    </a:cubicBezTo>
                    <a:cubicBezTo>
                      <a:pt x="3965" y="1386"/>
                      <a:pt x="4184" y="1425"/>
                      <a:pt x="4409" y="1446"/>
                    </a:cubicBezTo>
                    <a:cubicBezTo>
                      <a:pt x="4516" y="1457"/>
                      <a:pt x="4619" y="1465"/>
                      <a:pt x="4725" y="1473"/>
                    </a:cubicBezTo>
                    <a:cubicBezTo>
                      <a:pt x="4831" y="1479"/>
                      <a:pt x="4944" y="1497"/>
                      <a:pt x="5052" y="1517"/>
                    </a:cubicBezTo>
                    <a:cubicBezTo>
                      <a:pt x="5464" y="1605"/>
                      <a:pt x="5865" y="1742"/>
                      <a:pt x="6264" y="1879"/>
                    </a:cubicBezTo>
                    <a:cubicBezTo>
                      <a:pt x="6644" y="2011"/>
                      <a:pt x="7027" y="2151"/>
                      <a:pt x="7397" y="2324"/>
                    </a:cubicBezTo>
                    <a:cubicBezTo>
                      <a:pt x="7375" y="2316"/>
                      <a:pt x="7358" y="2305"/>
                      <a:pt x="7339" y="2297"/>
                    </a:cubicBezTo>
                    <a:lnTo>
                      <a:pt x="7339" y="2297"/>
                    </a:lnTo>
                    <a:cubicBezTo>
                      <a:pt x="7609" y="2431"/>
                      <a:pt x="7865" y="2593"/>
                      <a:pt x="8099" y="2782"/>
                    </a:cubicBezTo>
                    <a:cubicBezTo>
                      <a:pt x="8174" y="2848"/>
                      <a:pt x="8246" y="2916"/>
                      <a:pt x="8319" y="2985"/>
                    </a:cubicBezTo>
                    <a:cubicBezTo>
                      <a:pt x="8403" y="3062"/>
                      <a:pt x="8473" y="3158"/>
                      <a:pt x="8546" y="3246"/>
                    </a:cubicBezTo>
                    <a:cubicBezTo>
                      <a:pt x="8589" y="3296"/>
                      <a:pt x="8654" y="3321"/>
                      <a:pt x="8718" y="3321"/>
                    </a:cubicBezTo>
                    <a:cubicBezTo>
                      <a:pt x="8776" y="3321"/>
                      <a:pt x="8834" y="3302"/>
                      <a:pt x="8877" y="3263"/>
                    </a:cubicBezTo>
                    <a:cubicBezTo>
                      <a:pt x="8974" y="3176"/>
                      <a:pt x="8982" y="3027"/>
                      <a:pt x="8894" y="2930"/>
                    </a:cubicBezTo>
                    <a:cubicBezTo>
                      <a:pt x="8829" y="2853"/>
                      <a:pt x="8764" y="2772"/>
                      <a:pt x="8693" y="2695"/>
                    </a:cubicBezTo>
                    <a:cubicBezTo>
                      <a:pt x="8616" y="2615"/>
                      <a:pt x="8532" y="2541"/>
                      <a:pt x="8443" y="2463"/>
                    </a:cubicBezTo>
                    <a:cubicBezTo>
                      <a:pt x="8367" y="2394"/>
                      <a:pt x="8289" y="2330"/>
                      <a:pt x="8207" y="2269"/>
                    </a:cubicBezTo>
                    <a:cubicBezTo>
                      <a:pt x="8095" y="2188"/>
                      <a:pt x="7983" y="2117"/>
                      <a:pt x="7869" y="2048"/>
                    </a:cubicBezTo>
                    <a:cubicBezTo>
                      <a:pt x="7543" y="1853"/>
                      <a:pt x="7186" y="1714"/>
                      <a:pt x="6830" y="1585"/>
                    </a:cubicBezTo>
                    <a:cubicBezTo>
                      <a:pt x="6433" y="1442"/>
                      <a:pt x="6037" y="1299"/>
                      <a:pt x="5633" y="1177"/>
                    </a:cubicBezTo>
                    <a:cubicBezTo>
                      <a:pt x="5423" y="1114"/>
                      <a:pt x="5208" y="1063"/>
                      <a:pt x="4987" y="1019"/>
                    </a:cubicBezTo>
                    <a:cubicBezTo>
                      <a:pt x="4803" y="985"/>
                      <a:pt x="4617" y="968"/>
                      <a:pt x="4429" y="938"/>
                    </a:cubicBezTo>
                    <a:cubicBezTo>
                      <a:pt x="4282" y="910"/>
                      <a:pt x="4132" y="882"/>
                      <a:pt x="3984" y="846"/>
                    </a:cubicBezTo>
                    <a:cubicBezTo>
                      <a:pt x="3797" y="807"/>
                      <a:pt x="3609" y="774"/>
                      <a:pt x="3419" y="743"/>
                    </a:cubicBezTo>
                    <a:lnTo>
                      <a:pt x="3419" y="743"/>
                    </a:lnTo>
                    <a:cubicBezTo>
                      <a:pt x="3446" y="747"/>
                      <a:pt x="3466" y="751"/>
                      <a:pt x="3493" y="755"/>
                    </a:cubicBezTo>
                    <a:cubicBezTo>
                      <a:pt x="2993" y="663"/>
                      <a:pt x="2487" y="590"/>
                      <a:pt x="1998" y="446"/>
                    </a:cubicBezTo>
                    <a:cubicBezTo>
                      <a:pt x="1881" y="414"/>
                      <a:pt x="1767" y="381"/>
                      <a:pt x="1649" y="344"/>
                    </a:cubicBezTo>
                    <a:cubicBezTo>
                      <a:pt x="1517" y="300"/>
                      <a:pt x="1389" y="253"/>
                      <a:pt x="1253" y="212"/>
                    </a:cubicBezTo>
                    <a:cubicBezTo>
                      <a:pt x="1129" y="172"/>
                      <a:pt x="1008" y="139"/>
                      <a:pt x="878" y="109"/>
                    </a:cubicBezTo>
                    <a:cubicBezTo>
                      <a:pt x="724" y="75"/>
                      <a:pt x="574" y="46"/>
                      <a:pt x="419" y="10"/>
                    </a:cubicBezTo>
                    <a:cubicBezTo>
                      <a:pt x="392" y="3"/>
                      <a:pt x="364" y="1"/>
                      <a:pt x="337" y="1"/>
                    </a:cubicBezTo>
                    <a:close/>
                  </a:path>
                </a:pathLst>
              </a:custGeom>
              <a:solidFill>
                <a:srgbClr val="F8DB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 name="Google Shape;1687;p43"/>
              <p:cNvSpPr/>
              <p:nvPr/>
            </p:nvSpPr>
            <p:spPr>
              <a:xfrm>
                <a:off x="3692375" y="2871925"/>
                <a:ext cx="1087325" cy="227500"/>
              </a:xfrm>
              <a:custGeom>
                <a:avLst/>
                <a:gdLst/>
                <a:ahLst/>
                <a:cxnLst/>
                <a:rect l="l" t="t" r="r" b="b"/>
                <a:pathLst>
                  <a:path w="43493" h="9100" extrusionOk="0">
                    <a:moveTo>
                      <a:pt x="8996" y="4109"/>
                    </a:moveTo>
                    <a:lnTo>
                      <a:pt x="8996" y="4109"/>
                    </a:lnTo>
                    <a:cubicBezTo>
                      <a:pt x="8966" y="4121"/>
                      <a:pt x="8936" y="4131"/>
                      <a:pt x="8906" y="4142"/>
                    </a:cubicBezTo>
                    <a:cubicBezTo>
                      <a:pt x="8936" y="4130"/>
                      <a:pt x="8966" y="4118"/>
                      <a:pt x="8996" y="4109"/>
                    </a:cubicBezTo>
                    <a:close/>
                    <a:moveTo>
                      <a:pt x="20486" y="4493"/>
                    </a:moveTo>
                    <a:cubicBezTo>
                      <a:pt x="20437" y="4513"/>
                      <a:pt x="20390" y="4531"/>
                      <a:pt x="20342" y="4544"/>
                    </a:cubicBezTo>
                    <a:cubicBezTo>
                      <a:pt x="20390" y="4529"/>
                      <a:pt x="20437" y="4512"/>
                      <a:pt x="20486" y="4493"/>
                    </a:cubicBezTo>
                    <a:close/>
                    <a:moveTo>
                      <a:pt x="21200" y="4339"/>
                    </a:moveTo>
                    <a:cubicBezTo>
                      <a:pt x="20895" y="4429"/>
                      <a:pt x="20592" y="4515"/>
                      <a:pt x="20288" y="4596"/>
                    </a:cubicBezTo>
                    <a:cubicBezTo>
                      <a:pt x="20173" y="4627"/>
                      <a:pt x="20060" y="4657"/>
                      <a:pt x="19947" y="4689"/>
                    </a:cubicBezTo>
                    <a:cubicBezTo>
                      <a:pt x="19947" y="4689"/>
                      <a:pt x="19948" y="4688"/>
                      <a:pt x="19950" y="4688"/>
                    </a:cubicBezTo>
                    <a:cubicBezTo>
                      <a:pt x="20079" y="4637"/>
                      <a:pt x="20210" y="4591"/>
                      <a:pt x="20342" y="4546"/>
                    </a:cubicBezTo>
                    <a:cubicBezTo>
                      <a:pt x="20546" y="4483"/>
                      <a:pt x="20749" y="4424"/>
                      <a:pt x="20952" y="4368"/>
                    </a:cubicBezTo>
                    <a:cubicBezTo>
                      <a:pt x="21035" y="4360"/>
                      <a:pt x="21117" y="4351"/>
                      <a:pt x="21198" y="4339"/>
                    </a:cubicBezTo>
                    <a:close/>
                    <a:moveTo>
                      <a:pt x="18610" y="4846"/>
                    </a:moveTo>
                    <a:lnTo>
                      <a:pt x="18648" y="4880"/>
                    </a:lnTo>
                    <a:cubicBezTo>
                      <a:pt x="18633" y="4868"/>
                      <a:pt x="18620" y="4857"/>
                      <a:pt x="18610" y="4846"/>
                    </a:cubicBezTo>
                    <a:close/>
                    <a:moveTo>
                      <a:pt x="35121" y="4875"/>
                    </a:moveTo>
                    <a:lnTo>
                      <a:pt x="35121" y="4875"/>
                    </a:lnTo>
                    <a:cubicBezTo>
                      <a:pt x="35138" y="4878"/>
                      <a:pt x="35156" y="4881"/>
                      <a:pt x="35173" y="4885"/>
                    </a:cubicBezTo>
                    <a:cubicBezTo>
                      <a:pt x="35156" y="4881"/>
                      <a:pt x="35139" y="4879"/>
                      <a:pt x="35121" y="4875"/>
                    </a:cubicBezTo>
                    <a:close/>
                    <a:moveTo>
                      <a:pt x="21624" y="0"/>
                    </a:moveTo>
                    <a:cubicBezTo>
                      <a:pt x="21364" y="0"/>
                      <a:pt x="21105" y="16"/>
                      <a:pt x="20845" y="22"/>
                    </a:cubicBezTo>
                    <a:lnTo>
                      <a:pt x="20844" y="22"/>
                    </a:lnTo>
                    <a:cubicBezTo>
                      <a:pt x="20541" y="30"/>
                      <a:pt x="20239" y="79"/>
                      <a:pt x="20022" y="314"/>
                    </a:cubicBezTo>
                    <a:cubicBezTo>
                      <a:pt x="19955" y="384"/>
                      <a:pt x="19899" y="466"/>
                      <a:pt x="19856" y="554"/>
                    </a:cubicBezTo>
                    <a:cubicBezTo>
                      <a:pt x="19781" y="561"/>
                      <a:pt x="19704" y="569"/>
                      <a:pt x="19629" y="578"/>
                    </a:cubicBezTo>
                    <a:cubicBezTo>
                      <a:pt x="19202" y="625"/>
                      <a:pt x="18777" y="666"/>
                      <a:pt x="18348" y="709"/>
                    </a:cubicBezTo>
                    <a:cubicBezTo>
                      <a:pt x="18365" y="707"/>
                      <a:pt x="18379" y="707"/>
                      <a:pt x="18394" y="706"/>
                    </a:cubicBezTo>
                    <a:lnTo>
                      <a:pt x="18394" y="706"/>
                    </a:lnTo>
                    <a:cubicBezTo>
                      <a:pt x="18362" y="709"/>
                      <a:pt x="18328" y="713"/>
                      <a:pt x="18295" y="715"/>
                    </a:cubicBezTo>
                    <a:lnTo>
                      <a:pt x="18348" y="709"/>
                    </a:lnTo>
                    <a:lnTo>
                      <a:pt x="18348" y="709"/>
                    </a:lnTo>
                    <a:cubicBezTo>
                      <a:pt x="18318" y="711"/>
                      <a:pt x="18288" y="715"/>
                      <a:pt x="18257" y="718"/>
                    </a:cubicBezTo>
                    <a:cubicBezTo>
                      <a:pt x="18262" y="718"/>
                      <a:pt x="18266" y="718"/>
                      <a:pt x="18271" y="717"/>
                    </a:cubicBezTo>
                    <a:lnTo>
                      <a:pt x="18271" y="717"/>
                    </a:lnTo>
                    <a:lnTo>
                      <a:pt x="18237" y="720"/>
                    </a:lnTo>
                    <a:cubicBezTo>
                      <a:pt x="18244" y="719"/>
                      <a:pt x="18250" y="719"/>
                      <a:pt x="18257" y="718"/>
                    </a:cubicBezTo>
                    <a:lnTo>
                      <a:pt x="18257" y="718"/>
                    </a:lnTo>
                    <a:cubicBezTo>
                      <a:pt x="18165" y="727"/>
                      <a:pt x="18075" y="736"/>
                      <a:pt x="17982" y="743"/>
                    </a:cubicBezTo>
                    <a:cubicBezTo>
                      <a:pt x="17892" y="741"/>
                      <a:pt x="17799" y="739"/>
                      <a:pt x="17709" y="739"/>
                    </a:cubicBezTo>
                    <a:cubicBezTo>
                      <a:pt x="17650" y="736"/>
                      <a:pt x="17591" y="736"/>
                      <a:pt x="17533" y="736"/>
                    </a:cubicBezTo>
                    <a:cubicBezTo>
                      <a:pt x="17427" y="736"/>
                      <a:pt x="17288" y="739"/>
                      <a:pt x="17184" y="773"/>
                    </a:cubicBezTo>
                    <a:cubicBezTo>
                      <a:pt x="17076" y="796"/>
                      <a:pt x="16977" y="847"/>
                      <a:pt x="16895" y="919"/>
                    </a:cubicBezTo>
                    <a:cubicBezTo>
                      <a:pt x="16767" y="1034"/>
                      <a:pt x="16689" y="1195"/>
                      <a:pt x="16680" y="1368"/>
                    </a:cubicBezTo>
                    <a:cubicBezTo>
                      <a:pt x="16680" y="1407"/>
                      <a:pt x="16683" y="1446"/>
                      <a:pt x="16689" y="1484"/>
                    </a:cubicBezTo>
                    <a:cubicBezTo>
                      <a:pt x="16657" y="1488"/>
                      <a:pt x="16628" y="1490"/>
                      <a:pt x="16595" y="1494"/>
                    </a:cubicBezTo>
                    <a:cubicBezTo>
                      <a:pt x="16027" y="1536"/>
                      <a:pt x="15459" y="1560"/>
                      <a:pt x="14891" y="1569"/>
                    </a:cubicBezTo>
                    <a:cubicBezTo>
                      <a:pt x="14335" y="1583"/>
                      <a:pt x="13774" y="1571"/>
                      <a:pt x="13219" y="1615"/>
                    </a:cubicBezTo>
                    <a:lnTo>
                      <a:pt x="13217" y="1615"/>
                    </a:lnTo>
                    <a:cubicBezTo>
                      <a:pt x="13174" y="1617"/>
                      <a:pt x="13132" y="1620"/>
                      <a:pt x="13092" y="1624"/>
                    </a:cubicBezTo>
                    <a:cubicBezTo>
                      <a:pt x="13109" y="1622"/>
                      <a:pt x="13127" y="1621"/>
                      <a:pt x="13145" y="1620"/>
                    </a:cubicBezTo>
                    <a:lnTo>
                      <a:pt x="13145" y="1620"/>
                    </a:lnTo>
                    <a:cubicBezTo>
                      <a:pt x="13072" y="1626"/>
                      <a:pt x="13000" y="1634"/>
                      <a:pt x="12930" y="1643"/>
                    </a:cubicBezTo>
                    <a:cubicBezTo>
                      <a:pt x="12710" y="1672"/>
                      <a:pt x="12544" y="1904"/>
                      <a:pt x="12534" y="2113"/>
                    </a:cubicBezTo>
                    <a:lnTo>
                      <a:pt x="12534" y="2119"/>
                    </a:lnTo>
                    <a:cubicBezTo>
                      <a:pt x="12076" y="2200"/>
                      <a:pt x="11621" y="2292"/>
                      <a:pt x="11172" y="2406"/>
                    </a:cubicBezTo>
                    <a:cubicBezTo>
                      <a:pt x="10687" y="2527"/>
                      <a:pt x="10203" y="2645"/>
                      <a:pt x="9714" y="2752"/>
                    </a:cubicBezTo>
                    <a:cubicBezTo>
                      <a:pt x="8778" y="2960"/>
                      <a:pt x="7923" y="3376"/>
                      <a:pt x="7081" y="3827"/>
                    </a:cubicBezTo>
                    <a:cubicBezTo>
                      <a:pt x="6652" y="4062"/>
                      <a:pt x="6216" y="4283"/>
                      <a:pt x="5775" y="4495"/>
                    </a:cubicBezTo>
                    <a:cubicBezTo>
                      <a:pt x="5363" y="4701"/>
                      <a:pt x="4962" y="4930"/>
                      <a:pt x="4574" y="5178"/>
                    </a:cubicBezTo>
                    <a:cubicBezTo>
                      <a:pt x="3749" y="5699"/>
                      <a:pt x="2957" y="6265"/>
                      <a:pt x="2184" y="6859"/>
                    </a:cubicBezTo>
                    <a:cubicBezTo>
                      <a:pt x="1825" y="7139"/>
                      <a:pt x="1459" y="7402"/>
                      <a:pt x="1113" y="7700"/>
                    </a:cubicBezTo>
                    <a:cubicBezTo>
                      <a:pt x="797" y="7978"/>
                      <a:pt x="474" y="8250"/>
                      <a:pt x="145" y="8514"/>
                    </a:cubicBezTo>
                    <a:cubicBezTo>
                      <a:pt x="1" y="8632"/>
                      <a:pt x="1" y="8861"/>
                      <a:pt x="117" y="8992"/>
                    </a:cubicBezTo>
                    <a:cubicBezTo>
                      <a:pt x="185" y="9065"/>
                      <a:pt x="275" y="9100"/>
                      <a:pt x="365" y="9100"/>
                    </a:cubicBezTo>
                    <a:cubicBezTo>
                      <a:pt x="446" y="9100"/>
                      <a:pt x="528" y="9072"/>
                      <a:pt x="596" y="9018"/>
                    </a:cubicBezTo>
                    <a:cubicBezTo>
                      <a:pt x="1008" y="8683"/>
                      <a:pt x="1410" y="8335"/>
                      <a:pt x="1839" y="8023"/>
                    </a:cubicBezTo>
                    <a:cubicBezTo>
                      <a:pt x="2332" y="7667"/>
                      <a:pt x="2831" y="7318"/>
                      <a:pt x="3329" y="6977"/>
                    </a:cubicBezTo>
                    <a:lnTo>
                      <a:pt x="3329" y="6977"/>
                    </a:lnTo>
                    <a:cubicBezTo>
                      <a:pt x="3301" y="6994"/>
                      <a:pt x="3276" y="7014"/>
                      <a:pt x="3246" y="7031"/>
                    </a:cubicBezTo>
                    <a:cubicBezTo>
                      <a:pt x="4138" y="6434"/>
                      <a:pt x="5044" y="5861"/>
                      <a:pt x="6025" y="5417"/>
                    </a:cubicBezTo>
                    <a:cubicBezTo>
                      <a:pt x="6531" y="5185"/>
                      <a:pt x="7041" y="4965"/>
                      <a:pt x="7541" y="4726"/>
                    </a:cubicBezTo>
                    <a:cubicBezTo>
                      <a:pt x="7987" y="4517"/>
                      <a:pt x="8437" y="4318"/>
                      <a:pt x="8900" y="4145"/>
                    </a:cubicBezTo>
                    <a:cubicBezTo>
                      <a:pt x="9604" y="3908"/>
                      <a:pt x="10340" y="3799"/>
                      <a:pt x="11066" y="3636"/>
                    </a:cubicBezTo>
                    <a:cubicBezTo>
                      <a:pt x="11464" y="3548"/>
                      <a:pt x="11868" y="3460"/>
                      <a:pt x="12276" y="3386"/>
                    </a:cubicBezTo>
                    <a:cubicBezTo>
                      <a:pt x="12647" y="3318"/>
                      <a:pt x="13027" y="3274"/>
                      <a:pt x="13406" y="3237"/>
                    </a:cubicBezTo>
                    <a:cubicBezTo>
                      <a:pt x="13976" y="3199"/>
                      <a:pt x="14543" y="3173"/>
                      <a:pt x="15118" y="3170"/>
                    </a:cubicBezTo>
                    <a:cubicBezTo>
                      <a:pt x="15199" y="3170"/>
                      <a:pt x="15279" y="3170"/>
                      <a:pt x="15360" y="3170"/>
                    </a:cubicBezTo>
                    <a:cubicBezTo>
                      <a:pt x="15896" y="3170"/>
                      <a:pt x="16436" y="3180"/>
                      <a:pt x="16974" y="3195"/>
                    </a:cubicBezTo>
                    <a:cubicBezTo>
                      <a:pt x="17462" y="3208"/>
                      <a:pt x="17948" y="3232"/>
                      <a:pt x="18437" y="3264"/>
                    </a:cubicBezTo>
                    <a:cubicBezTo>
                      <a:pt x="18363" y="3311"/>
                      <a:pt x="18290" y="3362"/>
                      <a:pt x="18216" y="3412"/>
                    </a:cubicBezTo>
                    <a:cubicBezTo>
                      <a:pt x="17849" y="3670"/>
                      <a:pt x="17548" y="3996"/>
                      <a:pt x="17261" y="4342"/>
                    </a:cubicBezTo>
                    <a:cubicBezTo>
                      <a:pt x="17203" y="4410"/>
                      <a:pt x="17151" y="4488"/>
                      <a:pt x="17096" y="4564"/>
                    </a:cubicBezTo>
                    <a:cubicBezTo>
                      <a:pt x="16959" y="4766"/>
                      <a:pt x="16880" y="5003"/>
                      <a:pt x="16872" y="5248"/>
                    </a:cubicBezTo>
                    <a:cubicBezTo>
                      <a:pt x="16862" y="5523"/>
                      <a:pt x="16997" y="5795"/>
                      <a:pt x="17155" y="6015"/>
                    </a:cubicBezTo>
                    <a:cubicBezTo>
                      <a:pt x="17331" y="6261"/>
                      <a:pt x="17573" y="6427"/>
                      <a:pt x="17852" y="6536"/>
                    </a:cubicBezTo>
                    <a:cubicBezTo>
                      <a:pt x="18395" y="6752"/>
                      <a:pt x="18998" y="6797"/>
                      <a:pt x="19577" y="6815"/>
                    </a:cubicBezTo>
                    <a:cubicBezTo>
                      <a:pt x="19640" y="6817"/>
                      <a:pt x="19703" y="6817"/>
                      <a:pt x="19766" y="6817"/>
                    </a:cubicBezTo>
                    <a:cubicBezTo>
                      <a:pt x="20193" y="6817"/>
                      <a:pt x="20618" y="6779"/>
                      <a:pt x="21039" y="6701"/>
                    </a:cubicBezTo>
                    <a:cubicBezTo>
                      <a:pt x="21494" y="6614"/>
                      <a:pt x="21930" y="6444"/>
                      <a:pt x="22371" y="6319"/>
                    </a:cubicBezTo>
                    <a:cubicBezTo>
                      <a:pt x="22830" y="6191"/>
                      <a:pt x="23286" y="6059"/>
                      <a:pt x="23743" y="5946"/>
                    </a:cubicBezTo>
                    <a:cubicBezTo>
                      <a:pt x="24308" y="5806"/>
                      <a:pt x="24876" y="5676"/>
                      <a:pt x="25443" y="5556"/>
                    </a:cubicBezTo>
                    <a:cubicBezTo>
                      <a:pt x="26019" y="5432"/>
                      <a:pt x="26604" y="5332"/>
                      <a:pt x="27184" y="5229"/>
                    </a:cubicBezTo>
                    <a:cubicBezTo>
                      <a:pt x="28229" y="5051"/>
                      <a:pt x="29267" y="4825"/>
                      <a:pt x="30322" y="4710"/>
                    </a:cubicBezTo>
                    <a:cubicBezTo>
                      <a:pt x="30714" y="4691"/>
                      <a:pt x="31107" y="4691"/>
                      <a:pt x="31501" y="4687"/>
                    </a:cubicBezTo>
                    <a:cubicBezTo>
                      <a:pt x="31915" y="4687"/>
                      <a:pt x="32331" y="4664"/>
                      <a:pt x="32745" y="4661"/>
                    </a:cubicBezTo>
                    <a:cubicBezTo>
                      <a:pt x="32781" y="4660"/>
                      <a:pt x="32817" y="4660"/>
                      <a:pt x="32852" y="4660"/>
                    </a:cubicBezTo>
                    <a:cubicBezTo>
                      <a:pt x="33657" y="4660"/>
                      <a:pt x="34456" y="4771"/>
                      <a:pt x="35251" y="4901"/>
                    </a:cubicBezTo>
                    <a:cubicBezTo>
                      <a:pt x="35723" y="4991"/>
                      <a:pt x="36183" y="5105"/>
                      <a:pt x="36642" y="5237"/>
                    </a:cubicBezTo>
                    <a:cubicBezTo>
                      <a:pt x="37179" y="5391"/>
                      <a:pt x="37719" y="5527"/>
                      <a:pt x="38254" y="5685"/>
                    </a:cubicBezTo>
                    <a:cubicBezTo>
                      <a:pt x="38780" y="5836"/>
                      <a:pt x="39297" y="5990"/>
                      <a:pt x="39812" y="6173"/>
                    </a:cubicBezTo>
                    <a:cubicBezTo>
                      <a:pt x="40312" y="6351"/>
                      <a:pt x="40812" y="6546"/>
                      <a:pt x="41299" y="6768"/>
                    </a:cubicBezTo>
                    <a:cubicBezTo>
                      <a:pt x="41551" y="6889"/>
                      <a:pt x="41798" y="7018"/>
                      <a:pt x="42046" y="7142"/>
                    </a:cubicBezTo>
                    <a:cubicBezTo>
                      <a:pt x="42212" y="7227"/>
                      <a:pt x="42381" y="7306"/>
                      <a:pt x="42551" y="7381"/>
                    </a:cubicBezTo>
                    <a:cubicBezTo>
                      <a:pt x="42693" y="7444"/>
                      <a:pt x="42855" y="7514"/>
                      <a:pt x="43010" y="7514"/>
                    </a:cubicBezTo>
                    <a:cubicBezTo>
                      <a:pt x="43019" y="7514"/>
                      <a:pt x="43027" y="7513"/>
                      <a:pt x="43035" y="7513"/>
                    </a:cubicBezTo>
                    <a:cubicBezTo>
                      <a:pt x="43195" y="7505"/>
                      <a:pt x="43346" y="7424"/>
                      <a:pt x="43394" y="7259"/>
                    </a:cubicBezTo>
                    <a:cubicBezTo>
                      <a:pt x="43492" y="6933"/>
                      <a:pt x="43199" y="6756"/>
                      <a:pt x="42964" y="6607"/>
                    </a:cubicBezTo>
                    <a:cubicBezTo>
                      <a:pt x="42777" y="6489"/>
                      <a:pt x="42586" y="6378"/>
                      <a:pt x="42393" y="6268"/>
                    </a:cubicBezTo>
                    <a:cubicBezTo>
                      <a:pt x="41965" y="6031"/>
                      <a:pt x="41537" y="5799"/>
                      <a:pt x="41104" y="5572"/>
                    </a:cubicBezTo>
                    <a:cubicBezTo>
                      <a:pt x="40774" y="5398"/>
                      <a:pt x="40445" y="5228"/>
                      <a:pt x="40114" y="5064"/>
                    </a:cubicBezTo>
                    <a:cubicBezTo>
                      <a:pt x="40142" y="4981"/>
                      <a:pt x="40144" y="4892"/>
                      <a:pt x="40119" y="4808"/>
                    </a:cubicBezTo>
                    <a:cubicBezTo>
                      <a:pt x="40085" y="4710"/>
                      <a:pt x="40065" y="4595"/>
                      <a:pt x="39980" y="4521"/>
                    </a:cubicBezTo>
                    <a:cubicBezTo>
                      <a:pt x="39882" y="4433"/>
                      <a:pt x="39778" y="4345"/>
                      <a:pt x="39671" y="4264"/>
                    </a:cubicBezTo>
                    <a:cubicBezTo>
                      <a:pt x="39415" y="4062"/>
                      <a:pt x="39129" y="3897"/>
                      <a:pt x="38838" y="3743"/>
                    </a:cubicBezTo>
                    <a:cubicBezTo>
                      <a:pt x="38611" y="3617"/>
                      <a:pt x="38364" y="3504"/>
                      <a:pt x="38127" y="3402"/>
                    </a:cubicBezTo>
                    <a:cubicBezTo>
                      <a:pt x="37895" y="3304"/>
                      <a:pt x="37661" y="3206"/>
                      <a:pt x="37428" y="3110"/>
                    </a:cubicBezTo>
                    <a:cubicBezTo>
                      <a:pt x="37427" y="3109"/>
                      <a:pt x="37424" y="3109"/>
                      <a:pt x="37423" y="3109"/>
                    </a:cubicBezTo>
                    <a:cubicBezTo>
                      <a:pt x="37345" y="3074"/>
                      <a:pt x="37268" y="3041"/>
                      <a:pt x="37194" y="3008"/>
                    </a:cubicBezTo>
                    <a:cubicBezTo>
                      <a:pt x="37114" y="2919"/>
                      <a:pt x="37009" y="2850"/>
                      <a:pt x="36913" y="2789"/>
                    </a:cubicBezTo>
                    <a:cubicBezTo>
                      <a:pt x="36791" y="2715"/>
                      <a:pt x="36647" y="2664"/>
                      <a:pt x="36521" y="2604"/>
                    </a:cubicBezTo>
                    <a:cubicBezTo>
                      <a:pt x="36310" y="2509"/>
                      <a:pt x="36097" y="2432"/>
                      <a:pt x="35885" y="2355"/>
                    </a:cubicBezTo>
                    <a:cubicBezTo>
                      <a:pt x="35451" y="2196"/>
                      <a:pt x="35019" y="2053"/>
                      <a:pt x="34582" y="1914"/>
                    </a:cubicBezTo>
                    <a:cubicBezTo>
                      <a:pt x="34144" y="1770"/>
                      <a:pt x="33707" y="1642"/>
                      <a:pt x="33264" y="1522"/>
                    </a:cubicBezTo>
                    <a:cubicBezTo>
                      <a:pt x="32944" y="1432"/>
                      <a:pt x="32617" y="1361"/>
                      <a:pt x="32292" y="1293"/>
                    </a:cubicBezTo>
                    <a:cubicBezTo>
                      <a:pt x="31994" y="1188"/>
                      <a:pt x="31694" y="1086"/>
                      <a:pt x="31395" y="990"/>
                    </a:cubicBezTo>
                    <a:cubicBezTo>
                      <a:pt x="31120" y="901"/>
                      <a:pt x="30842" y="820"/>
                      <a:pt x="30561" y="743"/>
                    </a:cubicBezTo>
                    <a:cubicBezTo>
                      <a:pt x="30418" y="702"/>
                      <a:pt x="30278" y="662"/>
                      <a:pt x="30136" y="629"/>
                    </a:cubicBezTo>
                    <a:cubicBezTo>
                      <a:pt x="29965" y="586"/>
                      <a:pt x="29785" y="532"/>
                      <a:pt x="29611" y="532"/>
                    </a:cubicBezTo>
                    <a:cubicBezTo>
                      <a:pt x="29605" y="532"/>
                      <a:pt x="29599" y="532"/>
                      <a:pt x="29593" y="532"/>
                    </a:cubicBezTo>
                    <a:cubicBezTo>
                      <a:pt x="29446" y="540"/>
                      <a:pt x="29314" y="573"/>
                      <a:pt x="29201" y="676"/>
                    </a:cubicBezTo>
                    <a:cubicBezTo>
                      <a:pt x="29186" y="689"/>
                      <a:pt x="29170" y="703"/>
                      <a:pt x="29157" y="719"/>
                    </a:cubicBezTo>
                    <a:cubicBezTo>
                      <a:pt x="29136" y="717"/>
                      <a:pt x="29115" y="713"/>
                      <a:pt x="29094" y="710"/>
                    </a:cubicBezTo>
                    <a:cubicBezTo>
                      <a:pt x="28202" y="552"/>
                      <a:pt x="27307" y="416"/>
                      <a:pt x="26404" y="309"/>
                    </a:cubicBezTo>
                    <a:cubicBezTo>
                      <a:pt x="25949" y="254"/>
                      <a:pt x="25489" y="207"/>
                      <a:pt x="25031" y="166"/>
                    </a:cubicBezTo>
                    <a:cubicBezTo>
                      <a:pt x="24572" y="122"/>
                      <a:pt x="24112" y="96"/>
                      <a:pt x="23651" y="63"/>
                    </a:cubicBezTo>
                    <a:cubicBezTo>
                      <a:pt x="23253" y="37"/>
                      <a:pt x="22854" y="26"/>
                      <a:pt x="22457" y="18"/>
                    </a:cubicBezTo>
                    <a:cubicBezTo>
                      <a:pt x="22203" y="12"/>
                      <a:pt x="21955" y="8"/>
                      <a:pt x="21701" y="0"/>
                    </a:cubicBezTo>
                    <a:close/>
                  </a:path>
                </a:pathLst>
              </a:custGeom>
              <a:solidFill>
                <a:srgbClr val="F8DB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4" name="Google Shape;1688;p43"/>
              <p:cNvSpPr/>
              <p:nvPr/>
            </p:nvSpPr>
            <p:spPr>
              <a:xfrm>
                <a:off x="3744550" y="2873650"/>
                <a:ext cx="526075" cy="177525"/>
              </a:xfrm>
              <a:custGeom>
                <a:avLst/>
                <a:gdLst/>
                <a:ahLst/>
                <a:cxnLst/>
                <a:rect l="l" t="t" r="r" b="b"/>
                <a:pathLst>
                  <a:path w="21043" h="7101" extrusionOk="0">
                    <a:moveTo>
                      <a:pt x="2095" y="6207"/>
                    </a:moveTo>
                    <a:lnTo>
                      <a:pt x="2095" y="6207"/>
                    </a:lnTo>
                    <a:cubicBezTo>
                      <a:pt x="2081" y="6217"/>
                      <a:pt x="2068" y="6227"/>
                      <a:pt x="2054" y="6236"/>
                    </a:cubicBezTo>
                    <a:cubicBezTo>
                      <a:pt x="2067" y="6227"/>
                      <a:pt x="2081" y="6217"/>
                      <a:pt x="2095" y="6207"/>
                    </a:cubicBezTo>
                    <a:close/>
                    <a:moveTo>
                      <a:pt x="18997" y="0"/>
                    </a:moveTo>
                    <a:cubicBezTo>
                      <a:pt x="18561" y="0"/>
                      <a:pt x="18126" y="11"/>
                      <a:pt x="17688" y="27"/>
                    </a:cubicBezTo>
                    <a:lnTo>
                      <a:pt x="17688" y="25"/>
                    </a:lnTo>
                    <a:cubicBezTo>
                      <a:pt x="16648" y="62"/>
                      <a:pt x="15629" y="228"/>
                      <a:pt x="14608" y="399"/>
                    </a:cubicBezTo>
                    <a:lnTo>
                      <a:pt x="14148" y="478"/>
                    </a:lnTo>
                    <a:cubicBezTo>
                      <a:pt x="13670" y="536"/>
                      <a:pt x="13195" y="599"/>
                      <a:pt x="12719" y="667"/>
                    </a:cubicBezTo>
                    <a:cubicBezTo>
                      <a:pt x="12289" y="730"/>
                      <a:pt x="11862" y="795"/>
                      <a:pt x="11434" y="865"/>
                    </a:cubicBezTo>
                    <a:cubicBezTo>
                      <a:pt x="11253" y="896"/>
                      <a:pt x="11069" y="933"/>
                      <a:pt x="10889" y="965"/>
                    </a:cubicBezTo>
                    <a:cubicBezTo>
                      <a:pt x="10798" y="982"/>
                      <a:pt x="10709" y="998"/>
                      <a:pt x="10618" y="1016"/>
                    </a:cubicBezTo>
                    <a:cubicBezTo>
                      <a:pt x="10456" y="1044"/>
                      <a:pt x="10298" y="1082"/>
                      <a:pt x="10141" y="1131"/>
                    </a:cubicBezTo>
                    <a:cubicBezTo>
                      <a:pt x="10041" y="1160"/>
                      <a:pt x="9958" y="1208"/>
                      <a:pt x="9869" y="1258"/>
                    </a:cubicBezTo>
                    <a:cubicBezTo>
                      <a:pt x="9811" y="1292"/>
                      <a:pt x="9762" y="1335"/>
                      <a:pt x="9719" y="1386"/>
                    </a:cubicBezTo>
                    <a:cubicBezTo>
                      <a:pt x="9597" y="1423"/>
                      <a:pt x="9474" y="1462"/>
                      <a:pt x="9353" y="1501"/>
                    </a:cubicBezTo>
                    <a:cubicBezTo>
                      <a:pt x="9028" y="1611"/>
                      <a:pt x="8705" y="1718"/>
                      <a:pt x="8385" y="1832"/>
                    </a:cubicBezTo>
                    <a:cubicBezTo>
                      <a:pt x="7762" y="2048"/>
                      <a:pt x="7142" y="2262"/>
                      <a:pt x="6529" y="2500"/>
                    </a:cubicBezTo>
                    <a:cubicBezTo>
                      <a:pt x="6155" y="2644"/>
                      <a:pt x="5782" y="2791"/>
                      <a:pt x="5412" y="2943"/>
                    </a:cubicBezTo>
                    <a:cubicBezTo>
                      <a:pt x="5228" y="3003"/>
                      <a:pt x="5044" y="3062"/>
                      <a:pt x="4857" y="3127"/>
                    </a:cubicBezTo>
                    <a:cubicBezTo>
                      <a:pt x="4594" y="3223"/>
                      <a:pt x="4326" y="3312"/>
                      <a:pt x="4071" y="3436"/>
                    </a:cubicBezTo>
                    <a:cubicBezTo>
                      <a:pt x="4020" y="3462"/>
                      <a:pt x="3976" y="3501"/>
                      <a:pt x="3946" y="3550"/>
                    </a:cubicBezTo>
                    <a:cubicBezTo>
                      <a:pt x="3461" y="3746"/>
                      <a:pt x="2972" y="3934"/>
                      <a:pt x="2483" y="4118"/>
                    </a:cubicBezTo>
                    <a:cubicBezTo>
                      <a:pt x="2340" y="4173"/>
                      <a:pt x="2296" y="4376"/>
                      <a:pt x="2357" y="4501"/>
                    </a:cubicBezTo>
                    <a:cubicBezTo>
                      <a:pt x="2411" y="4604"/>
                      <a:pt x="2506" y="4648"/>
                      <a:pt x="2608" y="4648"/>
                    </a:cubicBezTo>
                    <a:cubicBezTo>
                      <a:pt x="2651" y="4648"/>
                      <a:pt x="2696" y="4640"/>
                      <a:pt x="2739" y="4624"/>
                    </a:cubicBezTo>
                    <a:cubicBezTo>
                      <a:pt x="2906" y="4561"/>
                      <a:pt x="3072" y="4499"/>
                      <a:pt x="3238" y="4433"/>
                    </a:cubicBezTo>
                    <a:lnTo>
                      <a:pt x="3238" y="4433"/>
                    </a:lnTo>
                    <a:cubicBezTo>
                      <a:pt x="3180" y="4466"/>
                      <a:pt x="3123" y="4499"/>
                      <a:pt x="3066" y="4534"/>
                    </a:cubicBezTo>
                    <a:cubicBezTo>
                      <a:pt x="2841" y="4674"/>
                      <a:pt x="2624" y="4822"/>
                      <a:pt x="2410" y="4975"/>
                    </a:cubicBezTo>
                    <a:cubicBezTo>
                      <a:pt x="2181" y="5122"/>
                      <a:pt x="1946" y="5253"/>
                      <a:pt x="1715" y="5397"/>
                    </a:cubicBezTo>
                    <a:cubicBezTo>
                      <a:pt x="1569" y="5487"/>
                      <a:pt x="1429" y="5588"/>
                      <a:pt x="1300" y="5701"/>
                    </a:cubicBezTo>
                    <a:cubicBezTo>
                      <a:pt x="1163" y="5824"/>
                      <a:pt x="1042" y="5958"/>
                      <a:pt x="901" y="6077"/>
                    </a:cubicBezTo>
                    <a:cubicBezTo>
                      <a:pt x="785" y="6151"/>
                      <a:pt x="662" y="6216"/>
                      <a:pt x="535" y="6270"/>
                    </a:cubicBezTo>
                    <a:cubicBezTo>
                      <a:pt x="463" y="6292"/>
                      <a:pt x="390" y="6311"/>
                      <a:pt x="317" y="6325"/>
                    </a:cubicBezTo>
                    <a:cubicBezTo>
                      <a:pt x="143" y="6365"/>
                      <a:pt x="17" y="6516"/>
                      <a:pt x="8" y="6692"/>
                    </a:cubicBezTo>
                    <a:cubicBezTo>
                      <a:pt x="1" y="6883"/>
                      <a:pt x="163" y="7101"/>
                      <a:pt x="369" y="7101"/>
                    </a:cubicBezTo>
                    <a:cubicBezTo>
                      <a:pt x="374" y="7101"/>
                      <a:pt x="379" y="7100"/>
                      <a:pt x="383" y="7100"/>
                    </a:cubicBezTo>
                    <a:cubicBezTo>
                      <a:pt x="527" y="7088"/>
                      <a:pt x="670" y="7078"/>
                      <a:pt x="808" y="7041"/>
                    </a:cubicBezTo>
                    <a:cubicBezTo>
                      <a:pt x="963" y="6997"/>
                      <a:pt x="1110" y="6938"/>
                      <a:pt x="1253" y="6865"/>
                    </a:cubicBezTo>
                    <a:cubicBezTo>
                      <a:pt x="1449" y="6767"/>
                      <a:pt x="1612" y="6613"/>
                      <a:pt x="1774" y="6465"/>
                    </a:cubicBezTo>
                    <a:cubicBezTo>
                      <a:pt x="1855" y="6392"/>
                      <a:pt x="1940" y="6321"/>
                      <a:pt x="2028" y="6256"/>
                    </a:cubicBezTo>
                    <a:cubicBezTo>
                      <a:pt x="2216" y="6138"/>
                      <a:pt x="2412" y="6037"/>
                      <a:pt x="2607" y="5929"/>
                    </a:cubicBezTo>
                    <a:cubicBezTo>
                      <a:pt x="2818" y="5811"/>
                      <a:pt x="3012" y="5669"/>
                      <a:pt x="3216" y="5541"/>
                    </a:cubicBezTo>
                    <a:cubicBezTo>
                      <a:pt x="3628" y="5280"/>
                      <a:pt x="4083" y="5092"/>
                      <a:pt x="4520" y="4875"/>
                    </a:cubicBezTo>
                    <a:cubicBezTo>
                      <a:pt x="4972" y="4648"/>
                      <a:pt x="5435" y="4465"/>
                      <a:pt x="5908" y="4288"/>
                    </a:cubicBezTo>
                    <a:cubicBezTo>
                      <a:pt x="6350" y="4122"/>
                      <a:pt x="6788" y="3947"/>
                      <a:pt x="7228" y="3776"/>
                    </a:cubicBezTo>
                    <a:cubicBezTo>
                      <a:pt x="7671" y="3623"/>
                      <a:pt x="8124" y="3509"/>
                      <a:pt x="8566" y="3352"/>
                    </a:cubicBezTo>
                    <a:cubicBezTo>
                      <a:pt x="8834" y="3257"/>
                      <a:pt x="9098" y="3161"/>
                      <a:pt x="9355" y="3048"/>
                    </a:cubicBezTo>
                    <a:cubicBezTo>
                      <a:pt x="9577" y="2950"/>
                      <a:pt x="9804" y="2859"/>
                      <a:pt x="10030" y="2769"/>
                    </a:cubicBezTo>
                    <a:cubicBezTo>
                      <a:pt x="10252" y="2692"/>
                      <a:pt x="10473" y="2620"/>
                      <a:pt x="10702" y="2560"/>
                    </a:cubicBezTo>
                    <a:cubicBezTo>
                      <a:pt x="10963" y="2489"/>
                      <a:pt x="11227" y="2442"/>
                      <a:pt x="11491" y="2394"/>
                    </a:cubicBezTo>
                    <a:cubicBezTo>
                      <a:pt x="11987" y="2306"/>
                      <a:pt x="12490" y="2244"/>
                      <a:pt x="12989" y="2177"/>
                    </a:cubicBezTo>
                    <a:cubicBezTo>
                      <a:pt x="14053" y="2038"/>
                      <a:pt x="15125" y="1938"/>
                      <a:pt x="16197" y="1840"/>
                    </a:cubicBezTo>
                    <a:cubicBezTo>
                      <a:pt x="16797" y="1802"/>
                      <a:pt x="17400" y="1767"/>
                      <a:pt x="18004" y="1733"/>
                    </a:cubicBezTo>
                    <a:cubicBezTo>
                      <a:pt x="18345" y="1716"/>
                      <a:pt x="18685" y="1689"/>
                      <a:pt x="19028" y="1663"/>
                    </a:cubicBezTo>
                    <a:cubicBezTo>
                      <a:pt x="19196" y="1653"/>
                      <a:pt x="19365" y="1635"/>
                      <a:pt x="19535" y="1615"/>
                    </a:cubicBezTo>
                    <a:cubicBezTo>
                      <a:pt x="19612" y="1608"/>
                      <a:pt x="19685" y="1606"/>
                      <a:pt x="19762" y="1598"/>
                    </a:cubicBezTo>
                    <a:cubicBezTo>
                      <a:pt x="19869" y="1591"/>
                      <a:pt x="19977" y="1574"/>
                      <a:pt x="20081" y="1550"/>
                    </a:cubicBezTo>
                    <a:cubicBezTo>
                      <a:pt x="20158" y="1529"/>
                      <a:pt x="20232" y="1499"/>
                      <a:pt x="20301" y="1462"/>
                    </a:cubicBezTo>
                    <a:cubicBezTo>
                      <a:pt x="20404" y="1410"/>
                      <a:pt x="20488" y="1325"/>
                      <a:pt x="20536" y="1220"/>
                    </a:cubicBezTo>
                    <a:cubicBezTo>
                      <a:pt x="20547" y="1219"/>
                      <a:pt x="20556" y="1218"/>
                      <a:pt x="20565" y="1216"/>
                    </a:cubicBezTo>
                    <a:lnTo>
                      <a:pt x="20565" y="1210"/>
                    </a:lnTo>
                    <a:cubicBezTo>
                      <a:pt x="20766" y="1161"/>
                      <a:pt x="20934" y="1025"/>
                      <a:pt x="20999" y="817"/>
                    </a:cubicBezTo>
                    <a:cubicBezTo>
                      <a:pt x="21042" y="671"/>
                      <a:pt x="21029" y="516"/>
                      <a:pt x="20962" y="380"/>
                    </a:cubicBezTo>
                    <a:cubicBezTo>
                      <a:pt x="20932" y="339"/>
                      <a:pt x="20903" y="295"/>
                      <a:pt x="20873" y="254"/>
                    </a:cubicBezTo>
                    <a:cubicBezTo>
                      <a:pt x="20804" y="176"/>
                      <a:pt x="20714" y="117"/>
                      <a:pt x="20613" y="85"/>
                    </a:cubicBezTo>
                    <a:cubicBezTo>
                      <a:pt x="20500" y="34"/>
                      <a:pt x="20339" y="34"/>
                      <a:pt x="20209" y="27"/>
                    </a:cubicBezTo>
                    <a:lnTo>
                      <a:pt x="19927" y="16"/>
                    </a:lnTo>
                    <a:cubicBezTo>
                      <a:pt x="19681" y="8"/>
                      <a:pt x="19439" y="2"/>
                      <a:pt x="19192" y="2"/>
                    </a:cubicBezTo>
                    <a:cubicBezTo>
                      <a:pt x="19127" y="0"/>
                      <a:pt x="19063" y="0"/>
                      <a:pt x="18997" y="0"/>
                    </a:cubicBezTo>
                    <a:close/>
                  </a:path>
                </a:pathLst>
              </a:custGeom>
              <a:solidFill>
                <a:srgbClr val="F8DB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5" name="Google Shape;1689;p43"/>
              <p:cNvSpPr/>
              <p:nvPr/>
            </p:nvSpPr>
            <p:spPr>
              <a:xfrm>
                <a:off x="3736050" y="2939175"/>
                <a:ext cx="173475" cy="117325"/>
              </a:xfrm>
              <a:custGeom>
                <a:avLst/>
                <a:gdLst/>
                <a:ahLst/>
                <a:cxnLst/>
                <a:rect l="l" t="t" r="r" b="b"/>
                <a:pathLst>
                  <a:path w="6939" h="4693" extrusionOk="0">
                    <a:moveTo>
                      <a:pt x="6691" y="1"/>
                    </a:moveTo>
                    <a:cubicBezTo>
                      <a:pt x="6678" y="1"/>
                      <a:pt x="6665" y="2"/>
                      <a:pt x="6652" y="4"/>
                    </a:cubicBezTo>
                    <a:lnTo>
                      <a:pt x="6653" y="3"/>
                    </a:lnTo>
                    <a:lnTo>
                      <a:pt x="6653" y="3"/>
                    </a:lnTo>
                    <a:cubicBezTo>
                      <a:pt x="6535" y="24"/>
                      <a:pt x="6422" y="51"/>
                      <a:pt x="6308" y="76"/>
                    </a:cubicBezTo>
                    <a:cubicBezTo>
                      <a:pt x="6156" y="114"/>
                      <a:pt x="6009" y="164"/>
                      <a:pt x="5866" y="227"/>
                    </a:cubicBezTo>
                    <a:cubicBezTo>
                      <a:pt x="5616" y="330"/>
                      <a:pt x="5371" y="452"/>
                      <a:pt x="5129" y="569"/>
                    </a:cubicBezTo>
                    <a:cubicBezTo>
                      <a:pt x="4563" y="837"/>
                      <a:pt x="4002" y="1117"/>
                      <a:pt x="3440" y="1389"/>
                    </a:cubicBezTo>
                    <a:cubicBezTo>
                      <a:pt x="3172" y="1520"/>
                      <a:pt x="2908" y="1655"/>
                      <a:pt x="2646" y="1791"/>
                    </a:cubicBezTo>
                    <a:cubicBezTo>
                      <a:pt x="2522" y="1858"/>
                      <a:pt x="2402" y="1927"/>
                      <a:pt x="2280" y="1997"/>
                    </a:cubicBezTo>
                    <a:cubicBezTo>
                      <a:pt x="2169" y="2061"/>
                      <a:pt x="2052" y="2122"/>
                      <a:pt x="1946" y="2195"/>
                    </a:cubicBezTo>
                    <a:cubicBezTo>
                      <a:pt x="1718" y="2350"/>
                      <a:pt x="1499" y="2508"/>
                      <a:pt x="1292" y="2695"/>
                    </a:cubicBezTo>
                    <a:cubicBezTo>
                      <a:pt x="1184" y="2789"/>
                      <a:pt x="1082" y="2890"/>
                      <a:pt x="985" y="2997"/>
                    </a:cubicBezTo>
                    <a:cubicBezTo>
                      <a:pt x="902" y="3087"/>
                      <a:pt x="801" y="3180"/>
                      <a:pt x="790" y="3308"/>
                    </a:cubicBezTo>
                    <a:cubicBezTo>
                      <a:pt x="785" y="3356"/>
                      <a:pt x="795" y="3405"/>
                      <a:pt x="819" y="3448"/>
                    </a:cubicBezTo>
                    <a:cubicBezTo>
                      <a:pt x="814" y="3452"/>
                      <a:pt x="808" y="3454"/>
                      <a:pt x="803" y="3458"/>
                    </a:cubicBezTo>
                    <a:cubicBezTo>
                      <a:pt x="680" y="3554"/>
                      <a:pt x="563" y="3657"/>
                      <a:pt x="451" y="3767"/>
                    </a:cubicBezTo>
                    <a:cubicBezTo>
                      <a:pt x="271" y="3942"/>
                      <a:pt x="95" y="4126"/>
                      <a:pt x="21" y="4376"/>
                    </a:cubicBezTo>
                    <a:cubicBezTo>
                      <a:pt x="0" y="4432"/>
                      <a:pt x="3" y="4496"/>
                      <a:pt x="25" y="4552"/>
                    </a:cubicBezTo>
                    <a:cubicBezTo>
                      <a:pt x="51" y="4610"/>
                      <a:pt x="99" y="4654"/>
                      <a:pt x="157" y="4678"/>
                    </a:cubicBezTo>
                    <a:cubicBezTo>
                      <a:pt x="183" y="4688"/>
                      <a:pt x="210" y="4692"/>
                      <a:pt x="239" y="4692"/>
                    </a:cubicBezTo>
                    <a:cubicBezTo>
                      <a:pt x="334" y="4692"/>
                      <a:pt x="434" y="4638"/>
                      <a:pt x="463" y="4545"/>
                    </a:cubicBezTo>
                    <a:cubicBezTo>
                      <a:pt x="471" y="4504"/>
                      <a:pt x="485" y="4465"/>
                      <a:pt x="502" y="4427"/>
                    </a:cubicBezTo>
                    <a:cubicBezTo>
                      <a:pt x="512" y="4410"/>
                      <a:pt x="522" y="4394"/>
                      <a:pt x="533" y="4380"/>
                    </a:cubicBezTo>
                    <a:cubicBezTo>
                      <a:pt x="580" y="4312"/>
                      <a:pt x="632" y="4248"/>
                      <a:pt x="689" y="4188"/>
                    </a:cubicBezTo>
                    <a:cubicBezTo>
                      <a:pt x="733" y="4147"/>
                      <a:pt x="774" y="4104"/>
                      <a:pt x="815" y="4063"/>
                    </a:cubicBezTo>
                    <a:cubicBezTo>
                      <a:pt x="874" y="4005"/>
                      <a:pt x="940" y="3954"/>
                      <a:pt x="1002" y="3901"/>
                    </a:cubicBezTo>
                    <a:cubicBezTo>
                      <a:pt x="1103" y="3815"/>
                      <a:pt x="1211" y="3734"/>
                      <a:pt x="1322" y="3653"/>
                    </a:cubicBezTo>
                    <a:cubicBezTo>
                      <a:pt x="1601" y="3450"/>
                      <a:pt x="1883" y="3257"/>
                      <a:pt x="2169" y="3062"/>
                    </a:cubicBezTo>
                    <a:cubicBezTo>
                      <a:pt x="2423" y="2888"/>
                      <a:pt x="2679" y="2717"/>
                      <a:pt x="2933" y="2537"/>
                    </a:cubicBezTo>
                    <a:cubicBezTo>
                      <a:pt x="3062" y="2449"/>
                      <a:pt x="3198" y="2360"/>
                      <a:pt x="3322" y="2265"/>
                    </a:cubicBezTo>
                    <a:cubicBezTo>
                      <a:pt x="3407" y="2203"/>
                      <a:pt x="3495" y="2140"/>
                      <a:pt x="3578" y="2078"/>
                    </a:cubicBezTo>
                    <a:lnTo>
                      <a:pt x="3712" y="1980"/>
                    </a:lnTo>
                    <a:cubicBezTo>
                      <a:pt x="3803" y="1909"/>
                      <a:pt x="3858" y="1840"/>
                      <a:pt x="3925" y="1748"/>
                    </a:cubicBezTo>
                    <a:cubicBezTo>
                      <a:pt x="3944" y="1720"/>
                      <a:pt x="3959" y="1688"/>
                      <a:pt x="3965" y="1655"/>
                    </a:cubicBezTo>
                    <a:cubicBezTo>
                      <a:pt x="4066" y="1607"/>
                      <a:pt x="4167" y="1557"/>
                      <a:pt x="4266" y="1510"/>
                    </a:cubicBezTo>
                    <a:cubicBezTo>
                      <a:pt x="4614" y="1337"/>
                      <a:pt x="4963" y="1167"/>
                      <a:pt x="5312" y="999"/>
                    </a:cubicBezTo>
                    <a:cubicBezTo>
                      <a:pt x="5630" y="848"/>
                      <a:pt x="5946" y="692"/>
                      <a:pt x="6277" y="572"/>
                    </a:cubicBezTo>
                    <a:cubicBezTo>
                      <a:pt x="6420" y="531"/>
                      <a:pt x="6569" y="495"/>
                      <a:pt x="6721" y="467"/>
                    </a:cubicBezTo>
                    <a:cubicBezTo>
                      <a:pt x="6845" y="441"/>
                      <a:pt x="6938" y="331"/>
                      <a:pt x="6920" y="199"/>
                    </a:cubicBezTo>
                    <a:cubicBezTo>
                      <a:pt x="6900" y="87"/>
                      <a:pt x="6805" y="4"/>
                      <a:pt x="6691" y="1"/>
                    </a:cubicBezTo>
                    <a:close/>
                  </a:path>
                </a:pathLst>
              </a:custGeom>
              <a:solidFill>
                <a:srgbClr val="F8DB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 name="Google Shape;1690;p43"/>
              <p:cNvSpPr/>
              <p:nvPr/>
            </p:nvSpPr>
            <p:spPr>
              <a:xfrm>
                <a:off x="3282950" y="3022525"/>
                <a:ext cx="377525" cy="877675"/>
              </a:xfrm>
              <a:custGeom>
                <a:avLst/>
                <a:gdLst/>
                <a:ahLst/>
                <a:cxnLst/>
                <a:rect l="l" t="t" r="r" b="b"/>
                <a:pathLst>
                  <a:path w="15101" h="35107" extrusionOk="0">
                    <a:moveTo>
                      <a:pt x="14818" y="0"/>
                    </a:moveTo>
                    <a:cubicBezTo>
                      <a:pt x="14774" y="0"/>
                      <a:pt x="14732" y="14"/>
                      <a:pt x="14697" y="41"/>
                    </a:cubicBezTo>
                    <a:lnTo>
                      <a:pt x="14699" y="42"/>
                    </a:lnTo>
                    <a:lnTo>
                      <a:pt x="13920" y="625"/>
                    </a:lnTo>
                    <a:cubicBezTo>
                      <a:pt x="13965" y="471"/>
                      <a:pt x="13918" y="316"/>
                      <a:pt x="13796" y="208"/>
                    </a:cubicBezTo>
                    <a:cubicBezTo>
                      <a:pt x="13707" y="126"/>
                      <a:pt x="13592" y="80"/>
                      <a:pt x="13472" y="78"/>
                    </a:cubicBezTo>
                    <a:cubicBezTo>
                      <a:pt x="13319" y="82"/>
                      <a:pt x="13231" y="137"/>
                      <a:pt x="13120" y="229"/>
                    </a:cubicBezTo>
                    <a:cubicBezTo>
                      <a:pt x="12974" y="346"/>
                      <a:pt x="12838" y="438"/>
                      <a:pt x="12706" y="531"/>
                    </a:cubicBezTo>
                    <a:cubicBezTo>
                      <a:pt x="12596" y="604"/>
                      <a:pt x="12489" y="677"/>
                      <a:pt x="12387" y="754"/>
                    </a:cubicBezTo>
                    <a:cubicBezTo>
                      <a:pt x="12078" y="986"/>
                      <a:pt x="11784" y="1238"/>
                      <a:pt x="11494" y="1488"/>
                    </a:cubicBezTo>
                    <a:lnTo>
                      <a:pt x="11350" y="1609"/>
                    </a:lnTo>
                    <a:lnTo>
                      <a:pt x="11042" y="1869"/>
                    </a:lnTo>
                    <a:cubicBezTo>
                      <a:pt x="10804" y="2068"/>
                      <a:pt x="10562" y="2266"/>
                      <a:pt x="10341" y="2486"/>
                    </a:cubicBezTo>
                    <a:cubicBezTo>
                      <a:pt x="10140" y="2685"/>
                      <a:pt x="9953" y="2897"/>
                      <a:pt x="9766" y="3107"/>
                    </a:cubicBezTo>
                    <a:lnTo>
                      <a:pt x="9461" y="3437"/>
                    </a:lnTo>
                    <a:cubicBezTo>
                      <a:pt x="9291" y="3619"/>
                      <a:pt x="9116" y="3794"/>
                      <a:pt x="8944" y="3966"/>
                    </a:cubicBezTo>
                    <a:cubicBezTo>
                      <a:pt x="8806" y="4106"/>
                      <a:pt x="8672" y="4242"/>
                      <a:pt x="8534" y="4377"/>
                    </a:cubicBezTo>
                    <a:cubicBezTo>
                      <a:pt x="8404" y="4514"/>
                      <a:pt x="8286" y="4667"/>
                      <a:pt x="8172" y="4819"/>
                    </a:cubicBezTo>
                    <a:lnTo>
                      <a:pt x="7698" y="5457"/>
                    </a:lnTo>
                    <a:cubicBezTo>
                      <a:pt x="7111" y="6260"/>
                      <a:pt x="6593" y="7095"/>
                      <a:pt x="6211" y="7732"/>
                    </a:cubicBezTo>
                    <a:lnTo>
                      <a:pt x="5946" y="8166"/>
                    </a:lnTo>
                    <a:cubicBezTo>
                      <a:pt x="5601" y="8731"/>
                      <a:pt x="5241" y="9318"/>
                      <a:pt x="4937" y="9925"/>
                    </a:cubicBezTo>
                    <a:cubicBezTo>
                      <a:pt x="4754" y="10291"/>
                      <a:pt x="4559" y="10652"/>
                      <a:pt x="4356" y="11007"/>
                    </a:cubicBezTo>
                    <a:cubicBezTo>
                      <a:pt x="4137" y="11399"/>
                      <a:pt x="3920" y="11793"/>
                      <a:pt x="3733" y="12203"/>
                    </a:cubicBezTo>
                    <a:cubicBezTo>
                      <a:pt x="3641" y="12402"/>
                      <a:pt x="3558" y="12599"/>
                      <a:pt x="3469" y="12802"/>
                    </a:cubicBezTo>
                    <a:cubicBezTo>
                      <a:pt x="3384" y="13001"/>
                      <a:pt x="3296" y="13202"/>
                      <a:pt x="3207" y="13401"/>
                    </a:cubicBezTo>
                    <a:lnTo>
                      <a:pt x="3007" y="13833"/>
                    </a:lnTo>
                    <a:cubicBezTo>
                      <a:pt x="2896" y="14061"/>
                      <a:pt x="2790" y="14292"/>
                      <a:pt x="2687" y="14524"/>
                    </a:cubicBezTo>
                    <a:cubicBezTo>
                      <a:pt x="2433" y="15082"/>
                      <a:pt x="2236" y="15673"/>
                      <a:pt x="2045" y="16245"/>
                    </a:cubicBezTo>
                    <a:cubicBezTo>
                      <a:pt x="1952" y="16521"/>
                      <a:pt x="1861" y="16796"/>
                      <a:pt x="1765" y="17068"/>
                    </a:cubicBezTo>
                    <a:cubicBezTo>
                      <a:pt x="1607" y="17500"/>
                      <a:pt x="1453" y="17930"/>
                      <a:pt x="1307" y="18367"/>
                    </a:cubicBezTo>
                    <a:cubicBezTo>
                      <a:pt x="1201" y="18686"/>
                      <a:pt x="1124" y="19013"/>
                      <a:pt x="1046" y="19336"/>
                    </a:cubicBezTo>
                    <a:lnTo>
                      <a:pt x="976" y="19640"/>
                    </a:lnTo>
                    <a:lnTo>
                      <a:pt x="917" y="19887"/>
                    </a:lnTo>
                    <a:cubicBezTo>
                      <a:pt x="751" y="20576"/>
                      <a:pt x="584" y="21261"/>
                      <a:pt x="440" y="21953"/>
                    </a:cubicBezTo>
                    <a:cubicBezTo>
                      <a:pt x="437" y="21996"/>
                      <a:pt x="436" y="22039"/>
                      <a:pt x="432" y="22082"/>
                    </a:cubicBezTo>
                    <a:cubicBezTo>
                      <a:pt x="419" y="22318"/>
                      <a:pt x="429" y="22552"/>
                      <a:pt x="437" y="22791"/>
                    </a:cubicBezTo>
                    <a:lnTo>
                      <a:pt x="444" y="22886"/>
                    </a:lnTo>
                    <a:lnTo>
                      <a:pt x="459" y="23187"/>
                    </a:lnTo>
                    <a:cubicBezTo>
                      <a:pt x="476" y="23544"/>
                      <a:pt x="496" y="23899"/>
                      <a:pt x="500" y="24256"/>
                    </a:cubicBezTo>
                    <a:cubicBezTo>
                      <a:pt x="500" y="24358"/>
                      <a:pt x="507" y="24460"/>
                      <a:pt x="509" y="24565"/>
                    </a:cubicBezTo>
                    <a:cubicBezTo>
                      <a:pt x="521" y="24685"/>
                      <a:pt x="529" y="24803"/>
                      <a:pt x="529" y="24924"/>
                    </a:cubicBezTo>
                    <a:cubicBezTo>
                      <a:pt x="529" y="25038"/>
                      <a:pt x="525" y="25152"/>
                      <a:pt x="521" y="25264"/>
                    </a:cubicBezTo>
                    <a:cubicBezTo>
                      <a:pt x="517" y="25356"/>
                      <a:pt x="514" y="25452"/>
                      <a:pt x="514" y="25548"/>
                    </a:cubicBezTo>
                    <a:lnTo>
                      <a:pt x="514" y="25698"/>
                    </a:lnTo>
                    <a:cubicBezTo>
                      <a:pt x="514" y="25867"/>
                      <a:pt x="517" y="26035"/>
                      <a:pt x="500" y="26200"/>
                    </a:cubicBezTo>
                    <a:cubicBezTo>
                      <a:pt x="480" y="26322"/>
                      <a:pt x="456" y="26439"/>
                      <a:pt x="432" y="26557"/>
                    </a:cubicBezTo>
                    <a:lnTo>
                      <a:pt x="397" y="26784"/>
                    </a:lnTo>
                    <a:cubicBezTo>
                      <a:pt x="389" y="26873"/>
                      <a:pt x="382" y="26961"/>
                      <a:pt x="360" y="27049"/>
                    </a:cubicBezTo>
                    <a:cubicBezTo>
                      <a:pt x="317" y="27230"/>
                      <a:pt x="192" y="27421"/>
                      <a:pt x="1" y="27524"/>
                    </a:cubicBezTo>
                    <a:cubicBezTo>
                      <a:pt x="46" y="27711"/>
                      <a:pt x="113" y="27890"/>
                      <a:pt x="216" y="28055"/>
                    </a:cubicBezTo>
                    <a:cubicBezTo>
                      <a:pt x="407" y="28360"/>
                      <a:pt x="697" y="28568"/>
                      <a:pt x="973" y="28770"/>
                    </a:cubicBezTo>
                    <a:lnTo>
                      <a:pt x="1168" y="28914"/>
                    </a:lnTo>
                    <a:lnTo>
                      <a:pt x="1420" y="29113"/>
                    </a:lnTo>
                    <a:lnTo>
                      <a:pt x="1824" y="29421"/>
                    </a:lnTo>
                    <a:cubicBezTo>
                      <a:pt x="2033" y="29578"/>
                      <a:pt x="2247" y="29721"/>
                      <a:pt x="2460" y="29867"/>
                    </a:cubicBezTo>
                    <a:lnTo>
                      <a:pt x="2665" y="30008"/>
                    </a:lnTo>
                    <a:cubicBezTo>
                      <a:pt x="2892" y="30176"/>
                      <a:pt x="3121" y="30357"/>
                      <a:pt x="3337" y="30540"/>
                    </a:cubicBezTo>
                    <a:cubicBezTo>
                      <a:pt x="3443" y="30628"/>
                      <a:pt x="3550" y="30709"/>
                      <a:pt x="3660" y="30794"/>
                    </a:cubicBezTo>
                    <a:cubicBezTo>
                      <a:pt x="3810" y="30902"/>
                      <a:pt x="3955" y="31019"/>
                      <a:pt x="4092" y="31143"/>
                    </a:cubicBezTo>
                    <a:cubicBezTo>
                      <a:pt x="4196" y="31233"/>
                      <a:pt x="4287" y="31329"/>
                      <a:pt x="4383" y="31425"/>
                    </a:cubicBezTo>
                    <a:cubicBezTo>
                      <a:pt x="4526" y="31568"/>
                      <a:pt x="4669" y="31710"/>
                      <a:pt x="4831" y="31840"/>
                    </a:cubicBezTo>
                    <a:cubicBezTo>
                      <a:pt x="5032" y="32002"/>
                      <a:pt x="5245" y="32144"/>
                      <a:pt x="5458" y="32291"/>
                    </a:cubicBezTo>
                    <a:lnTo>
                      <a:pt x="5668" y="32431"/>
                    </a:lnTo>
                    <a:cubicBezTo>
                      <a:pt x="5998" y="32679"/>
                      <a:pt x="6325" y="32934"/>
                      <a:pt x="6648" y="33187"/>
                    </a:cubicBezTo>
                    <a:lnTo>
                      <a:pt x="6725" y="33245"/>
                    </a:lnTo>
                    <a:cubicBezTo>
                      <a:pt x="6955" y="33423"/>
                      <a:pt x="7193" y="33589"/>
                      <a:pt x="7440" y="33740"/>
                    </a:cubicBezTo>
                    <a:cubicBezTo>
                      <a:pt x="7635" y="33854"/>
                      <a:pt x="7783" y="33939"/>
                      <a:pt x="7923" y="34031"/>
                    </a:cubicBezTo>
                    <a:lnTo>
                      <a:pt x="8039" y="34120"/>
                    </a:lnTo>
                    <a:cubicBezTo>
                      <a:pt x="8205" y="34244"/>
                      <a:pt x="8366" y="34368"/>
                      <a:pt x="8546" y="34479"/>
                    </a:cubicBezTo>
                    <a:cubicBezTo>
                      <a:pt x="8668" y="34552"/>
                      <a:pt x="8788" y="34622"/>
                      <a:pt x="8917" y="34683"/>
                    </a:cubicBezTo>
                    <a:cubicBezTo>
                      <a:pt x="9018" y="34734"/>
                      <a:pt x="9123" y="34777"/>
                      <a:pt x="9230" y="34812"/>
                    </a:cubicBezTo>
                    <a:cubicBezTo>
                      <a:pt x="9234" y="34812"/>
                      <a:pt x="9280" y="34828"/>
                      <a:pt x="9291" y="34828"/>
                    </a:cubicBezTo>
                    <a:lnTo>
                      <a:pt x="9295" y="34828"/>
                    </a:lnTo>
                    <a:cubicBezTo>
                      <a:pt x="9295" y="34824"/>
                      <a:pt x="9295" y="34824"/>
                      <a:pt x="9299" y="34824"/>
                    </a:cubicBezTo>
                    <a:cubicBezTo>
                      <a:pt x="9314" y="34825"/>
                      <a:pt x="9329" y="34829"/>
                      <a:pt x="9344" y="34835"/>
                    </a:cubicBezTo>
                    <a:lnTo>
                      <a:pt x="9511" y="34914"/>
                    </a:lnTo>
                    <a:lnTo>
                      <a:pt x="9622" y="34955"/>
                    </a:lnTo>
                    <a:lnTo>
                      <a:pt x="9758" y="34999"/>
                    </a:lnTo>
                    <a:lnTo>
                      <a:pt x="9754" y="35007"/>
                    </a:lnTo>
                    <a:cubicBezTo>
                      <a:pt x="9904" y="35069"/>
                      <a:pt x="10018" y="35103"/>
                      <a:pt x="10199" y="35107"/>
                    </a:cubicBezTo>
                    <a:cubicBezTo>
                      <a:pt x="10378" y="35107"/>
                      <a:pt x="10566" y="35019"/>
                      <a:pt x="10661" y="34905"/>
                    </a:cubicBezTo>
                    <a:cubicBezTo>
                      <a:pt x="10712" y="34842"/>
                      <a:pt x="10749" y="34801"/>
                      <a:pt x="10767" y="34751"/>
                    </a:cubicBezTo>
                    <a:cubicBezTo>
                      <a:pt x="10800" y="34701"/>
                      <a:pt x="10818" y="34644"/>
                      <a:pt x="10822" y="34585"/>
                    </a:cubicBezTo>
                    <a:cubicBezTo>
                      <a:pt x="10830" y="34534"/>
                      <a:pt x="10834" y="34479"/>
                      <a:pt x="10838" y="34427"/>
                    </a:cubicBezTo>
                    <a:cubicBezTo>
                      <a:pt x="10837" y="34355"/>
                      <a:pt x="10831" y="34284"/>
                      <a:pt x="10818" y="34214"/>
                    </a:cubicBezTo>
                    <a:cubicBezTo>
                      <a:pt x="10793" y="34031"/>
                      <a:pt x="10789" y="33925"/>
                      <a:pt x="10782" y="33818"/>
                    </a:cubicBezTo>
                    <a:lnTo>
                      <a:pt x="10775" y="33663"/>
                    </a:lnTo>
                    <a:cubicBezTo>
                      <a:pt x="10720" y="33006"/>
                      <a:pt x="10657" y="32349"/>
                      <a:pt x="10595" y="31693"/>
                    </a:cubicBezTo>
                    <a:cubicBezTo>
                      <a:pt x="10514" y="30888"/>
                      <a:pt x="10507" y="30085"/>
                      <a:pt x="10503" y="29192"/>
                    </a:cubicBezTo>
                    <a:cubicBezTo>
                      <a:pt x="10499" y="28777"/>
                      <a:pt x="10499" y="28362"/>
                      <a:pt x="10510" y="27951"/>
                    </a:cubicBezTo>
                    <a:cubicBezTo>
                      <a:pt x="10518" y="27667"/>
                      <a:pt x="10529" y="27382"/>
                      <a:pt x="10542" y="27098"/>
                    </a:cubicBezTo>
                    <a:lnTo>
                      <a:pt x="10569" y="26584"/>
                    </a:lnTo>
                    <a:cubicBezTo>
                      <a:pt x="10580" y="26335"/>
                      <a:pt x="10599" y="26085"/>
                      <a:pt x="10620" y="25835"/>
                    </a:cubicBezTo>
                    <a:cubicBezTo>
                      <a:pt x="10621" y="25818"/>
                      <a:pt x="10620" y="25800"/>
                      <a:pt x="10617" y="25782"/>
                    </a:cubicBezTo>
                    <a:cubicBezTo>
                      <a:pt x="10612" y="25782"/>
                      <a:pt x="10612" y="25737"/>
                      <a:pt x="10609" y="25737"/>
                    </a:cubicBezTo>
                    <a:cubicBezTo>
                      <a:pt x="10646" y="25594"/>
                      <a:pt x="10650" y="25535"/>
                      <a:pt x="10652" y="25476"/>
                    </a:cubicBezTo>
                    <a:lnTo>
                      <a:pt x="10652" y="25476"/>
                    </a:lnTo>
                    <a:lnTo>
                      <a:pt x="10650" y="25488"/>
                    </a:lnTo>
                    <a:cubicBezTo>
                      <a:pt x="10648" y="25481"/>
                      <a:pt x="10650" y="25475"/>
                      <a:pt x="10652" y="25469"/>
                    </a:cubicBezTo>
                    <a:cubicBezTo>
                      <a:pt x="10737" y="24588"/>
                      <a:pt x="10840" y="23736"/>
                      <a:pt x="10979" y="22814"/>
                    </a:cubicBezTo>
                    <a:cubicBezTo>
                      <a:pt x="11009" y="22603"/>
                      <a:pt x="11044" y="22389"/>
                      <a:pt x="11077" y="22178"/>
                    </a:cubicBezTo>
                    <a:cubicBezTo>
                      <a:pt x="11121" y="21910"/>
                      <a:pt x="11166" y="21644"/>
                      <a:pt x="11203" y="21376"/>
                    </a:cubicBezTo>
                    <a:lnTo>
                      <a:pt x="11284" y="20826"/>
                    </a:lnTo>
                    <a:cubicBezTo>
                      <a:pt x="11324" y="20554"/>
                      <a:pt x="11369" y="20286"/>
                      <a:pt x="11405" y="20014"/>
                    </a:cubicBezTo>
                    <a:cubicBezTo>
                      <a:pt x="11448" y="19677"/>
                      <a:pt x="11505" y="19340"/>
                      <a:pt x="11556" y="19001"/>
                    </a:cubicBezTo>
                    <a:lnTo>
                      <a:pt x="11610" y="18659"/>
                    </a:lnTo>
                    <a:cubicBezTo>
                      <a:pt x="11695" y="18127"/>
                      <a:pt x="11750" y="17621"/>
                      <a:pt x="11783" y="17117"/>
                    </a:cubicBezTo>
                    <a:lnTo>
                      <a:pt x="11797" y="16857"/>
                    </a:lnTo>
                    <a:lnTo>
                      <a:pt x="11820" y="16472"/>
                    </a:lnTo>
                    <a:cubicBezTo>
                      <a:pt x="11827" y="16214"/>
                      <a:pt x="11818" y="15956"/>
                      <a:pt x="11790" y="15700"/>
                    </a:cubicBezTo>
                    <a:cubicBezTo>
                      <a:pt x="11769" y="15513"/>
                      <a:pt x="11740" y="15324"/>
                      <a:pt x="11684" y="15138"/>
                    </a:cubicBezTo>
                    <a:cubicBezTo>
                      <a:pt x="11614" y="14904"/>
                      <a:pt x="11474" y="14662"/>
                      <a:pt x="11288" y="14457"/>
                    </a:cubicBezTo>
                    <a:cubicBezTo>
                      <a:pt x="11101" y="14250"/>
                      <a:pt x="10868" y="14091"/>
                      <a:pt x="10608" y="13990"/>
                    </a:cubicBezTo>
                    <a:cubicBezTo>
                      <a:pt x="10417" y="13911"/>
                      <a:pt x="10201" y="13869"/>
                      <a:pt x="9958" y="13869"/>
                    </a:cubicBezTo>
                    <a:cubicBezTo>
                      <a:pt x="9831" y="13870"/>
                      <a:pt x="9706" y="13879"/>
                      <a:pt x="9580" y="13899"/>
                    </a:cubicBezTo>
                    <a:cubicBezTo>
                      <a:pt x="9155" y="13962"/>
                      <a:pt x="8710" y="14149"/>
                      <a:pt x="8226" y="14470"/>
                    </a:cubicBezTo>
                    <a:cubicBezTo>
                      <a:pt x="7881" y="14699"/>
                      <a:pt x="7554" y="14977"/>
                      <a:pt x="7164" y="15373"/>
                    </a:cubicBezTo>
                    <a:cubicBezTo>
                      <a:pt x="6872" y="15679"/>
                      <a:pt x="6589" y="15994"/>
                      <a:pt x="6317" y="16321"/>
                    </a:cubicBezTo>
                    <a:cubicBezTo>
                      <a:pt x="6159" y="16505"/>
                      <a:pt x="6001" y="16689"/>
                      <a:pt x="5840" y="16868"/>
                    </a:cubicBezTo>
                    <a:cubicBezTo>
                      <a:pt x="5638" y="17099"/>
                      <a:pt x="5418" y="17338"/>
                      <a:pt x="5167" y="17554"/>
                    </a:cubicBezTo>
                    <a:cubicBezTo>
                      <a:pt x="5121" y="17591"/>
                      <a:pt x="5090" y="17609"/>
                      <a:pt x="5065" y="17627"/>
                    </a:cubicBezTo>
                    <a:cubicBezTo>
                      <a:pt x="5065" y="17619"/>
                      <a:pt x="5064" y="17611"/>
                      <a:pt x="5061" y="17605"/>
                    </a:cubicBezTo>
                    <a:lnTo>
                      <a:pt x="5061" y="17627"/>
                    </a:lnTo>
                    <a:lnTo>
                      <a:pt x="5057" y="17631"/>
                    </a:lnTo>
                    <a:cubicBezTo>
                      <a:pt x="5047" y="17428"/>
                      <a:pt x="5032" y="17223"/>
                      <a:pt x="5021" y="17014"/>
                    </a:cubicBezTo>
                    <a:cubicBezTo>
                      <a:pt x="5013" y="16783"/>
                      <a:pt x="5032" y="16543"/>
                      <a:pt x="5049" y="16309"/>
                    </a:cubicBezTo>
                    <a:lnTo>
                      <a:pt x="5095" y="15942"/>
                    </a:lnTo>
                    <a:cubicBezTo>
                      <a:pt x="5102" y="15839"/>
                      <a:pt x="5128" y="15741"/>
                      <a:pt x="5150" y="15637"/>
                    </a:cubicBezTo>
                    <a:lnTo>
                      <a:pt x="5183" y="15498"/>
                    </a:lnTo>
                    <a:cubicBezTo>
                      <a:pt x="5226" y="15252"/>
                      <a:pt x="5299" y="15010"/>
                      <a:pt x="5373" y="14772"/>
                    </a:cubicBezTo>
                    <a:lnTo>
                      <a:pt x="5443" y="14537"/>
                    </a:lnTo>
                    <a:cubicBezTo>
                      <a:pt x="5607" y="13971"/>
                      <a:pt x="5798" y="13413"/>
                      <a:pt x="5997" y="12856"/>
                    </a:cubicBezTo>
                    <a:cubicBezTo>
                      <a:pt x="6129" y="12511"/>
                      <a:pt x="6265" y="12164"/>
                      <a:pt x="6405" y="11823"/>
                    </a:cubicBezTo>
                    <a:cubicBezTo>
                      <a:pt x="6526" y="11541"/>
                      <a:pt x="6665" y="11262"/>
                      <a:pt x="6805" y="10984"/>
                    </a:cubicBezTo>
                    <a:lnTo>
                      <a:pt x="6903" y="10785"/>
                    </a:lnTo>
                    <a:cubicBezTo>
                      <a:pt x="7238" y="10127"/>
                      <a:pt x="7597" y="9425"/>
                      <a:pt x="7989" y="8755"/>
                    </a:cubicBezTo>
                    <a:cubicBezTo>
                      <a:pt x="8397" y="8068"/>
                      <a:pt x="8801" y="7437"/>
                      <a:pt x="9219" y="6828"/>
                    </a:cubicBezTo>
                    <a:lnTo>
                      <a:pt x="9553" y="6343"/>
                    </a:lnTo>
                    <a:cubicBezTo>
                      <a:pt x="9884" y="5858"/>
                      <a:pt x="10214" y="5374"/>
                      <a:pt x="10561" y="4893"/>
                    </a:cubicBezTo>
                    <a:cubicBezTo>
                      <a:pt x="11225" y="3982"/>
                      <a:pt x="12105" y="2775"/>
                      <a:pt x="13177" y="1824"/>
                    </a:cubicBezTo>
                    <a:cubicBezTo>
                      <a:pt x="13728" y="1373"/>
                      <a:pt x="14337" y="910"/>
                      <a:pt x="14957" y="451"/>
                    </a:cubicBezTo>
                    <a:cubicBezTo>
                      <a:pt x="15068" y="371"/>
                      <a:pt x="15101" y="227"/>
                      <a:pt x="15030" y="118"/>
                    </a:cubicBezTo>
                    <a:cubicBezTo>
                      <a:pt x="14994" y="48"/>
                      <a:pt x="14906" y="0"/>
                      <a:pt x="14818" y="0"/>
                    </a:cubicBezTo>
                    <a:close/>
                  </a:path>
                </a:pathLst>
              </a:custGeom>
              <a:solidFill>
                <a:srgbClr val="F8DB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7" name="Google Shape;1691;p43"/>
              <p:cNvSpPr/>
              <p:nvPr/>
            </p:nvSpPr>
            <p:spPr>
              <a:xfrm>
                <a:off x="2769850" y="1553325"/>
                <a:ext cx="1720150" cy="1244650"/>
              </a:xfrm>
              <a:custGeom>
                <a:avLst/>
                <a:gdLst/>
                <a:ahLst/>
                <a:cxnLst/>
                <a:rect l="l" t="t" r="r" b="b"/>
                <a:pathLst>
                  <a:path w="68806" h="49786" extrusionOk="0">
                    <a:moveTo>
                      <a:pt x="6710" y="0"/>
                    </a:moveTo>
                    <a:cubicBezTo>
                      <a:pt x="6525" y="0"/>
                      <a:pt x="6345" y="21"/>
                      <a:pt x="6160" y="43"/>
                    </a:cubicBezTo>
                    <a:lnTo>
                      <a:pt x="6374" y="39"/>
                    </a:lnTo>
                    <a:lnTo>
                      <a:pt x="6374" y="39"/>
                    </a:lnTo>
                    <a:cubicBezTo>
                      <a:pt x="6045" y="54"/>
                      <a:pt x="5717" y="89"/>
                      <a:pt x="5394" y="148"/>
                    </a:cubicBezTo>
                    <a:cubicBezTo>
                      <a:pt x="5213" y="177"/>
                      <a:pt x="5044" y="235"/>
                      <a:pt x="4873" y="294"/>
                    </a:cubicBezTo>
                    <a:cubicBezTo>
                      <a:pt x="4717" y="349"/>
                      <a:pt x="4621" y="379"/>
                      <a:pt x="4525" y="409"/>
                    </a:cubicBezTo>
                    <a:lnTo>
                      <a:pt x="4291" y="481"/>
                    </a:lnTo>
                    <a:cubicBezTo>
                      <a:pt x="4177" y="520"/>
                      <a:pt x="4062" y="564"/>
                      <a:pt x="3949" y="605"/>
                    </a:cubicBezTo>
                    <a:lnTo>
                      <a:pt x="3767" y="673"/>
                    </a:lnTo>
                    <a:lnTo>
                      <a:pt x="3502" y="765"/>
                    </a:lnTo>
                    <a:cubicBezTo>
                      <a:pt x="3222" y="862"/>
                      <a:pt x="2945" y="958"/>
                      <a:pt x="2678" y="1092"/>
                    </a:cubicBezTo>
                    <a:cubicBezTo>
                      <a:pt x="2428" y="1220"/>
                      <a:pt x="2172" y="1370"/>
                      <a:pt x="1992" y="1586"/>
                    </a:cubicBezTo>
                    <a:cubicBezTo>
                      <a:pt x="1775" y="1842"/>
                      <a:pt x="1579" y="2117"/>
                      <a:pt x="1407" y="2407"/>
                    </a:cubicBezTo>
                    <a:cubicBezTo>
                      <a:pt x="1346" y="2511"/>
                      <a:pt x="1313" y="2630"/>
                      <a:pt x="1314" y="2752"/>
                    </a:cubicBezTo>
                    <a:cubicBezTo>
                      <a:pt x="1211" y="2792"/>
                      <a:pt x="1111" y="2837"/>
                      <a:pt x="1011" y="2887"/>
                    </a:cubicBezTo>
                    <a:cubicBezTo>
                      <a:pt x="835" y="2975"/>
                      <a:pt x="665" y="3068"/>
                      <a:pt x="507" y="3190"/>
                    </a:cubicBezTo>
                    <a:cubicBezTo>
                      <a:pt x="369" y="3296"/>
                      <a:pt x="257" y="3425"/>
                      <a:pt x="144" y="3556"/>
                    </a:cubicBezTo>
                    <a:cubicBezTo>
                      <a:pt x="5" y="3721"/>
                      <a:pt x="1" y="3896"/>
                      <a:pt x="113" y="4011"/>
                    </a:cubicBezTo>
                    <a:cubicBezTo>
                      <a:pt x="172" y="4071"/>
                      <a:pt x="253" y="4106"/>
                      <a:pt x="337" y="4106"/>
                    </a:cubicBezTo>
                    <a:cubicBezTo>
                      <a:pt x="339" y="4106"/>
                      <a:pt x="340" y="4106"/>
                      <a:pt x="342" y="4106"/>
                    </a:cubicBezTo>
                    <a:cubicBezTo>
                      <a:pt x="345" y="4106"/>
                      <a:pt x="348" y="4106"/>
                      <a:pt x="351" y="4106"/>
                    </a:cubicBezTo>
                    <a:cubicBezTo>
                      <a:pt x="423" y="4106"/>
                      <a:pt x="493" y="4075"/>
                      <a:pt x="542" y="4021"/>
                    </a:cubicBezTo>
                    <a:cubicBezTo>
                      <a:pt x="656" y="3891"/>
                      <a:pt x="742" y="3789"/>
                      <a:pt x="845" y="3700"/>
                    </a:cubicBezTo>
                    <a:cubicBezTo>
                      <a:pt x="1036" y="3565"/>
                      <a:pt x="1253" y="3476"/>
                      <a:pt x="1478" y="3389"/>
                    </a:cubicBezTo>
                    <a:lnTo>
                      <a:pt x="1602" y="3344"/>
                    </a:lnTo>
                    <a:cubicBezTo>
                      <a:pt x="1765" y="3362"/>
                      <a:pt x="1871" y="3386"/>
                      <a:pt x="1975" y="3386"/>
                    </a:cubicBezTo>
                    <a:cubicBezTo>
                      <a:pt x="2145" y="3386"/>
                      <a:pt x="2295" y="3323"/>
                      <a:pt x="2399" y="3207"/>
                    </a:cubicBezTo>
                    <a:lnTo>
                      <a:pt x="2500" y="3079"/>
                    </a:lnTo>
                    <a:lnTo>
                      <a:pt x="2500" y="3089"/>
                    </a:lnTo>
                    <a:cubicBezTo>
                      <a:pt x="2683" y="3053"/>
                      <a:pt x="2871" y="3030"/>
                      <a:pt x="3057" y="3008"/>
                    </a:cubicBezTo>
                    <a:cubicBezTo>
                      <a:pt x="3355" y="2983"/>
                      <a:pt x="3652" y="2972"/>
                      <a:pt x="3947" y="2972"/>
                    </a:cubicBezTo>
                    <a:cubicBezTo>
                      <a:pt x="4423" y="2972"/>
                      <a:pt x="4898" y="3005"/>
                      <a:pt x="5368" y="3073"/>
                    </a:cubicBezTo>
                    <a:cubicBezTo>
                      <a:pt x="5665" y="3132"/>
                      <a:pt x="5954" y="3221"/>
                      <a:pt x="6232" y="3338"/>
                    </a:cubicBezTo>
                    <a:cubicBezTo>
                      <a:pt x="6566" y="3505"/>
                      <a:pt x="6809" y="3651"/>
                      <a:pt x="7022" y="3813"/>
                    </a:cubicBezTo>
                    <a:cubicBezTo>
                      <a:pt x="7247" y="4006"/>
                      <a:pt x="7452" y="4217"/>
                      <a:pt x="7638" y="4447"/>
                    </a:cubicBezTo>
                    <a:cubicBezTo>
                      <a:pt x="7958" y="4908"/>
                      <a:pt x="8181" y="5407"/>
                      <a:pt x="8375" y="5876"/>
                    </a:cubicBezTo>
                    <a:cubicBezTo>
                      <a:pt x="8476" y="6160"/>
                      <a:pt x="8587" y="6501"/>
                      <a:pt x="8643" y="6880"/>
                    </a:cubicBezTo>
                    <a:cubicBezTo>
                      <a:pt x="8666" y="7272"/>
                      <a:pt x="8648" y="7676"/>
                      <a:pt x="8627" y="8057"/>
                    </a:cubicBezTo>
                    <a:cubicBezTo>
                      <a:pt x="8601" y="8489"/>
                      <a:pt x="8593" y="8920"/>
                      <a:pt x="8609" y="9354"/>
                    </a:cubicBezTo>
                    <a:cubicBezTo>
                      <a:pt x="8642" y="10312"/>
                      <a:pt x="8754" y="11267"/>
                      <a:pt x="8946" y="12207"/>
                    </a:cubicBezTo>
                    <a:cubicBezTo>
                      <a:pt x="9027" y="12603"/>
                      <a:pt x="9127" y="13098"/>
                      <a:pt x="9299" y="13551"/>
                    </a:cubicBezTo>
                    <a:cubicBezTo>
                      <a:pt x="9484" y="14032"/>
                      <a:pt x="9686" y="14507"/>
                      <a:pt x="9898" y="14973"/>
                    </a:cubicBezTo>
                    <a:cubicBezTo>
                      <a:pt x="9954" y="15091"/>
                      <a:pt x="10009" y="15209"/>
                      <a:pt x="10070" y="15319"/>
                    </a:cubicBezTo>
                    <a:cubicBezTo>
                      <a:pt x="10182" y="15528"/>
                      <a:pt x="10331" y="15720"/>
                      <a:pt x="10478" y="15909"/>
                    </a:cubicBezTo>
                    <a:lnTo>
                      <a:pt x="10620" y="16091"/>
                    </a:lnTo>
                    <a:cubicBezTo>
                      <a:pt x="10813" y="16345"/>
                      <a:pt x="11020" y="16594"/>
                      <a:pt x="11225" y="16844"/>
                    </a:cubicBezTo>
                    <a:lnTo>
                      <a:pt x="11417" y="17085"/>
                    </a:lnTo>
                    <a:cubicBezTo>
                      <a:pt x="11750" y="17507"/>
                      <a:pt x="12095" y="17944"/>
                      <a:pt x="12548" y="18260"/>
                    </a:cubicBezTo>
                    <a:cubicBezTo>
                      <a:pt x="12648" y="18327"/>
                      <a:pt x="12765" y="18379"/>
                      <a:pt x="12877" y="18430"/>
                    </a:cubicBezTo>
                    <a:cubicBezTo>
                      <a:pt x="13101" y="18532"/>
                      <a:pt x="13243" y="18595"/>
                      <a:pt x="13395" y="18649"/>
                    </a:cubicBezTo>
                    <a:cubicBezTo>
                      <a:pt x="13620" y="18732"/>
                      <a:pt x="13875" y="18757"/>
                      <a:pt x="14097" y="18774"/>
                    </a:cubicBezTo>
                    <a:cubicBezTo>
                      <a:pt x="14222" y="18787"/>
                      <a:pt x="14346" y="18792"/>
                      <a:pt x="14471" y="18792"/>
                    </a:cubicBezTo>
                    <a:cubicBezTo>
                      <a:pt x="14484" y="18792"/>
                      <a:pt x="14498" y="18792"/>
                      <a:pt x="14511" y="18792"/>
                    </a:cubicBezTo>
                    <a:cubicBezTo>
                      <a:pt x="14635" y="18792"/>
                      <a:pt x="14757" y="18789"/>
                      <a:pt x="14880" y="18785"/>
                    </a:cubicBezTo>
                    <a:cubicBezTo>
                      <a:pt x="15042" y="18782"/>
                      <a:pt x="15207" y="18778"/>
                      <a:pt x="15369" y="18778"/>
                    </a:cubicBezTo>
                    <a:cubicBezTo>
                      <a:pt x="15676" y="18784"/>
                      <a:pt x="15986" y="18805"/>
                      <a:pt x="16292" y="18826"/>
                    </a:cubicBezTo>
                    <a:lnTo>
                      <a:pt x="16557" y="18844"/>
                    </a:lnTo>
                    <a:cubicBezTo>
                      <a:pt x="16969" y="18870"/>
                      <a:pt x="17379" y="18889"/>
                      <a:pt x="17791" y="18891"/>
                    </a:cubicBezTo>
                    <a:cubicBezTo>
                      <a:pt x="18221" y="18894"/>
                      <a:pt x="18651" y="18919"/>
                      <a:pt x="19079" y="18966"/>
                    </a:cubicBezTo>
                    <a:cubicBezTo>
                      <a:pt x="19534" y="19017"/>
                      <a:pt x="19993" y="19068"/>
                      <a:pt x="20451" y="19102"/>
                    </a:cubicBezTo>
                    <a:cubicBezTo>
                      <a:pt x="20914" y="19134"/>
                      <a:pt x="21373" y="19167"/>
                      <a:pt x="21836" y="19208"/>
                    </a:cubicBezTo>
                    <a:cubicBezTo>
                      <a:pt x="22224" y="19244"/>
                      <a:pt x="22610" y="19299"/>
                      <a:pt x="22998" y="19362"/>
                    </a:cubicBezTo>
                    <a:cubicBezTo>
                      <a:pt x="23654" y="19477"/>
                      <a:pt x="24312" y="19640"/>
                      <a:pt x="24947" y="19800"/>
                    </a:cubicBezTo>
                    <a:lnTo>
                      <a:pt x="25538" y="19945"/>
                    </a:lnTo>
                    <a:lnTo>
                      <a:pt x="25772" y="20005"/>
                    </a:lnTo>
                    <a:cubicBezTo>
                      <a:pt x="26107" y="20087"/>
                      <a:pt x="26440" y="20171"/>
                      <a:pt x="26775" y="20246"/>
                    </a:cubicBezTo>
                    <a:cubicBezTo>
                      <a:pt x="27209" y="20338"/>
                      <a:pt x="27635" y="20438"/>
                      <a:pt x="28064" y="20540"/>
                    </a:cubicBezTo>
                    <a:cubicBezTo>
                      <a:pt x="28892" y="20745"/>
                      <a:pt x="29670" y="21017"/>
                      <a:pt x="30598" y="21352"/>
                    </a:cubicBezTo>
                    <a:cubicBezTo>
                      <a:pt x="31295" y="21601"/>
                      <a:pt x="32083" y="21888"/>
                      <a:pt x="32835" y="22217"/>
                    </a:cubicBezTo>
                    <a:cubicBezTo>
                      <a:pt x="33844" y="22686"/>
                      <a:pt x="34578" y="23106"/>
                      <a:pt x="35216" y="23578"/>
                    </a:cubicBezTo>
                    <a:cubicBezTo>
                      <a:pt x="35528" y="23842"/>
                      <a:pt x="35932" y="24200"/>
                      <a:pt x="36271" y="24618"/>
                    </a:cubicBezTo>
                    <a:cubicBezTo>
                      <a:pt x="36384" y="24796"/>
                      <a:pt x="36481" y="24984"/>
                      <a:pt x="36559" y="25182"/>
                    </a:cubicBezTo>
                    <a:cubicBezTo>
                      <a:pt x="36587" y="25407"/>
                      <a:pt x="36580" y="25537"/>
                      <a:pt x="36566" y="25669"/>
                    </a:cubicBezTo>
                    <a:cubicBezTo>
                      <a:pt x="36506" y="25934"/>
                      <a:pt x="36426" y="26194"/>
                      <a:pt x="36329" y="26447"/>
                    </a:cubicBezTo>
                    <a:cubicBezTo>
                      <a:pt x="36231" y="26637"/>
                      <a:pt x="36106" y="26808"/>
                      <a:pt x="35975" y="26977"/>
                    </a:cubicBezTo>
                    <a:cubicBezTo>
                      <a:pt x="35792" y="27190"/>
                      <a:pt x="35583" y="27381"/>
                      <a:pt x="35374" y="27570"/>
                    </a:cubicBezTo>
                    <a:cubicBezTo>
                      <a:pt x="35223" y="27707"/>
                      <a:pt x="35078" y="27854"/>
                      <a:pt x="34935" y="27998"/>
                    </a:cubicBezTo>
                    <a:lnTo>
                      <a:pt x="34848" y="28085"/>
                    </a:lnTo>
                    <a:cubicBezTo>
                      <a:pt x="34536" y="28400"/>
                      <a:pt x="34218" y="28701"/>
                      <a:pt x="33890" y="28994"/>
                    </a:cubicBezTo>
                    <a:cubicBezTo>
                      <a:pt x="33527" y="29326"/>
                      <a:pt x="33163" y="29657"/>
                      <a:pt x="32808" y="29997"/>
                    </a:cubicBezTo>
                    <a:cubicBezTo>
                      <a:pt x="32473" y="30315"/>
                      <a:pt x="32140" y="30702"/>
                      <a:pt x="31818" y="31147"/>
                    </a:cubicBezTo>
                    <a:cubicBezTo>
                      <a:pt x="31345" y="31811"/>
                      <a:pt x="30758" y="32701"/>
                      <a:pt x="30415" y="33712"/>
                    </a:cubicBezTo>
                    <a:cubicBezTo>
                      <a:pt x="30275" y="34122"/>
                      <a:pt x="30191" y="34582"/>
                      <a:pt x="30158" y="35121"/>
                    </a:cubicBezTo>
                    <a:cubicBezTo>
                      <a:pt x="30130" y="35560"/>
                      <a:pt x="30137" y="36001"/>
                      <a:pt x="30175" y="36440"/>
                    </a:cubicBezTo>
                    <a:cubicBezTo>
                      <a:pt x="30202" y="36720"/>
                      <a:pt x="30231" y="36996"/>
                      <a:pt x="30268" y="37273"/>
                    </a:cubicBezTo>
                    <a:cubicBezTo>
                      <a:pt x="30321" y="37658"/>
                      <a:pt x="30472" y="38020"/>
                      <a:pt x="30610" y="38326"/>
                    </a:cubicBezTo>
                    <a:cubicBezTo>
                      <a:pt x="30810" y="38770"/>
                      <a:pt x="31065" y="39187"/>
                      <a:pt x="31367" y="39568"/>
                    </a:cubicBezTo>
                    <a:cubicBezTo>
                      <a:pt x="31653" y="39923"/>
                      <a:pt x="31988" y="40200"/>
                      <a:pt x="32362" y="40393"/>
                    </a:cubicBezTo>
                    <a:cubicBezTo>
                      <a:pt x="32846" y="40640"/>
                      <a:pt x="33451" y="40781"/>
                      <a:pt x="34114" y="40801"/>
                    </a:cubicBezTo>
                    <a:cubicBezTo>
                      <a:pt x="34231" y="40806"/>
                      <a:pt x="34349" y="40808"/>
                      <a:pt x="34465" y="40808"/>
                    </a:cubicBezTo>
                    <a:cubicBezTo>
                      <a:pt x="35238" y="40808"/>
                      <a:pt x="36060" y="40724"/>
                      <a:pt x="36982" y="40553"/>
                    </a:cubicBezTo>
                    <a:cubicBezTo>
                      <a:pt x="37503" y="40456"/>
                      <a:pt x="37991" y="40240"/>
                      <a:pt x="38357" y="40062"/>
                    </a:cubicBezTo>
                    <a:cubicBezTo>
                      <a:pt x="38818" y="39841"/>
                      <a:pt x="39200" y="39645"/>
                      <a:pt x="39560" y="39402"/>
                    </a:cubicBezTo>
                    <a:cubicBezTo>
                      <a:pt x="39902" y="39171"/>
                      <a:pt x="40232" y="38924"/>
                      <a:pt x="40562" y="38678"/>
                    </a:cubicBezTo>
                    <a:lnTo>
                      <a:pt x="40799" y="38502"/>
                    </a:lnTo>
                    <a:cubicBezTo>
                      <a:pt x="41080" y="38303"/>
                      <a:pt x="41419" y="38078"/>
                      <a:pt x="41785" y="37911"/>
                    </a:cubicBezTo>
                    <a:cubicBezTo>
                      <a:pt x="42144" y="37750"/>
                      <a:pt x="42517" y="37596"/>
                      <a:pt x="42887" y="37449"/>
                    </a:cubicBezTo>
                    <a:cubicBezTo>
                      <a:pt x="43394" y="37270"/>
                      <a:pt x="43892" y="37100"/>
                      <a:pt x="44408" y="37020"/>
                    </a:cubicBezTo>
                    <a:cubicBezTo>
                      <a:pt x="44565" y="37009"/>
                      <a:pt x="44722" y="37001"/>
                      <a:pt x="44880" y="37001"/>
                    </a:cubicBezTo>
                    <a:cubicBezTo>
                      <a:pt x="45051" y="37001"/>
                      <a:pt x="45228" y="37024"/>
                      <a:pt x="45397" y="37049"/>
                    </a:cubicBezTo>
                    <a:cubicBezTo>
                      <a:pt x="45676" y="37107"/>
                      <a:pt x="46003" y="37177"/>
                      <a:pt x="46308" y="37292"/>
                    </a:cubicBezTo>
                    <a:cubicBezTo>
                      <a:pt x="46543" y="37413"/>
                      <a:pt x="46750" y="37566"/>
                      <a:pt x="46938" y="37712"/>
                    </a:cubicBezTo>
                    <a:cubicBezTo>
                      <a:pt x="47327" y="38049"/>
                      <a:pt x="47687" y="38436"/>
                      <a:pt x="48037" y="38896"/>
                    </a:cubicBezTo>
                    <a:cubicBezTo>
                      <a:pt x="48220" y="39151"/>
                      <a:pt x="48386" y="39419"/>
                      <a:pt x="48531" y="39699"/>
                    </a:cubicBezTo>
                    <a:cubicBezTo>
                      <a:pt x="48682" y="40000"/>
                      <a:pt x="48818" y="40311"/>
                      <a:pt x="48942" y="40623"/>
                    </a:cubicBezTo>
                    <a:cubicBezTo>
                      <a:pt x="49164" y="41249"/>
                      <a:pt x="49334" y="41904"/>
                      <a:pt x="49501" y="42538"/>
                    </a:cubicBezTo>
                    <a:lnTo>
                      <a:pt x="49606" y="42937"/>
                    </a:lnTo>
                    <a:cubicBezTo>
                      <a:pt x="49701" y="43312"/>
                      <a:pt x="49794" y="43684"/>
                      <a:pt x="49856" y="44065"/>
                    </a:cubicBezTo>
                    <a:cubicBezTo>
                      <a:pt x="49911" y="44410"/>
                      <a:pt x="49954" y="44761"/>
                      <a:pt x="49992" y="45110"/>
                    </a:cubicBezTo>
                    <a:cubicBezTo>
                      <a:pt x="50043" y="45668"/>
                      <a:pt x="50099" y="46401"/>
                      <a:pt x="50075" y="47131"/>
                    </a:cubicBezTo>
                    <a:lnTo>
                      <a:pt x="50060" y="47498"/>
                    </a:lnTo>
                    <a:cubicBezTo>
                      <a:pt x="50052" y="47679"/>
                      <a:pt x="50043" y="47860"/>
                      <a:pt x="50039" y="48042"/>
                    </a:cubicBezTo>
                    <a:cubicBezTo>
                      <a:pt x="50037" y="48265"/>
                      <a:pt x="50022" y="48488"/>
                      <a:pt x="49992" y="48710"/>
                    </a:cubicBezTo>
                    <a:lnTo>
                      <a:pt x="49967" y="48841"/>
                    </a:lnTo>
                    <a:cubicBezTo>
                      <a:pt x="49951" y="48930"/>
                      <a:pt x="49935" y="49017"/>
                      <a:pt x="49925" y="49106"/>
                    </a:cubicBezTo>
                    <a:cubicBezTo>
                      <a:pt x="49883" y="49400"/>
                      <a:pt x="50133" y="49681"/>
                      <a:pt x="50390" y="49758"/>
                    </a:cubicBezTo>
                    <a:cubicBezTo>
                      <a:pt x="50448" y="49777"/>
                      <a:pt x="50507" y="49786"/>
                      <a:pt x="50567" y="49786"/>
                    </a:cubicBezTo>
                    <a:cubicBezTo>
                      <a:pt x="50571" y="49786"/>
                      <a:pt x="50575" y="49786"/>
                      <a:pt x="50579" y="49786"/>
                    </a:cubicBezTo>
                    <a:cubicBezTo>
                      <a:pt x="50709" y="49786"/>
                      <a:pt x="50839" y="49749"/>
                      <a:pt x="50950" y="49680"/>
                    </a:cubicBezTo>
                    <a:cubicBezTo>
                      <a:pt x="51108" y="49706"/>
                      <a:pt x="51267" y="49722"/>
                      <a:pt x="51428" y="49726"/>
                    </a:cubicBezTo>
                    <a:lnTo>
                      <a:pt x="51465" y="49726"/>
                    </a:lnTo>
                    <a:cubicBezTo>
                      <a:pt x="51632" y="49726"/>
                      <a:pt x="51798" y="49714"/>
                      <a:pt x="51963" y="49693"/>
                    </a:cubicBezTo>
                    <a:lnTo>
                      <a:pt x="52109" y="49677"/>
                    </a:lnTo>
                    <a:cubicBezTo>
                      <a:pt x="52292" y="49656"/>
                      <a:pt x="52474" y="49625"/>
                      <a:pt x="52658" y="49594"/>
                    </a:cubicBezTo>
                    <a:cubicBezTo>
                      <a:pt x="52822" y="49565"/>
                      <a:pt x="52987" y="49536"/>
                      <a:pt x="53151" y="49517"/>
                    </a:cubicBezTo>
                    <a:cubicBezTo>
                      <a:pt x="53393" y="49493"/>
                      <a:pt x="53640" y="49473"/>
                      <a:pt x="53883" y="49473"/>
                    </a:cubicBezTo>
                    <a:lnTo>
                      <a:pt x="53994" y="49476"/>
                    </a:lnTo>
                    <a:cubicBezTo>
                      <a:pt x="54215" y="49481"/>
                      <a:pt x="54435" y="49501"/>
                      <a:pt x="54653" y="49534"/>
                    </a:cubicBezTo>
                    <a:lnTo>
                      <a:pt x="54989" y="49600"/>
                    </a:lnTo>
                    <a:cubicBezTo>
                      <a:pt x="55155" y="49634"/>
                      <a:pt x="55323" y="49668"/>
                      <a:pt x="55491" y="49696"/>
                    </a:cubicBezTo>
                    <a:cubicBezTo>
                      <a:pt x="55598" y="49710"/>
                      <a:pt x="55705" y="49718"/>
                      <a:pt x="55813" y="49718"/>
                    </a:cubicBezTo>
                    <a:cubicBezTo>
                      <a:pt x="55821" y="49718"/>
                      <a:pt x="55829" y="49718"/>
                      <a:pt x="55838" y="49718"/>
                    </a:cubicBezTo>
                    <a:cubicBezTo>
                      <a:pt x="55847" y="49718"/>
                      <a:pt x="55856" y="49718"/>
                      <a:pt x="55865" y="49718"/>
                    </a:cubicBezTo>
                    <a:cubicBezTo>
                      <a:pt x="55964" y="49718"/>
                      <a:pt x="56064" y="49724"/>
                      <a:pt x="56162" y="49736"/>
                    </a:cubicBezTo>
                    <a:cubicBezTo>
                      <a:pt x="56298" y="49756"/>
                      <a:pt x="56434" y="49766"/>
                      <a:pt x="56571" y="49768"/>
                    </a:cubicBezTo>
                    <a:cubicBezTo>
                      <a:pt x="56703" y="49766"/>
                      <a:pt x="56745" y="49766"/>
                      <a:pt x="56785" y="49762"/>
                    </a:cubicBezTo>
                    <a:cubicBezTo>
                      <a:pt x="57018" y="49753"/>
                      <a:pt x="57174" y="49705"/>
                      <a:pt x="57365" y="49622"/>
                    </a:cubicBezTo>
                    <a:cubicBezTo>
                      <a:pt x="57634" y="49502"/>
                      <a:pt x="57851" y="49264"/>
                      <a:pt x="58044" y="49055"/>
                    </a:cubicBezTo>
                    <a:lnTo>
                      <a:pt x="58324" y="48744"/>
                    </a:lnTo>
                    <a:cubicBezTo>
                      <a:pt x="58510" y="48536"/>
                      <a:pt x="58695" y="48328"/>
                      <a:pt x="58890" y="48130"/>
                    </a:cubicBezTo>
                    <a:lnTo>
                      <a:pt x="59081" y="47939"/>
                    </a:lnTo>
                    <a:cubicBezTo>
                      <a:pt x="59166" y="47854"/>
                      <a:pt x="59251" y="47770"/>
                      <a:pt x="59336" y="47682"/>
                    </a:cubicBezTo>
                    <a:cubicBezTo>
                      <a:pt x="59460" y="47552"/>
                      <a:pt x="59571" y="47414"/>
                      <a:pt x="59682" y="47275"/>
                    </a:cubicBezTo>
                    <a:lnTo>
                      <a:pt x="59762" y="47175"/>
                    </a:lnTo>
                    <a:lnTo>
                      <a:pt x="60009" y="46869"/>
                    </a:lnTo>
                    <a:lnTo>
                      <a:pt x="60647" y="46081"/>
                    </a:lnTo>
                    <a:cubicBezTo>
                      <a:pt x="60911" y="45754"/>
                      <a:pt x="61193" y="45401"/>
                      <a:pt x="61465" y="45046"/>
                    </a:cubicBezTo>
                    <a:cubicBezTo>
                      <a:pt x="61737" y="44689"/>
                      <a:pt x="61965" y="44318"/>
                      <a:pt x="62174" y="43969"/>
                    </a:cubicBezTo>
                    <a:cubicBezTo>
                      <a:pt x="62401" y="43592"/>
                      <a:pt x="62635" y="43221"/>
                      <a:pt x="62893" y="42865"/>
                    </a:cubicBezTo>
                    <a:cubicBezTo>
                      <a:pt x="62971" y="42759"/>
                      <a:pt x="63054" y="42656"/>
                      <a:pt x="63135" y="42553"/>
                    </a:cubicBezTo>
                    <a:lnTo>
                      <a:pt x="63224" y="42443"/>
                    </a:lnTo>
                    <a:cubicBezTo>
                      <a:pt x="63364" y="42259"/>
                      <a:pt x="63485" y="42064"/>
                      <a:pt x="63605" y="41865"/>
                    </a:cubicBezTo>
                    <a:cubicBezTo>
                      <a:pt x="64039" y="41138"/>
                      <a:pt x="64468" y="40341"/>
                      <a:pt x="64917" y="39423"/>
                    </a:cubicBezTo>
                    <a:lnTo>
                      <a:pt x="65088" y="39077"/>
                    </a:lnTo>
                    <a:cubicBezTo>
                      <a:pt x="65234" y="38777"/>
                      <a:pt x="65381" y="38477"/>
                      <a:pt x="65538" y="38183"/>
                    </a:cubicBezTo>
                    <a:cubicBezTo>
                      <a:pt x="65679" y="37915"/>
                      <a:pt x="65830" y="37649"/>
                      <a:pt x="65981" y="37384"/>
                    </a:cubicBezTo>
                    <a:lnTo>
                      <a:pt x="66080" y="37210"/>
                    </a:lnTo>
                    <a:cubicBezTo>
                      <a:pt x="66277" y="36865"/>
                      <a:pt x="66436" y="36482"/>
                      <a:pt x="66589" y="36114"/>
                    </a:cubicBezTo>
                    <a:lnTo>
                      <a:pt x="66687" y="35880"/>
                    </a:lnTo>
                    <a:cubicBezTo>
                      <a:pt x="66859" y="35470"/>
                      <a:pt x="66989" y="35062"/>
                      <a:pt x="67091" y="34716"/>
                    </a:cubicBezTo>
                    <a:cubicBezTo>
                      <a:pt x="67326" y="33909"/>
                      <a:pt x="67543" y="33053"/>
                      <a:pt x="67756" y="32095"/>
                    </a:cubicBezTo>
                    <a:lnTo>
                      <a:pt x="68017" y="30909"/>
                    </a:lnTo>
                    <a:cubicBezTo>
                      <a:pt x="68127" y="30421"/>
                      <a:pt x="68236" y="29932"/>
                      <a:pt x="68340" y="29444"/>
                    </a:cubicBezTo>
                    <a:cubicBezTo>
                      <a:pt x="68539" y="28531"/>
                      <a:pt x="68638" y="27613"/>
                      <a:pt x="68710" y="26837"/>
                    </a:cubicBezTo>
                    <a:lnTo>
                      <a:pt x="68731" y="26621"/>
                    </a:lnTo>
                    <a:cubicBezTo>
                      <a:pt x="68761" y="26288"/>
                      <a:pt x="68793" y="25957"/>
                      <a:pt x="68798" y="25620"/>
                    </a:cubicBezTo>
                    <a:cubicBezTo>
                      <a:pt x="68806" y="25169"/>
                      <a:pt x="68802" y="24714"/>
                      <a:pt x="68780" y="24265"/>
                    </a:cubicBezTo>
                    <a:cubicBezTo>
                      <a:pt x="68757" y="23813"/>
                      <a:pt x="68729" y="23358"/>
                      <a:pt x="68688" y="22906"/>
                    </a:cubicBezTo>
                    <a:cubicBezTo>
                      <a:pt x="68650" y="22505"/>
                      <a:pt x="68590" y="22102"/>
                      <a:pt x="68532" y="21702"/>
                    </a:cubicBezTo>
                    <a:lnTo>
                      <a:pt x="68493" y="21442"/>
                    </a:lnTo>
                    <a:cubicBezTo>
                      <a:pt x="68429" y="20967"/>
                      <a:pt x="68275" y="20514"/>
                      <a:pt x="68118" y="20093"/>
                    </a:cubicBezTo>
                    <a:cubicBezTo>
                      <a:pt x="67953" y="19648"/>
                      <a:pt x="67785" y="19204"/>
                      <a:pt x="67598" y="18767"/>
                    </a:cubicBezTo>
                    <a:lnTo>
                      <a:pt x="67518" y="18584"/>
                    </a:lnTo>
                    <a:cubicBezTo>
                      <a:pt x="67226" y="17908"/>
                      <a:pt x="66925" y="17209"/>
                      <a:pt x="66395" y="16678"/>
                    </a:cubicBezTo>
                    <a:cubicBezTo>
                      <a:pt x="66324" y="16608"/>
                      <a:pt x="66249" y="16542"/>
                      <a:pt x="66174" y="16477"/>
                    </a:cubicBezTo>
                    <a:cubicBezTo>
                      <a:pt x="66092" y="16404"/>
                      <a:pt x="66009" y="16332"/>
                      <a:pt x="65932" y="16253"/>
                    </a:cubicBezTo>
                    <a:cubicBezTo>
                      <a:pt x="65731" y="16052"/>
                      <a:pt x="65514" y="15866"/>
                      <a:pt x="65285" y="15698"/>
                    </a:cubicBezTo>
                    <a:cubicBezTo>
                      <a:pt x="64939" y="15443"/>
                      <a:pt x="64626" y="15306"/>
                      <a:pt x="64300" y="15266"/>
                    </a:cubicBezTo>
                    <a:cubicBezTo>
                      <a:pt x="64238" y="15258"/>
                      <a:pt x="64175" y="15255"/>
                      <a:pt x="64113" y="15255"/>
                    </a:cubicBezTo>
                    <a:cubicBezTo>
                      <a:pt x="63854" y="15255"/>
                      <a:pt x="63579" y="15313"/>
                      <a:pt x="63224" y="15444"/>
                    </a:cubicBezTo>
                    <a:cubicBezTo>
                      <a:pt x="62639" y="15657"/>
                      <a:pt x="62090" y="15938"/>
                      <a:pt x="61639" y="16255"/>
                    </a:cubicBezTo>
                    <a:cubicBezTo>
                      <a:pt x="61401" y="16425"/>
                      <a:pt x="61170" y="16597"/>
                      <a:pt x="60953" y="16792"/>
                    </a:cubicBezTo>
                    <a:cubicBezTo>
                      <a:pt x="60770" y="16954"/>
                      <a:pt x="60609" y="17151"/>
                      <a:pt x="60459" y="17340"/>
                    </a:cubicBezTo>
                    <a:cubicBezTo>
                      <a:pt x="60274" y="17568"/>
                      <a:pt x="60065" y="17775"/>
                      <a:pt x="59837" y="17959"/>
                    </a:cubicBezTo>
                    <a:cubicBezTo>
                      <a:pt x="59678" y="18068"/>
                      <a:pt x="59510" y="18161"/>
                      <a:pt x="59332" y="18236"/>
                    </a:cubicBezTo>
                    <a:cubicBezTo>
                      <a:pt x="59282" y="18252"/>
                      <a:pt x="59231" y="18264"/>
                      <a:pt x="59180" y="18273"/>
                    </a:cubicBezTo>
                    <a:lnTo>
                      <a:pt x="59158" y="18273"/>
                    </a:lnTo>
                    <a:cubicBezTo>
                      <a:pt x="59149" y="18273"/>
                      <a:pt x="59139" y="18273"/>
                      <a:pt x="59130" y="18273"/>
                    </a:cubicBezTo>
                    <a:cubicBezTo>
                      <a:pt x="59047" y="18273"/>
                      <a:pt x="58965" y="18268"/>
                      <a:pt x="58882" y="18259"/>
                    </a:cubicBezTo>
                    <a:cubicBezTo>
                      <a:pt x="58759" y="18232"/>
                      <a:pt x="58638" y="18196"/>
                      <a:pt x="58520" y="18151"/>
                    </a:cubicBezTo>
                    <a:cubicBezTo>
                      <a:pt x="58430" y="18106"/>
                      <a:pt x="58342" y="18052"/>
                      <a:pt x="58259" y="17995"/>
                    </a:cubicBezTo>
                    <a:cubicBezTo>
                      <a:pt x="58199" y="17930"/>
                      <a:pt x="58140" y="17864"/>
                      <a:pt x="58081" y="17795"/>
                    </a:cubicBezTo>
                    <a:cubicBezTo>
                      <a:pt x="57971" y="17617"/>
                      <a:pt x="57877" y="17430"/>
                      <a:pt x="57800" y="17235"/>
                    </a:cubicBezTo>
                    <a:lnTo>
                      <a:pt x="57724" y="17025"/>
                    </a:lnTo>
                    <a:cubicBezTo>
                      <a:pt x="57651" y="16822"/>
                      <a:pt x="57579" y="16619"/>
                      <a:pt x="57495" y="16421"/>
                    </a:cubicBezTo>
                    <a:cubicBezTo>
                      <a:pt x="57385" y="16159"/>
                      <a:pt x="57212" y="15928"/>
                      <a:pt x="57044" y="15704"/>
                    </a:cubicBezTo>
                    <a:cubicBezTo>
                      <a:pt x="56864" y="15447"/>
                      <a:pt x="56728" y="15217"/>
                      <a:pt x="56592" y="14988"/>
                    </a:cubicBezTo>
                    <a:cubicBezTo>
                      <a:pt x="56507" y="14845"/>
                      <a:pt x="56422" y="14702"/>
                      <a:pt x="56334" y="14563"/>
                    </a:cubicBezTo>
                    <a:cubicBezTo>
                      <a:pt x="56157" y="14290"/>
                      <a:pt x="55950" y="14034"/>
                      <a:pt x="55746" y="13779"/>
                    </a:cubicBezTo>
                    <a:lnTo>
                      <a:pt x="55495" y="13464"/>
                    </a:lnTo>
                    <a:lnTo>
                      <a:pt x="55317" y="13203"/>
                    </a:lnTo>
                    <a:cubicBezTo>
                      <a:pt x="55166" y="12983"/>
                      <a:pt x="55011" y="12763"/>
                      <a:pt x="54847" y="12547"/>
                    </a:cubicBezTo>
                    <a:cubicBezTo>
                      <a:pt x="54740" y="12411"/>
                      <a:pt x="54626" y="12284"/>
                      <a:pt x="54513" y="12156"/>
                    </a:cubicBezTo>
                    <a:lnTo>
                      <a:pt x="54281" y="11886"/>
                    </a:lnTo>
                    <a:cubicBezTo>
                      <a:pt x="54056" y="11614"/>
                      <a:pt x="53874" y="11395"/>
                      <a:pt x="53678" y="11194"/>
                    </a:cubicBezTo>
                    <a:cubicBezTo>
                      <a:pt x="53406" y="10916"/>
                      <a:pt x="53066" y="10704"/>
                      <a:pt x="52610" y="10529"/>
                    </a:cubicBezTo>
                    <a:cubicBezTo>
                      <a:pt x="52309" y="10410"/>
                      <a:pt x="52001" y="10316"/>
                      <a:pt x="51687" y="10245"/>
                    </a:cubicBezTo>
                    <a:cubicBezTo>
                      <a:pt x="51394" y="10176"/>
                      <a:pt x="51107" y="10095"/>
                      <a:pt x="50818" y="10011"/>
                    </a:cubicBezTo>
                    <a:cubicBezTo>
                      <a:pt x="50440" y="9905"/>
                      <a:pt x="50103" y="9858"/>
                      <a:pt x="49777" y="9814"/>
                    </a:cubicBezTo>
                    <a:lnTo>
                      <a:pt x="49606" y="9790"/>
                    </a:lnTo>
                    <a:cubicBezTo>
                      <a:pt x="49369" y="9756"/>
                      <a:pt x="49211" y="9733"/>
                      <a:pt x="49054" y="9727"/>
                    </a:cubicBezTo>
                    <a:lnTo>
                      <a:pt x="49019" y="9727"/>
                    </a:lnTo>
                    <a:cubicBezTo>
                      <a:pt x="48823" y="9727"/>
                      <a:pt x="48692" y="9738"/>
                      <a:pt x="48563" y="9748"/>
                    </a:cubicBezTo>
                    <a:lnTo>
                      <a:pt x="48406" y="9761"/>
                    </a:lnTo>
                    <a:cubicBezTo>
                      <a:pt x="48076" y="9782"/>
                      <a:pt x="47751" y="9786"/>
                      <a:pt x="47424" y="9790"/>
                    </a:cubicBezTo>
                    <a:cubicBezTo>
                      <a:pt x="47015" y="9794"/>
                      <a:pt x="46611" y="9853"/>
                      <a:pt x="46129" y="9942"/>
                    </a:cubicBezTo>
                    <a:cubicBezTo>
                      <a:pt x="45744" y="10015"/>
                      <a:pt x="45357" y="10088"/>
                      <a:pt x="44976" y="10180"/>
                    </a:cubicBezTo>
                    <a:cubicBezTo>
                      <a:pt x="44569" y="10278"/>
                      <a:pt x="44173" y="10436"/>
                      <a:pt x="43790" y="10589"/>
                    </a:cubicBezTo>
                    <a:lnTo>
                      <a:pt x="43315" y="10759"/>
                    </a:lnTo>
                    <a:cubicBezTo>
                      <a:pt x="42846" y="10926"/>
                      <a:pt x="42362" y="11100"/>
                      <a:pt x="41910" y="11326"/>
                    </a:cubicBezTo>
                    <a:cubicBezTo>
                      <a:pt x="41676" y="11441"/>
                      <a:pt x="41450" y="11571"/>
                      <a:pt x="41226" y="11700"/>
                    </a:cubicBezTo>
                    <a:cubicBezTo>
                      <a:pt x="40917" y="11877"/>
                      <a:pt x="40609" y="12054"/>
                      <a:pt x="40281" y="12197"/>
                    </a:cubicBezTo>
                    <a:cubicBezTo>
                      <a:pt x="39633" y="12450"/>
                      <a:pt x="39049" y="12684"/>
                      <a:pt x="38485" y="12985"/>
                    </a:cubicBezTo>
                    <a:lnTo>
                      <a:pt x="38328" y="13067"/>
                    </a:lnTo>
                    <a:cubicBezTo>
                      <a:pt x="38109" y="13184"/>
                      <a:pt x="37885" y="13301"/>
                      <a:pt x="37663" y="13414"/>
                    </a:cubicBezTo>
                    <a:cubicBezTo>
                      <a:pt x="37469" y="13513"/>
                      <a:pt x="37272" y="13603"/>
                      <a:pt x="37077" y="13694"/>
                    </a:cubicBezTo>
                    <a:lnTo>
                      <a:pt x="36902" y="13773"/>
                    </a:lnTo>
                    <a:cubicBezTo>
                      <a:pt x="36706" y="13866"/>
                      <a:pt x="36511" y="13963"/>
                      <a:pt x="36318" y="14058"/>
                    </a:cubicBezTo>
                    <a:cubicBezTo>
                      <a:pt x="35999" y="14217"/>
                      <a:pt x="35681" y="14373"/>
                      <a:pt x="35354" y="14515"/>
                    </a:cubicBezTo>
                    <a:lnTo>
                      <a:pt x="34847" y="14734"/>
                    </a:lnTo>
                    <a:cubicBezTo>
                      <a:pt x="34468" y="14899"/>
                      <a:pt x="34087" y="15065"/>
                      <a:pt x="33702" y="15217"/>
                    </a:cubicBezTo>
                    <a:cubicBezTo>
                      <a:pt x="33115" y="15427"/>
                      <a:pt x="32495" y="15576"/>
                      <a:pt x="31896" y="15720"/>
                    </a:cubicBezTo>
                    <a:lnTo>
                      <a:pt x="31717" y="15763"/>
                    </a:lnTo>
                    <a:lnTo>
                      <a:pt x="31261" y="15878"/>
                    </a:lnTo>
                    <a:cubicBezTo>
                      <a:pt x="30856" y="15981"/>
                      <a:pt x="30436" y="16090"/>
                      <a:pt x="30015" y="16134"/>
                    </a:cubicBezTo>
                    <a:cubicBezTo>
                      <a:pt x="29780" y="16155"/>
                      <a:pt x="29538" y="16187"/>
                      <a:pt x="29296" y="16215"/>
                    </a:cubicBezTo>
                    <a:cubicBezTo>
                      <a:pt x="29205" y="16221"/>
                      <a:pt x="29113" y="16223"/>
                      <a:pt x="29022" y="16223"/>
                    </a:cubicBezTo>
                    <a:cubicBezTo>
                      <a:pt x="28841" y="16223"/>
                      <a:pt x="28660" y="16214"/>
                      <a:pt x="28479" y="16206"/>
                    </a:cubicBezTo>
                    <a:lnTo>
                      <a:pt x="28151" y="16192"/>
                    </a:lnTo>
                    <a:lnTo>
                      <a:pt x="27892" y="16187"/>
                    </a:lnTo>
                    <a:cubicBezTo>
                      <a:pt x="27609" y="16180"/>
                      <a:pt x="27329" y="16175"/>
                      <a:pt x="27049" y="16141"/>
                    </a:cubicBezTo>
                    <a:cubicBezTo>
                      <a:pt x="26741" y="16074"/>
                      <a:pt x="26441" y="15974"/>
                      <a:pt x="26154" y="15844"/>
                    </a:cubicBezTo>
                    <a:cubicBezTo>
                      <a:pt x="25836" y="15690"/>
                      <a:pt x="25590" y="15543"/>
                      <a:pt x="25382" y="15387"/>
                    </a:cubicBezTo>
                    <a:cubicBezTo>
                      <a:pt x="25176" y="15222"/>
                      <a:pt x="24975" y="15060"/>
                      <a:pt x="24765" y="14902"/>
                    </a:cubicBezTo>
                    <a:lnTo>
                      <a:pt x="24509" y="14712"/>
                    </a:lnTo>
                    <a:lnTo>
                      <a:pt x="24256" y="14524"/>
                    </a:lnTo>
                    <a:cubicBezTo>
                      <a:pt x="24147" y="14432"/>
                      <a:pt x="24048" y="14332"/>
                      <a:pt x="23956" y="14224"/>
                    </a:cubicBezTo>
                    <a:cubicBezTo>
                      <a:pt x="23867" y="14079"/>
                      <a:pt x="23788" y="13925"/>
                      <a:pt x="23709" y="13771"/>
                    </a:cubicBezTo>
                    <a:cubicBezTo>
                      <a:pt x="23629" y="13617"/>
                      <a:pt x="23551" y="13462"/>
                      <a:pt x="23461" y="13315"/>
                    </a:cubicBezTo>
                    <a:cubicBezTo>
                      <a:pt x="23232" y="12952"/>
                      <a:pt x="22933" y="12616"/>
                      <a:pt x="22548" y="12288"/>
                    </a:cubicBezTo>
                    <a:cubicBezTo>
                      <a:pt x="22313" y="12087"/>
                      <a:pt x="22097" y="11866"/>
                      <a:pt x="21882" y="11646"/>
                    </a:cubicBezTo>
                    <a:cubicBezTo>
                      <a:pt x="21670" y="11431"/>
                      <a:pt x="21459" y="11215"/>
                      <a:pt x="21231" y="11018"/>
                    </a:cubicBezTo>
                    <a:cubicBezTo>
                      <a:pt x="20769" y="10623"/>
                      <a:pt x="20391" y="10139"/>
                      <a:pt x="20027" y="9671"/>
                    </a:cubicBezTo>
                    <a:lnTo>
                      <a:pt x="19910" y="9522"/>
                    </a:lnTo>
                    <a:lnTo>
                      <a:pt x="19693" y="9242"/>
                    </a:lnTo>
                    <a:cubicBezTo>
                      <a:pt x="19538" y="9040"/>
                      <a:pt x="19383" y="8838"/>
                      <a:pt x="19216" y="8645"/>
                    </a:cubicBezTo>
                    <a:cubicBezTo>
                      <a:pt x="19126" y="8539"/>
                      <a:pt x="19030" y="8440"/>
                      <a:pt x="18935" y="8343"/>
                    </a:cubicBezTo>
                    <a:cubicBezTo>
                      <a:pt x="18828" y="8233"/>
                      <a:pt x="18721" y="8122"/>
                      <a:pt x="18623" y="8002"/>
                    </a:cubicBezTo>
                    <a:cubicBezTo>
                      <a:pt x="18492" y="7815"/>
                      <a:pt x="18368" y="7621"/>
                      <a:pt x="18246" y="7431"/>
                    </a:cubicBezTo>
                    <a:cubicBezTo>
                      <a:pt x="18100" y="7198"/>
                      <a:pt x="17951" y="6966"/>
                      <a:pt x="17789" y="6743"/>
                    </a:cubicBezTo>
                    <a:cubicBezTo>
                      <a:pt x="17441" y="6263"/>
                      <a:pt x="17055" y="5782"/>
                      <a:pt x="16643" y="5319"/>
                    </a:cubicBezTo>
                    <a:cubicBezTo>
                      <a:pt x="16156" y="4774"/>
                      <a:pt x="15707" y="4355"/>
                      <a:pt x="15232" y="3999"/>
                    </a:cubicBezTo>
                    <a:cubicBezTo>
                      <a:pt x="14995" y="3821"/>
                      <a:pt x="14748" y="3658"/>
                      <a:pt x="14499" y="3496"/>
                    </a:cubicBezTo>
                    <a:cubicBezTo>
                      <a:pt x="14289" y="3357"/>
                      <a:pt x="14077" y="3219"/>
                      <a:pt x="13873" y="3071"/>
                    </a:cubicBezTo>
                    <a:lnTo>
                      <a:pt x="13671" y="2888"/>
                    </a:lnTo>
                    <a:lnTo>
                      <a:pt x="13467" y="2704"/>
                    </a:lnTo>
                    <a:cubicBezTo>
                      <a:pt x="13248" y="2519"/>
                      <a:pt x="13022" y="2347"/>
                      <a:pt x="12786" y="2186"/>
                    </a:cubicBezTo>
                    <a:cubicBezTo>
                      <a:pt x="12652" y="2093"/>
                      <a:pt x="12522" y="1995"/>
                      <a:pt x="12390" y="1898"/>
                    </a:cubicBezTo>
                    <a:cubicBezTo>
                      <a:pt x="12186" y="1745"/>
                      <a:pt x="11982" y="1595"/>
                      <a:pt x="11769" y="1459"/>
                    </a:cubicBezTo>
                    <a:cubicBezTo>
                      <a:pt x="11474" y="1271"/>
                      <a:pt x="11159" y="1119"/>
                      <a:pt x="10846" y="967"/>
                    </a:cubicBezTo>
                    <a:lnTo>
                      <a:pt x="10520" y="808"/>
                    </a:lnTo>
                    <a:cubicBezTo>
                      <a:pt x="10234" y="664"/>
                      <a:pt x="9995" y="565"/>
                      <a:pt x="9762" y="496"/>
                    </a:cubicBezTo>
                    <a:cubicBezTo>
                      <a:pt x="9529" y="424"/>
                      <a:pt x="9286" y="390"/>
                      <a:pt x="9046" y="357"/>
                    </a:cubicBezTo>
                    <a:cubicBezTo>
                      <a:pt x="9046" y="357"/>
                      <a:pt x="8934" y="340"/>
                      <a:pt x="8934" y="339"/>
                    </a:cubicBezTo>
                    <a:cubicBezTo>
                      <a:pt x="8417" y="242"/>
                      <a:pt x="7970" y="171"/>
                      <a:pt x="7519" y="99"/>
                    </a:cubicBezTo>
                    <a:lnTo>
                      <a:pt x="7409" y="80"/>
                    </a:lnTo>
                    <a:cubicBezTo>
                      <a:pt x="7248" y="54"/>
                      <a:pt x="7087" y="26"/>
                      <a:pt x="6927" y="11"/>
                    </a:cubicBezTo>
                    <a:cubicBezTo>
                      <a:pt x="6855" y="3"/>
                      <a:pt x="6781" y="0"/>
                      <a:pt x="6710" y="0"/>
                    </a:cubicBezTo>
                    <a:close/>
                  </a:path>
                </a:pathLst>
              </a:custGeom>
              <a:solidFill>
                <a:srgbClr val="F8DB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8" name="Google Shape;1692;p43"/>
              <p:cNvSpPr/>
              <p:nvPr/>
            </p:nvSpPr>
            <p:spPr>
              <a:xfrm>
                <a:off x="2742925" y="1612525"/>
                <a:ext cx="995775" cy="639100"/>
              </a:xfrm>
              <a:custGeom>
                <a:avLst/>
                <a:gdLst/>
                <a:ahLst/>
                <a:cxnLst/>
                <a:rect l="l" t="t" r="r" b="b"/>
                <a:pathLst>
                  <a:path w="39831" h="25564" extrusionOk="0">
                    <a:moveTo>
                      <a:pt x="5328" y="1375"/>
                    </a:moveTo>
                    <a:lnTo>
                      <a:pt x="5328" y="1375"/>
                    </a:lnTo>
                    <a:cubicBezTo>
                      <a:pt x="5355" y="1380"/>
                      <a:pt x="5382" y="1385"/>
                      <a:pt x="5411" y="1392"/>
                    </a:cubicBezTo>
                    <a:lnTo>
                      <a:pt x="5328" y="1375"/>
                    </a:lnTo>
                    <a:close/>
                    <a:moveTo>
                      <a:pt x="6256" y="1628"/>
                    </a:moveTo>
                    <a:lnTo>
                      <a:pt x="6349" y="1672"/>
                    </a:lnTo>
                    <a:cubicBezTo>
                      <a:pt x="6317" y="1658"/>
                      <a:pt x="6286" y="1644"/>
                      <a:pt x="6256" y="1628"/>
                    </a:cubicBezTo>
                    <a:close/>
                    <a:moveTo>
                      <a:pt x="2082" y="1738"/>
                    </a:moveTo>
                    <a:lnTo>
                      <a:pt x="2082" y="1738"/>
                    </a:lnTo>
                    <a:cubicBezTo>
                      <a:pt x="2065" y="1745"/>
                      <a:pt x="2046" y="1751"/>
                      <a:pt x="2027" y="1758"/>
                    </a:cubicBezTo>
                    <a:cubicBezTo>
                      <a:pt x="2045" y="1750"/>
                      <a:pt x="2063" y="1745"/>
                      <a:pt x="2082" y="1738"/>
                    </a:cubicBezTo>
                    <a:close/>
                    <a:moveTo>
                      <a:pt x="11035" y="9764"/>
                    </a:moveTo>
                    <a:lnTo>
                      <a:pt x="11035" y="9764"/>
                    </a:lnTo>
                    <a:cubicBezTo>
                      <a:pt x="11040" y="9800"/>
                      <a:pt x="11044" y="9837"/>
                      <a:pt x="11048" y="9873"/>
                    </a:cubicBezTo>
                    <a:cubicBezTo>
                      <a:pt x="11043" y="9837"/>
                      <a:pt x="11040" y="9800"/>
                      <a:pt x="11035" y="9764"/>
                    </a:cubicBezTo>
                    <a:close/>
                    <a:moveTo>
                      <a:pt x="32088" y="19772"/>
                    </a:moveTo>
                    <a:cubicBezTo>
                      <a:pt x="32100" y="19777"/>
                      <a:pt x="32111" y="19782"/>
                      <a:pt x="32123" y="19787"/>
                    </a:cubicBezTo>
                    <a:lnTo>
                      <a:pt x="32123" y="19787"/>
                    </a:lnTo>
                    <a:lnTo>
                      <a:pt x="32088" y="19772"/>
                    </a:lnTo>
                    <a:close/>
                    <a:moveTo>
                      <a:pt x="38097" y="24065"/>
                    </a:moveTo>
                    <a:lnTo>
                      <a:pt x="38097" y="24065"/>
                    </a:lnTo>
                    <a:cubicBezTo>
                      <a:pt x="38137" y="24162"/>
                      <a:pt x="38174" y="24256"/>
                      <a:pt x="38212" y="24356"/>
                    </a:cubicBezTo>
                    <a:lnTo>
                      <a:pt x="38135" y="24158"/>
                    </a:lnTo>
                    <a:lnTo>
                      <a:pt x="38135" y="24158"/>
                    </a:lnTo>
                    <a:cubicBezTo>
                      <a:pt x="38144" y="24183"/>
                      <a:pt x="38153" y="24206"/>
                      <a:pt x="38162" y="24231"/>
                    </a:cubicBezTo>
                    <a:cubicBezTo>
                      <a:pt x="38141" y="24176"/>
                      <a:pt x="38119" y="24121"/>
                      <a:pt x="38097" y="24065"/>
                    </a:cubicBezTo>
                    <a:close/>
                    <a:moveTo>
                      <a:pt x="5385" y="1"/>
                    </a:moveTo>
                    <a:cubicBezTo>
                      <a:pt x="5382" y="1"/>
                      <a:pt x="5379" y="1"/>
                      <a:pt x="5376" y="1"/>
                    </a:cubicBezTo>
                    <a:cubicBezTo>
                      <a:pt x="5341" y="1"/>
                      <a:pt x="5307" y="2"/>
                      <a:pt x="5271" y="3"/>
                    </a:cubicBezTo>
                    <a:cubicBezTo>
                      <a:pt x="4563" y="26"/>
                      <a:pt x="3858" y="139"/>
                      <a:pt x="3188" y="371"/>
                    </a:cubicBezTo>
                    <a:cubicBezTo>
                      <a:pt x="2875" y="477"/>
                      <a:pt x="2563" y="584"/>
                      <a:pt x="2258" y="704"/>
                    </a:cubicBezTo>
                    <a:cubicBezTo>
                      <a:pt x="1934" y="836"/>
                      <a:pt x="1629" y="1013"/>
                      <a:pt x="1355" y="1230"/>
                    </a:cubicBezTo>
                    <a:cubicBezTo>
                      <a:pt x="925" y="1563"/>
                      <a:pt x="540" y="1953"/>
                      <a:pt x="159" y="2341"/>
                    </a:cubicBezTo>
                    <a:cubicBezTo>
                      <a:pt x="16" y="2489"/>
                      <a:pt x="0" y="2720"/>
                      <a:pt x="147" y="2869"/>
                    </a:cubicBezTo>
                    <a:cubicBezTo>
                      <a:pt x="218" y="2945"/>
                      <a:pt x="320" y="2984"/>
                      <a:pt x="422" y="2984"/>
                    </a:cubicBezTo>
                    <a:cubicBezTo>
                      <a:pt x="515" y="2984"/>
                      <a:pt x="607" y="2951"/>
                      <a:pt x="676" y="2881"/>
                    </a:cubicBezTo>
                    <a:cubicBezTo>
                      <a:pt x="857" y="2698"/>
                      <a:pt x="1036" y="2503"/>
                      <a:pt x="1231" y="2330"/>
                    </a:cubicBezTo>
                    <a:cubicBezTo>
                      <a:pt x="1378" y="2197"/>
                      <a:pt x="1538" y="2081"/>
                      <a:pt x="1695" y="1963"/>
                    </a:cubicBezTo>
                    <a:cubicBezTo>
                      <a:pt x="1824" y="1873"/>
                      <a:pt x="1960" y="1796"/>
                      <a:pt x="2104" y="1730"/>
                    </a:cubicBezTo>
                    <a:cubicBezTo>
                      <a:pt x="2381" y="1636"/>
                      <a:pt x="2670" y="1580"/>
                      <a:pt x="2955" y="1524"/>
                    </a:cubicBezTo>
                    <a:cubicBezTo>
                      <a:pt x="3267" y="1462"/>
                      <a:pt x="3581" y="1405"/>
                      <a:pt x="3896" y="1368"/>
                    </a:cubicBezTo>
                    <a:cubicBezTo>
                      <a:pt x="4088" y="1352"/>
                      <a:pt x="4281" y="1349"/>
                      <a:pt x="4474" y="1349"/>
                    </a:cubicBezTo>
                    <a:cubicBezTo>
                      <a:pt x="4553" y="1349"/>
                      <a:pt x="4632" y="1349"/>
                      <a:pt x="4711" y="1350"/>
                    </a:cubicBezTo>
                    <a:cubicBezTo>
                      <a:pt x="4954" y="1353"/>
                      <a:pt x="5196" y="1368"/>
                      <a:pt x="5437" y="1396"/>
                    </a:cubicBezTo>
                    <a:cubicBezTo>
                      <a:pt x="5756" y="1458"/>
                      <a:pt x="6067" y="1554"/>
                      <a:pt x="6367" y="1682"/>
                    </a:cubicBezTo>
                    <a:cubicBezTo>
                      <a:pt x="6681" y="1831"/>
                      <a:pt x="6979" y="2010"/>
                      <a:pt x="7257" y="2218"/>
                    </a:cubicBezTo>
                    <a:cubicBezTo>
                      <a:pt x="7396" y="2350"/>
                      <a:pt x="7525" y="2494"/>
                      <a:pt x="7644" y="2645"/>
                    </a:cubicBezTo>
                    <a:cubicBezTo>
                      <a:pt x="8019" y="3171"/>
                      <a:pt x="8362" y="3740"/>
                      <a:pt x="8610" y="4331"/>
                    </a:cubicBezTo>
                    <a:cubicBezTo>
                      <a:pt x="8912" y="5188"/>
                      <a:pt x="9039" y="6096"/>
                      <a:pt x="9132" y="6995"/>
                    </a:cubicBezTo>
                    <a:lnTo>
                      <a:pt x="9132" y="6995"/>
                    </a:lnTo>
                    <a:cubicBezTo>
                      <a:pt x="9126" y="6944"/>
                      <a:pt x="9120" y="6893"/>
                      <a:pt x="9115" y="6842"/>
                    </a:cubicBezTo>
                    <a:lnTo>
                      <a:pt x="9115" y="6842"/>
                    </a:lnTo>
                    <a:cubicBezTo>
                      <a:pt x="9188" y="7719"/>
                      <a:pt x="9175" y="8600"/>
                      <a:pt x="9206" y="9481"/>
                    </a:cubicBezTo>
                    <a:cubicBezTo>
                      <a:pt x="9227" y="9994"/>
                      <a:pt x="9281" y="10506"/>
                      <a:pt x="9368" y="11012"/>
                    </a:cubicBezTo>
                    <a:cubicBezTo>
                      <a:pt x="9445" y="11471"/>
                      <a:pt x="9537" y="11937"/>
                      <a:pt x="9655" y="12388"/>
                    </a:cubicBezTo>
                    <a:cubicBezTo>
                      <a:pt x="9713" y="12609"/>
                      <a:pt x="9768" y="12825"/>
                      <a:pt x="9843" y="13042"/>
                    </a:cubicBezTo>
                    <a:cubicBezTo>
                      <a:pt x="9933" y="13317"/>
                      <a:pt x="10047" y="13592"/>
                      <a:pt x="10164" y="13857"/>
                    </a:cubicBezTo>
                    <a:cubicBezTo>
                      <a:pt x="10337" y="14242"/>
                      <a:pt x="10568" y="14591"/>
                      <a:pt x="10796" y="14940"/>
                    </a:cubicBezTo>
                    <a:cubicBezTo>
                      <a:pt x="10950" y="15174"/>
                      <a:pt x="11116" y="15406"/>
                      <a:pt x="11303" y="15615"/>
                    </a:cubicBezTo>
                    <a:cubicBezTo>
                      <a:pt x="11502" y="15836"/>
                      <a:pt x="11732" y="16016"/>
                      <a:pt x="11961" y="16195"/>
                    </a:cubicBezTo>
                    <a:cubicBezTo>
                      <a:pt x="12314" y="16474"/>
                      <a:pt x="12702" y="16705"/>
                      <a:pt x="13102" y="16904"/>
                    </a:cubicBezTo>
                    <a:cubicBezTo>
                      <a:pt x="13542" y="17113"/>
                      <a:pt x="14017" y="17344"/>
                      <a:pt x="14497" y="17436"/>
                    </a:cubicBezTo>
                    <a:cubicBezTo>
                      <a:pt x="14766" y="17484"/>
                      <a:pt x="15039" y="17516"/>
                      <a:pt x="15312" y="17527"/>
                    </a:cubicBezTo>
                    <a:cubicBezTo>
                      <a:pt x="15452" y="17535"/>
                      <a:pt x="15590" y="17537"/>
                      <a:pt x="15728" y="17537"/>
                    </a:cubicBezTo>
                    <a:cubicBezTo>
                      <a:pt x="15808" y="17537"/>
                      <a:pt x="15888" y="17537"/>
                      <a:pt x="15969" y="17535"/>
                    </a:cubicBezTo>
                    <a:cubicBezTo>
                      <a:pt x="16239" y="17533"/>
                      <a:pt x="16510" y="17527"/>
                      <a:pt x="16782" y="17527"/>
                    </a:cubicBezTo>
                    <a:cubicBezTo>
                      <a:pt x="16947" y="17527"/>
                      <a:pt x="17111" y="17529"/>
                      <a:pt x="17276" y="17535"/>
                    </a:cubicBezTo>
                    <a:cubicBezTo>
                      <a:pt x="17690" y="17547"/>
                      <a:pt x="18105" y="17560"/>
                      <a:pt x="18520" y="17576"/>
                    </a:cubicBezTo>
                    <a:cubicBezTo>
                      <a:pt x="19357" y="17601"/>
                      <a:pt x="20190" y="17666"/>
                      <a:pt x="21028" y="17704"/>
                    </a:cubicBezTo>
                    <a:cubicBezTo>
                      <a:pt x="21277" y="17714"/>
                      <a:pt x="21530" y="17714"/>
                      <a:pt x="21781" y="17714"/>
                    </a:cubicBezTo>
                    <a:lnTo>
                      <a:pt x="22287" y="17714"/>
                    </a:lnTo>
                    <a:cubicBezTo>
                      <a:pt x="22729" y="17722"/>
                      <a:pt x="23164" y="17769"/>
                      <a:pt x="23602" y="17820"/>
                    </a:cubicBezTo>
                    <a:cubicBezTo>
                      <a:pt x="24038" y="17869"/>
                      <a:pt x="24475" y="17895"/>
                      <a:pt x="24916" y="17901"/>
                    </a:cubicBezTo>
                    <a:cubicBezTo>
                      <a:pt x="25297" y="17905"/>
                      <a:pt x="25676" y="17934"/>
                      <a:pt x="26054" y="17987"/>
                    </a:cubicBezTo>
                    <a:cubicBezTo>
                      <a:pt x="26540" y="18089"/>
                      <a:pt x="27019" y="18235"/>
                      <a:pt x="27500" y="18353"/>
                    </a:cubicBezTo>
                    <a:cubicBezTo>
                      <a:pt x="28057" y="18496"/>
                      <a:pt x="28616" y="18628"/>
                      <a:pt x="29171" y="18768"/>
                    </a:cubicBezTo>
                    <a:cubicBezTo>
                      <a:pt x="29692" y="18896"/>
                      <a:pt x="30209" y="19050"/>
                      <a:pt x="30716" y="19220"/>
                    </a:cubicBezTo>
                    <a:cubicBezTo>
                      <a:pt x="31238" y="19397"/>
                      <a:pt x="31752" y="19619"/>
                      <a:pt x="32255" y="19846"/>
                    </a:cubicBezTo>
                    <a:lnTo>
                      <a:pt x="32255" y="19846"/>
                    </a:lnTo>
                    <a:cubicBezTo>
                      <a:pt x="32211" y="19826"/>
                      <a:pt x="32167" y="19807"/>
                      <a:pt x="32123" y="19787"/>
                    </a:cubicBezTo>
                    <a:lnTo>
                      <a:pt x="32123" y="19787"/>
                    </a:lnTo>
                    <a:lnTo>
                      <a:pt x="32308" y="19870"/>
                    </a:lnTo>
                    <a:cubicBezTo>
                      <a:pt x="32291" y="19862"/>
                      <a:pt x="32273" y="19854"/>
                      <a:pt x="32255" y="19846"/>
                    </a:cubicBezTo>
                    <a:lnTo>
                      <a:pt x="32255" y="19846"/>
                    </a:lnTo>
                    <a:cubicBezTo>
                      <a:pt x="32435" y="19926"/>
                      <a:pt x="32616" y="20005"/>
                      <a:pt x="32797" y="20086"/>
                    </a:cubicBezTo>
                    <a:cubicBezTo>
                      <a:pt x="32994" y="20176"/>
                      <a:pt x="33193" y="20266"/>
                      <a:pt x="33393" y="20355"/>
                    </a:cubicBezTo>
                    <a:cubicBezTo>
                      <a:pt x="33934" y="20606"/>
                      <a:pt x="34459" y="20896"/>
                      <a:pt x="34959" y="21220"/>
                    </a:cubicBezTo>
                    <a:cubicBezTo>
                      <a:pt x="35213" y="21382"/>
                      <a:pt x="35469" y="21537"/>
                      <a:pt x="35719" y="21704"/>
                    </a:cubicBezTo>
                    <a:cubicBezTo>
                      <a:pt x="35925" y="21845"/>
                      <a:pt x="36125" y="21998"/>
                      <a:pt x="36324" y="22152"/>
                    </a:cubicBezTo>
                    <a:cubicBezTo>
                      <a:pt x="36613" y="22394"/>
                      <a:pt x="36901" y="22636"/>
                      <a:pt x="37170" y="22901"/>
                    </a:cubicBezTo>
                    <a:cubicBezTo>
                      <a:pt x="37409" y="23134"/>
                      <a:pt x="37652" y="23367"/>
                      <a:pt x="37865" y="23624"/>
                    </a:cubicBezTo>
                    <a:cubicBezTo>
                      <a:pt x="37980" y="23827"/>
                      <a:pt x="38082" y="24039"/>
                      <a:pt x="38171" y="24256"/>
                    </a:cubicBezTo>
                    <a:cubicBezTo>
                      <a:pt x="38260" y="24499"/>
                      <a:pt x="38335" y="24753"/>
                      <a:pt x="38403" y="25005"/>
                    </a:cubicBezTo>
                    <a:cubicBezTo>
                      <a:pt x="38486" y="25317"/>
                      <a:pt x="38750" y="25549"/>
                      <a:pt x="39077" y="25563"/>
                    </a:cubicBezTo>
                    <a:cubicBezTo>
                      <a:pt x="39083" y="25563"/>
                      <a:pt x="39090" y="25563"/>
                      <a:pt x="39096" y="25563"/>
                    </a:cubicBezTo>
                    <a:cubicBezTo>
                      <a:pt x="39474" y="25563"/>
                      <a:pt x="39826" y="25252"/>
                      <a:pt x="39826" y="24866"/>
                    </a:cubicBezTo>
                    <a:cubicBezTo>
                      <a:pt x="39830" y="24462"/>
                      <a:pt x="39763" y="24081"/>
                      <a:pt x="39654" y="23694"/>
                    </a:cubicBezTo>
                    <a:cubicBezTo>
                      <a:pt x="39597" y="23490"/>
                      <a:pt x="39524" y="23290"/>
                      <a:pt x="39438" y="23096"/>
                    </a:cubicBezTo>
                    <a:cubicBezTo>
                      <a:pt x="39380" y="22956"/>
                      <a:pt x="39314" y="22819"/>
                      <a:pt x="39235" y="22688"/>
                    </a:cubicBezTo>
                    <a:cubicBezTo>
                      <a:pt x="39170" y="22579"/>
                      <a:pt x="39081" y="22469"/>
                      <a:pt x="39004" y="22365"/>
                    </a:cubicBezTo>
                    <a:cubicBezTo>
                      <a:pt x="38597" y="21833"/>
                      <a:pt x="38116" y="21356"/>
                      <a:pt x="37621" y="20909"/>
                    </a:cubicBezTo>
                    <a:cubicBezTo>
                      <a:pt x="37321" y="20635"/>
                      <a:pt x="37009" y="20376"/>
                      <a:pt x="36685" y="20133"/>
                    </a:cubicBezTo>
                    <a:cubicBezTo>
                      <a:pt x="36409" y="19935"/>
                      <a:pt x="36125" y="19756"/>
                      <a:pt x="35844" y="19568"/>
                    </a:cubicBezTo>
                    <a:cubicBezTo>
                      <a:pt x="35554" y="19378"/>
                      <a:pt x="35257" y="19202"/>
                      <a:pt x="34955" y="19036"/>
                    </a:cubicBezTo>
                    <a:cubicBezTo>
                      <a:pt x="34589" y="18840"/>
                      <a:pt x="34211" y="18675"/>
                      <a:pt x="33830" y="18505"/>
                    </a:cubicBezTo>
                    <a:cubicBezTo>
                      <a:pt x="33564" y="18385"/>
                      <a:pt x="33295" y="18266"/>
                      <a:pt x="33028" y="18151"/>
                    </a:cubicBezTo>
                    <a:cubicBezTo>
                      <a:pt x="32632" y="17969"/>
                      <a:pt x="32231" y="17795"/>
                      <a:pt x="31827" y="17637"/>
                    </a:cubicBezTo>
                    <a:cubicBezTo>
                      <a:pt x="31394" y="17468"/>
                      <a:pt x="30962" y="17322"/>
                      <a:pt x="30517" y="17190"/>
                    </a:cubicBezTo>
                    <a:cubicBezTo>
                      <a:pt x="29681" y="16947"/>
                      <a:pt x="28832" y="16753"/>
                      <a:pt x="27988" y="16540"/>
                    </a:cubicBezTo>
                    <a:cubicBezTo>
                      <a:pt x="27577" y="16437"/>
                      <a:pt x="27165" y="16319"/>
                      <a:pt x="26751" y="16220"/>
                    </a:cubicBezTo>
                    <a:cubicBezTo>
                      <a:pt x="26252" y="16102"/>
                      <a:pt x="25742" y="16049"/>
                      <a:pt x="25231" y="16025"/>
                    </a:cubicBezTo>
                    <a:cubicBezTo>
                      <a:pt x="24764" y="16008"/>
                      <a:pt x="24305" y="16008"/>
                      <a:pt x="23840" y="15960"/>
                    </a:cubicBezTo>
                    <a:cubicBezTo>
                      <a:pt x="23429" y="15919"/>
                      <a:pt x="23017" y="15862"/>
                      <a:pt x="22603" y="15842"/>
                    </a:cubicBezTo>
                    <a:cubicBezTo>
                      <a:pt x="21952" y="15821"/>
                      <a:pt x="21302" y="15840"/>
                      <a:pt x="20650" y="15802"/>
                    </a:cubicBezTo>
                    <a:cubicBezTo>
                      <a:pt x="20019" y="15765"/>
                      <a:pt x="19383" y="15726"/>
                      <a:pt x="18748" y="15700"/>
                    </a:cubicBezTo>
                    <a:cubicBezTo>
                      <a:pt x="18439" y="15688"/>
                      <a:pt x="18131" y="15685"/>
                      <a:pt x="17822" y="15674"/>
                    </a:cubicBezTo>
                    <a:cubicBezTo>
                      <a:pt x="17512" y="15664"/>
                      <a:pt x="17202" y="15651"/>
                      <a:pt x="16889" y="15651"/>
                    </a:cubicBezTo>
                    <a:cubicBezTo>
                      <a:pt x="16862" y="15651"/>
                      <a:pt x="16834" y="15651"/>
                      <a:pt x="16807" y="15651"/>
                    </a:cubicBezTo>
                    <a:cubicBezTo>
                      <a:pt x="16494" y="15659"/>
                      <a:pt x="16182" y="15659"/>
                      <a:pt x="15871" y="15659"/>
                    </a:cubicBezTo>
                    <a:cubicBezTo>
                      <a:pt x="15573" y="15659"/>
                      <a:pt x="15277" y="15659"/>
                      <a:pt x="14982" y="15625"/>
                    </a:cubicBezTo>
                    <a:cubicBezTo>
                      <a:pt x="14694" y="15560"/>
                      <a:pt x="14414" y="15450"/>
                      <a:pt x="14140" y="15331"/>
                    </a:cubicBezTo>
                    <a:cubicBezTo>
                      <a:pt x="13723" y="15127"/>
                      <a:pt x="13325" y="14884"/>
                      <a:pt x="12953" y="14606"/>
                    </a:cubicBezTo>
                    <a:cubicBezTo>
                      <a:pt x="12792" y="14466"/>
                      <a:pt x="12644" y="14311"/>
                      <a:pt x="12508" y="14147"/>
                    </a:cubicBezTo>
                    <a:cubicBezTo>
                      <a:pt x="12344" y="13910"/>
                      <a:pt x="12189" y="13664"/>
                      <a:pt x="12038" y="13416"/>
                    </a:cubicBezTo>
                    <a:cubicBezTo>
                      <a:pt x="11885" y="13172"/>
                      <a:pt x="11768" y="12905"/>
                      <a:pt x="11659" y="12637"/>
                    </a:cubicBezTo>
                    <a:cubicBezTo>
                      <a:pt x="11503" y="12179"/>
                      <a:pt x="11391" y="11705"/>
                      <a:pt x="11289" y="11229"/>
                    </a:cubicBezTo>
                    <a:cubicBezTo>
                      <a:pt x="11197" y="10796"/>
                      <a:pt x="11111" y="10364"/>
                      <a:pt x="11055" y="9924"/>
                    </a:cubicBezTo>
                    <a:cubicBezTo>
                      <a:pt x="10989" y="9047"/>
                      <a:pt x="11014" y="8165"/>
                      <a:pt x="10944" y="7289"/>
                    </a:cubicBezTo>
                    <a:cubicBezTo>
                      <a:pt x="10903" y="6779"/>
                      <a:pt x="10836" y="6276"/>
                      <a:pt x="10749" y="5774"/>
                    </a:cubicBezTo>
                    <a:cubicBezTo>
                      <a:pt x="10679" y="5351"/>
                      <a:pt x="10598" y="4937"/>
                      <a:pt x="10473" y="4529"/>
                    </a:cubicBezTo>
                    <a:cubicBezTo>
                      <a:pt x="10334" y="4081"/>
                      <a:pt x="10176" y="3630"/>
                      <a:pt x="9953" y="3215"/>
                    </a:cubicBezTo>
                    <a:cubicBezTo>
                      <a:pt x="9750" y="2848"/>
                      <a:pt x="9525" y="2494"/>
                      <a:pt x="9277" y="2154"/>
                    </a:cubicBezTo>
                    <a:cubicBezTo>
                      <a:pt x="9013" y="1780"/>
                      <a:pt x="8741" y="1423"/>
                      <a:pt x="8393" y="1126"/>
                    </a:cubicBezTo>
                    <a:cubicBezTo>
                      <a:pt x="7992" y="785"/>
                      <a:pt x="7530" y="556"/>
                      <a:pt x="7049" y="345"/>
                    </a:cubicBezTo>
                    <a:cubicBezTo>
                      <a:pt x="6524" y="118"/>
                      <a:pt x="5957" y="1"/>
                      <a:pt x="5385" y="1"/>
                    </a:cubicBezTo>
                    <a:close/>
                  </a:path>
                </a:pathLst>
              </a:custGeom>
              <a:solidFill>
                <a:srgbClr val="F8DB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9" name="Google Shape;1693;p43"/>
              <p:cNvSpPr/>
              <p:nvPr/>
            </p:nvSpPr>
            <p:spPr>
              <a:xfrm>
                <a:off x="3619725" y="2117600"/>
                <a:ext cx="92000" cy="132900"/>
              </a:xfrm>
              <a:custGeom>
                <a:avLst/>
                <a:gdLst/>
                <a:ahLst/>
                <a:cxnLst/>
                <a:rect l="l" t="t" r="r" b="b"/>
                <a:pathLst>
                  <a:path w="3680" h="5316" extrusionOk="0">
                    <a:moveTo>
                      <a:pt x="259" y="0"/>
                    </a:moveTo>
                    <a:cubicBezTo>
                      <a:pt x="202" y="0"/>
                      <a:pt x="148" y="24"/>
                      <a:pt x="107" y="63"/>
                    </a:cubicBezTo>
                    <a:lnTo>
                      <a:pt x="108" y="63"/>
                    </a:lnTo>
                    <a:cubicBezTo>
                      <a:pt x="19" y="148"/>
                      <a:pt x="1" y="314"/>
                      <a:pt x="100" y="400"/>
                    </a:cubicBezTo>
                    <a:cubicBezTo>
                      <a:pt x="368" y="632"/>
                      <a:pt x="625" y="879"/>
                      <a:pt x="886" y="1117"/>
                    </a:cubicBezTo>
                    <a:cubicBezTo>
                      <a:pt x="1209" y="1412"/>
                      <a:pt x="1515" y="1731"/>
                      <a:pt x="1781" y="2078"/>
                    </a:cubicBezTo>
                    <a:cubicBezTo>
                      <a:pt x="1876" y="2211"/>
                      <a:pt x="1967" y="2351"/>
                      <a:pt x="2052" y="2489"/>
                    </a:cubicBezTo>
                    <a:cubicBezTo>
                      <a:pt x="2120" y="2604"/>
                      <a:pt x="2178" y="2721"/>
                      <a:pt x="2238" y="2834"/>
                    </a:cubicBezTo>
                    <a:cubicBezTo>
                      <a:pt x="2324" y="3004"/>
                      <a:pt x="2398" y="3177"/>
                      <a:pt x="2472" y="3348"/>
                    </a:cubicBezTo>
                    <a:cubicBezTo>
                      <a:pt x="2464" y="3327"/>
                      <a:pt x="2453" y="3301"/>
                      <a:pt x="2446" y="3275"/>
                    </a:cubicBezTo>
                    <a:lnTo>
                      <a:pt x="2446" y="3275"/>
                    </a:lnTo>
                    <a:cubicBezTo>
                      <a:pt x="2498" y="3423"/>
                      <a:pt x="2553" y="3566"/>
                      <a:pt x="2600" y="3712"/>
                    </a:cubicBezTo>
                    <a:cubicBezTo>
                      <a:pt x="2655" y="3878"/>
                      <a:pt x="2703" y="4042"/>
                      <a:pt x="2754" y="4208"/>
                    </a:cubicBezTo>
                    <a:cubicBezTo>
                      <a:pt x="2839" y="4497"/>
                      <a:pt x="2920" y="4791"/>
                      <a:pt x="3023" y="5078"/>
                    </a:cubicBezTo>
                    <a:cubicBezTo>
                      <a:pt x="3052" y="5159"/>
                      <a:pt x="3085" y="5220"/>
                      <a:pt x="3162" y="5269"/>
                    </a:cubicBezTo>
                    <a:cubicBezTo>
                      <a:pt x="3209" y="5300"/>
                      <a:pt x="3264" y="5316"/>
                      <a:pt x="3319" y="5316"/>
                    </a:cubicBezTo>
                    <a:cubicBezTo>
                      <a:pt x="3345" y="5316"/>
                      <a:pt x="3371" y="5312"/>
                      <a:pt x="3397" y="5305"/>
                    </a:cubicBezTo>
                    <a:cubicBezTo>
                      <a:pt x="3551" y="5269"/>
                      <a:pt x="3680" y="5096"/>
                      <a:pt x="3625" y="4935"/>
                    </a:cubicBezTo>
                    <a:cubicBezTo>
                      <a:pt x="3562" y="4733"/>
                      <a:pt x="3507" y="4526"/>
                      <a:pt x="3448" y="4321"/>
                    </a:cubicBezTo>
                    <a:cubicBezTo>
                      <a:pt x="3389" y="4123"/>
                      <a:pt x="3320" y="3921"/>
                      <a:pt x="3251" y="3726"/>
                    </a:cubicBezTo>
                    <a:cubicBezTo>
                      <a:pt x="3168" y="3502"/>
                      <a:pt x="3081" y="3287"/>
                      <a:pt x="2989" y="3066"/>
                    </a:cubicBezTo>
                    <a:cubicBezTo>
                      <a:pt x="2942" y="2952"/>
                      <a:pt x="2880" y="2838"/>
                      <a:pt x="2825" y="2729"/>
                    </a:cubicBezTo>
                    <a:cubicBezTo>
                      <a:pt x="2772" y="2619"/>
                      <a:pt x="2707" y="2519"/>
                      <a:pt x="2648" y="2416"/>
                    </a:cubicBezTo>
                    <a:cubicBezTo>
                      <a:pt x="2446" y="2064"/>
                      <a:pt x="2197" y="1742"/>
                      <a:pt x="1925" y="1443"/>
                    </a:cubicBezTo>
                    <a:cubicBezTo>
                      <a:pt x="1771" y="1275"/>
                      <a:pt x="1606" y="1121"/>
                      <a:pt x="1436" y="966"/>
                    </a:cubicBezTo>
                    <a:cubicBezTo>
                      <a:pt x="1282" y="824"/>
                      <a:pt x="1121" y="684"/>
                      <a:pt x="963" y="544"/>
                    </a:cubicBezTo>
                    <a:cubicBezTo>
                      <a:pt x="791" y="386"/>
                      <a:pt x="618" y="228"/>
                      <a:pt x="440" y="71"/>
                    </a:cubicBezTo>
                    <a:cubicBezTo>
                      <a:pt x="392" y="26"/>
                      <a:pt x="329" y="2"/>
                      <a:pt x="264" y="0"/>
                    </a:cubicBezTo>
                    <a:cubicBezTo>
                      <a:pt x="262" y="0"/>
                      <a:pt x="261" y="0"/>
                      <a:pt x="259" y="0"/>
                    </a:cubicBezTo>
                    <a:close/>
                  </a:path>
                </a:pathLst>
              </a:custGeom>
              <a:solidFill>
                <a:srgbClr val="F8DB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0" name="Google Shape;1694;p43"/>
              <p:cNvSpPr/>
              <p:nvPr/>
            </p:nvSpPr>
            <p:spPr>
              <a:xfrm>
                <a:off x="3641825" y="2123700"/>
                <a:ext cx="67575" cy="138800"/>
              </a:xfrm>
              <a:custGeom>
                <a:avLst/>
                <a:gdLst/>
                <a:ahLst/>
                <a:cxnLst/>
                <a:rect l="l" t="t" r="r" b="b"/>
                <a:pathLst>
                  <a:path w="2703" h="5552" extrusionOk="0">
                    <a:moveTo>
                      <a:pt x="267" y="1"/>
                    </a:moveTo>
                    <a:cubicBezTo>
                      <a:pt x="265" y="1"/>
                      <a:pt x="264" y="1"/>
                      <a:pt x="262" y="1"/>
                    </a:cubicBezTo>
                    <a:cubicBezTo>
                      <a:pt x="201" y="1"/>
                      <a:pt x="142" y="23"/>
                      <a:pt x="97" y="65"/>
                    </a:cubicBezTo>
                    <a:lnTo>
                      <a:pt x="96" y="65"/>
                    </a:lnTo>
                    <a:cubicBezTo>
                      <a:pt x="1" y="158"/>
                      <a:pt x="5" y="300"/>
                      <a:pt x="90" y="396"/>
                    </a:cubicBezTo>
                    <a:cubicBezTo>
                      <a:pt x="232" y="564"/>
                      <a:pt x="384" y="730"/>
                      <a:pt x="522" y="903"/>
                    </a:cubicBezTo>
                    <a:cubicBezTo>
                      <a:pt x="669" y="1086"/>
                      <a:pt x="809" y="1273"/>
                      <a:pt x="945" y="1460"/>
                    </a:cubicBezTo>
                    <a:cubicBezTo>
                      <a:pt x="934" y="1441"/>
                      <a:pt x="922" y="1427"/>
                      <a:pt x="912" y="1409"/>
                    </a:cubicBezTo>
                    <a:lnTo>
                      <a:pt x="912" y="1409"/>
                    </a:lnTo>
                    <a:cubicBezTo>
                      <a:pt x="975" y="1498"/>
                      <a:pt x="1040" y="1585"/>
                      <a:pt x="1099" y="1677"/>
                    </a:cubicBezTo>
                    <a:cubicBezTo>
                      <a:pt x="1172" y="1786"/>
                      <a:pt x="1239" y="1900"/>
                      <a:pt x="1304" y="2014"/>
                    </a:cubicBezTo>
                    <a:cubicBezTo>
                      <a:pt x="1437" y="2238"/>
                      <a:pt x="1539" y="2476"/>
                      <a:pt x="1640" y="2712"/>
                    </a:cubicBezTo>
                    <a:lnTo>
                      <a:pt x="1640" y="2712"/>
                    </a:lnTo>
                    <a:cubicBezTo>
                      <a:pt x="1640" y="2712"/>
                      <a:pt x="1640" y="2712"/>
                      <a:pt x="1640" y="2712"/>
                    </a:cubicBezTo>
                    <a:lnTo>
                      <a:pt x="1640" y="2712"/>
                    </a:lnTo>
                    <a:cubicBezTo>
                      <a:pt x="1852" y="3309"/>
                      <a:pt x="2037" y="3919"/>
                      <a:pt x="2122" y="4546"/>
                    </a:cubicBezTo>
                    <a:cubicBezTo>
                      <a:pt x="2141" y="4763"/>
                      <a:pt x="2139" y="4983"/>
                      <a:pt x="2118" y="5200"/>
                    </a:cubicBezTo>
                    <a:cubicBezTo>
                      <a:pt x="2113" y="5215"/>
                      <a:pt x="2111" y="5232"/>
                      <a:pt x="2109" y="5248"/>
                    </a:cubicBezTo>
                    <a:cubicBezTo>
                      <a:pt x="2078" y="5374"/>
                      <a:pt x="2134" y="5502"/>
                      <a:pt x="2264" y="5542"/>
                    </a:cubicBezTo>
                    <a:cubicBezTo>
                      <a:pt x="2285" y="5548"/>
                      <a:pt x="2307" y="5551"/>
                      <a:pt x="2329" y="5551"/>
                    </a:cubicBezTo>
                    <a:cubicBezTo>
                      <a:pt x="2431" y="5551"/>
                      <a:pt x="2524" y="5486"/>
                      <a:pt x="2556" y="5384"/>
                    </a:cubicBezTo>
                    <a:cubicBezTo>
                      <a:pt x="2703" y="4929"/>
                      <a:pt x="2648" y="4418"/>
                      <a:pt x="2538" y="3960"/>
                    </a:cubicBezTo>
                    <a:cubicBezTo>
                      <a:pt x="2479" y="3721"/>
                      <a:pt x="2410" y="3486"/>
                      <a:pt x="2333" y="3256"/>
                    </a:cubicBezTo>
                    <a:cubicBezTo>
                      <a:pt x="2292" y="3126"/>
                      <a:pt x="2248" y="3001"/>
                      <a:pt x="2207" y="2877"/>
                    </a:cubicBezTo>
                    <a:cubicBezTo>
                      <a:pt x="2189" y="2822"/>
                      <a:pt x="2163" y="2767"/>
                      <a:pt x="2142" y="2711"/>
                    </a:cubicBezTo>
                    <a:cubicBezTo>
                      <a:pt x="2116" y="2637"/>
                      <a:pt x="2090" y="2560"/>
                      <a:pt x="2057" y="2487"/>
                    </a:cubicBezTo>
                    <a:cubicBezTo>
                      <a:pt x="1965" y="2279"/>
                      <a:pt x="1874" y="2077"/>
                      <a:pt x="1763" y="1878"/>
                    </a:cubicBezTo>
                    <a:cubicBezTo>
                      <a:pt x="1652" y="1670"/>
                      <a:pt x="1528" y="1469"/>
                      <a:pt x="1389" y="1277"/>
                    </a:cubicBezTo>
                    <a:cubicBezTo>
                      <a:pt x="1239" y="1064"/>
                      <a:pt x="1080" y="858"/>
                      <a:pt x="922" y="652"/>
                    </a:cubicBezTo>
                    <a:cubicBezTo>
                      <a:pt x="769" y="450"/>
                      <a:pt x="595" y="263"/>
                      <a:pt x="427" y="73"/>
                    </a:cubicBezTo>
                    <a:cubicBezTo>
                      <a:pt x="386" y="27"/>
                      <a:pt x="328" y="1"/>
                      <a:pt x="267" y="1"/>
                    </a:cubicBezTo>
                    <a:close/>
                  </a:path>
                </a:pathLst>
              </a:custGeom>
              <a:solidFill>
                <a:srgbClr val="F8DB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1" name="Google Shape;1695;p43"/>
              <p:cNvSpPr/>
              <p:nvPr/>
            </p:nvSpPr>
            <p:spPr>
              <a:xfrm>
                <a:off x="3301225" y="2192600"/>
                <a:ext cx="617250" cy="658875"/>
              </a:xfrm>
              <a:custGeom>
                <a:avLst/>
                <a:gdLst/>
                <a:ahLst/>
                <a:cxnLst/>
                <a:rect l="l" t="t" r="r" b="b"/>
                <a:pathLst>
                  <a:path w="24690" h="26355" extrusionOk="0">
                    <a:moveTo>
                      <a:pt x="4969" y="4798"/>
                    </a:moveTo>
                    <a:lnTo>
                      <a:pt x="4969" y="4798"/>
                    </a:lnTo>
                    <a:cubicBezTo>
                      <a:pt x="4969" y="4801"/>
                      <a:pt x="4968" y="4803"/>
                      <a:pt x="4968" y="4805"/>
                    </a:cubicBezTo>
                    <a:lnTo>
                      <a:pt x="4968" y="4805"/>
                    </a:lnTo>
                    <a:cubicBezTo>
                      <a:pt x="4968" y="4803"/>
                      <a:pt x="4969" y="4800"/>
                      <a:pt x="4969" y="4798"/>
                    </a:cubicBezTo>
                    <a:close/>
                    <a:moveTo>
                      <a:pt x="4946" y="4922"/>
                    </a:moveTo>
                    <a:lnTo>
                      <a:pt x="4946" y="4922"/>
                    </a:lnTo>
                    <a:cubicBezTo>
                      <a:pt x="4945" y="4926"/>
                      <a:pt x="4944" y="4930"/>
                      <a:pt x="4943" y="4934"/>
                    </a:cubicBezTo>
                    <a:cubicBezTo>
                      <a:pt x="4944" y="4930"/>
                      <a:pt x="4945" y="4926"/>
                      <a:pt x="4946" y="4922"/>
                    </a:cubicBezTo>
                    <a:close/>
                    <a:moveTo>
                      <a:pt x="2828" y="9811"/>
                    </a:moveTo>
                    <a:cubicBezTo>
                      <a:pt x="2826" y="9816"/>
                      <a:pt x="2824" y="9821"/>
                      <a:pt x="2821" y="9826"/>
                    </a:cubicBezTo>
                    <a:cubicBezTo>
                      <a:pt x="2824" y="9821"/>
                      <a:pt x="2826" y="9816"/>
                      <a:pt x="2828" y="9811"/>
                    </a:cubicBezTo>
                    <a:close/>
                    <a:moveTo>
                      <a:pt x="2823" y="9826"/>
                    </a:moveTo>
                    <a:cubicBezTo>
                      <a:pt x="2815" y="9840"/>
                      <a:pt x="2808" y="9856"/>
                      <a:pt x="2801" y="9872"/>
                    </a:cubicBezTo>
                    <a:cubicBezTo>
                      <a:pt x="2808" y="9856"/>
                      <a:pt x="2815" y="9841"/>
                      <a:pt x="2823" y="9826"/>
                    </a:cubicBezTo>
                    <a:close/>
                    <a:moveTo>
                      <a:pt x="1919" y="12635"/>
                    </a:moveTo>
                    <a:lnTo>
                      <a:pt x="1919" y="12635"/>
                    </a:lnTo>
                    <a:cubicBezTo>
                      <a:pt x="1913" y="12668"/>
                      <a:pt x="1908" y="12701"/>
                      <a:pt x="1900" y="12732"/>
                    </a:cubicBezTo>
                    <a:cubicBezTo>
                      <a:pt x="1906" y="12699"/>
                      <a:pt x="1913" y="12668"/>
                      <a:pt x="1919" y="12635"/>
                    </a:cubicBezTo>
                    <a:close/>
                    <a:moveTo>
                      <a:pt x="7734" y="22217"/>
                    </a:moveTo>
                    <a:cubicBezTo>
                      <a:pt x="7747" y="22222"/>
                      <a:pt x="7758" y="22228"/>
                      <a:pt x="7772" y="22233"/>
                    </a:cubicBezTo>
                    <a:lnTo>
                      <a:pt x="7772" y="22233"/>
                    </a:lnTo>
                    <a:lnTo>
                      <a:pt x="7734" y="22217"/>
                    </a:lnTo>
                    <a:close/>
                    <a:moveTo>
                      <a:pt x="17286" y="25499"/>
                    </a:moveTo>
                    <a:cubicBezTo>
                      <a:pt x="17278" y="25499"/>
                      <a:pt x="17272" y="25500"/>
                      <a:pt x="17264" y="25500"/>
                    </a:cubicBezTo>
                    <a:cubicBezTo>
                      <a:pt x="17271" y="25499"/>
                      <a:pt x="17278" y="25499"/>
                      <a:pt x="17286" y="25499"/>
                    </a:cubicBezTo>
                    <a:close/>
                    <a:moveTo>
                      <a:pt x="22437" y="25888"/>
                    </a:moveTo>
                    <a:cubicBezTo>
                      <a:pt x="22466" y="25893"/>
                      <a:pt x="22493" y="25897"/>
                      <a:pt x="22521" y="25903"/>
                    </a:cubicBezTo>
                    <a:cubicBezTo>
                      <a:pt x="22493" y="25899"/>
                      <a:pt x="22466" y="25893"/>
                      <a:pt x="22437" y="25888"/>
                    </a:cubicBezTo>
                    <a:close/>
                    <a:moveTo>
                      <a:pt x="2872" y="0"/>
                    </a:moveTo>
                    <a:cubicBezTo>
                      <a:pt x="2781" y="2"/>
                      <a:pt x="2695" y="46"/>
                      <a:pt x="2642" y="121"/>
                    </a:cubicBezTo>
                    <a:lnTo>
                      <a:pt x="2642" y="122"/>
                    </a:lnTo>
                    <a:cubicBezTo>
                      <a:pt x="2557" y="246"/>
                      <a:pt x="2606" y="393"/>
                      <a:pt x="2716" y="482"/>
                    </a:cubicBezTo>
                    <a:cubicBezTo>
                      <a:pt x="2820" y="566"/>
                      <a:pt x="2923" y="649"/>
                      <a:pt x="3024" y="734"/>
                    </a:cubicBezTo>
                    <a:cubicBezTo>
                      <a:pt x="3021" y="730"/>
                      <a:pt x="3018" y="727"/>
                      <a:pt x="3014" y="723"/>
                    </a:cubicBezTo>
                    <a:lnTo>
                      <a:pt x="3014" y="723"/>
                    </a:lnTo>
                    <a:lnTo>
                      <a:pt x="3036" y="743"/>
                    </a:lnTo>
                    <a:cubicBezTo>
                      <a:pt x="3031" y="740"/>
                      <a:pt x="3028" y="736"/>
                      <a:pt x="3024" y="734"/>
                    </a:cubicBezTo>
                    <a:lnTo>
                      <a:pt x="3024" y="734"/>
                    </a:lnTo>
                    <a:cubicBezTo>
                      <a:pt x="3031" y="740"/>
                      <a:pt x="3037" y="746"/>
                      <a:pt x="3044" y="751"/>
                    </a:cubicBezTo>
                    <a:cubicBezTo>
                      <a:pt x="3041" y="748"/>
                      <a:pt x="3037" y="746"/>
                      <a:pt x="3036" y="743"/>
                    </a:cubicBezTo>
                    <a:lnTo>
                      <a:pt x="3036" y="743"/>
                    </a:lnTo>
                    <a:cubicBezTo>
                      <a:pt x="3038" y="745"/>
                      <a:pt x="3041" y="747"/>
                      <a:pt x="3044" y="750"/>
                    </a:cubicBezTo>
                    <a:lnTo>
                      <a:pt x="3044" y="750"/>
                    </a:lnTo>
                    <a:cubicBezTo>
                      <a:pt x="3283" y="959"/>
                      <a:pt x="3499" y="1193"/>
                      <a:pt x="3688" y="1448"/>
                    </a:cubicBezTo>
                    <a:cubicBezTo>
                      <a:pt x="3812" y="1641"/>
                      <a:pt x="3916" y="1846"/>
                      <a:pt x="3997" y="2062"/>
                    </a:cubicBezTo>
                    <a:cubicBezTo>
                      <a:pt x="4075" y="2316"/>
                      <a:pt x="4112" y="2567"/>
                      <a:pt x="4133" y="2829"/>
                    </a:cubicBezTo>
                    <a:cubicBezTo>
                      <a:pt x="4133" y="2797"/>
                      <a:pt x="4129" y="2760"/>
                      <a:pt x="4129" y="2727"/>
                    </a:cubicBezTo>
                    <a:lnTo>
                      <a:pt x="4129" y="2727"/>
                    </a:lnTo>
                    <a:cubicBezTo>
                      <a:pt x="4154" y="3197"/>
                      <a:pt x="4113" y="3666"/>
                      <a:pt x="4031" y="4131"/>
                    </a:cubicBezTo>
                    <a:cubicBezTo>
                      <a:pt x="4030" y="4136"/>
                      <a:pt x="4028" y="4141"/>
                      <a:pt x="4027" y="4146"/>
                    </a:cubicBezTo>
                    <a:lnTo>
                      <a:pt x="4027" y="4146"/>
                    </a:lnTo>
                    <a:cubicBezTo>
                      <a:pt x="4027" y="4144"/>
                      <a:pt x="4028" y="4143"/>
                      <a:pt x="4028" y="4141"/>
                    </a:cubicBezTo>
                    <a:lnTo>
                      <a:pt x="4028" y="4141"/>
                    </a:lnTo>
                    <a:cubicBezTo>
                      <a:pt x="4028" y="4143"/>
                      <a:pt x="4027" y="4144"/>
                      <a:pt x="4027" y="4146"/>
                    </a:cubicBezTo>
                    <a:lnTo>
                      <a:pt x="4027" y="4146"/>
                    </a:lnTo>
                    <a:cubicBezTo>
                      <a:pt x="4027" y="4146"/>
                      <a:pt x="4027" y="4146"/>
                      <a:pt x="4027" y="4146"/>
                    </a:cubicBezTo>
                    <a:lnTo>
                      <a:pt x="4027" y="4146"/>
                    </a:lnTo>
                    <a:cubicBezTo>
                      <a:pt x="4022" y="4174"/>
                      <a:pt x="4017" y="4202"/>
                      <a:pt x="4011" y="4229"/>
                    </a:cubicBezTo>
                    <a:cubicBezTo>
                      <a:pt x="4017" y="4201"/>
                      <a:pt x="4022" y="4174"/>
                      <a:pt x="4027" y="4146"/>
                    </a:cubicBezTo>
                    <a:lnTo>
                      <a:pt x="4027" y="4146"/>
                    </a:lnTo>
                    <a:cubicBezTo>
                      <a:pt x="3942" y="4491"/>
                      <a:pt x="3826" y="4820"/>
                      <a:pt x="3689" y="5150"/>
                    </a:cubicBezTo>
                    <a:cubicBezTo>
                      <a:pt x="3547" y="5491"/>
                      <a:pt x="3424" y="5840"/>
                      <a:pt x="3274" y="6176"/>
                    </a:cubicBezTo>
                    <a:cubicBezTo>
                      <a:pt x="3121" y="6461"/>
                      <a:pt x="2951" y="6735"/>
                      <a:pt x="2764" y="7000"/>
                    </a:cubicBezTo>
                    <a:cubicBezTo>
                      <a:pt x="2514" y="7363"/>
                      <a:pt x="2283" y="7738"/>
                      <a:pt x="2059" y="8120"/>
                    </a:cubicBezTo>
                    <a:cubicBezTo>
                      <a:pt x="1820" y="8520"/>
                      <a:pt x="1589" y="8924"/>
                      <a:pt x="1357" y="9324"/>
                    </a:cubicBezTo>
                    <a:cubicBezTo>
                      <a:pt x="1108" y="9764"/>
                      <a:pt x="902" y="10219"/>
                      <a:pt x="718" y="10693"/>
                    </a:cubicBezTo>
                    <a:cubicBezTo>
                      <a:pt x="641" y="10895"/>
                      <a:pt x="587" y="11104"/>
                      <a:pt x="529" y="11313"/>
                    </a:cubicBezTo>
                    <a:cubicBezTo>
                      <a:pt x="466" y="11530"/>
                      <a:pt x="403" y="11747"/>
                      <a:pt x="352" y="11967"/>
                    </a:cubicBezTo>
                    <a:cubicBezTo>
                      <a:pt x="234" y="12466"/>
                      <a:pt x="125" y="12972"/>
                      <a:pt x="70" y="13480"/>
                    </a:cubicBezTo>
                    <a:cubicBezTo>
                      <a:pt x="21" y="13938"/>
                      <a:pt x="17" y="14400"/>
                      <a:pt x="7" y="14864"/>
                    </a:cubicBezTo>
                    <a:cubicBezTo>
                      <a:pt x="0" y="15396"/>
                      <a:pt x="3" y="15927"/>
                      <a:pt x="47" y="16460"/>
                    </a:cubicBezTo>
                    <a:cubicBezTo>
                      <a:pt x="121" y="17371"/>
                      <a:pt x="253" y="18292"/>
                      <a:pt x="529" y="19162"/>
                    </a:cubicBezTo>
                    <a:cubicBezTo>
                      <a:pt x="680" y="19655"/>
                      <a:pt x="878" y="20132"/>
                      <a:pt x="1115" y="20590"/>
                    </a:cubicBezTo>
                    <a:cubicBezTo>
                      <a:pt x="1351" y="21042"/>
                      <a:pt x="1637" y="21463"/>
                      <a:pt x="1919" y="21885"/>
                    </a:cubicBezTo>
                    <a:cubicBezTo>
                      <a:pt x="2182" y="22270"/>
                      <a:pt x="2463" y="22640"/>
                      <a:pt x="2764" y="22994"/>
                    </a:cubicBezTo>
                    <a:cubicBezTo>
                      <a:pt x="3091" y="23391"/>
                      <a:pt x="3436" y="23757"/>
                      <a:pt x="3828" y="24088"/>
                    </a:cubicBezTo>
                    <a:cubicBezTo>
                      <a:pt x="4160" y="24364"/>
                      <a:pt x="4509" y="24619"/>
                      <a:pt x="4870" y="24855"/>
                    </a:cubicBezTo>
                    <a:cubicBezTo>
                      <a:pt x="5314" y="25146"/>
                      <a:pt x="5797" y="25381"/>
                      <a:pt x="6288" y="25574"/>
                    </a:cubicBezTo>
                    <a:cubicBezTo>
                      <a:pt x="7231" y="25950"/>
                      <a:pt x="8203" y="26244"/>
                      <a:pt x="9221" y="26327"/>
                    </a:cubicBezTo>
                    <a:cubicBezTo>
                      <a:pt x="9487" y="26349"/>
                      <a:pt x="9754" y="26354"/>
                      <a:pt x="10021" y="26354"/>
                    </a:cubicBezTo>
                    <a:cubicBezTo>
                      <a:pt x="10213" y="26354"/>
                      <a:pt x="10405" y="26351"/>
                      <a:pt x="10597" y="26350"/>
                    </a:cubicBezTo>
                    <a:cubicBezTo>
                      <a:pt x="11052" y="26350"/>
                      <a:pt x="11507" y="26331"/>
                      <a:pt x="11959" y="26305"/>
                    </a:cubicBezTo>
                    <a:cubicBezTo>
                      <a:pt x="12436" y="26279"/>
                      <a:pt x="12911" y="26218"/>
                      <a:pt x="13380" y="26122"/>
                    </a:cubicBezTo>
                    <a:cubicBezTo>
                      <a:pt x="13789" y="26033"/>
                      <a:pt x="14191" y="25942"/>
                      <a:pt x="14602" y="25883"/>
                    </a:cubicBezTo>
                    <a:cubicBezTo>
                      <a:pt x="15033" y="25821"/>
                      <a:pt x="15465" y="25789"/>
                      <a:pt x="15895" y="25717"/>
                    </a:cubicBezTo>
                    <a:cubicBezTo>
                      <a:pt x="16322" y="25654"/>
                      <a:pt x="16742" y="25557"/>
                      <a:pt x="17173" y="25508"/>
                    </a:cubicBezTo>
                    <a:cubicBezTo>
                      <a:pt x="17263" y="25505"/>
                      <a:pt x="17354" y="25504"/>
                      <a:pt x="17445" y="25504"/>
                    </a:cubicBezTo>
                    <a:cubicBezTo>
                      <a:pt x="17593" y="25504"/>
                      <a:pt x="17742" y="25507"/>
                      <a:pt x="17892" y="25509"/>
                    </a:cubicBezTo>
                    <a:cubicBezTo>
                      <a:pt x="18015" y="25512"/>
                      <a:pt x="18138" y="25514"/>
                      <a:pt x="18261" y="25514"/>
                    </a:cubicBezTo>
                    <a:cubicBezTo>
                      <a:pt x="18309" y="25514"/>
                      <a:pt x="18357" y="25514"/>
                      <a:pt x="18405" y="25513"/>
                    </a:cubicBezTo>
                    <a:cubicBezTo>
                      <a:pt x="18651" y="25513"/>
                      <a:pt x="18893" y="25513"/>
                      <a:pt x="19139" y="25531"/>
                    </a:cubicBezTo>
                    <a:cubicBezTo>
                      <a:pt x="19364" y="25546"/>
                      <a:pt x="19587" y="25574"/>
                      <a:pt x="19812" y="25608"/>
                    </a:cubicBezTo>
                    <a:cubicBezTo>
                      <a:pt x="20035" y="25637"/>
                      <a:pt x="20259" y="25671"/>
                      <a:pt x="20486" y="25682"/>
                    </a:cubicBezTo>
                    <a:cubicBezTo>
                      <a:pt x="20740" y="25696"/>
                      <a:pt x="20994" y="25700"/>
                      <a:pt x="21243" y="25717"/>
                    </a:cubicBezTo>
                    <a:cubicBezTo>
                      <a:pt x="21481" y="25736"/>
                      <a:pt x="21721" y="25777"/>
                      <a:pt x="21955" y="25814"/>
                    </a:cubicBezTo>
                    <a:cubicBezTo>
                      <a:pt x="22092" y="25835"/>
                      <a:pt x="22228" y="25854"/>
                      <a:pt x="22362" y="25875"/>
                    </a:cubicBezTo>
                    <a:cubicBezTo>
                      <a:pt x="22624" y="25935"/>
                      <a:pt x="22883" y="26006"/>
                      <a:pt x="23148" y="26063"/>
                    </a:cubicBezTo>
                    <a:cubicBezTo>
                      <a:pt x="23328" y="26100"/>
                      <a:pt x="23511" y="26137"/>
                      <a:pt x="23698" y="26151"/>
                    </a:cubicBezTo>
                    <a:cubicBezTo>
                      <a:pt x="23726" y="26153"/>
                      <a:pt x="23753" y="26154"/>
                      <a:pt x="23781" y="26154"/>
                    </a:cubicBezTo>
                    <a:cubicBezTo>
                      <a:pt x="24141" y="26154"/>
                      <a:pt x="24518" y="25958"/>
                      <a:pt x="24620" y="25597"/>
                    </a:cubicBezTo>
                    <a:cubicBezTo>
                      <a:pt x="24630" y="25561"/>
                      <a:pt x="24638" y="25526"/>
                      <a:pt x="24642" y="25491"/>
                    </a:cubicBezTo>
                    <a:cubicBezTo>
                      <a:pt x="24683" y="25398"/>
                      <a:pt x="24689" y="25278"/>
                      <a:pt x="24672" y="25186"/>
                    </a:cubicBezTo>
                    <a:cubicBezTo>
                      <a:pt x="24645" y="25051"/>
                      <a:pt x="24565" y="24934"/>
                      <a:pt x="24451" y="24859"/>
                    </a:cubicBezTo>
                    <a:cubicBezTo>
                      <a:pt x="24451" y="24859"/>
                      <a:pt x="24450" y="24858"/>
                      <a:pt x="24449" y="24858"/>
                    </a:cubicBezTo>
                    <a:cubicBezTo>
                      <a:pt x="24411" y="24816"/>
                      <a:pt x="24369" y="24778"/>
                      <a:pt x="24323" y="24746"/>
                    </a:cubicBezTo>
                    <a:cubicBezTo>
                      <a:pt x="24305" y="24733"/>
                      <a:pt x="24285" y="24718"/>
                      <a:pt x="24266" y="24706"/>
                    </a:cubicBezTo>
                    <a:cubicBezTo>
                      <a:pt x="24244" y="24689"/>
                      <a:pt x="24219" y="24674"/>
                      <a:pt x="24194" y="24661"/>
                    </a:cubicBezTo>
                    <a:cubicBezTo>
                      <a:pt x="24101" y="24608"/>
                      <a:pt x="24002" y="24566"/>
                      <a:pt x="23898" y="24536"/>
                    </a:cubicBezTo>
                    <a:cubicBezTo>
                      <a:pt x="23871" y="24526"/>
                      <a:pt x="23842" y="24514"/>
                      <a:pt x="23816" y="24502"/>
                    </a:cubicBezTo>
                    <a:cubicBezTo>
                      <a:pt x="23718" y="24462"/>
                      <a:pt x="23615" y="24429"/>
                      <a:pt x="23511" y="24397"/>
                    </a:cubicBezTo>
                    <a:cubicBezTo>
                      <a:pt x="23445" y="24373"/>
                      <a:pt x="23376" y="24353"/>
                      <a:pt x="23306" y="24335"/>
                    </a:cubicBezTo>
                    <a:cubicBezTo>
                      <a:pt x="23049" y="24225"/>
                      <a:pt x="22789" y="24122"/>
                      <a:pt x="22523" y="24023"/>
                    </a:cubicBezTo>
                    <a:cubicBezTo>
                      <a:pt x="22143" y="23879"/>
                      <a:pt x="21753" y="23757"/>
                      <a:pt x="21360" y="23644"/>
                    </a:cubicBezTo>
                    <a:cubicBezTo>
                      <a:pt x="20883" y="23509"/>
                      <a:pt x="20391" y="23445"/>
                      <a:pt x="19900" y="23376"/>
                    </a:cubicBezTo>
                    <a:cubicBezTo>
                      <a:pt x="19463" y="23318"/>
                      <a:pt x="19026" y="23237"/>
                      <a:pt x="18586" y="23189"/>
                    </a:cubicBezTo>
                    <a:cubicBezTo>
                      <a:pt x="18174" y="23142"/>
                      <a:pt x="17760" y="23119"/>
                      <a:pt x="17349" y="23087"/>
                    </a:cubicBezTo>
                    <a:cubicBezTo>
                      <a:pt x="16687" y="23034"/>
                      <a:pt x="16023" y="22996"/>
                      <a:pt x="15358" y="22996"/>
                    </a:cubicBezTo>
                    <a:cubicBezTo>
                      <a:pt x="15135" y="22996"/>
                      <a:pt x="14911" y="23000"/>
                      <a:pt x="14687" y="23010"/>
                    </a:cubicBezTo>
                    <a:cubicBezTo>
                      <a:pt x="14467" y="23016"/>
                      <a:pt x="14253" y="23034"/>
                      <a:pt x="14036" y="23046"/>
                    </a:cubicBezTo>
                    <a:lnTo>
                      <a:pt x="14213" y="23034"/>
                    </a:lnTo>
                    <a:lnTo>
                      <a:pt x="14213" y="23034"/>
                    </a:lnTo>
                    <a:cubicBezTo>
                      <a:pt x="13855" y="23054"/>
                      <a:pt x="13497" y="23064"/>
                      <a:pt x="13138" y="23064"/>
                    </a:cubicBezTo>
                    <a:cubicBezTo>
                      <a:pt x="11864" y="23064"/>
                      <a:pt x="10588" y="22943"/>
                      <a:pt x="9333" y="22736"/>
                    </a:cubicBezTo>
                    <a:cubicBezTo>
                      <a:pt x="9081" y="22685"/>
                      <a:pt x="8828" y="22630"/>
                      <a:pt x="8583" y="22549"/>
                    </a:cubicBezTo>
                    <a:cubicBezTo>
                      <a:pt x="8330" y="22467"/>
                      <a:pt x="8082" y="22372"/>
                      <a:pt x="7840" y="22264"/>
                    </a:cubicBezTo>
                    <a:cubicBezTo>
                      <a:pt x="7418" y="22057"/>
                      <a:pt x="7001" y="21843"/>
                      <a:pt x="6611" y="21581"/>
                    </a:cubicBezTo>
                    <a:cubicBezTo>
                      <a:pt x="6380" y="21426"/>
                      <a:pt x="6152" y="21272"/>
                      <a:pt x="5931" y="21104"/>
                    </a:cubicBezTo>
                    <a:cubicBezTo>
                      <a:pt x="5776" y="20986"/>
                      <a:pt x="5626" y="20859"/>
                      <a:pt x="5474" y="20732"/>
                    </a:cubicBezTo>
                    <a:cubicBezTo>
                      <a:pt x="5222" y="20493"/>
                      <a:pt x="4978" y="20253"/>
                      <a:pt x="4756" y="19981"/>
                    </a:cubicBezTo>
                    <a:cubicBezTo>
                      <a:pt x="4535" y="19703"/>
                      <a:pt x="4324" y="19422"/>
                      <a:pt x="4120" y="19136"/>
                    </a:cubicBezTo>
                    <a:cubicBezTo>
                      <a:pt x="3896" y="18791"/>
                      <a:pt x="3687" y="18438"/>
                      <a:pt x="3487" y="18082"/>
                    </a:cubicBezTo>
                    <a:cubicBezTo>
                      <a:pt x="3380" y="17899"/>
                      <a:pt x="3284" y="17709"/>
                      <a:pt x="3185" y="17526"/>
                    </a:cubicBezTo>
                    <a:cubicBezTo>
                      <a:pt x="3116" y="17396"/>
                      <a:pt x="3054" y="17238"/>
                      <a:pt x="2957" y="17136"/>
                    </a:cubicBezTo>
                    <a:cubicBezTo>
                      <a:pt x="2797" y="16972"/>
                      <a:pt x="2610" y="16881"/>
                      <a:pt x="2395" y="16881"/>
                    </a:cubicBezTo>
                    <a:cubicBezTo>
                      <a:pt x="2349" y="16881"/>
                      <a:pt x="2302" y="16886"/>
                      <a:pt x="2253" y="16894"/>
                    </a:cubicBezTo>
                    <a:cubicBezTo>
                      <a:pt x="2127" y="16916"/>
                      <a:pt x="2011" y="16974"/>
                      <a:pt x="1916" y="17059"/>
                    </a:cubicBezTo>
                    <a:cubicBezTo>
                      <a:pt x="1859" y="16686"/>
                      <a:pt x="1815" y="16314"/>
                      <a:pt x="1785" y="15941"/>
                    </a:cubicBezTo>
                    <a:cubicBezTo>
                      <a:pt x="1757" y="15379"/>
                      <a:pt x="1755" y="14813"/>
                      <a:pt x="1765" y="14254"/>
                    </a:cubicBezTo>
                    <a:cubicBezTo>
                      <a:pt x="1772" y="13961"/>
                      <a:pt x="1782" y="13667"/>
                      <a:pt x="1815" y="13378"/>
                    </a:cubicBezTo>
                    <a:cubicBezTo>
                      <a:pt x="1842" y="13117"/>
                      <a:pt x="1885" y="12856"/>
                      <a:pt x="1927" y="12596"/>
                    </a:cubicBezTo>
                    <a:cubicBezTo>
                      <a:pt x="2024" y="12128"/>
                      <a:pt x="2129" y="11663"/>
                      <a:pt x="2259" y="11204"/>
                    </a:cubicBezTo>
                    <a:cubicBezTo>
                      <a:pt x="2405" y="10715"/>
                      <a:pt x="2618" y="10250"/>
                      <a:pt x="2837" y="9794"/>
                    </a:cubicBezTo>
                    <a:lnTo>
                      <a:pt x="2837" y="9794"/>
                    </a:lnTo>
                    <a:cubicBezTo>
                      <a:pt x="2834" y="9800"/>
                      <a:pt x="2831" y="9805"/>
                      <a:pt x="2828" y="9811"/>
                    </a:cubicBezTo>
                    <a:lnTo>
                      <a:pt x="2828" y="9811"/>
                    </a:lnTo>
                    <a:cubicBezTo>
                      <a:pt x="3029" y="9398"/>
                      <a:pt x="3233" y="8988"/>
                      <a:pt x="3442" y="8583"/>
                    </a:cubicBezTo>
                    <a:cubicBezTo>
                      <a:pt x="3636" y="8205"/>
                      <a:pt x="3861" y="7841"/>
                      <a:pt x="4063" y="7470"/>
                    </a:cubicBezTo>
                    <a:cubicBezTo>
                      <a:pt x="4279" y="7070"/>
                      <a:pt x="4459" y="6662"/>
                      <a:pt x="4588" y="6230"/>
                    </a:cubicBezTo>
                    <a:cubicBezTo>
                      <a:pt x="4716" y="5782"/>
                      <a:pt x="4858" y="5334"/>
                      <a:pt x="4954" y="4878"/>
                    </a:cubicBezTo>
                    <a:lnTo>
                      <a:pt x="4954" y="4878"/>
                    </a:lnTo>
                    <a:cubicBezTo>
                      <a:pt x="4951" y="4893"/>
                      <a:pt x="4948" y="4908"/>
                      <a:pt x="4946" y="4922"/>
                    </a:cubicBezTo>
                    <a:lnTo>
                      <a:pt x="4946" y="4922"/>
                    </a:lnTo>
                    <a:cubicBezTo>
                      <a:pt x="4951" y="4894"/>
                      <a:pt x="4957" y="4866"/>
                      <a:pt x="4963" y="4839"/>
                    </a:cubicBezTo>
                    <a:cubicBezTo>
                      <a:pt x="4964" y="4827"/>
                      <a:pt x="4966" y="4816"/>
                      <a:pt x="4968" y="4805"/>
                    </a:cubicBezTo>
                    <a:lnTo>
                      <a:pt x="4968" y="4805"/>
                    </a:lnTo>
                    <a:cubicBezTo>
                      <a:pt x="4967" y="4811"/>
                      <a:pt x="4965" y="4817"/>
                      <a:pt x="4964" y="4823"/>
                    </a:cubicBezTo>
                    <a:lnTo>
                      <a:pt x="4964" y="4823"/>
                    </a:lnTo>
                    <a:cubicBezTo>
                      <a:pt x="5041" y="4365"/>
                      <a:pt x="5059" y="3901"/>
                      <a:pt x="5020" y="3440"/>
                    </a:cubicBezTo>
                    <a:cubicBezTo>
                      <a:pt x="5002" y="3216"/>
                      <a:pt x="4988" y="2988"/>
                      <a:pt x="4941" y="2771"/>
                    </a:cubicBezTo>
                    <a:cubicBezTo>
                      <a:pt x="4888" y="2518"/>
                      <a:pt x="4816" y="2270"/>
                      <a:pt x="4724" y="2029"/>
                    </a:cubicBezTo>
                    <a:cubicBezTo>
                      <a:pt x="4563" y="1624"/>
                      <a:pt x="4324" y="1253"/>
                      <a:pt x="4019" y="940"/>
                    </a:cubicBezTo>
                    <a:cubicBezTo>
                      <a:pt x="3703" y="616"/>
                      <a:pt x="3355" y="327"/>
                      <a:pt x="3002" y="44"/>
                    </a:cubicBezTo>
                    <a:cubicBezTo>
                      <a:pt x="2965" y="16"/>
                      <a:pt x="2920" y="0"/>
                      <a:pt x="2872" y="0"/>
                    </a:cubicBezTo>
                    <a:close/>
                  </a:path>
                </a:pathLst>
              </a:custGeom>
              <a:solidFill>
                <a:srgbClr val="F8DB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2" name="Google Shape;1696;p43"/>
              <p:cNvSpPr/>
              <p:nvPr/>
            </p:nvSpPr>
            <p:spPr>
              <a:xfrm>
                <a:off x="3334850" y="2235775"/>
                <a:ext cx="140300" cy="546200"/>
              </a:xfrm>
              <a:custGeom>
                <a:avLst/>
                <a:gdLst/>
                <a:ahLst/>
                <a:cxnLst/>
                <a:rect l="l" t="t" r="r" b="b"/>
                <a:pathLst>
                  <a:path w="5612" h="21848" extrusionOk="0">
                    <a:moveTo>
                      <a:pt x="1278" y="7393"/>
                    </a:moveTo>
                    <a:lnTo>
                      <a:pt x="1278" y="7393"/>
                    </a:lnTo>
                    <a:cubicBezTo>
                      <a:pt x="1274" y="7415"/>
                      <a:pt x="1270" y="7435"/>
                      <a:pt x="1267" y="7456"/>
                    </a:cubicBezTo>
                    <a:cubicBezTo>
                      <a:pt x="1265" y="7470"/>
                      <a:pt x="1261" y="7484"/>
                      <a:pt x="1257" y="7501"/>
                    </a:cubicBezTo>
                    <a:cubicBezTo>
                      <a:pt x="1265" y="7463"/>
                      <a:pt x="1270" y="7428"/>
                      <a:pt x="1278" y="7393"/>
                    </a:cubicBezTo>
                    <a:close/>
                    <a:moveTo>
                      <a:pt x="3874" y="7954"/>
                    </a:moveTo>
                    <a:cubicBezTo>
                      <a:pt x="3865" y="7976"/>
                      <a:pt x="3854" y="7997"/>
                      <a:pt x="3841" y="8018"/>
                    </a:cubicBezTo>
                    <a:cubicBezTo>
                      <a:pt x="3853" y="7996"/>
                      <a:pt x="3864" y="7975"/>
                      <a:pt x="3874" y="7954"/>
                    </a:cubicBezTo>
                    <a:close/>
                    <a:moveTo>
                      <a:pt x="3262" y="0"/>
                    </a:moveTo>
                    <a:cubicBezTo>
                      <a:pt x="3066" y="0"/>
                      <a:pt x="2870" y="125"/>
                      <a:pt x="2810" y="319"/>
                    </a:cubicBezTo>
                    <a:lnTo>
                      <a:pt x="2811" y="321"/>
                    </a:lnTo>
                    <a:cubicBezTo>
                      <a:pt x="2754" y="511"/>
                      <a:pt x="2735" y="713"/>
                      <a:pt x="2755" y="911"/>
                    </a:cubicBezTo>
                    <a:cubicBezTo>
                      <a:pt x="2769" y="1037"/>
                      <a:pt x="2789" y="1161"/>
                      <a:pt x="2818" y="1285"/>
                    </a:cubicBezTo>
                    <a:cubicBezTo>
                      <a:pt x="2861" y="1510"/>
                      <a:pt x="2895" y="1734"/>
                      <a:pt x="2921" y="1961"/>
                    </a:cubicBezTo>
                    <a:cubicBezTo>
                      <a:pt x="2979" y="2465"/>
                      <a:pt x="3045" y="2967"/>
                      <a:pt x="3078" y="3472"/>
                    </a:cubicBezTo>
                    <a:cubicBezTo>
                      <a:pt x="3078" y="3466"/>
                      <a:pt x="3078" y="3459"/>
                      <a:pt x="3078" y="3453"/>
                    </a:cubicBezTo>
                    <a:cubicBezTo>
                      <a:pt x="3091" y="3652"/>
                      <a:pt x="3103" y="3852"/>
                      <a:pt x="3112" y="4050"/>
                    </a:cubicBezTo>
                    <a:cubicBezTo>
                      <a:pt x="3122" y="4288"/>
                      <a:pt x="3137" y="4530"/>
                      <a:pt x="3126" y="4769"/>
                    </a:cubicBezTo>
                    <a:cubicBezTo>
                      <a:pt x="3118" y="4964"/>
                      <a:pt x="3108" y="5159"/>
                      <a:pt x="3091" y="5352"/>
                    </a:cubicBezTo>
                    <a:cubicBezTo>
                      <a:pt x="3049" y="5512"/>
                      <a:pt x="2998" y="5669"/>
                      <a:pt x="2954" y="5823"/>
                    </a:cubicBezTo>
                    <a:cubicBezTo>
                      <a:pt x="2877" y="6092"/>
                      <a:pt x="2789" y="6356"/>
                      <a:pt x="2697" y="6620"/>
                    </a:cubicBezTo>
                    <a:cubicBezTo>
                      <a:pt x="2606" y="6517"/>
                      <a:pt x="2490" y="6439"/>
                      <a:pt x="2359" y="6395"/>
                    </a:cubicBezTo>
                    <a:cubicBezTo>
                      <a:pt x="2283" y="6370"/>
                      <a:pt x="2204" y="6358"/>
                      <a:pt x="2124" y="6358"/>
                    </a:cubicBezTo>
                    <a:cubicBezTo>
                      <a:pt x="1795" y="6358"/>
                      <a:pt x="1460" y="6561"/>
                      <a:pt x="1371" y="6891"/>
                    </a:cubicBezTo>
                    <a:cubicBezTo>
                      <a:pt x="1334" y="7032"/>
                      <a:pt x="1276" y="7167"/>
                      <a:pt x="1220" y="7303"/>
                    </a:cubicBezTo>
                    <a:cubicBezTo>
                      <a:pt x="1151" y="7479"/>
                      <a:pt x="1074" y="7652"/>
                      <a:pt x="997" y="7819"/>
                    </a:cubicBezTo>
                    <a:cubicBezTo>
                      <a:pt x="824" y="8190"/>
                      <a:pt x="645" y="8559"/>
                      <a:pt x="501" y="8943"/>
                    </a:cubicBezTo>
                    <a:cubicBezTo>
                      <a:pt x="428" y="9149"/>
                      <a:pt x="390" y="9373"/>
                      <a:pt x="344" y="9585"/>
                    </a:cubicBezTo>
                    <a:cubicBezTo>
                      <a:pt x="295" y="9820"/>
                      <a:pt x="252" y="10056"/>
                      <a:pt x="211" y="10294"/>
                    </a:cubicBezTo>
                    <a:cubicBezTo>
                      <a:pt x="142" y="10713"/>
                      <a:pt x="72" y="11136"/>
                      <a:pt x="50" y="11557"/>
                    </a:cubicBezTo>
                    <a:cubicBezTo>
                      <a:pt x="24" y="11966"/>
                      <a:pt x="1" y="12372"/>
                      <a:pt x="24" y="12780"/>
                    </a:cubicBezTo>
                    <a:cubicBezTo>
                      <a:pt x="36" y="13028"/>
                      <a:pt x="38" y="13282"/>
                      <a:pt x="65" y="13533"/>
                    </a:cubicBezTo>
                    <a:cubicBezTo>
                      <a:pt x="87" y="13761"/>
                      <a:pt x="113" y="13984"/>
                      <a:pt x="134" y="14212"/>
                    </a:cubicBezTo>
                    <a:cubicBezTo>
                      <a:pt x="178" y="14640"/>
                      <a:pt x="271" y="15067"/>
                      <a:pt x="354" y="15486"/>
                    </a:cubicBezTo>
                    <a:cubicBezTo>
                      <a:pt x="394" y="15687"/>
                      <a:pt x="458" y="15889"/>
                      <a:pt x="508" y="16086"/>
                    </a:cubicBezTo>
                    <a:cubicBezTo>
                      <a:pt x="538" y="16197"/>
                      <a:pt x="576" y="16308"/>
                      <a:pt x="608" y="16418"/>
                    </a:cubicBezTo>
                    <a:cubicBezTo>
                      <a:pt x="659" y="16589"/>
                      <a:pt x="696" y="16766"/>
                      <a:pt x="832" y="16902"/>
                    </a:cubicBezTo>
                    <a:cubicBezTo>
                      <a:pt x="957" y="17027"/>
                      <a:pt x="1129" y="17102"/>
                      <a:pt x="1300" y="17102"/>
                    </a:cubicBezTo>
                    <a:cubicBezTo>
                      <a:pt x="1430" y="17102"/>
                      <a:pt x="1559" y="17059"/>
                      <a:pt x="1667" y="16961"/>
                    </a:cubicBezTo>
                    <a:cubicBezTo>
                      <a:pt x="1727" y="16957"/>
                      <a:pt x="1788" y="16944"/>
                      <a:pt x="1845" y="16923"/>
                    </a:cubicBezTo>
                    <a:cubicBezTo>
                      <a:pt x="1978" y="17229"/>
                      <a:pt x="2120" y="17531"/>
                      <a:pt x="2267" y="17831"/>
                    </a:cubicBezTo>
                    <a:cubicBezTo>
                      <a:pt x="2477" y="18260"/>
                      <a:pt x="2690" y="18690"/>
                      <a:pt x="2917" y="19115"/>
                    </a:cubicBezTo>
                    <a:cubicBezTo>
                      <a:pt x="3141" y="19533"/>
                      <a:pt x="3368" y="19960"/>
                      <a:pt x="3643" y="20352"/>
                    </a:cubicBezTo>
                    <a:cubicBezTo>
                      <a:pt x="3820" y="20598"/>
                      <a:pt x="4015" y="20828"/>
                      <a:pt x="4227" y="21043"/>
                    </a:cubicBezTo>
                    <a:cubicBezTo>
                      <a:pt x="4355" y="21179"/>
                      <a:pt x="4490" y="21310"/>
                      <a:pt x="4631" y="21432"/>
                    </a:cubicBezTo>
                    <a:cubicBezTo>
                      <a:pt x="4800" y="21571"/>
                      <a:pt x="4976" y="21689"/>
                      <a:pt x="5160" y="21807"/>
                    </a:cubicBezTo>
                    <a:cubicBezTo>
                      <a:pt x="5205" y="21834"/>
                      <a:pt x="5255" y="21847"/>
                      <a:pt x="5304" y="21847"/>
                    </a:cubicBezTo>
                    <a:cubicBezTo>
                      <a:pt x="5393" y="21847"/>
                      <a:pt x="5481" y="21804"/>
                      <a:pt x="5534" y="21724"/>
                    </a:cubicBezTo>
                    <a:cubicBezTo>
                      <a:pt x="5611" y="21607"/>
                      <a:pt x="5579" y="21432"/>
                      <a:pt x="5457" y="21354"/>
                    </a:cubicBezTo>
                    <a:cubicBezTo>
                      <a:pt x="5270" y="21243"/>
                      <a:pt x="5092" y="21118"/>
                      <a:pt x="4925" y="20979"/>
                    </a:cubicBezTo>
                    <a:lnTo>
                      <a:pt x="4925" y="20979"/>
                    </a:lnTo>
                    <a:lnTo>
                      <a:pt x="4980" y="21024"/>
                    </a:lnTo>
                    <a:cubicBezTo>
                      <a:pt x="4708" y="20770"/>
                      <a:pt x="4458" y="20496"/>
                      <a:pt x="4233" y="20201"/>
                    </a:cubicBezTo>
                    <a:cubicBezTo>
                      <a:pt x="3833" y="19588"/>
                      <a:pt x="3513" y="18932"/>
                      <a:pt x="3210" y="18267"/>
                    </a:cubicBezTo>
                    <a:cubicBezTo>
                      <a:pt x="2890" y="17573"/>
                      <a:pt x="2586" y="16874"/>
                      <a:pt x="2335" y="16154"/>
                    </a:cubicBezTo>
                    <a:cubicBezTo>
                      <a:pt x="2376" y="15983"/>
                      <a:pt x="2401" y="15808"/>
                      <a:pt x="2426" y="15634"/>
                    </a:cubicBezTo>
                    <a:cubicBezTo>
                      <a:pt x="2491" y="15154"/>
                      <a:pt x="2543" y="14665"/>
                      <a:pt x="2601" y="14180"/>
                    </a:cubicBezTo>
                    <a:cubicBezTo>
                      <a:pt x="2690" y="13429"/>
                      <a:pt x="2844" y="12682"/>
                      <a:pt x="2975" y="11933"/>
                    </a:cubicBezTo>
                    <a:cubicBezTo>
                      <a:pt x="3108" y="11218"/>
                      <a:pt x="3223" y="10498"/>
                      <a:pt x="3352" y="9779"/>
                    </a:cubicBezTo>
                    <a:cubicBezTo>
                      <a:pt x="3482" y="9133"/>
                      <a:pt x="3633" y="8499"/>
                      <a:pt x="3905" y="7894"/>
                    </a:cubicBezTo>
                    <a:cubicBezTo>
                      <a:pt x="4070" y="7575"/>
                      <a:pt x="4254" y="7266"/>
                      <a:pt x="4403" y="6941"/>
                    </a:cubicBezTo>
                    <a:cubicBezTo>
                      <a:pt x="4546" y="6633"/>
                      <a:pt x="4660" y="6313"/>
                      <a:pt x="4771" y="5993"/>
                    </a:cubicBezTo>
                    <a:cubicBezTo>
                      <a:pt x="4882" y="5673"/>
                      <a:pt x="4998" y="5354"/>
                      <a:pt x="5101" y="5032"/>
                    </a:cubicBezTo>
                    <a:cubicBezTo>
                      <a:pt x="5200" y="4706"/>
                      <a:pt x="5264" y="4372"/>
                      <a:pt x="5291" y="4033"/>
                    </a:cubicBezTo>
                    <a:cubicBezTo>
                      <a:pt x="5324" y="3688"/>
                      <a:pt x="5315" y="3339"/>
                      <a:pt x="5311" y="2991"/>
                    </a:cubicBezTo>
                    <a:cubicBezTo>
                      <a:pt x="5303" y="2620"/>
                      <a:pt x="5278" y="2253"/>
                      <a:pt x="5234" y="1881"/>
                    </a:cubicBezTo>
                    <a:cubicBezTo>
                      <a:pt x="5218" y="1735"/>
                      <a:pt x="5181" y="1589"/>
                      <a:pt x="5142" y="1445"/>
                    </a:cubicBezTo>
                    <a:cubicBezTo>
                      <a:pt x="5085" y="1236"/>
                      <a:pt x="5011" y="1032"/>
                      <a:pt x="4922" y="834"/>
                    </a:cubicBezTo>
                    <a:cubicBezTo>
                      <a:pt x="4852" y="680"/>
                      <a:pt x="4749" y="536"/>
                      <a:pt x="4654" y="400"/>
                    </a:cubicBezTo>
                    <a:cubicBezTo>
                      <a:pt x="4526" y="223"/>
                      <a:pt x="4296" y="78"/>
                      <a:pt x="4068" y="78"/>
                    </a:cubicBezTo>
                    <a:cubicBezTo>
                      <a:pt x="4022" y="78"/>
                      <a:pt x="3976" y="84"/>
                      <a:pt x="3930" y="97"/>
                    </a:cubicBezTo>
                    <a:cubicBezTo>
                      <a:pt x="3830" y="123"/>
                      <a:pt x="3735" y="168"/>
                      <a:pt x="3653" y="229"/>
                    </a:cubicBezTo>
                    <a:cubicBezTo>
                      <a:pt x="3598" y="131"/>
                      <a:pt x="3509" y="57"/>
                      <a:pt x="3402" y="23"/>
                    </a:cubicBezTo>
                    <a:cubicBezTo>
                      <a:pt x="3356" y="8"/>
                      <a:pt x="3309" y="0"/>
                      <a:pt x="3262" y="0"/>
                    </a:cubicBezTo>
                    <a:close/>
                  </a:path>
                </a:pathLst>
              </a:custGeom>
              <a:solidFill>
                <a:srgbClr val="F8DB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3" name="Google Shape;1697;p43"/>
              <p:cNvSpPr/>
              <p:nvPr/>
            </p:nvSpPr>
            <p:spPr>
              <a:xfrm>
                <a:off x="3387175" y="2244400"/>
                <a:ext cx="48125" cy="200975"/>
              </a:xfrm>
              <a:custGeom>
                <a:avLst/>
                <a:gdLst/>
                <a:ahLst/>
                <a:cxnLst/>
                <a:rect l="l" t="t" r="r" b="b"/>
                <a:pathLst>
                  <a:path w="1925" h="8039" extrusionOk="0">
                    <a:moveTo>
                      <a:pt x="1455" y="0"/>
                    </a:moveTo>
                    <a:cubicBezTo>
                      <a:pt x="1331" y="0"/>
                      <a:pt x="1228" y="96"/>
                      <a:pt x="1220" y="220"/>
                    </a:cubicBezTo>
                    <a:cubicBezTo>
                      <a:pt x="1201" y="451"/>
                      <a:pt x="1185" y="682"/>
                      <a:pt x="1176" y="912"/>
                    </a:cubicBezTo>
                    <a:cubicBezTo>
                      <a:pt x="1088" y="987"/>
                      <a:pt x="1036" y="1096"/>
                      <a:pt x="1033" y="1212"/>
                    </a:cubicBezTo>
                    <a:cubicBezTo>
                      <a:pt x="1025" y="1572"/>
                      <a:pt x="1001" y="1935"/>
                      <a:pt x="977" y="2299"/>
                    </a:cubicBezTo>
                    <a:cubicBezTo>
                      <a:pt x="952" y="2706"/>
                      <a:pt x="919" y="3113"/>
                      <a:pt x="887" y="3521"/>
                    </a:cubicBezTo>
                    <a:cubicBezTo>
                      <a:pt x="861" y="3909"/>
                      <a:pt x="823" y="4299"/>
                      <a:pt x="776" y="4688"/>
                    </a:cubicBezTo>
                    <a:cubicBezTo>
                      <a:pt x="752" y="4887"/>
                      <a:pt x="726" y="5087"/>
                      <a:pt x="695" y="5284"/>
                    </a:cubicBezTo>
                    <a:cubicBezTo>
                      <a:pt x="663" y="5424"/>
                      <a:pt x="629" y="5563"/>
                      <a:pt x="595" y="5701"/>
                    </a:cubicBezTo>
                    <a:cubicBezTo>
                      <a:pt x="534" y="5951"/>
                      <a:pt x="459" y="6193"/>
                      <a:pt x="386" y="6439"/>
                    </a:cubicBezTo>
                    <a:cubicBezTo>
                      <a:pt x="317" y="6682"/>
                      <a:pt x="238" y="6924"/>
                      <a:pt x="163" y="7167"/>
                    </a:cubicBezTo>
                    <a:cubicBezTo>
                      <a:pt x="114" y="7313"/>
                      <a:pt x="66" y="7456"/>
                      <a:pt x="20" y="7600"/>
                    </a:cubicBezTo>
                    <a:cubicBezTo>
                      <a:pt x="4" y="7660"/>
                      <a:pt x="0" y="7721"/>
                      <a:pt x="8" y="7783"/>
                    </a:cubicBezTo>
                    <a:cubicBezTo>
                      <a:pt x="29" y="7881"/>
                      <a:pt x="97" y="7941"/>
                      <a:pt x="177" y="7992"/>
                    </a:cubicBezTo>
                    <a:cubicBezTo>
                      <a:pt x="225" y="8024"/>
                      <a:pt x="275" y="8038"/>
                      <a:pt x="326" y="8038"/>
                    </a:cubicBezTo>
                    <a:cubicBezTo>
                      <a:pt x="395" y="8038"/>
                      <a:pt x="464" y="8012"/>
                      <a:pt x="526" y="7970"/>
                    </a:cubicBezTo>
                    <a:cubicBezTo>
                      <a:pt x="688" y="7856"/>
                      <a:pt x="761" y="7665"/>
                      <a:pt x="838" y="7488"/>
                    </a:cubicBezTo>
                    <a:cubicBezTo>
                      <a:pt x="923" y="7294"/>
                      <a:pt x="981" y="7092"/>
                      <a:pt x="1037" y="6895"/>
                    </a:cubicBezTo>
                    <a:cubicBezTo>
                      <a:pt x="1113" y="6619"/>
                      <a:pt x="1180" y="6345"/>
                      <a:pt x="1245" y="6069"/>
                    </a:cubicBezTo>
                    <a:cubicBezTo>
                      <a:pt x="1308" y="5811"/>
                      <a:pt x="1356" y="5547"/>
                      <a:pt x="1399" y="5291"/>
                    </a:cubicBezTo>
                    <a:cubicBezTo>
                      <a:pt x="1454" y="4997"/>
                      <a:pt x="1506" y="4703"/>
                      <a:pt x="1557" y="4406"/>
                    </a:cubicBezTo>
                    <a:cubicBezTo>
                      <a:pt x="1605" y="4144"/>
                      <a:pt x="1635" y="3880"/>
                      <a:pt x="1671" y="3620"/>
                    </a:cubicBezTo>
                    <a:cubicBezTo>
                      <a:pt x="1709" y="3367"/>
                      <a:pt x="1738" y="3117"/>
                      <a:pt x="1778" y="2865"/>
                    </a:cubicBezTo>
                    <a:cubicBezTo>
                      <a:pt x="1819" y="2585"/>
                      <a:pt x="1863" y="2306"/>
                      <a:pt x="1896" y="2027"/>
                    </a:cubicBezTo>
                    <a:cubicBezTo>
                      <a:pt x="1925" y="1773"/>
                      <a:pt x="1925" y="1519"/>
                      <a:pt x="1918" y="1266"/>
                    </a:cubicBezTo>
                    <a:cubicBezTo>
                      <a:pt x="1913" y="1146"/>
                      <a:pt x="1892" y="1040"/>
                      <a:pt x="1807" y="944"/>
                    </a:cubicBezTo>
                    <a:cubicBezTo>
                      <a:pt x="1764" y="893"/>
                      <a:pt x="1709" y="854"/>
                      <a:pt x="1648" y="828"/>
                    </a:cubicBezTo>
                    <a:cubicBezTo>
                      <a:pt x="1658" y="634"/>
                      <a:pt x="1672" y="444"/>
                      <a:pt x="1687" y="250"/>
                    </a:cubicBezTo>
                    <a:cubicBezTo>
                      <a:pt x="1695" y="122"/>
                      <a:pt x="1599" y="10"/>
                      <a:pt x="1470" y="0"/>
                    </a:cubicBezTo>
                    <a:close/>
                  </a:path>
                </a:pathLst>
              </a:custGeom>
              <a:solidFill>
                <a:srgbClr val="F8DB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4" name="Google Shape;1698;p43"/>
              <p:cNvSpPr/>
              <p:nvPr/>
            </p:nvSpPr>
            <p:spPr>
              <a:xfrm>
                <a:off x="2769125" y="1790875"/>
                <a:ext cx="439275" cy="410150"/>
              </a:xfrm>
              <a:custGeom>
                <a:avLst/>
                <a:gdLst/>
                <a:ahLst/>
                <a:cxnLst/>
                <a:rect l="l" t="t" r="r" b="b"/>
                <a:pathLst>
                  <a:path w="17571" h="16406" extrusionOk="0">
                    <a:moveTo>
                      <a:pt x="1185" y="1"/>
                    </a:moveTo>
                    <a:cubicBezTo>
                      <a:pt x="976" y="1"/>
                      <a:pt x="793" y="138"/>
                      <a:pt x="713" y="342"/>
                    </a:cubicBezTo>
                    <a:cubicBezTo>
                      <a:pt x="562" y="726"/>
                      <a:pt x="415" y="1120"/>
                      <a:pt x="302" y="1516"/>
                    </a:cubicBezTo>
                    <a:cubicBezTo>
                      <a:pt x="172" y="1984"/>
                      <a:pt x="86" y="2462"/>
                      <a:pt x="45" y="2947"/>
                    </a:cubicBezTo>
                    <a:cubicBezTo>
                      <a:pt x="1" y="3428"/>
                      <a:pt x="38" y="3924"/>
                      <a:pt x="78" y="4405"/>
                    </a:cubicBezTo>
                    <a:cubicBezTo>
                      <a:pt x="119" y="4882"/>
                      <a:pt x="214" y="5341"/>
                      <a:pt x="313" y="5810"/>
                    </a:cubicBezTo>
                    <a:cubicBezTo>
                      <a:pt x="691" y="7584"/>
                      <a:pt x="1388" y="9306"/>
                      <a:pt x="2324" y="10861"/>
                    </a:cubicBezTo>
                    <a:cubicBezTo>
                      <a:pt x="2585" y="11295"/>
                      <a:pt x="2861" y="11742"/>
                      <a:pt x="3198" y="12124"/>
                    </a:cubicBezTo>
                    <a:cubicBezTo>
                      <a:pt x="3503" y="12469"/>
                      <a:pt x="3882" y="12763"/>
                      <a:pt x="4252" y="13035"/>
                    </a:cubicBezTo>
                    <a:cubicBezTo>
                      <a:pt x="4989" y="13578"/>
                      <a:pt x="5820" y="13967"/>
                      <a:pt x="6674" y="14280"/>
                    </a:cubicBezTo>
                    <a:cubicBezTo>
                      <a:pt x="7148" y="14452"/>
                      <a:pt x="7629" y="14599"/>
                      <a:pt x="8120" y="14701"/>
                    </a:cubicBezTo>
                    <a:cubicBezTo>
                      <a:pt x="8557" y="14791"/>
                      <a:pt x="8983" y="14864"/>
                      <a:pt x="9426" y="14864"/>
                    </a:cubicBezTo>
                    <a:cubicBezTo>
                      <a:pt x="9491" y="14864"/>
                      <a:pt x="9556" y="14862"/>
                      <a:pt x="9622" y="14859"/>
                    </a:cubicBezTo>
                    <a:cubicBezTo>
                      <a:pt x="9947" y="14845"/>
                      <a:pt x="10273" y="14827"/>
                      <a:pt x="10600" y="14827"/>
                    </a:cubicBezTo>
                    <a:cubicBezTo>
                      <a:pt x="10675" y="14827"/>
                      <a:pt x="10751" y="14828"/>
                      <a:pt x="10826" y="14830"/>
                    </a:cubicBezTo>
                    <a:cubicBezTo>
                      <a:pt x="11255" y="14837"/>
                      <a:pt x="11689" y="14830"/>
                      <a:pt x="12118" y="14873"/>
                    </a:cubicBezTo>
                    <a:cubicBezTo>
                      <a:pt x="12449" y="14911"/>
                      <a:pt x="12775" y="14962"/>
                      <a:pt x="13106" y="15021"/>
                    </a:cubicBezTo>
                    <a:cubicBezTo>
                      <a:pt x="13357" y="15062"/>
                      <a:pt x="13607" y="15092"/>
                      <a:pt x="13858" y="15133"/>
                    </a:cubicBezTo>
                    <a:cubicBezTo>
                      <a:pt x="14168" y="15214"/>
                      <a:pt x="14462" y="15345"/>
                      <a:pt x="14752" y="15481"/>
                    </a:cubicBezTo>
                    <a:cubicBezTo>
                      <a:pt x="14993" y="15607"/>
                      <a:pt x="15225" y="15749"/>
                      <a:pt x="15447" y="15906"/>
                    </a:cubicBezTo>
                    <a:cubicBezTo>
                      <a:pt x="15573" y="15991"/>
                      <a:pt x="15697" y="16071"/>
                      <a:pt x="15827" y="16152"/>
                    </a:cubicBezTo>
                    <a:cubicBezTo>
                      <a:pt x="15944" y="16229"/>
                      <a:pt x="16072" y="16284"/>
                      <a:pt x="16200" y="16343"/>
                    </a:cubicBezTo>
                    <a:cubicBezTo>
                      <a:pt x="16296" y="16387"/>
                      <a:pt x="16398" y="16406"/>
                      <a:pt x="16500" y="16406"/>
                    </a:cubicBezTo>
                    <a:cubicBezTo>
                      <a:pt x="16662" y="16406"/>
                      <a:pt x="16825" y="16360"/>
                      <a:pt x="16970" y="16298"/>
                    </a:cubicBezTo>
                    <a:cubicBezTo>
                      <a:pt x="17323" y="16160"/>
                      <a:pt x="17570" y="15677"/>
                      <a:pt x="17467" y="15313"/>
                    </a:cubicBezTo>
                    <a:cubicBezTo>
                      <a:pt x="17441" y="15224"/>
                      <a:pt x="17412" y="15139"/>
                      <a:pt x="17382" y="15051"/>
                    </a:cubicBezTo>
                    <a:cubicBezTo>
                      <a:pt x="17316" y="14945"/>
                      <a:pt x="17246" y="14842"/>
                      <a:pt x="17177" y="14743"/>
                    </a:cubicBezTo>
                    <a:cubicBezTo>
                      <a:pt x="17085" y="14617"/>
                      <a:pt x="16934" y="14497"/>
                      <a:pt x="16821" y="14409"/>
                    </a:cubicBezTo>
                    <a:cubicBezTo>
                      <a:pt x="16546" y="14192"/>
                      <a:pt x="16220" y="14046"/>
                      <a:pt x="15892" y="13920"/>
                    </a:cubicBezTo>
                    <a:cubicBezTo>
                      <a:pt x="15787" y="13880"/>
                      <a:pt x="15680" y="13843"/>
                      <a:pt x="15574" y="13810"/>
                    </a:cubicBezTo>
                    <a:cubicBezTo>
                      <a:pt x="15438" y="13745"/>
                      <a:pt x="15301" y="13684"/>
                      <a:pt x="15165" y="13620"/>
                    </a:cubicBezTo>
                    <a:cubicBezTo>
                      <a:pt x="14919" y="13502"/>
                      <a:pt x="14655" y="13400"/>
                      <a:pt x="14391" y="13341"/>
                    </a:cubicBezTo>
                    <a:cubicBezTo>
                      <a:pt x="14071" y="13271"/>
                      <a:pt x="13753" y="13243"/>
                      <a:pt x="13433" y="13187"/>
                    </a:cubicBezTo>
                    <a:cubicBezTo>
                      <a:pt x="12855" y="13092"/>
                      <a:pt x="12267" y="12980"/>
                      <a:pt x="11683" y="12980"/>
                    </a:cubicBezTo>
                    <a:cubicBezTo>
                      <a:pt x="11673" y="12980"/>
                      <a:pt x="11663" y="12980"/>
                      <a:pt x="11653" y="12980"/>
                    </a:cubicBezTo>
                    <a:cubicBezTo>
                      <a:pt x="11598" y="12982"/>
                      <a:pt x="11544" y="12982"/>
                      <a:pt x="11490" y="12982"/>
                    </a:cubicBezTo>
                    <a:cubicBezTo>
                      <a:pt x="11382" y="12982"/>
                      <a:pt x="11275" y="12980"/>
                      <a:pt x="11168" y="12980"/>
                    </a:cubicBezTo>
                    <a:cubicBezTo>
                      <a:pt x="11054" y="12978"/>
                      <a:pt x="10939" y="12978"/>
                      <a:pt x="10822" y="12976"/>
                    </a:cubicBezTo>
                    <a:cubicBezTo>
                      <a:pt x="10390" y="12857"/>
                      <a:pt x="9960" y="12727"/>
                      <a:pt x="9530" y="12588"/>
                    </a:cubicBezTo>
                    <a:cubicBezTo>
                      <a:pt x="8779" y="12349"/>
                      <a:pt x="8014" y="12144"/>
                      <a:pt x="7293" y="11823"/>
                    </a:cubicBezTo>
                    <a:cubicBezTo>
                      <a:pt x="6514" y="11442"/>
                      <a:pt x="5787" y="10929"/>
                      <a:pt x="5118" y="10382"/>
                    </a:cubicBezTo>
                    <a:cubicBezTo>
                      <a:pt x="4480" y="9805"/>
                      <a:pt x="3894" y="9175"/>
                      <a:pt x="3410" y="8464"/>
                    </a:cubicBezTo>
                    <a:cubicBezTo>
                      <a:pt x="2941" y="7721"/>
                      <a:pt x="2583" y="6921"/>
                      <a:pt x="2279" y="6099"/>
                    </a:cubicBezTo>
                    <a:cubicBezTo>
                      <a:pt x="2159" y="5720"/>
                      <a:pt x="2045" y="5338"/>
                      <a:pt x="1928" y="4960"/>
                    </a:cubicBezTo>
                    <a:cubicBezTo>
                      <a:pt x="1808" y="4575"/>
                      <a:pt x="1656" y="4205"/>
                      <a:pt x="1513" y="3830"/>
                    </a:cubicBezTo>
                    <a:cubicBezTo>
                      <a:pt x="1584" y="3640"/>
                      <a:pt x="1560" y="3428"/>
                      <a:pt x="1411" y="3257"/>
                    </a:cubicBezTo>
                    <a:cubicBezTo>
                      <a:pt x="1342" y="3179"/>
                      <a:pt x="1253" y="3121"/>
                      <a:pt x="1155" y="3088"/>
                    </a:cubicBezTo>
                    <a:cubicBezTo>
                      <a:pt x="1153" y="2973"/>
                      <a:pt x="1157" y="2860"/>
                      <a:pt x="1164" y="2747"/>
                    </a:cubicBezTo>
                    <a:cubicBezTo>
                      <a:pt x="1184" y="2467"/>
                      <a:pt x="1219" y="2192"/>
                      <a:pt x="1266" y="1916"/>
                    </a:cubicBezTo>
                    <a:cubicBezTo>
                      <a:pt x="1366" y="1486"/>
                      <a:pt x="1495" y="1065"/>
                      <a:pt x="1656" y="654"/>
                    </a:cubicBezTo>
                    <a:cubicBezTo>
                      <a:pt x="1755" y="401"/>
                      <a:pt x="1587" y="108"/>
                      <a:pt x="1340" y="27"/>
                    </a:cubicBezTo>
                    <a:cubicBezTo>
                      <a:pt x="1290" y="10"/>
                      <a:pt x="1238" y="2"/>
                      <a:pt x="1185" y="1"/>
                    </a:cubicBezTo>
                    <a:close/>
                  </a:path>
                </a:pathLst>
              </a:custGeom>
              <a:solidFill>
                <a:srgbClr val="F8DB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5" name="Google Shape;1699;p43"/>
              <p:cNvSpPr/>
              <p:nvPr/>
            </p:nvSpPr>
            <p:spPr>
              <a:xfrm>
                <a:off x="3452400" y="2925350"/>
                <a:ext cx="368425" cy="205050"/>
              </a:xfrm>
              <a:custGeom>
                <a:avLst/>
                <a:gdLst/>
                <a:ahLst/>
                <a:cxnLst/>
                <a:rect l="l" t="t" r="r" b="b"/>
                <a:pathLst>
                  <a:path w="14737" h="8202" extrusionOk="0">
                    <a:moveTo>
                      <a:pt x="13652" y="1"/>
                    </a:moveTo>
                    <a:cubicBezTo>
                      <a:pt x="13545" y="1"/>
                      <a:pt x="13438" y="8"/>
                      <a:pt x="13332" y="24"/>
                    </a:cubicBezTo>
                    <a:lnTo>
                      <a:pt x="13331" y="24"/>
                    </a:lnTo>
                    <a:cubicBezTo>
                      <a:pt x="12931" y="80"/>
                      <a:pt x="12535" y="190"/>
                      <a:pt x="12141" y="275"/>
                    </a:cubicBezTo>
                    <a:cubicBezTo>
                      <a:pt x="11709" y="365"/>
                      <a:pt x="11279" y="466"/>
                      <a:pt x="10850" y="576"/>
                    </a:cubicBezTo>
                    <a:cubicBezTo>
                      <a:pt x="10746" y="603"/>
                      <a:pt x="10642" y="632"/>
                      <a:pt x="10539" y="662"/>
                    </a:cubicBezTo>
                    <a:cubicBezTo>
                      <a:pt x="10408" y="693"/>
                      <a:pt x="10276" y="727"/>
                      <a:pt x="10146" y="764"/>
                    </a:cubicBezTo>
                    <a:cubicBezTo>
                      <a:pt x="10032" y="646"/>
                      <a:pt x="9872" y="559"/>
                      <a:pt x="9715" y="559"/>
                    </a:cubicBezTo>
                    <a:cubicBezTo>
                      <a:pt x="9703" y="559"/>
                      <a:pt x="9691" y="559"/>
                      <a:pt x="9680" y="560"/>
                    </a:cubicBezTo>
                    <a:cubicBezTo>
                      <a:pt x="9607" y="568"/>
                      <a:pt x="9529" y="576"/>
                      <a:pt x="9452" y="584"/>
                    </a:cubicBezTo>
                    <a:cubicBezTo>
                      <a:pt x="9424" y="593"/>
                      <a:pt x="9395" y="604"/>
                      <a:pt x="9363" y="612"/>
                    </a:cubicBezTo>
                    <a:cubicBezTo>
                      <a:pt x="9273" y="637"/>
                      <a:pt x="9180" y="661"/>
                      <a:pt x="9093" y="689"/>
                    </a:cubicBezTo>
                    <a:cubicBezTo>
                      <a:pt x="8931" y="740"/>
                      <a:pt x="8772" y="791"/>
                      <a:pt x="8613" y="844"/>
                    </a:cubicBezTo>
                    <a:lnTo>
                      <a:pt x="7422" y="1240"/>
                    </a:lnTo>
                    <a:cubicBezTo>
                      <a:pt x="7078" y="1357"/>
                      <a:pt x="6733" y="1486"/>
                      <a:pt x="6395" y="1622"/>
                    </a:cubicBezTo>
                    <a:cubicBezTo>
                      <a:pt x="6336" y="1646"/>
                      <a:pt x="6277" y="1669"/>
                      <a:pt x="6218" y="1692"/>
                    </a:cubicBezTo>
                    <a:cubicBezTo>
                      <a:pt x="5776" y="1845"/>
                      <a:pt x="5340" y="2010"/>
                      <a:pt x="4912" y="2198"/>
                    </a:cubicBezTo>
                    <a:cubicBezTo>
                      <a:pt x="4206" y="2507"/>
                      <a:pt x="3509" y="2828"/>
                      <a:pt x="2813" y="3148"/>
                    </a:cubicBezTo>
                    <a:cubicBezTo>
                      <a:pt x="2551" y="3270"/>
                      <a:pt x="2305" y="3398"/>
                      <a:pt x="2081" y="3573"/>
                    </a:cubicBezTo>
                    <a:cubicBezTo>
                      <a:pt x="2051" y="3598"/>
                      <a:pt x="2024" y="3628"/>
                      <a:pt x="2005" y="3661"/>
                    </a:cubicBezTo>
                    <a:cubicBezTo>
                      <a:pt x="1954" y="3692"/>
                      <a:pt x="1902" y="3724"/>
                      <a:pt x="1849" y="3754"/>
                    </a:cubicBezTo>
                    <a:cubicBezTo>
                      <a:pt x="1715" y="3835"/>
                      <a:pt x="1585" y="3922"/>
                      <a:pt x="1457" y="4015"/>
                    </a:cubicBezTo>
                    <a:cubicBezTo>
                      <a:pt x="1414" y="4043"/>
                      <a:pt x="1376" y="4077"/>
                      <a:pt x="1345" y="4117"/>
                    </a:cubicBezTo>
                    <a:cubicBezTo>
                      <a:pt x="1223" y="4245"/>
                      <a:pt x="1168" y="4367"/>
                      <a:pt x="1132" y="4537"/>
                    </a:cubicBezTo>
                    <a:cubicBezTo>
                      <a:pt x="1095" y="4712"/>
                      <a:pt x="1095" y="4877"/>
                      <a:pt x="1183" y="5043"/>
                    </a:cubicBezTo>
                    <a:cubicBezTo>
                      <a:pt x="1270" y="5202"/>
                      <a:pt x="1417" y="5321"/>
                      <a:pt x="1590" y="5372"/>
                    </a:cubicBezTo>
                    <a:cubicBezTo>
                      <a:pt x="1626" y="5386"/>
                      <a:pt x="1662" y="5400"/>
                      <a:pt x="1699" y="5410"/>
                    </a:cubicBezTo>
                    <a:cubicBezTo>
                      <a:pt x="1641" y="5461"/>
                      <a:pt x="1585" y="5512"/>
                      <a:pt x="1528" y="5564"/>
                    </a:cubicBezTo>
                    <a:cubicBezTo>
                      <a:pt x="1028" y="6027"/>
                      <a:pt x="542" y="6507"/>
                      <a:pt x="116" y="7044"/>
                    </a:cubicBezTo>
                    <a:cubicBezTo>
                      <a:pt x="47" y="7158"/>
                      <a:pt x="7" y="7289"/>
                      <a:pt x="5" y="7422"/>
                    </a:cubicBezTo>
                    <a:cubicBezTo>
                      <a:pt x="1" y="7553"/>
                      <a:pt x="31" y="7682"/>
                      <a:pt x="94" y="7797"/>
                    </a:cubicBezTo>
                    <a:cubicBezTo>
                      <a:pt x="221" y="8039"/>
                      <a:pt x="488" y="8201"/>
                      <a:pt x="762" y="8201"/>
                    </a:cubicBezTo>
                    <a:cubicBezTo>
                      <a:pt x="819" y="8201"/>
                      <a:pt x="877" y="8194"/>
                      <a:pt x="934" y="8179"/>
                    </a:cubicBezTo>
                    <a:cubicBezTo>
                      <a:pt x="1092" y="8138"/>
                      <a:pt x="1176" y="8090"/>
                      <a:pt x="1300" y="7991"/>
                    </a:cubicBezTo>
                    <a:cubicBezTo>
                      <a:pt x="1381" y="7924"/>
                      <a:pt x="1454" y="7851"/>
                      <a:pt x="1528" y="7779"/>
                    </a:cubicBezTo>
                    <a:cubicBezTo>
                      <a:pt x="1645" y="7673"/>
                      <a:pt x="1760" y="7564"/>
                      <a:pt x="1874" y="7458"/>
                    </a:cubicBezTo>
                    <a:cubicBezTo>
                      <a:pt x="2130" y="7224"/>
                      <a:pt x="2390" y="6993"/>
                      <a:pt x="2652" y="6762"/>
                    </a:cubicBezTo>
                    <a:cubicBezTo>
                      <a:pt x="2879" y="6563"/>
                      <a:pt x="3111" y="6372"/>
                      <a:pt x="3342" y="6177"/>
                    </a:cubicBezTo>
                    <a:cubicBezTo>
                      <a:pt x="3551" y="6000"/>
                      <a:pt x="3777" y="5839"/>
                      <a:pt x="3997" y="5671"/>
                    </a:cubicBezTo>
                    <a:cubicBezTo>
                      <a:pt x="4332" y="5437"/>
                      <a:pt x="4669" y="5203"/>
                      <a:pt x="5019" y="4996"/>
                    </a:cubicBezTo>
                    <a:cubicBezTo>
                      <a:pt x="5448" y="4739"/>
                      <a:pt x="5882" y="4496"/>
                      <a:pt x="6323" y="4261"/>
                    </a:cubicBezTo>
                    <a:cubicBezTo>
                      <a:pt x="7000" y="3901"/>
                      <a:pt x="7698" y="3590"/>
                      <a:pt x="8406" y="3297"/>
                    </a:cubicBezTo>
                    <a:cubicBezTo>
                      <a:pt x="8657" y="3522"/>
                      <a:pt x="9008" y="3513"/>
                      <a:pt x="9328" y="3534"/>
                    </a:cubicBezTo>
                    <a:cubicBezTo>
                      <a:pt x="9462" y="3543"/>
                      <a:pt x="9594" y="3548"/>
                      <a:pt x="9728" y="3548"/>
                    </a:cubicBezTo>
                    <a:cubicBezTo>
                      <a:pt x="9781" y="3548"/>
                      <a:pt x="9834" y="3547"/>
                      <a:pt x="9888" y="3546"/>
                    </a:cubicBezTo>
                    <a:cubicBezTo>
                      <a:pt x="10379" y="3530"/>
                      <a:pt x="10864" y="3491"/>
                      <a:pt x="11344" y="3395"/>
                    </a:cubicBezTo>
                    <a:cubicBezTo>
                      <a:pt x="11745" y="3318"/>
                      <a:pt x="12140" y="3197"/>
                      <a:pt x="12527" y="3065"/>
                    </a:cubicBezTo>
                    <a:cubicBezTo>
                      <a:pt x="12902" y="2934"/>
                      <a:pt x="13252" y="2742"/>
                      <a:pt x="13565" y="2497"/>
                    </a:cubicBezTo>
                    <a:cubicBezTo>
                      <a:pt x="13731" y="2395"/>
                      <a:pt x="13885" y="2276"/>
                      <a:pt x="14028" y="2143"/>
                    </a:cubicBezTo>
                    <a:cubicBezTo>
                      <a:pt x="14188" y="1990"/>
                      <a:pt x="14328" y="1816"/>
                      <a:pt x="14443" y="1625"/>
                    </a:cubicBezTo>
                    <a:cubicBezTo>
                      <a:pt x="14480" y="1568"/>
                      <a:pt x="14513" y="1505"/>
                      <a:pt x="14545" y="1442"/>
                    </a:cubicBezTo>
                    <a:cubicBezTo>
                      <a:pt x="14645" y="1256"/>
                      <a:pt x="14700" y="1091"/>
                      <a:pt x="14711" y="880"/>
                    </a:cubicBezTo>
                    <a:cubicBezTo>
                      <a:pt x="14736" y="474"/>
                      <a:pt x="14411" y="110"/>
                      <a:pt x="14020" y="37"/>
                    </a:cubicBezTo>
                    <a:cubicBezTo>
                      <a:pt x="13898" y="14"/>
                      <a:pt x="13775" y="1"/>
                      <a:pt x="13652" y="1"/>
                    </a:cubicBez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6" name="Google Shape;1700;p43"/>
              <p:cNvSpPr/>
              <p:nvPr/>
            </p:nvSpPr>
            <p:spPr>
              <a:xfrm>
                <a:off x="2925325" y="2196350"/>
                <a:ext cx="220500" cy="268400"/>
              </a:xfrm>
              <a:custGeom>
                <a:avLst/>
                <a:gdLst/>
                <a:ahLst/>
                <a:cxnLst/>
                <a:rect l="l" t="t" r="r" b="b"/>
                <a:pathLst>
                  <a:path w="8820" h="10736" extrusionOk="0">
                    <a:moveTo>
                      <a:pt x="425" y="1369"/>
                    </a:moveTo>
                    <a:cubicBezTo>
                      <a:pt x="426" y="1369"/>
                      <a:pt x="427" y="1369"/>
                      <a:pt x="428" y="1369"/>
                    </a:cubicBezTo>
                    <a:lnTo>
                      <a:pt x="437" y="1377"/>
                    </a:lnTo>
                    <a:cubicBezTo>
                      <a:pt x="432" y="1374"/>
                      <a:pt x="429" y="1371"/>
                      <a:pt x="425" y="1369"/>
                    </a:cubicBezTo>
                    <a:close/>
                    <a:moveTo>
                      <a:pt x="683" y="1"/>
                    </a:moveTo>
                    <a:cubicBezTo>
                      <a:pt x="345" y="1"/>
                      <a:pt x="79" y="290"/>
                      <a:pt x="85" y="633"/>
                    </a:cubicBezTo>
                    <a:lnTo>
                      <a:pt x="87" y="633"/>
                    </a:lnTo>
                    <a:cubicBezTo>
                      <a:pt x="2" y="792"/>
                      <a:pt x="0" y="1000"/>
                      <a:pt x="111" y="1145"/>
                    </a:cubicBezTo>
                    <a:cubicBezTo>
                      <a:pt x="247" y="1321"/>
                      <a:pt x="413" y="1470"/>
                      <a:pt x="568" y="1624"/>
                    </a:cubicBezTo>
                    <a:cubicBezTo>
                      <a:pt x="692" y="1750"/>
                      <a:pt x="816" y="1875"/>
                      <a:pt x="942" y="1996"/>
                    </a:cubicBezTo>
                    <a:cubicBezTo>
                      <a:pt x="1183" y="2234"/>
                      <a:pt x="1429" y="2470"/>
                      <a:pt x="1671" y="2712"/>
                    </a:cubicBezTo>
                    <a:cubicBezTo>
                      <a:pt x="1620" y="2890"/>
                      <a:pt x="1645" y="3089"/>
                      <a:pt x="1760" y="3244"/>
                    </a:cubicBezTo>
                    <a:cubicBezTo>
                      <a:pt x="1851" y="3370"/>
                      <a:pt x="1946" y="3494"/>
                      <a:pt x="2041" y="3617"/>
                    </a:cubicBezTo>
                    <a:cubicBezTo>
                      <a:pt x="2033" y="3711"/>
                      <a:pt x="2034" y="3808"/>
                      <a:pt x="2075" y="3891"/>
                    </a:cubicBezTo>
                    <a:cubicBezTo>
                      <a:pt x="2146" y="4022"/>
                      <a:pt x="2208" y="4147"/>
                      <a:pt x="2292" y="4272"/>
                    </a:cubicBezTo>
                    <a:cubicBezTo>
                      <a:pt x="2369" y="4383"/>
                      <a:pt x="2446" y="4496"/>
                      <a:pt x="2523" y="4606"/>
                    </a:cubicBezTo>
                    <a:cubicBezTo>
                      <a:pt x="2653" y="4794"/>
                      <a:pt x="2787" y="4981"/>
                      <a:pt x="2921" y="5168"/>
                    </a:cubicBezTo>
                    <a:cubicBezTo>
                      <a:pt x="3268" y="5660"/>
                      <a:pt x="3625" y="6149"/>
                      <a:pt x="3981" y="6633"/>
                    </a:cubicBezTo>
                    <a:cubicBezTo>
                      <a:pt x="4289" y="7051"/>
                      <a:pt x="4594" y="7473"/>
                      <a:pt x="4899" y="7891"/>
                    </a:cubicBezTo>
                    <a:cubicBezTo>
                      <a:pt x="5071" y="8129"/>
                      <a:pt x="5244" y="8369"/>
                      <a:pt x="5420" y="8608"/>
                    </a:cubicBezTo>
                    <a:cubicBezTo>
                      <a:pt x="5750" y="9065"/>
                      <a:pt x="6096" y="9514"/>
                      <a:pt x="6381" y="10001"/>
                    </a:cubicBezTo>
                    <a:cubicBezTo>
                      <a:pt x="6503" y="10181"/>
                      <a:pt x="6706" y="10287"/>
                      <a:pt x="6920" y="10287"/>
                    </a:cubicBezTo>
                    <a:cubicBezTo>
                      <a:pt x="6945" y="10287"/>
                      <a:pt x="6969" y="10285"/>
                      <a:pt x="6994" y="10282"/>
                    </a:cubicBezTo>
                    <a:cubicBezTo>
                      <a:pt x="7014" y="10323"/>
                      <a:pt x="7039" y="10363"/>
                      <a:pt x="7065" y="10403"/>
                    </a:cubicBezTo>
                    <a:cubicBezTo>
                      <a:pt x="7178" y="10563"/>
                      <a:pt x="7373" y="10707"/>
                      <a:pt x="7578" y="10722"/>
                    </a:cubicBezTo>
                    <a:cubicBezTo>
                      <a:pt x="7625" y="10731"/>
                      <a:pt x="7672" y="10735"/>
                      <a:pt x="7719" y="10735"/>
                    </a:cubicBezTo>
                    <a:cubicBezTo>
                      <a:pt x="7806" y="10735"/>
                      <a:pt x="7893" y="10720"/>
                      <a:pt x="7976" y="10689"/>
                    </a:cubicBezTo>
                    <a:cubicBezTo>
                      <a:pt x="8100" y="10644"/>
                      <a:pt x="8210" y="10567"/>
                      <a:pt x="8295" y="10465"/>
                    </a:cubicBezTo>
                    <a:cubicBezTo>
                      <a:pt x="8413" y="10322"/>
                      <a:pt x="8470" y="10186"/>
                      <a:pt x="8530" y="10017"/>
                    </a:cubicBezTo>
                    <a:cubicBezTo>
                      <a:pt x="8618" y="9758"/>
                      <a:pt x="8690" y="9493"/>
                      <a:pt x="8742" y="9223"/>
                    </a:cubicBezTo>
                    <a:cubicBezTo>
                      <a:pt x="8779" y="9048"/>
                      <a:pt x="8790" y="8868"/>
                      <a:pt x="8801" y="8691"/>
                    </a:cubicBezTo>
                    <a:cubicBezTo>
                      <a:pt x="8811" y="8527"/>
                      <a:pt x="8819" y="8358"/>
                      <a:pt x="8815" y="8193"/>
                    </a:cubicBezTo>
                    <a:cubicBezTo>
                      <a:pt x="8811" y="8039"/>
                      <a:pt x="8807" y="7881"/>
                      <a:pt x="8798" y="7727"/>
                    </a:cubicBezTo>
                    <a:cubicBezTo>
                      <a:pt x="8772" y="7423"/>
                      <a:pt x="8730" y="7120"/>
                      <a:pt x="8673" y="6821"/>
                    </a:cubicBezTo>
                    <a:cubicBezTo>
                      <a:pt x="8547" y="6204"/>
                      <a:pt x="8397" y="5591"/>
                      <a:pt x="8022" y="5072"/>
                    </a:cubicBezTo>
                    <a:cubicBezTo>
                      <a:pt x="7885" y="4881"/>
                      <a:pt x="7666" y="4771"/>
                      <a:pt x="7436" y="4771"/>
                    </a:cubicBezTo>
                    <a:cubicBezTo>
                      <a:pt x="7397" y="4771"/>
                      <a:pt x="7359" y="4774"/>
                      <a:pt x="7320" y="4780"/>
                    </a:cubicBezTo>
                    <a:cubicBezTo>
                      <a:pt x="7287" y="4770"/>
                      <a:pt x="7256" y="4761"/>
                      <a:pt x="7224" y="4753"/>
                    </a:cubicBezTo>
                    <a:cubicBezTo>
                      <a:pt x="7164" y="4682"/>
                      <a:pt x="7100" y="4614"/>
                      <a:pt x="7031" y="4551"/>
                    </a:cubicBezTo>
                    <a:cubicBezTo>
                      <a:pt x="6933" y="4453"/>
                      <a:pt x="6829" y="4363"/>
                      <a:pt x="6725" y="4269"/>
                    </a:cubicBezTo>
                    <a:cubicBezTo>
                      <a:pt x="6590" y="4072"/>
                      <a:pt x="6440" y="3885"/>
                      <a:pt x="6275" y="3711"/>
                    </a:cubicBezTo>
                    <a:cubicBezTo>
                      <a:pt x="6182" y="3615"/>
                      <a:pt x="6076" y="3549"/>
                      <a:pt x="5963" y="3479"/>
                    </a:cubicBezTo>
                    <a:cubicBezTo>
                      <a:pt x="5891" y="3436"/>
                      <a:pt x="5807" y="3418"/>
                      <a:pt x="5720" y="3413"/>
                    </a:cubicBezTo>
                    <a:cubicBezTo>
                      <a:pt x="5397" y="3143"/>
                      <a:pt x="5067" y="2875"/>
                      <a:pt x="4737" y="2617"/>
                    </a:cubicBezTo>
                    <a:cubicBezTo>
                      <a:pt x="4237" y="2224"/>
                      <a:pt x="3734" y="1841"/>
                      <a:pt x="3232" y="1461"/>
                    </a:cubicBezTo>
                    <a:cubicBezTo>
                      <a:pt x="2986" y="1277"/>
                      <a:pt x="2735" y="1101"/>
                      <a:pt x="2487" y="920"/>
                    </a:cubicBezTo>
                    <a:cubicBezTo>
                      <a:pt x="2247" y="749"/>
                      <a:pt x="2002" y="583"/>
                      <a:pt x="1752" y="426"/>
                    </a:cubicBezTo>
                    <a:cubicBezTo>
                      <a:pt x="1455" y="235"/>
                      <a:pt x="1143" y="73"/>
                      <a:pt x="790" y="11"/>
                    </a:cubicBezTo>
                    <a:cubicBezTo>
                      <a:pt x="755" y="3"/>
                      <a:pt x="719" y="1"/>
                      <a:pt x="683" y="1"/>
                    </a:cubicBez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7" name="Google Shape;1701;p43"/>
              <p:cNvSpPr/>
              <p:nvPr/>
            </p:nvSpPr>
            <p:spPr>
              <a:xfrm>
                <a:off x="2132500" y="582450"/>
                <a:ext cx="164250" cy="809425"/>
              </a:xfrm>
              <a:custGeom>
                <a:avLst/>
                <a:gdLst/>
                <a:ahLst/>
                <a:cxnLst/>
                <a:rect l="l" t="t" r="r" b="b"/>
                <a:pathLst>
                  <a:path w="6570" h="32377" extrusionOk="0">
                    <a:moveTo>
                      <a:pt x="2020" y="11015"/>
                    </a:moveTo>
                    <a:cubicBezTo>
                      <a:pt x="2026" y="11049"/>
                      <a:pt x="2032" y="11083"/>
                      <a:pt x="2037" y="11117"/>
                    </a:cubicBezTo>
                    <a:lnTo>
                      <a:pt x="2037" y="11117"/>
                    </a:lnTo>
                    <a:cubicBezTo>
                      <a:pt x="2032" y="11083"/>
                      <a:pt x="2026" y="11048"/>
                      <a:pt x="2020" y="11015"/>
                    </a:cubicBezTo>
                    <a:close/>
                    <a:moveTo>
                      <a:pt x="374" y="0"/>
                    </a:moveTo>
                    <a:cubicBezTo>
                      <a:pt x="369" y="0"/>
                      <a:pt x="365" y="0"/>
                      <a:pt x="361" y="2"/>
                    </a:cubicBezTo>
                    <a:lnTo>
                      <a:pt x="363" y="3"/>
                    </a:lnTo>
                    <a:cubicBezTo>
                      <a:pt x="164" y="9"/>
                      <a:pt x="0" y="182"/>
                      <a:pt x="10" y="383"/>
                    </a:cubicBezTo>
                    <a:cubicBezTo>
                      <a:pt x="54" y="1311"/>
                      <a:pt x="59" y="2241"/>
                      <a:pt x="62" y="3174"/>
                    </a:cubicBezTo>
                    <a:cubicBezTo>
                      <a:pt x="62" y="3636"/>
                      <a:pt x="62" y="4102"/>
                      <a:pt x="58" y="4568"/>
                    </a:cubicBezTo>
                    <a:cubicBezTo>
                      <a:pt x="54" y="5002"/>
                      <a:pt x="99" y="5439"/>
                      <a:pt x="106" y="5871"/>
                    </a:cubicBezTo>
                    <a:cubicBezTo>
                      <a:pt x="125" y="6797"/>
                      <a:pt x="164" y="7722"/>
                      <a:pt x="238" y="8643"/>
                    </a:cubicBezTo>
                    <a:cubicBezTo>
                      <a:pt x="275" y="9084"/>
                      <a:pt x="321" y="9521"/>
                      <a:pt x="370" y="9958"/>
                    </a:cubicBezTo>
                    <a:cubicBezTo>
                      <a:pt x="425" y="10409"/>
                      <a:pt x="470" y="10857"/>
                      <a:pt x="525" y="11304"/>
                    </a:cubicBezTo>
                    <a:cubicBezTo>
                      <a:pt x="638" y="12200"/>
                      <a:pt x="723" y="13099"/>
                      <a:pt x="863" y="13988"/>
                    </a:cubicBezTo>
                    <a:cubicBezTo>
                      <a:pt x="1010" y="14902"/>
                      <a:pt x="1160" y="15813"/>
                      <a:pt x="1351" y="16715"/>
                    </a:cubicBezTo>
                    <a:cubicBezTo>
                      <a:pt x="1438" y="17141"/>
                      <a:pt x="1530" y="17563"/>
                      <a:pt x="1633" y="17982"/>
                    </a:cubicBezTo>
                    <a:cubicBezTo>
                      <a:pt x="1739" y="18404"/>
                      <a:pt x="1824" y="18834"/>
                      <a:pt x="1926" y="19256"/>
                    </a:cubicBezTo>
                    <a:cubicBezTo>
                      <a:pt x="2137" y="20115"/>
                      <a:pt x="2335" y="20978"/>
                      <a:pt x="2551" y="21837"/>
                    </a:cubicBezTo>
                    <a:cubicBezTo>
                      <a:pt x="2748" y="22625"/>
                      <a:pt x="2925" y="23422"/>
                      <a:pt x="3113" y="24215"/>
                    </a:cubicBezTo>
                    <a:cubicBezTo>
                      <a:pt x="3303" y="25023"/>
                      <a:pt x="3524" y="25819"/>
                      <a:pt x="3711" y="26627"/>
                    </a:cubicBezTo>
                    <a:cubicBezTo>
                      <a:pt x="3806" y="27033"/>
                      <a:pt x="3913" y="27441"/>
                      <a:pt x="4035" y="27846"/>
                    </a:cubicBezTo>
                    <a:cubicBezTo>
                      <a:pt x="4147" y="28224"/>
                      <a:pt x="4224" y="28612"/>
                      <a:pt x="4335" y="28994"/>
                    </a:cubicBezTo>
                    <a:cubicBezTo>
                      <a:pt x="4433" y="29338"/>
                      <a:pt x="4555" y="29670"/>
                      <a:pt x="4662" y="30011"/>
                    </a:cubicBezTo>
                    <a:cubicBezTo>
                      <a:pt x="4756" y="30317"/>
                      <a:pt x="4845" y="30626"/>
                      <a:pt x="4955" y="30926"/>
                    </a:cubicBezTo>
                    <a:cubicBezTo>
                      <a:pt x="5020" y="31109"/>
                      <a:pt x="5095" y="31294"/>
                      <a:pt x="5154" y="31480"/>
                    </a:cubicBezTo>
                    <a:cubicBezTo>
                      <a:pt x="5205" y="31631"/>
                      <a:pt x="5237" y="31781"/>
                      <a:pt x="5296" y="31931"/>
                    </a:cubicBezTo>
                    <a:cubicBezTo>
                      <a:pt x="5396" y="32191"/>
                      <a:pt x="5620" y="32376"/>
                      <a:pt x="5905" y="32376"/>
                    </a:cubicBezTo>
                    <a:cubicBezTo>
                      <a:pt x="5914" y="32376"/>
                      <a:pt x="5923" y="32376"/>
                      <a:pt x="5932" y="32376"/>
                    </a:cubicBezTo>
                    <a:cubicBezTo>
                      <a:pt x="6101" y="32369"/>
                      <a:pt x="6261" y="32295"/>
                      <a:pt x="6376" y="32171"/>
                    </a:cubicBezTo>
                    <a:cubicBezTo>
                      <a:pt x="6504" y="32035"/>
                      <a:pt x="6533" y="31887"/>
                      <a:pt x="6547" y="31708"/>
                    </a:cubicBezTo>
                    <a:cubicBezTo>
                      <a:pt x="6569" y="31432"/>
                      <a:pt x="6492" y="31146"/>
                      <a:pt x="6427" y="30878"/>
                    </a:cubicBezTo>
                    <a:cubicBezTo>
                      <a:pt x="6356" y="30585"/>
                      <a:pt x="6283" y="30295"/>
                      <a:pt x="6226" y="29998"/>
                    </a:cubicBezTo>
                    <a:cubicBezTo>
                      <a:pt x="6103" y="29390"/>
                      <a:pt x="5959" y="28790"/>
                      <a:pt x="5845" y="28184"/>
                    </a:cubicBezTo>
                    <a:cubicBezTo>
                      <a:pt x="5780" y="27776"/>
                      <a:pt x="5709" y="27368"/>
                      <a:pt x="5619" y="26965"/>
                    </a:cubicBezTo>
                    <a:cubicBezTo>
                      <a:pt x="5524" y="26543"/>
                      <a:pt x="5444" y="26117"/>
                      <a:pt x="5358" y="25692"/>
                    </a:cubicBezTo>
                    <a:cubicBezTo>
                      <a:pt x="5197" y="24876"/>
                      <a:pt x="4990" y="24066"/>
                      <a:pt x="4797" y="23256"/>
                    </a:cubicBezTo>
                    <a:cubicBezTo>
                      <a:pt x="4602" y="22468"/>
                      <a:pt x="4418" y="21675"/>
                      <a:pt x="4216" y="20885"/>
                    </a:cubicBezTo>
                    <a:cubicBezTo>
                      <a:pt x="3997" y="20042"/>
                      <a:pt x="3775" y="19197"/>
                      <a:pt x="3573" y="18345"/>
                    </a:cubicBezTo>
                    <a:cubicBezTo>
                      <a:pt x="3456" y="17854"/>
                      <a:pt x="3324" y="17365"/>
                      <a:pt x="3199" y="16874"/>
                    </a:cubicBezTo>
                    <a:cubicBezTo>
                      <a:pt x="3075" y="16371"/>
                      <a:pt x="2958" y="15869"/>
                      <a:pt x="2836" y="15365"/>
                    </a:cubicBezTo>
                    <a:cubicBezTo>
                      <a:pt x="2722" y="14893"/>
                      <a:pt x="2641" y="14415"/>
                      <a:pt x="2547" y="13941"/>
                    </a:cubicBezTo>
                    <a:cubicBezTo>
                      <a:pt x="2450" y="13455"/>
                      <a:pt x="2359" y="12971"/>
                      <a:pt x="2273" y="12486"/>
                    </a:cubicBezTo>
                    <a:lnTo>
                      <a:pt x="2273" y="12486"/>
                    </a:lnTo>
                    <a:cubicBezTo>
                      <a:pt x="2274" y="12496"/>
                      <a:pt x="2275" y="12507"/>
                      <a:pt x="2277" y="12517"/>
                    </a:cubicBezTo>
                    <a:lnTo>
                      <a:pt x="2277" y="12517"/>
                    </a:lnTo>
                    <a:cubicBezTo>
                      <a:pt x="2275" y="12506"/>
                      <a:pt x="2273" y="12494"/>
                      <a:pt x="2271" y="12483"/>
                    </a:cubicBezTo>
                    <a:lnTo>
                      <a:pt x="2271" y="12483"/>
                    </a:lnTo>
                    <a:cubicBezTo>
                      <a:pt x="2271" y="12483"/>
                      <a:pt x="2271" y="12484"/>
                      <a:pt x="2271" y="12485"/>
                    </a:cubicBezTo>
                    <a:cubicBezTo>
                      <a:pt x="2266" y="12455"/>
                      <a:pt x="2261" y="12423"/>
                      <a:pt x="2256" y="12393"/>
                    </a:cubicBezTo>
                    <a:lnTo>
                      <a:pt x="2256" y="12393"/>
                    </a:lnTo>
                    <a:cubicBezTo>
                      <a:pt x="2258" y="12411"/>
                      <a:pt x="2262" y="12431"/>
                      <a:pt x="2265" y="12448"/>
                    </a:cubicBezTo>
                    <a:cubicBezTo>
                      <a:pt x="2265" y="12449"/>
                      <a:pt x="2265" y="12450"/>
                      <a:pt x="2265" y="12451"/>
                    </a:cubicBezTo>
                    <a:lnTo>
                      <a:pt x="2265" y="12451"/>
                    </a:lnTo>
                    <a:cubicBezTo>
                      <a:pt x="2265" y="12450"/>
                      <a:pt x="2265" y="12450"/>
                      <a:pt x="2265" y="12449"/>
                    </a:cubicBezTo>
                    <a:cubicBezTo>
                      <a:pt x="2257" y="12414"/>
                      <a:pt x="2252" y="12377"/>
                      <a:pt x="2245" y="12341"/>
                    </a:cubicBezTo>
                    <a:lnTo>
                      <a:pt x="2245" y="12341"/>
                    </a:lnTo>
                    <a:lnTo>
                      <a:pt x="2256" y="12394"/>
                    </a:lnTo>
                    <a:cubicBezTo>
                      <a:pt x="2226" y="12216"/>
                      <a:pt x="2196" y="12040"/>
                      <a:pt x="2165" y="11861"/>
                    </a:cubicBezTo>
                    <a:lnTo>
                      <a:pt x="2165" y="11861"/>
                    </a:lnTo>
                    <a:cubicBezTo>
                      <a:pt x="2167" y="11868"/>
                      <a:pt x="2168" y="11874"/>
                      <a:pt x="2169" y="11881"/>
                    </a:cubicBezTo>
                    <a:cubicBezTo>
                      <a:pt x="2125" y="11626"/>
                      <a:pt x="2080" y="11372"/>
                      <a:pt x="2037" y="11117"/>
                    </a:cubicBezTo>
                    <a:lnTo>
                      <a:pt x="2037" y="11117"/>
                    </a:lnTo>
                    <a:cubicBezTo>
                      <a:pt x="2043" y="11150"/>
                      <a:pt x="2048" y="11184"/>
                      <a:pt x="2053" y="11217"/>
                    </a:cubicBezTo>
                    <a:cubicBezTo>
                      <a:pt x="1980" y="10780"/>
                      <a:pt x="1914" y="10343"/>
                      <a:pt x="1825" y="9911"/>
                    </a:cubicBezTo>
                    <a:cubicBezTo>
                      <a:pt x="1757" y="9580"/>
                      <a:pt x="1691" y="9250"/>
                      <a:pt x="1628" y="8918"/>
                    </a:cubicBezTo>
                    <a:cubicBezTo>
                      <a:pt x="1394" y="7528"/>
                      <a:pt x="1237" y="6129"/>
                      <a:pt x="1066" y="4726"/>
                    </a:cubicBezTo>
                    <a:cubicBezTo>
                      <a:pt x="978" y="4010"/>
                      <a:pt x="938" y="3284"/>
                      <a:pt x="883" y="2560"/>
                    </a:cubicBezTo>
                    <a:cubicBezTo>
                      <a:pt x="828" y="1827"/>
                      <a:pt x="780" y="1092"/>
                      <a:pt x="743" y="355"/>
                    </a:cubicBezTo>
                    <a:cubicBezTo>
                      <a:pt x="731" y="158"/>
                      <a:pt x="570" y="4"/>
                      <a:pt x="374" y="0"/>
                    </a:cubicBezTo>
                    <a:close/>
                  </a:path>
                </a:pathLst>
              </a:custGeom>
              <a:solidFill>
                <a:srgbClr val="ADC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8" name="Google Shape;1702;p43"/>
              <p:cNvSpPr/>
              <p:nvPr/>
            </p:nvSpPr>
            <p:spPr>
              <a:xfrm>
                <a:off x="2363350" y="500275"/>
                <a:ext cx="77525" cy="879100"/>
              </a:xfrm>
              <a:custGeom>
                <a:avLst/>
                <a:gdLst/>
                <a:ahLst/>
                <a:cxnLst/>
                <a:rect l="l" t="t" r="r" b="b"/>
                <a:pathLst>
                  <a:path w="3101" h="35164" extrusionOk="0">
                    <a:moveTo>
                      <a:pt x="500" y="1"/>
                    </a:moveTo>
                    <a:cubicBezTo>
                      <a:pt x="346" y="9"/>
                      <a:pt x="269" y="130"/>
                      <a:pt x="253" y="269"/>
                    </a:cubicBezTo>
                    <a:cubicBezTo>
                      <a:pt x="196" y="900"/>
                      <a:pt x="167" y="1532"/>
                      <a:pt x="155" y="2171"/>
                    </a:cubicBezTo>
                    <a:cubicBezTo>
                      <a:pt x="141" y="2788"/>
                      <a:pt x="124" y="3404"/>
                      <a:pt x="104" y="4021"/>
                    </a:cubicBezTo>
                    <a:cubicBezTo>
                      <a:pt x="72" y="5379"/>
                      <a:pt x="187" y="6735"/>
                      <a:pt x="106" y="8093"/>
                    </a:cubicBezTo>
                    <a:cubicBezTo>
                      <a:pt x="86" y="8305"/>
                      <a:pt x="70" y="8518"/>
                      <a:pt x="64" y="8731"/>
                    </a:cubicBezTo>
                    <a:cubicBezTo>
                      <a:pt x="56" y="8969"/>
                      <a:pt x="60" y="9208"/>
                      <a:pt x="56" y="9443"/>
                    </a:cubicBezTo>
                    <a:cubicBezTo>
                      <a:pt x="49" y="9897"/>
                      <a:pt x="19" y="10350"/>
                      <a:pt x="11" y="10804"/>
                    </a:cubicBezTo>
                    <a:cubicBezTo>
                      <a:pt x="1" y="11764"/>
                      <a:pt x="27" y="12724"/>
                      <a:pt x="49" y="13687"/>
                    </a:cubicBezTo>
                    <a:cubicBezTo>
                      <a:pt x="96" y="15610"/>
                      <a:pt x="150" y="17530"/>
                      <a:pt x="213" y="19449"/>
                    </a:cubicBezTo>
                    <a:cubicBezTo>
                      <a:pt x="245" y="20412"/>
                      <a:pt x="279" y="21369"/>
                      <a:pt x="326" y="22328"/>
                    </a:cubicBezTo>
                    <a:cubicBezTo>
                      <a:pt x="350" y="22779"/>
                      <a:pt x="397" y="23231"/>
                      <a:pt x="430" y="23678"/>
                    </a:cubicBezTo>
                    <a:cubicBezTo>
                      <a:pt x="462" y="24163"/>
                      <a:pt x="519" y="24648"/>
                      <a:pt x="577" y="25133"/>
                    </a:cubicBezTo>
                    <a:cubicBezTo>
                      <a:pt x="639" y="25602"/>
                      <a:pt x="676" y="26075"/>
                      <a:pt x="710" y="26550"/>
                    </a:cubicBezTo>
                    <a:cubicBezTo>
                      <a:pt x="746" y="27004"/>
                      <a:pt x="808" y="27460"/>
                      <a:pt x="840" y="27915"/>
                    </a:cubicBezTo>
                    <a:cubicBezTo>
                      <a:pt x="877" y="28349"/>
                      <a:pt x="907" y="28778"/>
                      <a:pt x="955" y="29208"/>
                    </a:cubicBezTo>
                    <a:cubicBezTo>
                      <a:pt x="1004" y="29659"/>
                      <a:pt x="1026" y="30110"/>
                      <a:pt x="1076" y="30558"/>
                    </a:cubicBezTo>
                    <a:cubicBezTo>
                      <a:pt x="1140" y="31112"/>
                      <a:pt x="1226" y="31663"/>
                      <a:pt x="1307" y="32213"/>
                    </a:cubicBezTo>
                    <a:cubicBezTo>
                      <a:pt x="1384" y="32731"/>
                      <a:pt x="1476" y="33247"/>
                      <a:pt x="1564" y="33767"/>
                    </a:cubicBezTo>
                    <a:cubicBezTo>
                      <a:pt x="1598" y="33986"/>
                      <a:pt x="1635" y="34204"/>
                      <a:pt x="1679" y="34424"/>
                    </a:cubicBezTo>
                    <a:cubicBezTo>
                      <a:pt x="1734" y="34688"/>
                      <a:pt x="1848" y="34962"/>
                      <a:pt x="2108" y="35092"/>
                    </a:cubicBezTo>
                    <a:cubicBezTo>
                      <a:pt x="2206" y="35138"/>
                      <a:pt x="2309" y="35164"/>
                      <a:pt x="2414" y="35164"/>
                    </a:cubicBezTo>
                    <a:cubicBezTo>
                      <a:pt x="2474" y="35164"/>
                      <a:pt x="2536" y="35155"/>
                      <a:pt x="2596" y="35136"/>
                    </a:cubicBezTo>
                    <a:cubicBezTo>
                      <a:pt x="2766" y="35081"/>
                      <a:pt x="2861" y="34970"/>
                      <a:pt x="2961" y="34832"/>
                    </a:cubicBezTo>
                    <a:cubicBezTo>
                      <a:pt x="3100" y="34633"/>
                      <a:pt x="3078" y="34365"/>
                      <a:pt x="3052" y="34137"/>
                    </a:cubicBezTo>
                    <a:cubicBezTo>
                      <a:pt x="3027" y="33931"/>
                      <a:pt x="3016" y="33723"/>
                      <a:pt x="2989" y="33516"/>
                    </a:cubicBezTo>
                    <a:cubicBezTo>
                      <a:pt x="2938" y="33086"/>
                      <a:pt x="2894" y="32658"/>
                      <a:pt x="2853" y="32227"/>
                    </a:cubicBezTo>
                    <a:cubicBezTo>
                      <a:pt x="2810" y="31795"/>
                      <a:pt x="2751" y="31365"/>
                      <a:pt x="2717" y="30928"/>
                    </a:cubicBezTo>
                    <a:cubicBezTo>
                      <a:pt x="2681" y="30481"/>
                      <a:pt x="2663" y="30030"/>
                      <a:pt x="2636" y="29578"/>
                    </a:cubicBezTo>
                    <a:cubicBezTo>
                      <a:pt x="2615" y="29149"/>
                      <a:pt x="2571" y="28721"/>
                      <a:pt x="2553" y="28293"/>
                    </a:cubicBezTo>
                    <a:cubicBezTo>
                      <a:pt x="2534" y="27834"/>
                      <a:pt x="2504" y="27379"/>
                      <a:pt x="2468" y="26923"/>
                    </a:cubicBezTo>
                    <a:cubicBezTo>
                      <a:pt x="2429" y="26439"/>
                      <a:pt x="2413" y="25954"/>
                      <a:pt x="2372" y="25473"/>
                    </a:cubicBezTo>
                    <a:cubicBezTo>
                      <a:pt x="2336" y="25004"/>
                      <a:pt x="2287" y="24537"/>
                      <a:pt x="2244" y="24070"/>
                    </a:cubicBezTo>
                    <a:cubicBezTo>
                      <a:pt x="2153" y="23146"/>
                      <a:pt x="2104" y="22218"/>
                      <a:pt x="2068" y="21292"/>
                    </a:cubicBezTo>
                    <a:cubicBezTo>
                      <a:pt x="2027" y="20342"/>
                      <a:pt x="1987" y="19391"/>
                      <a:pt x="1944" y="18440"/>
                    </a:cubicBezTo>
                    <a:cubicBezTo>
                      <a:pt x="1851" y="16512"/>
                      <a:pt x="1745" y="14586"/>
                      <a:pt x="1639" y="12659"/>
                    </a:cubicBezTo>
                    <a:cubicBezTo>
                      <a:pt x="1595" y="11886"/>
                      <a:pt x="1540" y="11116"/>
                      <a:pt x="1521" y="10345"/>
                    </a:cubicBezTo>
                    <a:cubicBezTo>
                      <a:pt x="1510" y="9941"/>
                      <a:pt x="1496" y="9545"/>
                      <a:pt x="1462" y="9145"/>
                    </a:cubicBezTo>
                    <a:cubicBezTo>
                      <a:pt x="1429" y="8778"/>
                      <a:pt x="1386" y="8417"/>
                      <a:pt x="1326" y="8053"/>
                    </a:cubicBezTo>
                    <a:lnTo>
                      <a:pt x="1326" y="8053"/>
                    </a:lnTo>
                    <a:cubicBezTo>
                      <a:pt x="1327" y="8060"/>
                      <a:pt x="1329" y="8067"/>
                      <a:pt x="1330" y="8073"/>
                    </a:cubicBezTo>
                    <a:cubicBezTo>
                      <a:pt x="1140" y="6745"/>
                      <a:pt x="1150" y="5397"/>
                      <a:pt x="1011" y="4065"/>
                    </a:cubicBezTo>
                    <a:cubicBezTo>
                      <a:pt x="946" y="3444"/>
                      <a:pt x="874" y="2827"/>
                      <a:pt x="817" y="2208"/>
                    </a:cubicBezTo>
                    <a:cubicBezTo>
                      <a:pt x="788" y="1895"/>
                      <a:pt x="760" y="1584"/>
                      <a:pt x="740" y="1268"/>
                    </a:cubicBezTo>
                    <a:cubicBezTo>
                      <a:pt x="713" y="925"/>
                      <a:pt x="736" y="592"/>
                      <a:pt x="764" y="248"/>
                    </a:cubicBezTo>
                    <a:cubicBezTo>
                      <a:pt x="779" y="111"/>
                      <a:pt x="631" y="1"/>
                      <a:pt x="506" y="1"/>
                    </a:cubicBezTo>
                    <a:close/>
                  </a:path>
                </a:pathLst>
              </a:custGeom>
              <a:solidFill>
                <a:srgbClr val="ADC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9" name="Google Shape;1703;p43"/>
              <p:cNvSpPr/>
              <p:nvPr/>
            </p:nvSpPr>
            <p:spPr>
              <a:xfrm>
                <a:off x="2387525" y="1233775"/>
                <a:ext cx="14850" cy="111000"/>
              </a:xfrm>
              <a:custGeom>
                <a:avLst/>
                <a:gdLst/>
                <a:ahLst/>
                <a:cxnLst/>
                <a:rect l="l" t="t" r="r" b="b"/>
                <a:pathLst>
                  <a:path w="594" h="4440" extrusionOk="0">
                    <a:moveTo>
                      <a:pt x="350" y="1"/>
                    </a:moveTo>
                    <a:cubicBezTo>
                      <a:pt x="349" y="1"/>
                      <a:pt x="347" y="1"/>
                      <a:pt x="345" y="1"/>
                    </a:cubicBezTo>
                    <a:cubicBezTo>
                      <a:pt x="282" y="2"/>
                      <a:pt x="224" y="31"/>
                      <a:pt x="183" y="78"/>
                    </a:cubicBezTo>
                    <a:lnTo>
                      <a:pt x="183" y="77"/>
                    </a:lnTo>
                    <a:cubicBezTo>
                      <a:pt x="136" y="127"/>
                      <a:pt x="124" y="179"/>
                      <a:pt x="122" y="247"/>
                    </a:cubicBezTo>
                    <a:cubicBezTo>
                      <a:pt x="94" y="602"/>
                      <a:pt x="65" y="962"/>
                      <a:pt x="44" y="1317"/>
                    </a:cubicBezTo>
                    <a:cubicBezTo>
                      <a:pt x="22" y="1640"/>
                      <a:pt x="18" y="1968"/>
                      <a:pt x="14" y="2294"/>
                    </a:cubicBezTo>
                    <a:cubicBezTo>
                      <a:pt x="11" y="2600"/>
                      <a:pt x="14" y="2904"/>
                      <a:pt x="14" y="3209"/>
                    </a:cubicBezTo>
                    <a:cubicBezTo>
                      <a:pt x="14" y="3363"/>
                      <a:pt x="11" y="3518"/>
                      <a:pt x="8" y="3676"/>
                    </a:cubicBezTo>
                    <a:cubicBezTo>
                      <a:pt x="8" y="3840"/>
                      <a:pt x="0" y="4009"/>
                      <a:pt x="18" y="4174"/>
                    </a:cubicBezTo>
                    <a:cubicBezTo>
                      <a:pt x="32" y="4319"/>
                      <a:pt x="143" y="4439"/>
                      <a:pt x="297" y="4439"/>
                    </a:cubicBezTo>
                    <a:cubicBezTo>
                      <a:pt x="300" y="4439"/>
                      <a:pt x="302" y="4439"/>
                      <a:pt x="305" y="4439"/>
                    </a:cubicBezTo>
                    <a:cubicBezTo>
                      <a:pt x="451" y="4431"/>
                      <a:pt x="577" y="4303"/>
                      <a:pt x="569" y="4153"/>
                    </a:cubicBezTo>
                    <a:cubicBezTo>
                      <a:pt x="554" y="3856"/>
                      <a:pt x="524" y="3558"/>
                      <a:pt x="510" y="3257"/>
                    </a:cubicBezTo>
                    <a:cubicBezTo>
                      <a:pt x="492" y="2931"/>
                      <a:pt x="484" y="2604"/>
                      <a:pt x="484" y="2277"/>
                    </a:cubicBezTo>
                    <a:cubicBezTo>
                      <a:pt x="480" y="1591"/>
                      <a:pt x="540" y="908"/>
                      <a:pt x="591" y="228"/>
                    </a:cubicBezTo>
                    <a:cubicBezTo>
                      <a:pt x="594" y="170"/>
                      <a:pt x="554" y="103"/>
                      <a:pt x="514" y="62"/>
                    </a:cubicBezTo>
                    <a:cubicBezTo>
                      <a:pt x="468" y="23"/>
                      <a:pt x="410" y="1"/>
                      <a:pt x="350" y="1"/>
                    </a:cubicBezTo>
                    <a:close/>
                  </a:path>
                </a:pathLst>
              </a:custGeom>
              <a:solidFill>
                <a:srgbClr val="ADC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0" name="Google Shape;1704;p43"/>
              <p:cNvSpPr/>
              <p:nvPr/>
            </p:nvSpPr>
            <p:spPr>
              <a:xfrm>
                <a:off x="2417250" y="1289250"/>
                <a:ext cx="27700" cy="124000"/>
              </a:xfrm>
              <a:custGeom>
                <a:avLst/>
                <a:gdLst/>
                <a:ahLst/>
                <a:cxnLst/>
                <a:rect l="l" t="t" r="r" b="b"/>
                <a:pathLst>
                  <a:path w="1108" h="4960" extrusionOk="0">
                    <a:moveTo>
                      <a:pt x="239" y="0"/>
                    </a:moveTo>
                    <a:cubicBezTo>
                      <a:pt x="117" y="3"/>
                      <a:pt x="1" y="114"/>
                      <a:pt x="15" y="242"/>
                    </a:cubicBezTo>
                    <a:cubicBezTo>
                      <a:pt x="84" y="961"/>
                      <a:pt x="173" y="1678"/>
                      <a:pt x="271" y="2393"/>
                    </a:cubicBezTo>
                    <a:cubicBezTo>
                      <a:pt x="320" y="2731"/>
                      <a:pt x="377" y="3066"/>
                      <a:pt x="429" y="3403"/>
                    </a:cubicBezTo>
                    <a:cubicBezTo>
                      <a:pt x="499" y="3848"/>
                      <a:pt x="561" y="4291"/>
                      <a:pt x="620" y="4735"/>
                    </a:cubicBezTo>
                    <a:cubicBezTo>
                      <a:pt x="628" y="4797"/>
                      <a:pt x="646" y="4853"/>
                      <a:pt x="697" y="4897"/>
                    </a:cubicBezTo>
                    <a:cubicBezTo>
                      <a:pt x="739" y="4937"/>
                      <a:pt x="794" y="4959"/>
                      <a:pt x="852" y="4959"/>
                    </a:cubicBezTo>
                    <a:cubicBezTo>
                      <a:pt x="857" y="4959"/>
                      <a:pt x="861" y="4959"/>
                      <a:pt x="866" y="4959"/>
                    </a:cubicBezTo>
                    <a:cubicBezTo>
                      <a:pt x="984" y="4955"/>
                      <a:pt x="1108" y="4841"/>
                      <a:pt x="1090" y="4717"/>
                    </a:cubicBezTo>
                    <a:cubicBezTo>
                      <a:pt x="1032" y="4273"/>
                      <a:pt x="968" y="3828"/>
                      <a:pt x="899" y="3385"/>
                    </a:cubicBezTo>
                    <a:cubicBezTo>
                      <a:pt x="845" y="3046"/>
                      <a:pt x="793" y="2713"/>
                      <a:pt x="742" y="2374"/>
                    </a:cubicBezTo>
                    <a:cubicBezTo>
                      <a:pt x="690" y="2036"/>
                      <a:pt x="646" y="1696"/>
                      <a:pt x="606" y="1357"/>
                    </a:cubicBezTo>
                    <a:cubicBezTo>
                      <a:pt x="565" y="980"/>
                      <a:pt x="521" y="602"/>
                      <a:pt x="484" y="224"/>
                    </a:cubicBezTo>
                    <a:cubicBezTo>
                      <a:pt x="470" y="100"/>
                      <a:pt x="377" y="0"/>
                      <a:pt x="252" y="0"/>
                    </a:cubicBezTo>
                    <a:close/>
                  </a:path>
                </a:pathLst>
              </a:custGeom>
              <a:solidFill>
                <a:srgbClr val="D15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1" name="Google Shape;1705;p43"/>
              <p:cNvSpPr/>
              <p:nvPr/>
            </p:nvSpPr>
            <p:spPr>
              <a:xfrm>
                <a:off x="2415750" y="1291050"/>
                <a:ext cx="115634" cy="126263"/>
              </a:xfrm>
              <a:custGeom>
                <a:avLst/>
                <a:gdLst/>
                <a:ahLst/>
                <a:cxnLst/>
                <a:rect l="l" t="t" r="r" b="b"/>
                <a:pathLst>
                  <a:path w="1191" h="5050" extrusionOk="0">
                    <a:moveTo>
                      <a:pt x="241" y="0"/>
                    </a:moveTo>
                    <a:cubicBezTo>
                      <a:pt x="217" y="0"/>
                      <a:pt x="192" y="4"/>
                      <a:pt x="169" y="12"/>
                    </a:cubicBezTo>
                    <a:cubicBezTo>
                      <a:pt x="112" y="30"/>
                      <a:pt x="64" y="71"/>
                      <a:pt x="34" y="123"/>
                    </a:cubicBezTo>
                    <a:cubicBezTo>
                      <a:pt x="1" y="185"/>
                      <a:pt x="5" y="241"/>
                      <a:pt x="15" y="306"/>
                    </a:cubicBezTo>
                    <a:cubicBezTo>
                      <a:pt x="109" y="791"/>
                      <a:pt x="205" y="1279"/>
                      <a:pt x="292" y="1763"/>
                    </a:cubicBezTo>
                    <a:cubicBezTo>
                      <a:pt x="379" y="2248"/>
                      <a:pt x="458" y="2725"/>
                      <a:pt x="534" y="3206"/>
                    </a:cubicBezTo>
                    <a:cubicBezTo>
                      <a:pt x="571" y="3427"/>
                      <a:pt x="592" y="3648"/>
                      <a:pt x="618" y="3867"/>
                    </a:cubicBezTo>
                    <a:cubicBezTo>
                      <a:pt x="654" y="4186"/>
                      <a:pt x="681" y="4506"/>
                      <a:pt x="709" y="4825"/>
                    </a:cubicBezTo>
                    <a:cubicBezTo>
                      <a:pt x="721" y="4949"/>
                      <a:pt x="812" y="5049"/>
                      <a:pt x="937" y="5049"/>
                    </a:cubicBezTo>
                    <a:cubicBezTo>
                      <a:pt x="942" y="5049"/>
                      <a:pt x="946" y="5049"/>
                      <a:pt x="951" y="5049"/>
                    </a:cubicBezTo>
                    <a:cubicBezTo>
                      <a:pt x="1077" y="5045"/>
                      <a:pt x="1190" y="4935"/>
                      <a:pt x="1180" y="4807"/>
                    </a:cubicBezTo>
                    <a:cubicBezTo>
                      <a:pt x="1139" y="4389"/>
                      <a:pt x="1103" y="3965"/>
                      <a:pt x="1051" y="3551"/>
                    </a:cubicBezTo>
                    <a:cubicBezTo>
                      <a:pt x="1010" y="3210"/>
                      <a:pt x="955" y="2872"/>
                      <a:pt x="896" y="2535"/>
                    </a:cubicBezTo>
                    <a:cubicBezTo>
                      <a:pt x="766" y="1742"/>
                      <a:pt x="618" y="952"/>
                      <a:pt x="464" y="164"/>
                    </a:cubicBezTo>
                    <a:cubicBezTo>
                      <a:pt x="453" y="108"/>
                      <a:pt x="401" y="53"/>
                      <a:pt x="349" y="28"/>
                    </a:cubicBezTo>
                    <a:cubicBezTo>
                      <a:pt x="316" y="9"/>
                      <a:pt x="278" y="0"/>
                      <a:pt x="241" y="0"/>
                    </a:cubicBezTo>
                    <a:close/>
                  </a:path>
                </a:pathLst>
              </a:custGeom>
              <a:solidFill>
                <a:srgbClr val="ADC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2" name="Google Shape;1706;p43"/>
              <p:cNvSpPr/>
              <p:nvPr/>
            </p:nvSpPr>
            <p:spPr>
              <a:xfrm>
                <a:off x="2370575" y="501275"/>
                <a:ext cx="25100" cy="250025"/>
              </a:xfrm>
              <a:custGeom>
                <a:avLst/>
                <a:gdLst/>
                <a:ahLst/>
                <a:cxnLst/>
                <a:rect l="l" t="t" r="r" b="b"/>
                <a:pathLst>
                  <a:path w="1004" h="10001" extrusionOk="0">
                    <a:moveTo>
                      <a:pt x="234" y="0"/>
                    </a:moveTo>
                    <a:cubicBezTo>
                      <a:pt x="103" y="3"/>
                      <a:pt x="1" y="112"/>
                      <a:pt x="6" y="243"/>
                    </a:cubicBezTo>
                    <a:cubicBezTo>
                      <a:pt x="23" y="635"/>
                      <a:pt x="43" y="1033"/>
                      <a:pt x="61" y="1425"/>
                    </a:cubicBezTo>
                    <a:cubicBezTo>
                      <a:pt x="83" y="1770"/>
                      <a:pt x="112" y="2119"/>
                      <a:pt x="134" y="2467"/>
                    </a:cubicBezTo>
                    <a:cubicBezTo>
                      <a:pt x="160" y="2885"/>
                      <a:pt x="185" y="3309"/>
                      <a:pt x="211" y="3731"/>
                    </a:cubicBezTo>
                    <a:cubicBezTo>
                      <a:pt x="237" y="4105"/>
                      <a:pt x="266" y="4483"/>
                      <a:pt x="291" y="4857"/>
                    </a:cubicBezTo>
                    <a:cubicBezTo>
                      <a:pt x="343" y="5672"/>
                      <a:pt x="388" y="6487"/>
                      <a:pt x="424" y="7302"/>
                    </a:cubicBezTo>
                    <a:cubicBezTo>
                      <a:pt x="465" y="8125"/>
                      <a:pt x="494" y="8950"/>
                      <a:pt x="526" y="9776"/>
                    </a:cubicBezTo>
                    <a:cubicBezTo>
                      <a:pt x="533" y="9903"/>
                      <a:pt x="639" y="10001"/>
                      <a:pt x="765" y="10001"/>
                    </a:cubicBezTo>
                    <a:cubicBezTo>
                      <a:pt x="767" y="10001"/>
                      <a:pt x="770" y="10001"/>
                      <a:pt x="772" y="10001"/>
                    </a:cubicBezTo>
                    <a:cubicBezTo>
                      <a:pt x="902" y="9997"/>
                      <a:pt x="1004" y="9887"/>
                      <a:pt x="997" y="9757"/>
                    </a:cubicBezTo>
                    <a:cubicBezTo>
                      <a:pt x="932" y="8117"/>
                      <a:pt x="865" y="6476"/>
                      <a:pt x="762" y="4838"/>
                    </a:cubicBezTo>
                    <a:cubicBezTo>
                      <a:pt x="739" y="4489"/>
                      <a:pt x="707" y="4140"/>
                      <a:pt x="689" y="3792"/>
                    </a:cubicBezTo>
                    <a:cubicBezTo>
                      <a:pt x="662" y="3370"/>
                      <a:pt x="634" y="2944"/>
                      <a:pt x="606" y="2523"/>
                    </a:cubicBezTo>
                    <a:cubicBezTo>
                      <a:pt x="585" y="2177"/>
                      <a:pt x="555" y="1832"/>
                      <a:pt x="537" y="1486"/>
                    </a:cubicBezTo>
                    <a:cubicBezTo>
                      <a:pt x="512" y="1064"/>
                      <a:pt x="492" y="646"/>
                      <a:pt x="474" y="224"/>
                    </a:cubicBezTo>
                    <a:cubicBezTo>
                      <a:pt x="469" y="101"/>
                      <a:pt x="370" y="3"/>
                      <a:pt x="245" y="0"/>
                    </a:cubicBezTo>
                    <a:close/>
                  </a:path>
                </a:pathLst>
              </a:custGeom>
              <a:solidFill>
                <a:srgbClr val="ADC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3" name="Google Shape;1707;p43"/>
              <p:cNvSpPr/>
              <p:nvPr/>
            </p:nvSpPr>
            <p:spPr>
              <a:xfrm>
                <a:off x="2499800" y="524700"/>
                <a:ext cx="98425" cy="1104950"/>
              </a:xfrm>
              <a:custGeom>
                <a:avLst/>
                <a:gdLst/>
                <a:ahLst/>
                <a:cxnLst/>
                <a:rect l="l" t="t" r="r" b="b"/>
                <a:pathLst>
                  <a:path w="3937" h="44198" extrusionOk="0">
                    <a:moveTo>
                      <a:pt x="3105" y="12144"/>
                    </a:moveTo>
                    <a:cubicBezTo>
                      <a:pt x="3105" y="12148"/>
                      <a:pt x="3105" y="12153"/>
                      <a:pt x="3104" y="12158"/>
                    </a:cubicBezTo>
                    <a:cubicBezTo>
                      <a:pt x="3105" y="12153"/>
                      <a:pt x="3105" y="12148"/>
                      <a:pt x="3105" y="12144"/>
                    </a:cubicBezTo>
                    <a:close/>
                    <a:moveTo>
                      <a:pt x="1509" y="15421"/>
                    </a:moveTo>
                    <a:cubicBezTo>
                      <a:pt x="1507" y="15448"/>
                      <a:pt x="1504" y="15474"/>
                      <a:pt x="1502" y="15503"/>
                    </a:cubicBezTo>
                    <a:cubicBezTo>
                      <a:pt x="1503" y="15476"/>
                      <a:pt x="1505" y="15448"/>
                      <a:pt x="1509" y="15421"/>
                    </a:cubicBezTo>
                    <a:close/>
                    <a:moveTo>
                      <a:pt x="1369" y="17007"/>
                    </a:moveTo>
                    <a:lnTo>
                      <a:pt x="1366" y="17061"/>
                    </a:lnTo>
                    <a:cubicBezTo>
                      <a:pt x="1366" y="17044"/>
                      <a:pt x="1368" y="17025"/>
                      <a:pt x="1369" y="17007"/>
                    </a:cubicBezTo>
                    <a:close/>
                    <a:moveTo>
                      <a:pt x="3662" y="0"/>
                    </a:moveTo>
                    <a:cubicBezTo>
                      <a:pt x="3550" y="0"/>
                      <a:pt x="3434" y="79"/>
                      <a:pt x="3411" y="199"/>
                    </a:cubicBezTo>
                    <a:lnTo>
                      <a:pt x="3410" y="198"/>
                    </a:lnTo>
                    <a:cubicBezTo>
                      <a:pt x="3349" y="579"/>
                      <a:pt x="3298" y="961"/>
                      <a:pt x="3253" y="1347"/>
                    </a:cubicBezTo>
                    <a:cubicBezTo>
                      <a:pt x="3202" y="1794"/>
                      <a:pt x="3136" y="2234"/>
                      <a:pt x="3081" y="2683"/>
                    </a:cubicBezTo>
                    <a:cubicBezTo>
                      <a:pt x="3026" y="3116"/>
                      <a:pt x="2964" y="3546"/>
                      <a:pt x="2896" y="3974"/>
                    </a:cubicBezTo>
                    <a:cubicBezTo>
                      <a:pt x="2827" y="4439"/>
                      <a:pt x="2772" y="4896"/>
                      <a:pt x="2702" y="5359"/>
                    </a:cubicBezTo>
                    <a:cubicBezTo>
                      <a:pt x="2636" y="5781"/>
                      <a:pt x="2584" y="6203"/>
                      <a:pt x="2522" y="6626"/>
                    </a:cubicBezTo>
                    <a:cubicBezTo>
                      <a:pt x="2460" y="7036"/>
                      <a:pt x="2401" y="7448"/>
                      <a:pt x="2350" y="7862"/>
                    </a:cubicBezTo>
                    <a:cubicBezTo>
                      <a:pt x="2237" y="8718"/>
                      <a:pt x="2140" y="9577"/>
                      <a:pt x="2060" y="10438"/>
                    </a:cubicBezTo>
                    <a:lnTo>
                      <a:pt x="2060" y="10438"/>
                    </a:lnTo>
                    <a:cubicBezTo>
                      <a:pt x="2057" y="10464"/>
                      <a:pt x="2055" y="10490"/>
                      <a:pt x="2053" y="10516"/>
                    </a:cubicBezTo>
                    <a:lnTo>
                      <a:pt x="2053" y="10516"/>
                    </a:lnTo>
                    <a:cubicBezTo>
                      <a:pt x="2052" y="10530"/>
                      <a:pt x="2050" y="10543"/>
                      <a:pt x="2049" y="10557"/>
                    </a:cubicBezTo>
                    <a:cubicBezTo>
                      <a:pt x="2049" y="10549"/>
                      <a:pt x="2051" y="10541"/>
                      <a:pt x="2051" y="10533"/>
                    </a:cubicBezTo>
                    <a:lnTo>
                      <a:pt x="2051" y="10533"/>
                    </a:lnTo>
                    <a:cubicBezTo>
                      <a:pt x="2028" y="10762"/>
                      <a:pt x="2009" y="10993"/>
                      <a:pt x="1988" y="11222"/>
                    </a:cubicBezTo>
                    <a:cubicBezTo>
                      <a:pt x="1917" y="11903"/>
                      <a:pt x="1805" y="12576"/>
                      <a:pt x="1733" y="13259"/>
                    </a:cubicBezTo>
                    <a:cubicBezTo>
                      <a:pt x="1648" y="14040"/>
                      <a:pt x="1564" y="14819"/>
                      <a:pt x="1490" y="15601"/>
                    </a:cubicBezTo>
                    <a:cubicBezTo>
                      <a:pt x="1490" y="15599"/>
                      <a:pt x="1491" y="15596"/>
                      <a:pt x="1491" y="15594"/>
                    </a:cubicBezTo>
                    <a:lnTo>
                      <a:pt x="1491" y="15594"/>
                    </a:lnTo>
                    <a:cubicBezTo>
                      <a:pt x="1480" y="15716"/>
                      <a:pt x="1469" y="15838"/>
                      <a:pt x="1458" y="15961"/>
                    </a:cubicBezTo>
                    <a:cubicBezTo>
                      <a:pt x="1461" y="15931"/>
                      <a:pt x="1465" y="15901"/>
                      <a:pt x="1469" y="15869"/>
                    </a:cubicBezTo>
                    <a:lnTo>
                      <a:pt x="1469" y="15869"/>
                    </a:lnTo>
                    <a:cubicBezTo>
                      <a:pt x="1465" y="15909"/>
                      <a:pt x="1461" y="15948"/>
                      <a:pt x="1457" y="15987"/>
                    </a:cubicBezTo>
                    <a:lnTo>
                      <a:pt x="1457" y="15987"/>
                    </a:lnTo>
                    <a:cubicBezTo>
                      <a:pt x="1458" y="15978"/>
                      <a:pt x="1459" y="15969"/>
                      <a:pt x="1460" y="15959"/>
                    </a:cubicBezTo>
                    <a:lnTo>
                      <a:pt x="1460" y="15959"/>
                    </a:lnTo>
                    <a:cubicBezTo>
                      <a:pt x="1456" y="15986"/>
                      <a:pt x="1454" y="16011"/>
                      <a:pt x="1452" y="16037"/>
                    </a:cubicBezTo>
                    <a:lnTo>
                      <a:pt x="1452" y="16037"/>
                    </a:lnTo>
                    <a:cubicBezTo>
                      <a:pt x="1417" y="16411"/>
                      <a:pt x="1386" y="16785"/>
                      <a:pt x="1354" y="17158"/>
                    </a:cubicBezTo>
                    <a:cubicBezTo>
                      <a:pt x="1311" y="17558"/>
                      <a:pt x="1254" y="17954"/>
                      <a:pt x="1205" y="18354"/>
                    </a:cubicBezTo>
                    <a:cubicBezTo>
                      <a:pt x="1146" y="18858"/>
                      <a:pt x="1091" y="19364"/>
                      <a:pt x="1048" y="19871"/>
                    </a:cubicBezTo>
                    <a:cubicBezTo>
                      <a:pt x="1007" y="20322"/>
                      <a:pt x="980" y="20777"/>
                      <a:pt x="939" y="21229"/>
                    </a:cubicBezTo>
                    <a:cubicBezTo>
                      <a:pt x="900" y="21696"/>
                      <a:pt x="860" y="22161"/>
                      <a:pt x="831" y="22628"/>
                    </a:cubicBezTo>
                    <a:cubicBezTo>
                      <a:pt x="801" y="23068"/>
                      <a:pt x="760" y="23509"/>
                      <a:pt x="735" y="23948"/>
                    </a:cubicBezTo>
                    <a:cubicBezTo>
                      <a:pt x="709" y="24408"/>
                      <a:pt x="683" y="24867"/>
                      <a:pt x="654" y="25321"/>
                    </a:cubicBezTo>
                    <a:cubicBezTo>
                      <a:pt x="600" y="26207"/>
                      <a:pt x="518" y="27087"/>
                      <a:pt x="464" y="27968"/>
                    </a:cubicBezTo>
                    <a:cubicBezTo>
                      <a:pt x="411" y="28863"/>
                      <a:pt x="372" y="29756"/>
                      <a:pt x="317" y="30652"/>
                    </a:cubicBezTo>
                    <a:cubicBezTo>
                      <a:pt x="291" y="31107"/>
                      <a:pt x="281" y="31562"/>
                      <a:pt x="254" y="32016"/>
                    </a:cubicBezTo>
                    <a:cubicBezTo>
                      <a:pt x="226" y="32498"/>
                      <a:pt x="199" y="32979"/>
                      <a:pt x="171" y="33456"/>
                    </a:cubicBezTo>
                    <a:cubicBezTo>
                      <a:pt x="145" y="33915"/>
                      <a:pt x="121" y="34373"/>
                      <a:pt x="115" y="34832"/>
                    </a:cubicBezTo>
                    <a:cubicBezTo>
                      <a:pt x="112" y="35042"/>
                      <a:pt x="115" y="35252"/>
                      <a:pt x="112" y="35464"/>
                    </a:cubicBezTo>
                    <a:cubicBezTo>
                      <a:pt x="108" y="35710"/>
                      <a:pt x="100" y="35957"/>
                      <a:pt x="100" y="36205"/>
                    </a:cubicBezTo>
                    <a:cubicBezTo>
                      <a:pt x="105" y="36657"/>
                      <a:pt x="94" y="37108"/>
                      <a:pt x="98" y="37562"/>
                    </a:cubicBezTo>
                    <a:cubicBezTo>
                      <a:pt x="99" y="37826"/>
                      <a:pt x="100" y="38091"/>
                      <a:pt x="98" y="38355"/>
                    </a:cubicBezTo>
                    <a:cubicBezTo>
                      <a:pt x="73" y="38732"/>
                      <a:pt x="48" y="39106"/>
                      <a:pt x="28" y="39481"/>
                    </a:cubicBezTo>
                    <a:cubicBezTo>
                      <a:pt x="5" y="39924"/>
                      <a:pt x="1" y="40373"/>
                      <a:pt x="5" y="40817"/>
                    </a:cubicBezTo>
                    <a:cubicBezTo>
                      <a:pt x="6" y="40884"/>
                      <a:pt x="32" y="40946"/>
                      <a:pt x="79" y="40993"/>
                    </a:cubicBezTo>
                    <a:cubicBezTo>
                      <a:pt x="79" y="41106"/>
                      <a:pt x="79" y="41218"/>
                      <a:pt x="78" y="41331"/>
                    </a:cubicBezTo>
                    <a:cubicBezTo>
                      <a:pt x="78" y="41763"/>
                      <a:pt x="74" y="42201"/>
                      <a:pt x="98" y="42634"/>
                    </a:cubicBezTo>
                    <a:cubicBezTo>
                      <a:pt x="108" y="42839"/>
                      <a:pt x="122" y="43050"/>
                      <a:pt x="141" y="43254"/>
                    </a:cubicBezTo>
                    <a:cubicBezTo>
                      <a:pt x="155" y="43442"/>
                      <a:pt x="163" y="43646"/>
                      <a:pt x="226" y="43824"/>
                    </a:cubicBezTo>
                    <a:cubicBezTo>
                      <a:pt x="226" y="43822"/>
                      <a:pt x="227" y="43822"/>
                      <a:pt x="228" y="43821"/>
                    </a:cubicBezTo>
                    <a:cubicBezTo>
                      <a:pt x="269" y="43956"/>
                      <a:pt x="362" y="44069"/>
                      <a:pt x="486" y="44135"/>
                    </a:cubicBezTo>
                    <a:cubicBezTo>
                      <a:pt x="565" y="44178"/>
                      <a:pt x="649" y="44198"/>
                      <a:pt x="730" y="44198"/>
                    </a:cubicBezTo>
                    <a:cubicBezTo>
                      <a:pt x="968" y="44198"/>
                      <a:pt x="1189" y="44029"/>
                      <a:pt x="1257" y="43783"/>
                    </a:cubicBezTo>
                    <a:cubicBezTo>
                      <a:pt x="1305" y="43615"/>
                      <a:pt x="1296" y="43426"/>
                      <a:pt x="1302" y="43250"/>
                    </a:cubicBezTo>
                    <a:cubicBezTo>
                      <a:pt x="1304" y="43030"/>
                      <a:pt x="1308" y="42807"/>
                      <a:pt x="1312" y="42586"/>
                    </a:cubicBezTo>
                    <a:cubicBezTo>
                      <a:pt x="1316" y="42150"/>
                      <a:pt x="1328" y="41716"/>
                      <a:pt x="1345" y="41280"/>
                    </a:cubicBezTo>
                    <a:cubicBezTo>
                      <a:pt x="1355" y="41085"/>
                      <a:pt x="1352" y="40888"/>
                      <a:pt x="1355" y="40689"/>
                    </a:cubicBezTo>
                    <a:cubicBezTo>
                      <a:pt x="1355" y="40472"/>
                      <a:pt x="1367" y="40255"/>
                      <a:pt x="1377" y="40038"/>
                    </a:cubicBezTo>
                    <a:cubicBezTo>
                      <a:pt x="1401" y="39591"/>
                      <a:pt x="1401" y="39142"/>
                      <a:pt x="1426" y="38695"/>
                    </a:cubicBezTo>
                    <a:cubicBezTo>
                      <a:pt x="1447" y="38303"/>
                      <a:pt x="1466" y="37902"/>
                      <a:pt x="1473" y="37510"/>
                    </a:cubicBezTo>
                    <a:cubicBezTo>
                      <a:pt x="1478" y="37055"/>
                      <a:pt x="1495" y="36602"/>
                      <a:pt x="1503" y="36147"/>
                    </a:cubicBezTo>
                    <a:cubicBezTo>
                      <a:pt x="1511" y="35693"/>
                      <a:pt x="1532" y="35234"/>
                      <a:pt x="1539" y="34779"/>
                    </a:cubicBezTo>
                    <a:cubicBezTo>
                      <a:pt x="1546" y="34320"/>
                      <a:pt x="1580" y="33856"/>
                      <a:pt x="1613" y="33402"/>
                    </a:cubicBezTo>
                    <a:lnTo>
                      <a:pt x="1712" y="31959"/>
                    </a:lnTo>
                    <a:cubicBezTo>
                      <a:pt x="1741" y="31503"/>
                      <a:pt x="1759" y="31049"/>
                      <a:pt x="1789" y="30594"/>
                    </a:cubicBezTo>
                    <a:cubicBezTo>
                      <a:pt x="1844" y="29699"/>
                      <a:pt x="1887" y="28806"/>
                      <a:pt x="1943" y="27910"/>
                    </a:cubicBezTo>
                    <a:cubicBezTo>
                      <a:pt x="1994" y="27029"/>
                      <a:pt x="2074" y="26148"/>
                      <a:pt x="2130" y="25263"/>
                    </a:cubicBezTo>
                    <a:cubicBezTo>
                      <a:pt x="2189" y="24368"/>
                      <a:pt x="2228" y="23468"/>
                      <a:pt x="2285" y="22569"/>
                    </a:cubicBezTo>
                    <a:cubicBezTo>
                      <a:pt x="2350" y="21581"/>
                      <a:pt x="2409" y="20594"/>
                      <a:pt x="2486" y="19609"/>
                    </a:cubicBezTo>
                    <a:lnTo>
                      <a:pt x="2486" y="19609"/>
                    </a:lnTo>
                    <a:cubicBezTo>
                      <a:pt x="2479" y="19672"/>
                      <a:pt x="2475" y="19735"/>
                      <a:pt x="2468" y="19800"/>
                    </a:cubicBezTo>
                    <a:cubicBezTo>
                      <a:pt x="2494" y="19524"/>
                      <a:pt x="2516" y="19254"/>
                      <a:pt x="2541" y="18982"/>
                    </a:cubicBezTo>
                    <a:lnTo>
                      <a:pt x="2541" y="18982"/>
                    </a:lnTo>
                    <a:cubicBezTo>
                      <a:pt x="2538" y="19045"/>
                      <a:pt x="2530" y="19106"/>
                      <a:pt x="2526" y="19169"/>
                    </a:cubicBezTo>
                    <a:lnTo>
                      <a:pt x="2556" y="18827"/>
                    </a:lnTo>
                    <a:lnTo>
                      <a:pt x="2556" y="18827"/>
                    </a:lnTo>
                    <a:cubicBezTo>
                      <a:pt x="2555" y="18835"/>
                      <a:pt x="2554" y="18842"/>
                      <a:pt x="2553" y="18850"/>
                    </a:cubicBezTo>
                    <a:cubicBezTo>
                      <a:pt x="2554" y="18839"/>
                      <a:pt x="2555" y="18828"/>
                      <a:pt x="2557" y="18817"/>
                    </a:cubicBezTo>
                    <a:lnTo>
                      <a:pt x="2557" y="18817"/>
                    </a:lnTo>
                    <a:lnTo>
                      <a:pt x="2556" y="18827"/>
                    </a:lnTo>
                    <a:lnTo>
                      <a:pt x="2556" y="18827"/>
                    </a:lnTo>
                    <a:cubicBezTo>
                      <a:pt x="2557" y="18818"/>
                      <a:pt x="2558" y="18809"/>
                      <a:pt x="2558" y="18800"/>
                    </a:cubicBezTo>
                    <a:lnTo>
                      <a:pt x="2558" y="18800"/>
                    </a:lnTo>
                    <a:cubicBezTo>
                      <a:pt x="2558" y="18806"/>
                      <a:pt x="2557" y="18811"/>
                      <a:pt x="2557" y="18817"/>
                    </a:cubicBezTo>
                    <a:lnTo>
                      <a:pt x="2557" y="18817"/>
                    </a:lnTo>
                    <a:lnTo>
                      <a:pt x="2560" y="18771"/>
                    </a:lnTo>
                    <a:lnTo>
                      <a:pt x="2560" y="18771"/>
                    </a:lnTo>
                    <a:cubicBezTo>
                      <a:pt x="2560" y="18781"/>
                      <a:pt x="2559" y="18791"/>
                      <a:pt x="2558" y="18800"/>
                    </a:cubicBezTo>
                    <a:lnTo>
                      <a:pt x="2558" y="18800"/>
                    </a:lnTo>
                    <a:cubicBezTo>
                      <a:pt x="2560" y="18785"/>
                      <a:pt x="2562" y="18770"/>
                      <a:pt x="2563" y="18754"/>
                    </a:cubicBezTo>
                    <a:lnTo>
                      <a:pt x="2563" y="18754"/>
                    </a:lnTo>
                    <a:cubicBezTo>
                      <a:pt x="2562" y="18760"/>
                      <a:pt x="2562" y="18765"/>
                      <a:pt x="2560" y="18770"/>
                    </a:cubicBezTo>
                    <a:cubicBezTo>
                      <a:pt x="2562" y="18763"/>
                      <a:pt x="2562" y="18756"/>
                      <a:pt x="2563" y="18749"/>
                    </a:cubicBezTo>
                    <a:lnTo>
                      <a:pt x="2563" y="18749"/>
                    </a:lnTo>
                    <a:cubicBezTo>
                      <a:pt x="2563" y="18750"/>
                      <a:pt x="2563" y="18752"/>
                      <a:pt x="2563" y="18753"/>
                    </a:cubicBezTo>
                    <a:lnTo>
                      <a:pt x="2563" y="18754"/>
                    </a:lnTo>
                    <a:cubicBezTo>
                      <a:pt x="2563" y="18749"/>
                      <a:pt x="2564" y="18745"/>
                      <a:pt x="2564" y="18740"/>
                    </a:cubicBezTo>
                    <a:lnTo>
                      <a:pt x="2564" y="18740"/>
                    </a:lnTo>
                    <a:cubicBezTo>
                      <a:pt x="2564" y="18740"/>
                      <a:pt x="2564" y="18740"/>
                      <a:pt x="2564" y="18741"/>
                    </a:cubicBezTo>
                    <a:lnTo>
                      <a:pt x="2564" y="18741"/>
                    </a:lnTo>
                    <a:cubicBezTo>
                      <a:pt x="2564" y="18740"/>
                      <a:pt x="2564" y="18740"/>
                      <a:pt x="2564" y="18739"/>
                    </a:cubicBezTo>
                    <a:lnTo>
                      <a:pt x="2564" y="18739"/>
                    </a:lnTo>
                    <a:cubicBezTo>
                      <a:pt x="2564" y="18740"/>
                      <a:pt x="2564" y="18740"/>
                      <a:pt x="2564" y="18740"/>
                    </a:cubicBezTo>
                    <a:lnTo>
                      <a:pt x="2564" y="18740"/>
                    </a:lnTo>
                    <a:cubicBezTo>
                      <a:pt x="2565" y="18737"/>
                      <a:pt x="2565" y="18734"/>
                      <a:pt x="2566" y="18731"/>
                    </a:cubicBezTo>
                    <a:lnTo>
                      <a:pt x="2566" y="18731"/>
                    </a:lnTo>
                    <a:cubicBezTo>
                      <a:pt x="2565" y="18734"/>
                      <a:pt x="2565" y="18737"/>
                      <a:pt x="2564" y="18739"/>
                    </a:cubicBezTo>
                    <a:lnTo>
                      <a:pt x="2564" y="18739"/>
                    </a:lnTo>
                    <a:cubicBezTo>
                      <a:pt x="2566" y="18713"/>
                      <a:pt x="2569" y="18688"/>
                      <a:pt x="2571" y="18662"/>
                    </a:cubicBezTo>
                    <a:lnTo>
                      <a:pt x="2571" y="18662"/>
                    </a:lnTo>
                    <a:cubicBezTo>
                      <a:pt x="2570" y="18685"/>
                      <a:pt x="2567" y="18709"/>
                      <a:pt x="2566" y="18732"/>
                    </a:cubicBezTo>
                    <a:cubicBezTo>
                      <a:pt x="2626" y="18187"/>
                      <a:pt x="2698" y="17646"/>
                      <a:pt x="2733" y="17102"/>
                    </a:cubicBezTo>
                    <a:cubicBezTo>
                      <a:pt x="2770" y="16525"/>
                      <a:pt x="2810" y="15950"/>
                      <a:pt x="2847" y="15372"/>
                    </a:cubicBezTo>
                    <a:cubicBezTo>
                      <a:pt x="2879" y="14804"/>
                      <a:pt x="2938" y="14235"/>
                      <a:pt x="2975" y="13666"/>
                    </a:cubicBezTo>
                    <a:cubicBezTo>
                      <a:pt x="3013" y="13157"/>
                      <a:pt x="3058" y="12646"/>
                      <a:pt x="3106" y="12137"/>
                    </a:cubicBezTo>
                    <a:lnTo>
                      <a:pt x="3106" y="12137"/>
                    </a:lnTo>
                    <a:cubicBezTo>
                      <a:pt x="3106" y="12139"/>
                      <a:pt x="3106" y="12141"/>
                      <a:pt x="3105" y="12144"/>
                    </a:cubicBezTo>
                    <a:lnTo>
                      <a:pt x="3105" y="12144"/>
                    </a:lnTo>
                    <a:cubicBezTo>
                      <a:pt x="3128" y="11895"/>
                      <a:pt x="3155" y="11650"/>
                      <a:pt x="3167" y="11401"/>
                    </a:cubicBezTo>
                    <a:cubicBezTo>
                      <a:pt x="3176" y="11167"/>
                      <a:pt x="3184" y="10932"/>
                      <a:pt x="3192" y="10692"/>
                    </a:cubicBezTo>
                    <a:cubicBezTo>
                      <a:pt x="3210" y="10244"/>
                      <a:pt x="3221" y="9801"/>
                      <a:pt x="3244" y="9353"/>
                    </a:cubicBezTo>
                    <a:cubicBezTo>
                      <a:pt x="3287" y="8437"/>
                      <a:pt x="3330" y="7529"/>
                      <a:pt x="3404" y="6618"/>
                    </a:cubicBezTo>
                    <a:cubicBezTo>
                      <a:pt x="3441" y="6163"/>
                      <a:pt x="3468" y="5708"/>
                      <a:pt x="3507" y="5253"/>
                    </a:cubicBezTo>
                    <a:cubicBezTo>
                      <a:pt x="3551" y="4764"/>
                      <a:pt x="3581" y="4276"/>
                      <a:pt x="3618" y="3788"/>
                    </a:cubicBezTo>
                    <a:cubicBezTo>
                      <a:pt x="3687" y="2863"/>
                      <a:pt x="3732" y="1935"/>
                      <a:pt x="3815" y="1010"/>
                    </a:cubicBezTo>
                    <a:cubicBezTo>
                      <a:pt x="3818" y="987"/>
                      <a:pt x="3821" y="965"/>
                      <a:pt x="3822" y="942"/>
                    </a:cubicBezTo>
                    <a:cubicBezTo>
                      <a:pt x="3848" y="730"/>
                      <a:pt x="3876" y="521"/>
                      <a:pt x="3912" y="313"/>
                    </a:cubicBezTo>
                    <a:cubicBezTo>
                      <a:pt x="3937" y="177"/>
                      <a:pt x="3864" y="41"/>
                      <a:pt x="3720" y="8"/>
                    </a:cubicBezTo>
                    <a:cubicBezTo>
                      <a:pt x="3702" y="2"/>
                      <a:pt x="3682" y="0"/>
                      <a:pt x="3662" y="0"/>
                    </a:cubicBezTo>
                    <a:close/>
                  </a:path>
                </a:pathLst>
              </a:custGeom>
              <a:solidFill>
                <a:srgbClr val="ADC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4" name="Google Shape;1708;p43"/>
              <p:cNvSpPr/>
              <p:nvPr/>
            </p:nvSpPr>
            <p:spPr>
              <a:xfrm>
                <a:off x="2955675" y="366525"/>
                <a:ext cx="112750" cy="1111950"/>
              </a:xfrm>
              <a:custGeom>
                <a:avLst/>
                <a:gdLst/>
                <a:ahLst/>
                <a:cxnLst/>
                <a:rect l="l" t="t" r="r" b="b"/>
                <a:pathLst>
                  <a:path w="4510" h="44478" extrusionOk="0">
                    <a:moveTo>
                      <a:pt x="2095" y="31565"/>
                    </a:moveTo>
                    <a:cubicBezTo>
                      <a:pt x="2091" y="31599"/>
                      <a:pt x="2088" y="31635"/>
                      <a:pt x="2085" y="31669"/>
                    </a:cubicBezTo>
                    <a:cubicBezTo>
                      <a:pt x="2084" y="31678"/>
                      <a:pt x="2083" y="31688"/>
                      <a:pt x="2082" y="31697"/>
                    </a:cubicBezTo>
                    <a:lnTo>
                      <a:pt x="2082" y="31697"/>
                    </a:lnTo>
                    <a:cubicBezTo>
                      <a:pt x="2086" y="31653"/>
                      <a:pt x="2091" y="31610"/>
                      <a:pt x="2095" y="31565"/>
                    </a:cubicBezTo>
                    <a:close/>
                    <a:moveTo>
                      <a:pt x="2082" y="31697"/>
                    </a:moveTo>
                    <a:lnTo>
                      <a:pt x="2082" y="31697"/>
                    </a:lnTo>
                    <a:cubicBezTo>
                      <a:pt x="2078" y="31733"/>
                      <a:pt x="2075" y="31768"/>
                      <a:pt x="2071" y="31805"/>
                    </a:cubicBezTo>
                    <a:cubicBezTo>
                      <a:pt x="2076" y="31769"/>
                      <a:pt x="2079" y="31732"/>
                      <a:pt x="2082" y="31697"/>
                    </a:cubicBezTo>
                    <a:close/>
                    <a:moveTo>
                      <a:pt x="1794" y="34886"/>
                    </a:moveTo>
                    <a:cubicBezTo>
                      <a:pt x="1791" y="34927"/>
                      <a:pt x="1787" y="34968"/>
                      <a:pt x="1784" y="35008"/>
                    </a:cubicBezTo>
                    <a:lnTo>
                      <a:pt x="1784" y="35008"/>
                    </a:lnTo>
                    <a:cubicBezTo>
                      <a:pt x="1788" y="34968"/>
                      <a:pt x="1791" y="34927"/>
                      <a:pt x="1794" y="34886"/>
                    </a:cubicBezTo>
                    <a:close/>
                    <a:moveTo>
                      <a:pt x="1797" y="43663"/>
                    </a:moveTo>
                    <a:lnTo>
                      <a:pt x="1797" y="43663"/>
                    </a:lnTo>
                    <a:cubicBezTo>
                      <a:pt x="1798" y="43671"/>
                      <a:pt x="1800" y="43680"/>
                      <a:pt x="1801" y="43689"/>
                    </a:cubicBezTo>
                    <a:cubicBezTo>
                      <a:pt x="1800" y="43680"/>
                      <a:pt x="1797" y="43671"/>
                      <a:pt x="1797" y="43663"/>
                    </a:cubicBezTo>
                    <a:close/>
                    <a:moveTo>
                      <a:pt x="3981" y="0"/>
                    </a:moveTo>
                    <a:cubicBezTo>
                      <a:pt x="3753" y="0"/>
                      <a:pt x="3523" y="154"/>
                      <a:pt x="3481" y="390"/>
                    </a:cubicBezTo>
                    <a:lnTo>
                      <a:pt x="3482" y="390"/>
                    </a:lnTo>
                    <a:cubicBezTo>
                      <a:pt x="3401" y="863"/>
                      <a:pt x="3364" y="1338"/>
                      <a:pt x="3320" y="1817"/>
                    </a:cubicBezTo>
                    <a:cubicBezTo>
                      <a:pt x="3324" y="1770"/>
                      <a:pt x="3328" y="1726"/>
                      <a:pt x="3332" y="1681"/>
                    </a:cubicBezTo>
                    <a:lnTo>
                      <a:pt x="3332" y="1681"/>
                    </a:lnTo>
                    <a:cubicBezTo>
                      <a:pt x="3239" y="2559"/>
                      <a:pt x="3116" y="3432"/>
                      <a:pt x="2987" y="4310"/>
                    </a:cubicBezTo>
                    <a:cubicBezTo>
                      <a:pt x="2857" y="5206"/>
                      <a:pt x="2670" y="6091"/>
                      <a:pt x="2512" y="6978"/>
                    </a:cubicBezTo>
                    <a:cubicBezTo>
                      <a:pt x="2347" y="7882"/>
                      <a:pt x="2201" y="8793"/>
                      <a:pt x="2086" y="9699"/>
                    </a:cubicBezTo>
                    <a:cubicBezTo>
                      <a:pt x="1977" y="10584"/>
                      <a:pt x="1885" y="11473"/>
                      <a:pt x="1767" y="12353"/>
                    </a:cubicBezTo>
                    <a:cubicBezTo>
                      <a:pt x="1647" y="13248"/>
                      <a:pt x="1529" y="14145"/>
                      <a:pt x="1437" y="15044"/>
                    </a:cubicBezTo>
                    <a:cubicBezTo>
                      <a:pt x="1338" y="15964"/>
                      <a:pt x="1267" y="16893"/>
                      <a:pt x="1202" y="17820"/>
                    </a:cubicBezTo>
                    <a:cubicBezTo>
                      <a:pt x="1070" y="19665"/>
                      <a:pt x="1005" y="21515"/>
                      <a:pt x="879" y="23362"/>
                    </a:cubicBezTo>
                    <a:cubicBezTo>
                      <a:pt x="820" y="24254"/>
                      <a:pt x="735" y="25147"/>
                      <a:pt x="677" y="26038"/>
                    </a:cubicBezTo>
                    <a:cubicBezTo>
                      <a:pt x="615" y="26959"/>
                      <a:pt x="552" y="27881"/>
                      <a:pt x="498" y="28806"/>
                    </a:cubicBezTo>
                    <a:cubicBezTo>
                      <a:pt x="394" y="30615"/>
                      <a:pt x="291" y="32426"/>
                      <a:pt x="151" y="34235"/>
                    </a:cubicBezTo>
                    <a:cubicBezTo>
                      <a:pt x="122" y="34627"/>
                      <a:pt x="82" y="35018"/>
                      <a:pt x="66" y="35409"/>
                    </a:cubicBezTo>
                    <a:cubicBezTo>
                      <a:pt x="57" y="35814"/>
                      <a:pt x="37" y="36214"/>
                      <a:pt x="27" y="36618"/>
                    </a:cubicBezTo>
                    <a:cubicBezTo>
                      <a:pt x="1" y="37418"/>
                      <a:pt x="13" y="38222"/>
                      <a:pt x="23" y="39022"/>
                    </a:cubicBezTo>
                    <a:cubicBezTo>
                      <a:pt x="27" y="39381"/>
                      <a:pt x="45" y="39738"/>
                      <a:pt x="63" y="40098"/>
                    </a:cubicBezTo>
                    <a:cubicBezTo>
                      <a:pt x="86" y="40487"/>
                      <a:pt x="104" y="40880"/>
                      <a:pt x="145" y="41265"/>
                    </a:cubicBezTo>
                    <a:cubicBezTo>
                      <a:pt x="196" y="41761"/>
                      <a:pt x="287" y="42250"/>
                      <a:pt x="390" y="42733"/>
                    </a:cubicBezTo>
                    <a:cubicBezTo>
                      <a:pt x="500" y="43233"/>
                      <a:pt x="551" y="43765"/>
                      <a:pt x="797" y="44220"/>
                    </a:cubicBezTo>
                    <a:cubicBezTo>
                      <a:pt x="890" y="44386"/>
                      <a:pt x="1087" y="44478"/>
                      <a:pt x="1277" y="44478"/>
                    </a:cubicBezTo>
                    <a:cubicBezTo>
                      <a:pt x="1334" y="44478"/>
                      <a:pt x="1390" y="44469"/>
                      <a:pt x="1443" y="44452"/>
                    </a:cubicBezTo>
                    <a:cubicBezTo>
                      <a:pt x="1583" y="44408"/>
                      <a:pt x="1700" y="44310"/>
                      <a:pt x="1769" y="44180"/>
                    </a:cubicBezTo>
                    <a:cubicBezTo>
                      <a:pt x="1837" y="44051"/>
                      <a:pt x="1840" y="43935"/>
                      <a:pt x="1819" y="43801"/>
                    </a:cubicBezTo>
                    <a:cubicBezTo>
                      <a:pt x="1776" y="43391"/>
                      <a:pt x="1751" y="42976"/>
                      <a:pt x="1692" y="42561"/>
                    </a:cubicBezTo>
                    <a:cubicBezTo>
                      <a:pt x="1634" y="42154"/>
                      <a:pt x="1590" y="41744"/>
                      <a:pt x="1564" y="41332"/>
                    </a:cubicBezTo>
                    <a:cubicBezTo>
                      <a:pt x="1546" y="40983"/>
                      <a:pt x="1556" y="40630"/>
                      <a:pt x="1556" y="40282"/>
                    </a:cubicBezTo>
                    <a:cubicBezTo>
                      <a:pt x="1556" y="39929"/>
                      <a:pt x="1556" y="39576"/>
                      <a:pt x="1564" y="39225"/>
                    </a:cubicBezTo>
                    <a:cubicBezTo>
                      <a:pt x="1572" y="38891"/>
                      <a:pt x="1597" y="38557"/>
                      <a:pt x="1611" y="38223"/>
                    </a:cubicBezTo>
                    <a:cubicBezTo>
                      <a:pt x="1631" y="37814"/>
                      <a:pt x="1634" y="37408"/>
                      <a:pt x="1660" y="37000"/>
                    </a:cubicBezTo>
                    <a:cubicBezTo>
                      <a:pt x="1705" y="36336"/>
                      <a:pt x="1730" y="35672"/>
                      <a:pt x="1784" y="35008"/>
                    </a:cubicBezTo>
                    <a:lnTo>
                      <a:pt x="1784" y="35008"/>
                    </a:lnTo>
                    <a:cubicBezTo>
                      <a:pt x="1781" y="35043"/>
                      <a:pt x="1777" y="35078"/>
                      <a:pt x="1773" y="35113"/>
                    </a:cubicBezTo>
                    <a:cubicBezTo>
                      <a:pt x="1800" y="34826"/>
                      <a:pt x="1827" y="34538"/>
                      <a:pt x="1853" y="34252"/>
                    </a:cubicBezTo>
                    <a:lnTo>
                      <a:pt x="1853" y="34252"/>
                    </a:lnTo>
                    <a:cubicBezTo>
                      <a:pt x="1851" y="34286"/>
                      <a:pt x="1848" y="34318"/>
                      <a:pt x="1847" y="34352"/>
                    </a:cubicBezTo>
                    <a:cubicBezTo>
                      <a:pt x="1932" y="33495"/>
                      <a:pt x="2001" y="32633"/>
                      <a:pt x="2073" y="31773"/>
                    </a:cubicBezTo>
                    <a:cubicBezTo>
                      <a:pt x="2077" y="31738"/>
                      <a:pt x="2079" y="31705"/>
                      <a:pt x="2083" y="31670"/>
                    </a:cubicBezTo>
                    <a:cubicBezTo>
                      <a:pt x="2172" y="30691"/>
                      <a:pt x="2235" y="29712"/>
                      <a:pt x="2291" y="28733"/>
                    </a:cubicBezTo>
                    <a:cubicBezTo>
                      <a:pt x="2342" y="27812"/>
                      <a:pt x="2415" y="26891"/>
                      <a:pt x="2482" y="25969"/>
                    </a:cubicBezTo>
                    <a:cubicBezTo>
                      <a:pt x="2545" y="25076"/>
                      <a:pt x="2624" y="24185"/>
                      <a:pt x="2691" y="23293"/>
                    </a:cubicBezTo>
                    <a:cubicBezTo>
                      <a:pt x="2762" y="22357"/>
                      <a:pt x="2809" y="21421"/>
                      <a:pt x="2852" y="20485"/>
                    </a:cubicBezTo>
                    <a:cubicBezTo>
                      <a:pt x="2960" y="18239"/>
                      <a:pt x="3090" y="15996"/>
                      <a:pt x="3287" y="13760"/>
                    </a:cubicBezTo>
                    <a:cubicBezTo>
                      <a:pt x="3346" y="13209"/>
                      <a:pt x="3413" y="12660"/>
                      <a:pt x="3458" y="12108"/>
                    </a:cubicBezTo>
                    <a:cubicBezTo>
                      <a:pt x="3499" y="11634"/>
                      <a:pt x="3532" y="11156"/>
                      <a:pt x="3564" y="10683"/>
                    </a:cubicBezTo>
                    <a:cubicBezTo>
                      <a:pt x="3632" y="9677"/>
                      <a:pt x="3719" y="8673"/>
                      <a:pt x="3807" y="7669"/>
                    </a:cubicBezTo>
                    <a:cubicBezTo>
                      <a:pt x="3832" y="7425"/>
                      <a:pt x="3860" y="7184"/>
                      <a:pt x="3889" y="6943"/>
                    </a:cubicBezTo>
                    <a:cubicBezTo>
                      <a:pt x="3928" y="6627"/>
                      <a:pt x="3980" y="6318"/>
                      <a:pt x="4009" y="6003"/>
                    </a:cubicBezTo>
                    <a:cubicBezTo>
                      <a:pt x="4068" y="5423"/>
                      <a:pt x="4124" y="4840"/>
                      <a:pt x="4157" y="4255"/>
                    </a:cubicBezTo>
                    <a:cubicBezTo>
                      <a:pt x="4185" y="3705"/>
                      <a:pt x="4222" y="3157"/>
                      <a:pt x="4266" y="2607"/>
                    </a:cubicBezTo>
                    <a:cubicBezTo>
                      <a:pt x="4309" y="2075"/>
                      <a:pt x="4343" y="1538"/>
                      <a:pt x="4391" y="1007"/>
                    </a:cubicBezTo>
                    <a:lnTo>
                      <a:pt x="4391" y="1007"/>
                    </a:lnTo>
                    <a:cubicBezTo>
                      <a:pt x="4388" y="1054"/>
                      <a:pt x="4384" y="1098"/>
                      <a:pt x="4380" y="1143"/>
                    </a:cubicBezTo>
                    <a:cubicBezTo>
                      <a:pt x="4402" y="966"/>
                      <a:pt x="4428" y="790"/>
                      <a:pt x="4461" y="617"/>
                    </a:cubicBezTo>
                    <a:cubicBezTo>
                      <a:pt x="4509" y="345"/>
                      <a:pt x="4362" y="77"/>
                      <a:pt x="4087" y="11"/>
                    </a:cubicBezTo>
                    <a:cubicBezTo>
                      <a:pt x="4052" y="4"/>
                      <a:pt x="4017" y="0"/>
                      <a:pt x="3981" y="0"/>
                    </a:cubicBez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5" name="Google Shape;1709;p43"/>
              <p:cNvSpPr/>
              <p:nvPr/>
            </p:nvSpPr>
            <p:spPr>
              <a:xfrm>
                <a:off x="2826950" y="345600"/>
                <a:ext cx="62600" cy="849825"/>
              </a:xfrm>
              <a:custGeom>
                <a:avLst/>
                <a:gdLst/>
                <a:ahLst/>
                <a:cxnLst/>
                <a:rect l="l" t="t" r="r" b="b"/>
                <a:pathLst>
                  <a:path w="2504" h="33993" extrusionOk="0">
                    <a:moveTo>
                      <a:pt x="411" y="1"/>
                    </a:moveTo>
                    <a:cubicBezTo>
                      <a:pt x="210" y="11"/>
                      <a:pt x="48" y="184"/>
                      <a:pt x="55" y="385"/>
                    </a:cubicBezTo>
                    <a:cubicBezTo>
                      <a:pt x="98" y="1361"/>
                      <a:pt x="125" y="2338"/>
                      <a:pt x="139" y="3311"/>
                    </a:cubicBezTo>
                    <a:cubicBezTo>
                      <a:pt x="147" y="3799"/>
                      <a:pt x="155" y="4291"/>
                      <a:pt x="143" y="4780"/>
                    </a:cubicBezTo>
                    <a:cubicBezTo>
                      <a:pt x="129" y="5286"/>
                      <a:pt x="110" y="5793"/>
                      <a:pt x="102" y="6303"/>
                    </a:cubicBezTo>
                    <a:cubicBezTo>
                      <a:pt x="84" y="7264"/>
                      <a:pt x="78" y="8226"/>
                      <a:pt x="78" y="9184"/>
                    </a:cubicBezTo>
                    <a:cubicBezTo>
                      <a:pt x="78" y="9680"/>
                      <a:pt x="74" y="10175"/>
                      <a:pt x="74" y="10668"/>
                    </a:cubicBezTo>
                    <a:cubicBezTo>
                      <a:pt x="74" y="11101"/>
                      <a:pt x="48" y="11535"/>
                      <a:pt x="40" y="11966"/>
                    </a:cubicBezTo>
                    <a:cubicBezTo>
                      <a:pt x="0" y="13861"/>
                      <a:pt x="58" y="15762"/>
                      <a:pt x="106" y="17656"/>
                    </a:cubicBezTo>
                    <a:cubicBezTo>
                      <a:pt x="155" y="19569"/>
                      <a:pt x="217" y="21480"/>
                      <a:pt x="297" y="23391"/>
                    </a:cubicBezTo>
                    <a:cubicBezTo>
                      <a:pt x="316" y="23824"/>
                      <a:pt x="356" y="24254"/>
                      <a:pt x="393" y="24683"/>
                    </a:cubicBezTo>
                    <a:cubicBezTo>
                      <a:pt x="429" y="25120"/>
                      <a:pt x="458" y="25560"/>
                      <a:pt x="484" y="25997"/>
                    </a:cubicBezTo>
                    <a:cubicBezTo>
                      <a:pt x="509" y="26445"/>
                      <a:pt x="533" y="26894"/>
                      <a:pt x="557" y="27342"/>
                    </a:cubicBezTo>
                    <a:cubicBezTo>
                      <a:pt x="580" y="27792"/>
                      <a:pt x="594" y="28250"/>
                      <a:pt x="638" y="28703"/>
                    </a:cubicBezTo>
                    <a:cubicBezTo>
                      <a:pt x="675" y="29092"/>
                      <a:pt x="730" y="29477"/>
                      <a:pt x="770" y="29866"/>
                    </a:cubicBezTo>
                    <a:cubicBezTo>
                      <a:pt x="803" y="30201"/>
                      <a:pt x="833" y="30534"/>
                      <a:pt x="862" y="30873"/>
                    </a:cubicBezTo>
                    <a:cubicBezTo>
                      <a:pt x="896" y="31306"/>
                      <a:pt x="936" y="31738"/>
                      <a:pt x="998" y="32171"/>
                    </a:cubicBezTo>
                    <a:cubicBezTo>
                      <a:pt x="1028" y="32374"/>
                      <a:pt x="1050" y="32575"/>
                      <a:pt x="1068" y="32781"/>
                    </a:cubicBezTo>
                    <a:cubicBezTo>
                      <a:pt x="1095" y="33043"/>
                      <a:pt x="1116" y="33303"/>
                      <a:pt x="1211" y="33548"/>
                    </a:cubicBezTo>
                    <a:cubicBezTo>
                      <a:pt x="1314" y="33805"/>
                      <a:pt x="1531" y="33993"/>
                      <a:pt x="1816" y="33993"/>
                    </a:cubicBezTo>
                    <a:cubicBezTo>
                      <a:pt x="1827" y="33993"/>
                      <a:pt x="1839" y="33993"/>
                      <a:pt x="1850" y="33992"/>
                    </a:cubicBezTo>
                    <a:cubicBezTo>
                      <a:pt x="2117" y="33985"/>
                      <a:pt x="2408" y="33780"/>
                      <a:pt x="2448" y="33497"/>
                    </a:cubicBezTo>
                    <a:cubicBezTo>
                      <a:pt x="2470" y="33357"/>
                      <a:pt x="2504" y="33214"/>
                      <a:pt x="2504" y="33070"/>
                    </a:cubicBezTo>
                    <a:cubicBezTo>
                      <a:pt x="2504" y="32953"/>
                      <a:pt x="2500" y="32839"/>
                      <a:pt x="2492" y="32725"/>
                    </a:cubicBezTo>
                    <a:cubicBezTo>
                      <a:pt x="2486" y="32502"/>
                      <a:pt x="2474" y="32278"/>
                      <a:pt x="2459" y="32057"/>
                    </a:cubicBezTo>
                    <a:cubicBezTo>
                      <a:pt x="2427" y="31598"/>
                      <a:pt x="2427" y="31141"/>
                      <a:pt x="2419" y="30681"/>
                    </a:cubicBezTo>
                    <a:cubicBezTo>
                      <a:pt x="2415" y="30307"/>
                      <a:pt x="2408" y="29933"/>
                      <a:pt x="2393" y="29558"/>
                    </a:cubicBezTo>
                    <a:cubicBezTo>
                      <a:pt x="2372" y="29107"/>
                      <a:pt x="2327" y="28660"/>
                      <a:pt x="2316" y="28207"/>
                    </a:cubicBezTo>
                    <a:cubicBezTo>
                      <a:pt x="2293" y="27241"/>
                      <a:pt x="2265" y="26273"/>
                      <a:pt x="2214" y="25308"/>
                    </a:cubicBezTo>
                    <a:cubicBezTo>
                      <a:pt x="2185" y="24829"/>
                      <a:pt x="2144" y="24356"/>
                      <a:pt x="2108" y="23879"/>
                    </a:cubicBezTo>
                    <a:cubicBezTo>
                      <a:pt x="2071" y="23412"/>
                      <a:pt x="2067" y="22947"/>
                      <a:pt x="2044" y="22476"/>
                    </a:cubicBezTo>
                    <a:cubicBezTo>
                      <a:pt x="1968" y="20557"/>
                      <a:pt x="1879" y="18637"/>
                      <a:pt x="1765" y="16720"/>
                    </a:cubicBezTo>
                    <a:cubicBezTo>
                      <a:pt x="1714" y="15811"/>
                      <a:pt x="1655" y="14899"/>
                      <a:pt x="1604" y="13990"/>
                    </a:cubicBezTo>
                    <a:cubicBezTo>
                      <a:pt x="1574" y="13509"/>
                      <a:pt x="1546" y="13027"/>
                      <a:pt x="1526" y="12548"/>
                    </a:cubicBezTo>
                    <a:cubicBezTo>
                      <a:pt x="1505" y="12073"/>
                      <a:pt x="1501" y="11604"/>
                      <a:pt x="1483" y="11131"/>
                    </a:cubicBezTo>
                    <a:cubicBezTo>
                      <a:pt x="1469" y="10704"/>
                      <a:pt x="1424" y="10278"/>
                      <a:pt x="1387" y="9856"/>
                    </a:cubicBezTo>
                    <a:cubicBezTo>
                      <a:pt x="1355" y="9409"/>
                      <a:pt x="1318" y="8961"/>
                      <a:pt x="1280" y="8513"/>
                    </a:cubicBezTo>
                    <a:cubicBezTo>
                      <a:pt x="1208" y="7632"/>
                      <a:pt x="1131" y="6751"/>
                      <a:pt x="1097" y="5870"/>
                    </a:cubicBezTo>
                    <a:cubicBezTo>
                      <a:pt x="1079" y="5411"/>
                      <a:pt x="1071" y="4952"/>
                      <a:pt x="1042" y="4492"/>
                    </a:cubicBezTo>
                    <a:cubicBezTo>
                      <a:pt x="1014" y="4019"/>
                      <a:pt x="977" y="3543"/>
                      <a:pt x="947" y="3066"/>
                    </a:cubicBezTo>
                    <a:cubicBezTo>
                      <a:pt x="884" y="2163"/>
                      <a:pt x="837" y="1259"/>
                      <a:pt x="797" y="356"/>
                    </a:cubicBezTo>
                    <a:cubicBezTo>
                      <a:pt x="785" y="157"/>
                      <a:pt x="623" y="2"/>
                      <a:pt x="424" y="1"/>
                    </a:cubicBez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6" name="Google Shape;1710;p43"/>
              <p:cNvSpPr/>
              <p:nvPr/>
            </p:nvSpPr>
            <p:spPr>
              <a:xfrm>
                <a:off x="2677825" y="984325"/>
                <a:ext cx="78250" cy="244400"/>
              </a:xfrm>
              <a:custGeom>
                <a:avLst/>
                <a:gdLst/>
                <a:ahLst/>
                <a:cxnLst/>
                <a:rect l="l" t="t" r="r" b="b"/>
                <a:pathLst>
                  <a:path w="3130" h="9776" extrusionOk="0">
                    <a:moveTo>
                      <a:pt x="3067" y="8749"/>
                    </a:moveTo>
                    <a:cubicBezTo>
                      <a:pt x="3072" y="8772"/>
                      <a:pt x="3076" y="8795"/>
                      <a:pt x="3080" y="8817"/>
                    </a:cubicBezTo>
                    <a:cubicBezTo>
                      <a:pt x="3079" y="8814"/>
                      <a:pt x="3079" y="8813"/>
                      <a:pt x="3079" y="8810"/>
                    </a:cubicBezTo>
                    <a:cubicBezTo>
                      <a:pt x="3075" y="8789"/>
                      <a:pt x="3071" y="8770"/>
                      <a:pt x="3067" y="8749"/>
                    </a:cubicBezTo>
                    <a:close/>
                    <a:moveTo>
                      <a:pt x="340" y="1"/>
                    </a:moveTo>
                    <a:cubicBezTo>
                      <a:pt x="258" y="3"/>
                      <a:pt x="182" y="46"/>
                      <a:pt x="138" y="114"/>
                    </a:cubicBezTo>
                    <a:cubicBezTo>
                      <a:pt x="57" y="168"/>
                      <a:pt x="0" y="262"/>
                      <a:pt x="10" y="360"/>
                    </a:cubicBezTo>
                    <a:cubicBezTo>
                      <a:pt x="24" y="539"/>
                      <a:pt x="61" y="717"/>
                      <a:pt x="95" y="892"/>
                    </a:cubicBezTo>
                    <a:cubicBezTo>
                      <a:pt x="123" y="1057"/>
                      <a:pt x="164" y="1219"/>
                      <a:pt x="200" y="1381"/>
                    </a:cubicBezTo>
                    <a:cubicBezTo>
                      <a:pt x="288" y="1751"/>
                      <a:pt x="377" y="2122"/>
                      <a:pt x="475" y="2488"/>
                    </a:cubicBezTo>
                    <a:cubicBezTo>
                      <a:pt x="538" y="2716"/>
                      <a:pt x="599" y="2942"/>
                      <a:pt x="663" y="3171"/>
                    </a:cubicBezTo>
                    <a:cubicBezTo>
                      <a:pt x="666" y="3181"/>
                      <a:pt x="668" y="3193"/>
                      <a:pt x="670" y="3205"/>
                    </a:cubicBezTo>
                    <a:cubicBezTo>
                      <a:pt x="836" y="3913"/>
                      <a:pt x="983" y="4630"/>
                      <a:pt x="1159" y="5334"/>
                    </a:cubicBezTo>
                    <a:cubicBezTo>
                      <a:pt x="1342" y="6065"/>
                      <a:pt x="1522" y="6798"/>
                      <a:pt x="1717" y="7529"/>
                    </a:cubicBezTo>
                    <a:cubicBezTo>
                      <a:pt x="1804" y="7852"/>
                      <a:pt x="1882" y="8179"/>
                      <a:pt x="1969" y="8506"/>
                    </a:cubicBezTo>
                    <a:cubicBezTo>
                      <a:pt x="2006" y="8638"/>
                      <a:pt x="2042" y="8770"/>
                      <a:pt x="2084" y="8903"/>
                    </a:cubicBezTo>
                    <a:cubicBezTo>
                      <a:pt x="2110" y="8980"/>
                      <a:pt x="2131" y="9057"/>
                      <a:pt x="2160" y="9131"/>
                    </a:cubicBezTo>
                    <a:cubicBezTo>
                      <a:pt x="2161" y="9132"/>
                      <a:pt x="2163" y="9135"/>
                      <a:pt x="2164" y="9136"/>
                    </a:cubicBezTo>
                    <a:cubicBezTo>
                      <a:pt x="2177" y="9172"/>
                      <a:pt x="2190" y="9208"/>
                      <a:pt x="2204" y="9244"/>
                    </a:cubicBezTo>
                    <a:cubicBezTo>
                      <a:pt x="2215" y="9264"/>
                      <a:pt x="2227" y="9282"/>
                      <a:pt x="2238" y="9301"/>
                    </a:cubicBezTo>
                    <a:cubicBezTo>
                      <a:pt x="2254" y="9354"/>
                      <a:pt x="2269" y="9406"/>
                      <a:pt x="2286" y="9460"/>
                    </a:cubicBezTo>
                    <a:cubicBezTo>
                      <a:pt x="2292" y="9480"/>
                      <a:pt x="2300" y="9499"/>
                      <a:pt x="2309" y="9519"/>
                    </a:cubicBezTo>
                    <a:cubicBezTo>
                      <a:pt x="2309" y="9523"/>
                      <a:pt x="2310" y="9527"/>
                      <a:pt x="2312" y="9531"/>
                    </a:cubicBezTo>
                    <a:cubicBezTo>
                      <a:pt x="2361" y="9689"/>
                      <a:pt x="2507" y="9775"/>
                      <a:pt x="2654" y="9775"/>
                    </a:cubicBezTo>
                    <a:cubicBezTo>
                      <a:pt x="2749" y="9775"/>
                      <a:pt x="2844" y="9740"/>
                      <a:pt x="2914" y="9665"/>
                    </a:cubicBezTo>
                    <a:cubicBezTo>
                      <a:pt x="2981" y="9596"/>
                      <a:pt x="3016" y="9502"/>
                      <a:pt x="3014" y="9405"/>
                    </a:cubicBezTo>
                    <a:cubicBezTo>
                      <a:pt x="3008" y="9345"/>
                      <a:pt x="2995" y="9286"/>
                      <a:pt x="2976" y="9229"/>
                    </a:cubicBezTo>
                    <a:cubicBezTo>
                      <a:pt x="3079" y="9124"/>
                      <a:pt x="3130" y="8970"/>
                      <a:pt x="3083" y="8825"/>
                    </a:cubicBezTo>
                    <a:cubicBezTo>
                      <a:pt x="3057" y="8665"/>
                      <a:pt x="3028" y="8504"/>
                      <a:pt x="2986" y="8345"/>
                    </a:cubicBezTo>
                    <a:cubicBezTo>
                      <a:pt x="2950" y="8195"/>
                      <a:pt x="2909" y="8044"/>
                      <a:pt x="2865" y="7898"/>
                    </a:cubicBezTo>
                    <a:cubicBezTo>
                      <a:pt x="2735" y="7308"/>
                      <a:pt x="2576" y="6729"/>
                      <a:pt x="2421" y="6146"/>
                    </a:cubicBezTo>
                    <a:cubicBezTo>
                      <a:pt x="2249" y="5492"/>
                      <a:pt x="2066" y="4839"/>
                      <a:pt x="1867" y="4193"/>
                    </a:cubicBezTo>
                    <a:cubicBezTo>
                      <a:pt x="1666" y="3528"/>
                      <a:pt x="1467" y="2860"/>
                      <a:pt x="1246" y="2203"/>
                    </a:cubicBezTo>
                    <a:cubicBezTo>
                      <a:pt x="1134" y="1854"/>
                      <a:pt x="1019" y="1505"/>
                      <a:pt x="909" y="1156"/>
                    </a:cubicBezTo>
                    <a:cubicBezTo>
                      <a:pt x="858" y="993"/>
                      <a:pt x="803" y="829"/>
                      <a:pt x="751" y="665"/>
                    </a:cubicBezTo>
                    <a:cubicBezTo>
                      <a:pt x="732" y="610"/>
                      <a:pt x="714" y="559"/>
                      <a:pt x="700" y="504"/>
                    </a:cubicBezTo>
                    <a:cubicBezTo>
                      <a:pt x="667" y="397"/>
                      <a:pt x="637" y="283"/>
                      <a:pt x="597" y="180"/>
                    </a:cubicBezTo>
                    <a:cubicBezTo>
                      <a:pt x="553" y="73"/>
                      <a:pt x="466" y="1"/>
                      <a:pt x="348" y="1"/>
                    </a:cubicBez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7" name="Google Shape;1711;p43"/>
              <p:cNvSpPr/>
              <p:nvPr/>
            </p:nvSpPr>
            <p:spPr>
              <a:xfrm>
                <a:off x="4185800" y="3603750"/>
                <a:ext cx="29575" cy="14200"/>
              </a:xfrm>
              <a:custGeom>
                <a:avLst/>
                <a:gdLst/>
                <a:ahLst/>
                <a:cxnLst/>
                <a:rect l="l" t="t" r="r" b="b"/>
                <a:pathLst>
                  <a:path w="1183" h="568" extrusionOk="0">
                    <a:moveTo>
                      <a:pt x="251" y="1"/>
                    </a:moveTo>
                    <a:cubicBezTo>
                      <a:pt x="130" y="3"/>
                      <a:pt x="31" y="93"/>
                      <a:pt x="15" y="211"/>
                    </a:cubicBezTo>
                    <a:lnTo>
                      <a:pt x="15" y="212"/>
                    </a:lnTo>
                    <a:cubicBezTo>
                      <a:pt x="1" y="342"/>
                      <a:pt x="95" y="457"/>
                      <a:pt x="225" y="469"/>
                    </a:cubicBezTo>
                    <a:cubicBezTo>
                      <a:pt x="452" y="503"/>
                      <a:pt x="679" y="535"/>
                      <a:pt x="907" y="565"/>
                    </a:cubicBezTo>
                    <a:cubicBezTo>
                      <a:pt x="917" y="567"/>
                      <a:pt x="927" y="568"/>
                      <a:pt x="937" y="568"/>
                    </a:cubicBezTo>
                    <a:cubicBezTo>
                      <a:pt x="1054" y="568"/>
                      <a:pt x="1154" y="471"/>
                      <a:pt x="1168" y="359"/>
                    </a:cubicBezTo>
                    <a:cubicBezTo>
                      <a:pt x="1183" y="228"/>
                      <a:pt x="1087" y="117"/>
                      <a:pt x="959" y="97"/>
                    </a:cubicBezTo>
                    <a:cubicBezTo>
                      <a:pt x="732" y="65"/>
                      <a:pt x="504" y="36"/>
                      <a:pt x="276" y="2"/>
                    </a:cubicBezTo>
                    <a:cubicBezTo>
                      <a:pt x="268" y="1"/>
                      <a:pt x="259" y="1"/>
                      <a:pt x="251" y="1"/>
                    </a:cubicBezTo>
                    <a:close/>
                  </a:path>
                </a:pathLst>
              </a:custGeom>
              <a:solidFill>
                <a:srgbClr val="F8B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8" name="Google Shape;1712;p43"/>
              <p:cNvSpPr/>
              <p:nvPr/>
            </p:nvSpPr>
            <p:spPr>
              <a:xfrm>
                <a:off x="3994125" y="4125050"/>
                <a:ext cx="497675" cy="343750"/>
              </a:xfrm>
              <a:custGeom>
                <a:avLst/>
                <a:gdLst/>
                <a:ahLst/>
                <a:cxnLst/>
                <a:rect l="l" t="t" r="r" b="b"/>
                <a:pathLst>
                  <a:path w="19907" h="13750" extrusionOk="0">
                    <a:moveTo>
                      <a:pt x="18455" y="1792"/>
                    </a:moveTo>
                    <a:cubicBezTo>
                      <a:pt x="18469" y="1792"/>
                      <a:pt x="18484" y="1792"/>
                      <a:pt x="18500" y="1793"/>
                    </a:cubicBezTo>
                    <a:cubicBezTo>
                      <a:pt x="18484" y="1793"/>
                      <a:pt x="18470" y="1793"/>
                      <a:pt x="18455" y="1792"/>
                    </a:cubicBezTo>
                    <a:close/>
                    <a:moveTo>
                      <a:pt x="12561" y="3997"/>
                    </a:moveTo>
                    <a:cubicBezTo>
                      <a:pt x="12555" y="4008"/>
                      <a:pt x="12548" y="4017"/>
                      <a:pt x="12541" y="4027"/>
                    </a:cubicBezTo>
                    <a:lnTo>
                      <a:pt x="12494" y="4096"/>
                    </a:lnTo>
                    <a:cubicBezTo>
                      <a:pt x="12515" y="4064"/>
                      <a:pt x="12538" y="4030"/>
                      <a:pt x="12560" y="3997"/>
                    </a:cubicBezTo>
                    <a:close/>
                    <a:moveTo>
                      <a:pt x="12234" y="7029"/>
                    </a:moveTo>
                    <a:lnTo>
                      <a:pt x="12234" y="7029"/>
                    </a:lnTo>
                    <a:cubicBezTo>
                      <a:pt x="12226" y="7040"/>
                      <a:pt x="12219" y="7052"/>
                      <a:pt x="12211" y="7065"/>
                    </a:cubicBezTo>
                    <a:cubicBezTo>
                      <a:pt x="12217" y="7052"/>
                      <a:pt x="12226" y="7040"/>
                      <a:pt x="12234" y="7029"/>
                    </a:cubicBezTo>
                    <a:close/>
                    <a:moveTo>
                      <a:pt x="1034" y="12960"/>
                    </a:moveTo>
                    <a:cubicBezTo>
                      <a:pt x="1033" y="12960"/>
                      <a:pt x="1033" y="12960"/>
                      <a:pt x="1032" y="12960"/>
                    </a:cubicBezTo>
                    <a:lnTo>
                      <a:pt x="1032" y="12960"/>
                    </a:lnTo>
                    <a:cubicBezTo>
                      <a:pt x="1033" y="12960"/>
                      <a:pt x="1033" y="12960"/>
                      <a:pt x="1034" y="12960"/>
                    </a:cubicBezTo>
                    <a:close/>
                    <a:moveTo>
                      <a:pt x="17355" y="1"/>
                    </a:moveTo>
                    <a:cubicBezTo>
                      <a:pt x="17348" y="1"/>
                      <a:pt x="17341" y="1"/>
                      <a:pt x="17334" y="1"/>
                    </a:cubicBezTo>
                    <a:cubicBezTo>
                      <a:pt x="16708" y="1"/>
                      <a:pt x="16076" y="185"/>
                      <a:pt x="15515" y="460"/>
                    </a:cubicBezTo>
                    <a:lnTo>
                      <a:pt x="15515" y="461"/>
                    </a:lnTo>
                    <a:cubicBezTo>
                      <a:pt x="15196" y="619"/>
                      <a:pt x="14888" y="800"/>
                      <a:pt x="14583" y="983"/>
                    </a:cubicBezTo>
                    <a:cubicBezTo>
                      <a:pt x="14348" y="1117"/>
                      <a:pt x="14121" y="1253"/>
                      <a:pt x="13889" y="1397"/>
                    </a:cubicBezTo>
                    <a:cubicBezTo>
                      <a:pt x="13698" y="1512"/>
                      <a:pt x="13645" y="1768"/>
                      <a:pt x="13728" y="1962"/>
                    </a:cubicBezTo>
                    <a:cubicBezTo>
                      <a:pt x="13645" y="2037"/>
                      <a:pt x="13561" y="2113"/>
                      <a:pt x="13479" y="2189"/>
                    </a:cubicBezTo>
                    <a:cubicBezTo>
                      <a:pt x="13162" y="2481"/>
                      <a:pt x="12862" y="2784"/>
                      <a:pt x="12590" y="3115"/>
                    </a:cubicBezTo>
                    <a:cubicBezTo>
                      <a:pt x="12348" y="3405"/>
                      <a:pt x="12119" y="3709"/>
                      <a:pt x="11904" y="4018"/>
                    </a:cubicBezTo>
                    <a:cubicBezTo>
                      <a:pt x="11782" y="4191"/>
                      <a:pt x="11658" y="4366"/>
                      <a:pt x="11551" y="4550"/>
                    </a:cubicBezTo>
                    <a:cubicBezTo>
                      <a:pt x="11469" y="4681"/>
                      <a:pt x="11400" y="4826"/>
                      <a:pt x="11331" y="4964"/>
                    </a:cubicBezTo>
                    <a:cubicBezTo>
                      <a:pt x="11118" y="5398"/>
                      <a:pt x="10879" y="5819"/>
                      <a:pt x="10630" y="6231"/>
                    </a:cubicBezTo>
                    <a:cubicBezTo>
                      <a:pt x="10358" y="6681"/>
                      <a:pt x="10154" y="7166"/>
                      <a:pt x="9869" y="7609"/>
                    </a:cubicBezTo>
                    <a:cubicBezTo>
                      <a:pt x="9741" y="7799"/>
                      <a:pt x="9611" y="7992"/>
                      <a:pt x="9488" y="8184"/>
                    </a:cubicBezTo>
                    <a:cubicBezTo>
                      <a:pt x="9506" y="8152"/>
                      <a:pt x="9528" y="8119"/>
                      <a:pt x="9550" y="8085"/>
                    </a:cubicBezTo>
                    <a:lnTo>
                      <a:pt x="9550" y="8085"/>
                    </a:lnTo>
                    <a:cubicBezTo>
                      <a:pt x="9137" y="8707"/>
                      <a:pt x="8689" y="9310"/>
                      <a:pt x="8140" y="9817"/>
                    </a:cubicBezTo>
                    <a:cubicBezTo>
                      <a:pt x="7769" y="10136"/>
                      <a:pt x="7354" y="10404"/>
                      <a:pt x="6944" y="10677"/>
                    </a:cubicBezTo>
                    <a:cubicBezTo>
                      <a:pt x="6525" y="10956"/>
                      <a:pt x="6103" y="11228"/>
                      <a:pt x="5652" y="11448"/>
                    </a:cubicBezTo>
                    <a:lnTo>
                      <a:pt x="5652" y="11447"/>
                    </a:lnTo>
                    <a:cubicBezTo>
                      <a:pt x="5345" y="11595"/>
                      <a:pt x="5035" y="11732"/>
                      <a:pt x="4723" y="11867"/>
                    </a:cubicBezTo>
                    <a:cubicBezTo>
                      <a:pt x="4316" y="12042"/>
                      <a:pt x="3900" y="12215"/>
                      <a:pt x="3470" y="12332"/>
                    </a:cubicBezTo>
                    <a:cubicBezTo>
                      <a:pt x="3064" y="12447"/>
                      <a:pt x="2644" y="12531"/>
                      <a:pt x="2238" y="12637"/>
                    </a:cubicBezTo>
                    <a:cubicBezTo>
                      <a:pt x="1836" y="12745"/>
                      <a:pt x="1439" y="12871"/>
                      <a:pt x="1031" y="12961"/>
                    </a:cubicBezTo>
                    <a:cubicBezTo>
                      <a:pt x="1032" y="12960"/>
                      <a:pt x="1032" y="12960"/>
                      <a:pt x="1032" y="12960"/>
                    </a:cubicBezTo>
                    <a:lnTo>
                      <a:pt x="1032" y="12960"/>
                    </a:lnTo>
                    <a:cubicBezTo>
                      <a:pt x="878" y="12991"/>
                      <a:pt x="719" y="13028"/>
                      <a:pt x="560" y="13046"/>
                    </a:cubicBezTo>
                    <a:cubicBezTo>
                      <a:pt x="537" y="13045"/>
                      <a:pt x="513" y="13044"/>
                      <a:pt x="490" y="13044"/>
                    </a:cubicBezTo>
                    <a:cubicBezTo>
                      <a:pt x="435" y="13044"/>
                      <a:pt x="380" y="13047"/>
                      <a:pt x="326" y="13054"/>
                    </a:cubicBezTo>
                    <a:cubicBezTo>
                      <a:pt x="307" y="13054"/>
                      <a:pt x="287" y="13056"/>
                      <a:pt x="268" y="13062"/>
                    </a:cubicBezTo>
                    <a:cubicBezTo>
                      <a:pt x="261" y="13063"/>
                      <a:pt x="255" y="13066"/>
                      <a:pt x="249" y="13067"/>
                    </a:cubicBezTo>
                    <a:cubicBezTo>
                      <a:pt x="249" y="13067"/>
                      <a:pt x="249" y="13067"/>
                      <a:pt x="249" y="13068"/>
                    </a:cubicBezTo>
                    <a:cubicBezTo>
                      <a:pt x="91" y="13124"/>
                      <a:pt x="1" y="13318"/>
                      <a:pt x="105" y="13479"/>
                    </a:cubicBezTo>
                    <a:cubicBezTo>
                      <a:pt x="183" y="13595"/>
                      <a:pt x="326" y="13625"/>
                      <a:pt x="451" y="13662"/>
                    </a:cubicBezTo>
                    <a:cubicBezTo>
                      <a:pt x="564" y="13690"/>
                      <a:pt x="679" y="13717"/>
                      <a:pt x="796" y="13735"/>
                    </a:cubicBezTo>
                    <a:cubicBezTo>
                      <a:pt x="883" y="13745"/>
                      <a:pt x="971" y="13750"/>
                      <a:pt x="1058" y="13750"/>
                    </a:cubicBezTo>
                    <a:cubicBezTo>
                      <a:pt x="1312" y="13750"/>
                      <a:pt x="1566" y="13713"/>
                      <a:pt x="1821" y="13685"/>
                    </a:cubicBezTo>
                    <a:cubicBezTo>
                      <a:pt x="2223" y="13645"/>
                      <a:pt x="2627" y="13613"/>
                      <a:pt x="3031" y="13575"/>
                    </a:cubicBezTo>
                    <a:cubicBezTo>
                      <a:pt x="3185" y="13565"/>
                      <a:pt x="3340" y="13554"/>
                      <a:pt x="3494" y="13539"/>
                    </a:cubicBezTo>
                    <a:cubicBezTo>
                      <a:pt x="3714" y="13518"/>
                      <a:pt x="3931" y="13477"/>
                      <a:pt x="4148" y="13445"/>
                    </a:cubicBezTo>
                    <a:cubicBezTo>
                      <a:pt x="4562" y="13378"/>
                      <a:pt x="4978" y="13297"/>
                      <a:pt x="5384" y="13179"/>
                    </a:cubicBezTo>
                    <a:cubicBezTo>
                      <a:pt x="5731" y="13077"/>
                      <a:pt x="6080" y="12960"/>
                      <a:pt x="6409" y="12809"/>
                    </a:cubicBezTo>
                    <a:cubicBezTo>
                      <a:pt x="6796" y="12633"/>
                      <a:pt x="7167" y="12422"/>
                      <a:pt x="7518" y="12181"/>
                    </a:cubicBezTo>
                    <a:cubicBezTo>
                      <a:pt x="7863" y="11943"/>
                      <a:pt x="8204" y="11697"/>
                      <a:pt x="8519" y="11421"/>
                    </a:cubicBezTo>
                    <a:cubicBezTo>
                      <a:pt x="8788" y="11194"/>
                      <a:pt x="9064" y="10982"/>
                      <a:pt x="9331" y="10749"/>
                    </a:cubicBezTo>
                    <a:cubicBezTo>
                      <a:pt x="9493" y="10613"/>
                      <a:pt x="9662" y="10477"/>
                      <a:pt x="9812" y="10327"/>
                    </a:cubicBezTo>
                    <a:cubicBezTo>
                      <a:pt x="9923" y="10217"/>
                      <a:pt x="10032" y="10107"/>
                      <a:pt x="10139" y="9993"/>
                    </a:cubicBezTo>
                    <a:cubicBezTo>
                      <a:pt x="10366" y="9758"/>
                      <a:pt x="10594" y="9520"/>
                      <a:pt x="10803" y="9271"/>
                    </a:cubicBezTo>
                    <a:cubicBezTo>
                      <a:pt x="11020" y="9009"/>
                      <a:pt x="11203" y="8727"/>
                      <a:pt x="11386" y="8440"/>
                    </a:cubicBezTo>
                    <a:lnTo>
                      <a:pt x="11386" y="8440"/>
                    </a:lnTo>
                    <a:cubicBezTo>
                      <a:pt x="11370" y="8463"/>
                      <a:pt x="11353" y="8486"/>
                      <a:pt x="11337" y="8510"/>
                    </a:cubicBezTo>
                    <a:cubicBezTo>
                      <a:pt x="11507" y="8248"/>
                      <a:pt x="11671" y="7984"/>
                      <a:pt x="11822" y="7710"/>
                    </a:cubicBezTo>
                    <a:cubicBezTo>
                      <a:pt x="11952" y="7468"/>
                      <a:pt x="12102" y="7234"/>
                      <a:pt x="12253" y="7001"/>
                    </a:cubicBezTo>
                    <a:cubicBezTo>
                      <a:pt x="12398" y="6779"/>
                      <a:pt x="12544" y="6561"/>
                      <a:pt x="12677" y="6333"/>
                    </a:cubicBezTo>
                    <a:cubicBezTo>
                      <a:pt x="12791" y="6142"/>
                      <a:pt x="12901" y="5944"/>
                      <a:pt x="13016" y="5753"/>
                    </a:cubicBezTo>
                    <a:cubicBezTo>
                      <a:pt x="13271" y="5319"/>
                      <a:pt x="13514" y="4876"/>
                      <a:pt x="13789" y="4449"/>
                    </a:cubicBezTo>
                    <a:cubicBezTo>
                      <a:pt x="14037" y="4085"/>
                      <a:pt x="14308" y="3734"/>
                      <a:pt x="14624" y="3430"/>
                    </a:cubicBezTo>
                    <a:cubicBezTo>
                      <a:pt x="14879" y="3209"/>
                      <a:pt x="15147" y="3005"/>
                      <a:pt x="15427" y="2817"/>
                    </a:cubicBezTo>
                    <a:cubicBezTo>
                      <a:pt x="15726" y="2611"/>
                      <a:pt x="16032" y="2410"/>
                      <a:pt x="16357" y="2239"/>
                    </a:cubicBezTo>
                    <a:cubicBezTo>
                      <a:pt x="16733" y="2071"/>
                      <a:pt x="17125" y="1943"/>
                      <a:pt x="17526" y="1858"/>
                    </a:cubicBezTo>
                    <a:cubicBezTo>
                      <a:pt x="17785" y="1816"/>
                      <a:pt x="18046" y="1788"/>
                      <a:pt x="18308" y="1788"/>
                    </a:cubicBezTo>
                    <a:cubicBezTo>
                      <a:pt x="18349" y="1788"/>
                      <a:pt x="18391" y="1789"/>
                      <a:pt x="18433" y="1790"/>
                    </a:cubicBezTo>
                    <a:cubicBezTo>
                      <a:pt x="18748" y="1824"/>
                      <a:pt x="19065" y="1887"/>
                      <a:pt x="19377" y="1946"/>
                    </a:cubicBezTo>
                    <a:cubicBezTo>
                      <a:pt x="19402" y="1950"/>
                      <a:pt x="19426" y="1952"/>
                      <a:pt x="19451" y="1952"/>
                    </a:cubicBezTo>
                    <a:cubicBezTo>
                      <a:pt x="19646" y="1952"/>
                      <a:pt x="19820" y="1817"/>
                      <a:pt x="19862" y="1619"/>
                    </a:cubicBezTo>
                    <a:cubicBezTo>
                      <a:pt x="19907" y="1400"/>
                      <a:pt x="19755" y="1175"/>
                      <a:pt x="19535" y="1134"/>
                    </a:cubicBezTo>
                    <a:cubicBezTo>
                      <a:pt x="19403" y="1109"/>
                      <a:pt x="19271" y="1084"/>
                      <a:pt x="19140" y="1058"/>
                    </a:cubicBezTo>
                    <a:cubicBezTo>
                      <a:pt x="19171" y="899"/>
                      <a:pt x="19142" y="722"/>
                      <a:pt x="19044" y="600"/>
                    </a:cubicBezTo>
                    <a:cubicBezTo>
                      <a:pt x="18955" y="492"/>
                      <a:pt x="18912" y="452"/>
                      <a:pt x="18794" y="386"/>
                    </a:cubicBezTo>
                    <a:cubicBezTo>
                      <a:pt x="18754" y="364"/>
                      <a:pt x="18717" y="342"/>
                      <a:pt x="18676" y="321"/>
                    </a:cubicBezTo>
                    <a:cubicBezTo>
                      <a:pt x="18574" y="265"/>
                      <a:pt x="18463" y="224"/>
                      <a:pt x="18354" y="184"/>
                    </a:cubicBezTo>
                    <a:cubicBezTo>
                      <a:pt x="18035" y="62"/>
                      <a:pt x="17696" y="1"/>
                      <a:pt x="17355" y="1"/>
                    </a:cubicBezTo>
                    <a:close/>
                  </a:path>
                </a:pathLst>
              </a:custGeom>
              <a:solidFill>
                <a:srgbClr val="F8B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9" name="Google Shape;1713;p43"/>
              <p:cNvSpPr/>
              <p:nvPr/>
            </p:nvSpPr>
            <p:spPr>
              <a:xfrm>
                <a:off x="3893650" y="4349150"/>
                <a:ext cx="350200" cy="122825"/>
              </a:xfrm>
              <a:custGeom>
                <a:avLst/>
                <a:gdLst/>
                <a:ahLst/>
                <a:cxnLst/>
                <a:rect l="l" t="t" r="r" b="b"/>
                <a:pathLst>
                  <a:path w="14008" h="4913" extrusionOk="0">
                    <a:moveTo>
                      <a:pt x="7427" y="3936"/>
                    </a:moveTo>
                    <a:lnTo>
                      <a:pt x="7427" y="3936"/>
                    </a:lnTo>
                    <a:cubicBezTo>
                      <a:pt x="7424" y="3936"/>
                      <a:pt x="7421" y="3936"/>
                      <a:pt x="7418" y="3937"/>
                    </a:cubicBezTo>
                    <a:lnTo>
                      <a:pt x="7418" y="3937"/>
                    </a:lnTo>
                    <a:cubicBezTo>
                      <a:pt x="7421" y="3937"/>
                      <a:pt x="7424" y="3937"/>
                      <a:pt x="7427" y="3936"/>
                    </a:cubicBezTo>
                    <a:close/>
                    <a:moveTo>
                      <a:pt x="7418" y="3937"/>
                    </a:moveTo>
                    <a:lnTo>
                      <a:pt x="7418" y="3937"/>
                    </a:lnTo>
                    <a:cubicBezTo>
                      <a:pt x="7418" y="3937"/>
                      <a:pt x="7418" y="3937"/>
                      <a:pt x="7417" y="3937"/>
                    </a:cubicBezTo>
                    <a:lnTo>
                      <a:pt x="7415" y="3938"/>
                    </a:lnTo>
                    <a:lnTo>
                      <a:pt x="7415" y="3938"/>
                    </a:lnTo>
                    <a:cubicBezTo>
                      <a:pt x="7416" y="3937"/>
                      <a:pt x="7417" y="3937"/>
                      <a:pt x="7418" y="3937"/>
                    </a:cubicBezTo>
                    <a:close/>
                    <a:moveTo>
                      <a:pt x="7415" y="3938"/>
                    </a:moveTo>
                    <a:cubicBezTo>
                      <a:pt x="7406" y="3939"/>
                      <a:pt x="7398" y="3942"/>
                      <a:pt x="7391" y="3943"/>
                    </a:cubicBezTo>
                    <a:lnTo>
                      <a:pt x="7415" y="3938"/>
                    </a:lnTo>
                    <a:close/>
                    <a:moveTo>
                      <a:pt x="13743" y="1"/>
                    </a:moveTo>
                    <a:cubicBezTo>
                      <a:pt x="13677" y="1"/>
                      <a:pt x="13615" y="30"/>
                      <a:pt x="13575" y="82"/>
                    </a:cubicBezTo>
                    <a:lnTo>
                      <a:pt x="13575" y="83"/>
                    </a:lnTo>
                    <a:cubicBezTo>
                      <a:pt x="13435" y="269"/>
                      <a:pt x="13292" y="461"/>
                      <a:pt x="13132" y="637"/>
                    </a:cubicBezTo>
                    <a:cubicBezTo>
                      <a:pt x="12969" y="812"/>
                      <a:pt x="12805" y="980"/>
                      <a:pt x="12630" y="1146"/>
                    </a:cubicBezTo>
                    <a:cubicBezTo>
                      <a:pt x="12631" y="1145"/>
                      <a:pt x="12632" y="1144"/>
                      <a:pt x="12634" y="1143"/>
                    </a:cubicBezTo>
                    <a:lnTo>
                      <a:pt x="12634" y="1143"/>
                    </a:lnTo>
                    <a:cubicBezTo>
                      <a:pt x="12632" y="1145"/>
                      <a:pt x="12631" y="1146"/>
                      <a:pt x="12630" y="1147"/>
                    </a:cubicBezTo>
                    <a:cubicBezTo>
                      <a:pt x="12618" y="1159"/>
                      <a:pt x="12606" y="1168"/>
                      <a:pt x="12594" y="1180"/>
                    </a:cubicBezTo>
                    <a:cubicBezTo>
                      <a:pt x="12605" y="1169"/>
                      <a:pt x="12615" y="1159"/>
                      <a:pt x="12627" y="1148"/>
                    </a:cubicBezTo>
                    <a:lnTo>
                      <a:pt x="12627" y="1148"/>
                    </a:lnTo>
                    <a:cubicBezTo>
                      <a:pt x="12135" y="1569"/>
                      <a:pt x="11605" y="1933"/>
                      <a:pt x="11071" y="2296"/>
                    </a:cubicBezTo>
                    <a:cubicBezTo>
                      <a:pt x="10822" y="2464"/>
                      <a:pt x="10572" y="2637"/>
                      <a:pt x="10304" y="2784"/>
                    </a:cubicBezTo>
                    <a:cubicBezTo>
                      <a:pt x="10006" y="2949"/>
                      <a:pt x="9697" y="3103"/>
                      <a:pt x="9393" y="3258"/>
                    </a:cubicBezTo>
                    <a:cubicBezTo>
                      <a:pt x="9412" y="3247"/>
                      <a:pt x="9429" y="3240"/>
                      <a:pt x="9449" y="3228"/>
                    </a:cubicBezTo>
                    <a:lnTo>
                      <a:pt x="9449" y="3228"/>
                    </a:lnTo>
                    <a:cubicBezTo>
                      <a:pt x="9084" y="3405"/>
                      <a:pt x="8708" y="3537"/>
                      <a:pt x="8321" y="3661"/>
                    </a:cubicBezTo>
                    <a:cubicBezTo>
                      <a:pt x="8027" y="3759"/>
                      <a:pt x="7733" y="3866"/>
                      <a:pt x="7428" y="3936"/>
                    </a:cubicBezTo>
                    <a:lnTo>
                      <a:pt x="7444" y="3933"/>
                    </a:lnTo>
                    <a:lnTo>
                      <a:pt x="7444" y="3933"/>
                    </a:lnTo>
                    <a:cubicBezTo>
                      <a:pt x="7434" y="3936"/>
                      <a:pt x="7425" y="3937"/>
                      <a:pt x="7417" y="3938"/>
                    </a:cubicBezTo>
                    <a:cubicBezTo>
                      <a:pt x="7402" y="3942"/>
                      <a:pt x="7389" y="3946"/>
                      <a:pt x="7374" y="3949"/>
                    </a:cubicBezTo>
                    <a:cubicBezTo>
                      <a:pt x="7380" y="3946"/>
                      <a:pt x="7385" y="3945"/>
                      <a:pt x="7391" y="3943"/>
                    </a:cubicBezTo>
                    <a:lnTo>
                      <a:pt x="7391" y="3943"/>
                    </a:lnTo>
                    <a:cubicBezTo>
                      <a:pt x="7097" y="4000"/>
                      <a:pt x="6806" y="4053"/>
                      <a:pt x="6512" y="4095"/>
                    </a:cubicBezTo>
                    <a:cubicBezTo>
                      <a:pt x="6262" y="4132"/>
                      <a:pt x="6010" y="4143"/>
                      <a:pt x="5759" y="4158"/>
                    </a:cubicBezTo>
                    <a:cubicBezTo>
                      <a:pt x="5287" y="4184"/>
                      <a:pt x="4826" y="4309"/>
                      <a:pt x="4351" y="4309"/>
                    </a:cubicBezTo>
                    <a:cubicBezTo>
                      <a:pt x="4313" y="4309"/>
                      <a:pt x="4274" y="4309"/>
                      <a:pt x="4236" y="4307"/>
                    </a:cubicBezTo>
                    <a:cubicBezTo>
                      <a:pt x="4096" y="4304"/>
                      <a:pt x="3957" y="4298"/>
                      <a:pt x="3817" y="4298"/>
                    </a:cubicBezTo>
                    <a:cubicBezTo>
                      <a:pt x="3666" y="4298"/>
                      <a:pt x="3523" y="4312"/>
                      <a:pt x="3373" y="4322"/>
                    </a:cubicBezTo>
                    <a:cubicBezTo>
                      <a:pt x="3245" y="4334"/>
                      <a:pt x="3115" y="4341"/>
                      <a:pt x="2988" y="4343"/>
                    </a:cubicBezTo>
                    <a:cubicBezTo>
                      <a:pt x="2855" y="4343"/>
                      <a:pt x="2723" y="4337"/>
                      <a:pt x="2591" y="4337"/>
                    </a:cubicBezTo>
                    <a:cubicBezTo>
                      <a:pt x="2567" y="4337"/>
                      <a:pt x="2542" y="4337"/>
                      <a:pt x="2518" y="4337"/>
                    </a:cubicBezTo>
                    <a:cubicBezTo>
                      <a:pt x="2194" y="4337"/>
                      <a:pt x="1866" y="4352"/>
                      <a:pt x="1541" y="4359"/>
                    </a:cubicBezTo>
                    <a:cubicBezTo>
                      <a:pt x="1235" y="4370"/>
                      <a:pt x="931" y="4389"/>
                      <a:pt x="625" y="4389"/>
                    </a:cubicBezTo>
                    <a:cubicBezTo>
                      <a:pt x="537" y="4389"/>
                      <a:pt x="449" y="4388"/>
                      <a:pt x="361" y="4384"/>
                    </a:cubicBezTo>
                    <a:cubicBezTo>
                      <a:pt x="340" y="4380"/>
                      <a:pt x="319" y="4380"/>
                      <a:pt x="301" y="4377"/>
                    </a:cubicBezTo>
                    <a:cubicBezTo>
                      <a:pt x="289" y="4376"/>
                      <a:pt x="278" y="4375"/>
                      <a:pt x="266" y="4375"/>
                    </a:cubicBezTo>
                    <a:cubicBezTo>
                      <a:pt x="151" y="4375"/>
                      <a:pt x="45" y="4441"/>
                      <a:pt x="21" y="4566"/>
                    </a:cubicBezTo>
                    <a:cubicBezTo>
                      <a:pt x="0" y="4690"/>
                      <a:pt x="80" y="4818"/>
                      <a:pt x="209" y="4840"/>
                    </a:cubicBezTo>
                    <a:cubicBezTo>
                      <a:pt x="438" y="4881"/>
                      <a:pt x="669" y="4891"/>
                      <a:pt x="901" y="4891"/>
                    </a:cubicBezTo>
                    <a:cubicBezTo>
                      <a:pt x="1089" y="4891"/>
                      <a:pt x="1278" y="4884"/>
                      <a:pt x="1467" y="4881"/>
                    </a:cubicBezTo>
                    <a:cubicBezTo>
                      <a:pt x="1635" y="4879"/>
                      <a:pt x="1802" y="4877"/>
                      <a:pt x="1970" y="4877"/>
                    </a:cubicBezTo>
                    <a:cubicBezTo>
                      <a:pt x="2177" y="4877"/>
                      <a:pt x="2384" y="4880"/>
                      <a:pt x="2591" y="4889"/>
                    </a:cubicBezTo>
                    <a:cubicBezTo>
                      <a:pt x="2723" y="4895"/>
                      <a:pt x="2855" y="4903"/>
                      <a:pt x="2991" y="4909"/>
                    </a:cubicBezTo>
                    <a:cubicBezTo>
                      <a:pt x="3039" y="4911"/>
                      <a:pt x="3087" y="4912"/>
                      <a:pt x="3135" y="4912"/>
                    </a:cubicBezTo>
                    <a:cubicBezTo>
                      <a:pt x="3227" y="4912"/>
                      <a:pt x="3318" y="4909"/>
                      <a:pt x="3409" y="4903"/>
                    </a:cubicBezTo>
                    <a:cubicBezTo>
                      <a:pt x="3560" y="4895"/>
                      <a:pt x="3706" y="4885"/>
                      <a:pt x="3854" y="4885"/>
                    </a:cubicBezTo>
                    <a:cubicBezTo>
                      <a:pt x="4004" y="4885"/>
                      <a:pt x="4155" y="4891"/>
                      <a:pt x="4305" y="4899"/>
                    </a:cubicBezTo>
                    <a:cubicBezTo>
                      <a:pt x="4336" y="4900"/>
                      <a:pt x="4366" y="4901"/>
                      <a:pt x="4397" y="4901"/>
                    </a:cubicBezTo>
                    <a:cubicBezTo>
                      <a:pt x="4626" y="4901"/>
                      <a:pt x="4853" y="4869"/>
                      <a:pt x="5080" y="4836"/>
                    </a:cubicBezTo>
                    <a:cubicBezTo>
                      <a:pt x="5338" y="4796"/>
                      <a:pt x="5594" y="4751"/>
                      <a:pt x="5851" y="4726"/>
                    </a:cubicBezTo>
                    <a:cubicBezTo>
                      <a:pt x="6123" y="4700"/>
                      <a:pt x="6395" y="4674"/>
                      <a:pt x="6662" y="4623"/>
                    </a:cubicBezTo>
                    <a:cubicBezTo>
                      <a:pt x="6849" y="4587"/>
                      <a:pt x="7032" y="4550"/>
                      <a:pt x="7220" y="4513"/>
                    </a:cubicBezTo>
                    <a:cubicBezTo>
                      <a:pt x="7360" y="4483"/>
                      <a:pt x="7502" y="4458"/>
                      <a:pt x="7642" y="4418"/>
                    </a:cubicBezTo>
                    <a:cubicBezTo>
                      <a:pt x="7882" y="4347"/>
                      <a:pt x="8112" y="4261"/>
                      <a:pt x="8339" y="4172"/>
                    </a:cubicBezTo>
                    <a:cubicBezTo>
                      <a:pt x="8640" y="4062"/>
                      <a:pt x="8942" y="3955"/>
                      <a:pt x="9240" y="3834"/>
                    </a:cubicBezTo>
                    <a:cubicBezTo>
                      <a:pt x="9539" y="3713"/>
                      <a:pt x="9827" y="3558"/>
                      <a:pt x="10117" y="3413"/>
                    </a:cubicBezTo>
                    <a:cubicBezTo>
                      <a:pt x="10393" y="3269"/>
                      <a:pt x="10667" y="3126"/>
                      <a:pt x="10924" y="2956"/>
                    </a:cubicBezTo>
                    <a:cubicBezTo>
                      <a:pt x="11181" y="2792"/>
                      <a:pt x="11431" y="2619"/>
                      <a:pt x="11680" y="2447"/>
                    </a:cubicBezTo>
                    <a:cubicBezTo>
                      <a:pt x="11973" y="2245"/>
                      <a:pt x="12263" y="2039"/>
                      <a:pt x="12550" y="1823"/>
                    </a:cubicBezTo>
                    <a:cubicBezTo>
                      <a:pt x="12798" y="1632"/>
                      <a:pt x="13032" y="1422"/>
                      <a:pt x="13248" y="1194"/>
                    </a:cubicBezTo>
                    <a:cubicBezTo>
                      <a:pt x="13366" y="1070"/>
                      <a:pt x="13490" y="948"/>
                      <a:pt x="13601" y="816"/>
                    </a:cubicBezTo>
                    <a:cubicBezTo>
                      <a:pt x="13715" y="677"/>
                      <a:pt x="13824" y="530"/>
                      <a:pt x="13934" y="386"/>
                    </a:cubicBezTo>
                    <a:cubicBezTo>
                      <a:pt x="14007" y="284"/>
                      <a:pt x="14007" y="146"/>
                      <a:pt x="13908" y="57"/>
                    </a:cubicBezTo>
                    <a:cubicBezTo>
                      <a:pt x="13866" y="20"/>
                      <a:pt x="13812" y="1"/>
                      <a:pt x="13757" y="1"/>
                    </a:cubicBezTo>
                    <a:cubicBezTo>
                      <a:pt x="13755" y="1"/>
                      <a:pt x="13753" y="1"/>
                      <a:pt x="13751" y="1"/>
                    </a:cubicBezTo>
                    <a:cubicBezTo>
                      <a:pt x="13748" y="1"/>
                      <a:pt x="13746" y="1"/>
                      <a:pt x="13743" y="1"/>
                    </a:cubicBezTo>
                    <a:close/>
                  </a:path>
                </a:pathLst>
              </a:custGeom>
              <a:solidFill>
                <a:srgbClr val="F8B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0" name="Google Shape;1714;p43"/>
              <p:cNvSpPr/>
              <p:nvPr/>
            </p:nvSpPr>
            <p:spPr>
              <a:xfrm>
                <a:off x="4408150" y="4147800"/>
                <a:ext cx="207250" cy="160100"/>
              </a:xfrm>
              <a:custGeom>
                <a:avLst/>
                <a:gdLst/>
                <a:ahLst/>
                <a:cxnLst/>
                <a:rect l="l" t="t" r="r" b="b"/>
                <a:pathLst>
                  <a:path w="8290" h="6404" extrusionOk="0">
                    <a:moveTo>
                      <a:pt x="777" y="1"/>
                    </a:moveTo>
                    <a:cubicBezTo>
                      <a:pt x="604" y="1"/>
                      <a:pt x="432" y="10"/>
                      <a:pt x="258" y="24"/>
                    </a:cubicBezTo>
                    <a:lnTo>
                      <a:pt x="256" y="23"/>
                    </a:lnTo>
                    <a:cubicBezTo>
                      <a:pt x="128" y="31"/>
                      <a:pt x="11" y="108"/>
                      <a:pt x="7" y="252"/>
                    </a:cubicBezTo>
                    <a:cubicBezTo>
                      <a:pt x="0" y="368"/>
                      <a:pt x="96" y="506"/>
                      <a:pt x="223" y="506"/>
                    </a:cubicBezTo>
                    <a:cubicBezTo>
                      <a:pt x="227" y="506"/>
                      <a:pt x="231" y="506"/>
                      <a:pt x="236" y="505"/>
                    </a:cubicBezTo>
                    <a:cubicBezTo>
                      <a:pt x="352" y="498"/>
                      <a:pt x="470" y="489"/>
                      <a:pt x="587" y="489"/>
                    </a:cubicBezTo>
                    <a:cubicBezTo>
                      <a:pt x="605" y="489"/>
                      <a:pt x="624" y="489"/>
                      <a:pt x="642" y="490"/>
                    </a:cubicBezTo>
                    <a:cubicBezTo>
                      <a:pt x="760" y="490"/>
                      <a:pt x="874" y="508"/>
                      <a:pt x="991" y="526"/>
                    </a:cubicBezTo>
                    <a:cubicBezTo>
                      <a:pt x="969" y="522"/>
                      <a:pt x="947" y="518"/>
                      <a:pt x="926" y="512"/>
                    </a:cubicBezTo>
                    <a:lnTo>
                      <a:pt x="926" y="512"/>
                    </a:lnTo>
                    <a:cubicBezTo>
                      <a:pt x="1242" y="569"/>
                      <a:pt x="1551" y="667"/>
                      <a:pt x="1842" y="802"/>
                    </a:cubicBezTo>
                    <a:lnTo>
                      <a:pt x="1765" y="769"/>
                    </a:lnTo>
                    <a:lnTo>
                      <a:pt x="1765" y="769"/>
                    </a:lnTo>
                    <a:cubicBezTo>
                      <a:pt x="1965" y="861"/>
                      <a:pt x="2160" y="964"/>
                      <a:pt x="2334" y="1097"/>
                    </a:cubicBezTo>
                    <a:cubicBezTo>
                      <a:pt x="2470" y="1214"/>
                      <a:pt x="2598" y="1346"/>
                      <a:pt x="2735" y="1466"/>
                    </a:cubicBezTo>
                    <a:cubicBezTo>
                      <a:pt x="2883" y="1598"/>
                      <a:pt x="3029" y="1730"/>
                      <a:pt x="3161" y="1875"/>
                    </a:cubicBezTo>
                    <a:cubicBezTo>
                      <a:pt x="3417" y="2158"/>
                      <a:pt x="3675" y="2436"/>
                      <a:pt x="3906" y="2738"/>
                    </a:cubicBezTo>
                    <a:cubicBezTo>
                      <a:pt x="4152" y="3045"/>
                      <a:pt x="4412" y="3342"/>
                      <a:pt x="4666" y="3644"/>
                    </a:cubicBezTo>
                    <a:cubicBezTo>
                      <a:pt x="4923" y="3952"/>
                      <a:pt x="5187" y="4253"/>
                      <a:pt x="5429" y="4570"/>
                    </a:cubicBezTo>
                    <a:cubicBezTo>
                      <a:pt x="5720" y="4943"/>
                      <a:pt x="6053" y="5285"/>
                      <a:pt x="6422" y="5583"/>
                    </a:cubicBezTo>
                    <a:cubicBezTo>
                      <a:pt x="6418" y="5579"/>
                      <a:pt x="6414" y="5575"/>
                      <a:pt x="6410" y="5572"/>
                    </a:cubicBezTo>
                    <a:lnTo>
                      <a:pt x="6410" y="5572"/>
                    </a:lnTo>
                    <a:cubicBezTo>
                      <a:pt x="6459" y="5611"/>
                      <a:pt x="6507" y="5651"/>
                      <a:pt x="6554" y="5689"/>
                    </a:cubicBezTo>
                    <a:cubicBezTo>
                      <a:pt x="6531" y="5670"/>
                      <a:pt x="6505" y="5648"/>
                      <a:pt x="6484" y="5630"/>
                    </a:cubicBezTo>
                    <a:lnTo>
                      <a:pt x="6484" y="5630"/>
                    </a:lnTo>
                    <a:cubicBezTo>
                      <a:pt x="6701" y="5814"/>
                      <a:pt x="6935" y="5979"/>
                      <a:pt x="7181" y="6121"/>
                    </a:cubicBezTo>
                    <a:cubicBezTo>
                      <a:pt x="7296" y="6187"/>
                      <a:pt x="7415" y="6244"/>
                      <a:pt x="7538" y="6294"/>
                    </a:cubicBezTo>
                    <a:cubicBezTo>
                      <a:pt x="7640" y="6343"/>
                      <a:pt x="7755" y="6368"/>
                      <a:pt x="7865" y="6392"/>
                    </a:cubicBezTo>
                    <a:cubicBezTo>
                      <a:pt x="7894" y="6399"/>
                      <a:pt x="7924" y="6403"/>
                      <a:pt x="7953" y="6403"/>
                    </a:cubicBezTo>
                    <a:cubicBezTo>
                      <a:pt x="8080" y="6403"/>
                      <a:pt x="8197" y="6333"/>
                      <a:pt x="8239" y="6202"/>
                    </a:cubicBezTo>
                    <a:cubicBezTo>
                      <a:pt x="8290" y="6040"/>
                      <a:pt x="8198" y="5882"/>
                      <a:pt x="8044" y="5827"/>
                    </a:cubicBezTo>
                    <a:cubicBezTo>
                      <a:pt x="8014" y="5815"/>
                      <a:pt x="7982" y="5801"/>
                      <a:pt x="7951" y="5789"/>
                    </a:cubicBezTo>
                    <a:cubicBezTo>
                      <a:pt x="7656" y="5632"/>
                      <a:pt x="7389" y="5423"/>
                      <a:pt x="7124" y="5222"/>
                    </a:cubicBezTo>
                    <a:lnTo>
                      <a:pt x="7124" y="5223"/>
                    </a:lnTo>
                    <a:cubicBezTo>
                      <a:pt x="6708" y="4868"/>
                      <a:pt x="6338" y="4462"/>
                      <a:pt x="6020" y="4018"/>
                    </a:cubicBezTo>
                    <a:lnTo>
                      <a:pt x="6020" y="4018"/>
                    </a:lnTo>
                    <a:cubicBezTo>
                      <a:pt x="6023" y="4020"/>
                      <a:pt x="6024" y="4023"/>
                      <a:pt x="6027" y="4026"/>
                    </a:cubicBezTo>
                    <a:cubicBezTo>
                      <a:pt x="5798" y="3701"/>
                      <a:pt x="5550" y="3390"/>
                      <a:pt x="5301" y="3082"/>
                    </a:cubicBezTo>
                    <a:cubicBezTo>
                      <a:pt x="5052" y="2777"/>
                      <a:pt x="4814" y="2462"/>
                      <a:pt x="4574" y="2146"/>
                    </a:cubicBezTo>
                    <a:cubicBezTo>
                      <a:pt x="4343" y="1841"/>
                      <a:pt x="4093" y="1558"/>
                      <a:pt x="3833" y="1279"/>
                    </a:cubicBezTo>
                    <a:cubicBezTo>
                      <a:pt x="3679" y="1110"/>
                      <a:pt x="3506" y="968"/>
                      <a:pt x="3322" y="828"/>
                    </a:cubicBezTo>
                    <a:cubicBezTo>
                      <a:pt x="3165" y="708"/>
                      <a:pt x="3003" y="590"/>
                      <a:pt x="2834" y="483"/>
                    </a:cubicBezTo>
                    <a:cubicBezTo>
                      <a:pt x="2478" y="256"/>
                      <a:pt x="2071" y="167"/>
                      <a:pt x="1659" y="91"/>
                    </a:cubicBezTo>
                    <a:cubicBezTo>
                      <a:pt x="1415" y="44"/>
                      <a:pt x="1166" y="15"/>
                      <a:pt x="918" y="3"/>
                    </a:cubicBezTo>
                    <a:cubicBezTo>
                      <a:pt x="871" y="1"/>
                      <a:pt x="824" y="1"/>
                      <a:pt x="777" y="1"/>
                    </a:cubicBezTo>
                    <a:close/>
                  </a:path>
                </a:pathLst>
              </a:custGeom>
              <a:solidFill>
                <a:srgbClr val="F8B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1" name="Google Shape;1715;p43"/>
              <p:cNvSpPr/>
              <p:nvPr/>
            </p:nvSpPr>
            <p:spPr>
              <a:xfrm>
                <a:off x="2161200" y="3018075"/>
                <a:ext cx="162225" cy="269325"/>
              </a:xfrm>
              <a:custGeom>
                <a:avLst/>
                <a:gdLst/>
                <a:ahLst/>
                <a:cxnLst/>
                <a:rect l="l" t="t" r="r" b="b"/>
                <a:pathLst>
                  <a:path w="6489" h="10773" extrusionOk="0">
                    <a:moveTo>
                      <a:pt x="2170" y="4533"/>
                    </a:moveTo>
                    <a:lnTo>
                      <a:pt x="2170" y="4533"/>
                    </a:lnTo>
                    <a:cubicBezTo>
                      <a:pt x="2174" y="4539"/>
                      <a:pt x="2178" y="4546"/>
                      <a:pt x="2182" y="4552"/>
                    </a:cubicBezTo>
                    <a:lnTo>
                      <a:pt x="2182" y="4552"/>
                    </a:lnTo>
                    <a:cubicBezTo>
                      <a:pt x="2178" y="4546"/>
                      <a:pt x="2174" y="4539"/>
                      <a:pt x="2170" y="4533"/>
                    </a:cubicBezTo>
                    <a:close/>
                    <a:moveTo>
                      <a:pt x="2195" y="4572"/>
                    </a:moveTo>
                    <a:cubicBezTo>
                      <a:pt x="2196" y="4573"/>
                      <a:pt x="2197" y="4575"/>
                      <a:pt x="2198" y="4576"/>
                    </a:cubicBezTo>
                    <a:lnTo>
                      <a:pt x="2198" y="4576"/>
                    </a:lnTo>
                    <a:cubicBezTo>
                      <a:pt x="2197" y="4575"/>
                      <a:pt x="2196" y="4573"/>
                      <a:pt x="2195" y="4572"/>
                    </a:cubicBezTo>
                    <a:close/>
                    <a:moveTo>
                      <a:pt x="457" y="0"/>
                    </a:moveTo>
                    <a:cubicBezTo>
                      <a:pt x="443" y="0"/>
                      <a:pt x="430" y="2"/>
                      <a:pt x="417" y="3"/>
                    </a:cubicBezTo>
                    <a:lnTo>
                      <a:pt x="419" y="5"/>
                    </a:lnTo>
                    <a:cubicBezTo>
                      <a:pt x="339" y="20"/>
                      <a:pt x="268" y="63"/>
                      <a:pt x="220" y="126"/>
                    </a:cubicBezTo>
                    <a:cubicBezTo>
                      <a:pt x="189" y="170"/>
                      <a:pt x="172" y="222"/>
                      <a:pt x="168" y="276"/>
                    </a:cubicBezTo>
                    <a:cubicBezTo>
                      <a:pt x="94" y="336"/>
                      <a:pt x="47" y="425"/>
                      <a:pt x="37" y="521"/>
                    </a:cubicBezTo>
                    <a:cubicBezTo>
                      <a:pt x="22" y="764"/>
                      <a:pt x="0" y="998"/>
                      <a:pt x="8" y="1241"/>
                    </a:cubicBezTo>
                    <a:cubicBezTo>
                      <a:pt x="12" y="1454"/>
                      <a:pt x="41" y="1662"/>
                      <a:pt x="73" y="1872"/>
                    </a:cubicBezTo>
                    <a:cubicBezTo>
                      <a:pt x="143" y="2327"/>
                      <a:pt x="224" y="2787"/>
                      <a:pt x="323" y="3238"/>
                    </a:cubicBezTo>
                    <a:cubicBezTo>
                      <a:pt x="423" y="3688"/>
                      <a:pt x="535" y="4148"/>
                      <a:pt x="723" y="4570"/>
                    </a:cubicBezTo>
                    <a:cubicBezTo>
                      <a:pt x="904" y="4967"/>
                      <a:pt x="1109" y="5352"/>
                      <a:pt x="1300" y="5742"/>
                    </a:cubicBezTo>
                    <a:cubicBezTo>
                      <a:pt x="1391" y="5925"/>
                      <a:pt x="1460" y="6116"/>
                      <a:pt x="1552" y="6299"/>
                    </a:cubicBezTo>
                    <a:cubicBezTo>
                      <a:pt x="1653" y="6503"/>
                      <a:pt x="1765" y="6699"/>
                      <a:pt x="1891" y="6887"/>
                    </a:cubicBezTo>
                    <a:cubicBezTo>
                      <a:pt x="2155" y="7269"/>
                      <a:pt x="2462" y="7616"/>
                      <a:pt x="2761" y="7969"/>
                    </a:cubicBezTo>
                    <a:cubicBezTo>
                      <a:pt x="3046" y="8312"/>
                      <a:pt x="3329" y="8657"/>
                      <a:pt x="3608" y="9005"/>
                    </a:cubicBezTo>
                    <a:cubicBezTo>
                      <a:pt x="3878" y="9351"/>
                      <a:pt x="4165" y="9682"/>
                      <a:pt x="4471" y="9996"/>
                    </a:cubicBezTo>
                    <a:cubicBezTo>
                      <a:pt x="4621" y="10150"/>
                      <a:pt x="4780" y="10301"/>
                      <a:pt x="4938" y="10448"/>
                    </a:cubicBezTo>
                    <a:cubicBezTo>
                      <a:pt x="5019" y="10521"/>
                      <a:pt x="5104" y="10590"/>
                      <a:pt x="5194" y="10653"/>
                    </a:cubicBezTo>
                    <a:cubicBezTo>
                      <a:pt x="5305" y="10731"/>
                      <a:pt x="5435" y="10773"/>
                      <a:pt x="5569" y="10773"/>
                    </a:cubicBezTo>
                    <a:cubicBezTo>
                      <a:pt x="5598" y="10773"/>
                      <a:pt x="5628" y="10771"/>
                      <a:pt x="5657" y="10767"/>
                    </a:cubicBezTo>
                    <a:cubicBezTo>
                      <a:pt x="5884" y="10738"/>
                      <a:pt x="6065" y="10543"/>
                      <a:pt x="6218" y="10388"/>
                    </a:cubicBezTo>
                    <a:cubicBezTo>
                      <a:pt x="6351" y="10249"/>
                      <a:pt x="6475" y="10095"/>
                      <a:pt x="6482" y="9890"/>
                    </a:cubicBezTo>
                    <a:cubicBezTo>
                      <a:pt x="6488" y="9683"/>
                      <a:pt x="6420" y="9463"/>
                      <a:pt x="6278" y="9309"/>
                    </a:cubicBezTo>
                    <a:cubicBezTo>
                      <a:pt x="6147" y="9168"/>
                      <a:pt x="5988" y="9060"/>
                      <a:pt x="5845" y="8934"/>
                    </a:cubicBezTo>
                    <a:cubicBezTo>
                      <a:pt x="5629" y="8721"/>
                      <a:pt x="5420" y="8499"/>
                      <a:pt x="5208" y="8280"/>
                    </a:cubicBezTo>
                    <a:cubicBezTo>
                      <a:pt x="5052" y="8118"/>
                      <a:pt x="4912" y="7943"/>
                      <a:pt x="4764" y="7775"/>
                    </a:cubicBezTo>
                    <a:cubicBezTo>
                      <a:pt x="4581" y="7558"/>
                      <a:pt x="4398" y="7341"/>
                      <a:pt x="4211" y="7125"/>
                    </a:cubicBezTo>
                    <a:cubicBezTo>
                      <a:pt x="3851" y="6703"/>
                      <a:pt x="3513" y="6262"/>
                      <a:pt x="3164" y="5832"/>
                    </a:cubicBezTo>
                    <a:cubicBezTo>
                      <a:pt x="2829" y="5420"/>
                      <a:pt x="2490" y="5018"/>
                      <a:pt x="2198" y="4576"/>
                    </a:cubicBezTo>
                    <a:lnTo>
                      <a:pt x="2198" y="4576"/>
                    </a:lnTo>
                    <a:cubicBezTo>
                      <a:pt x="2210" y="4594"/>
                      <a:pt x="2221" y="4613"/>
                      <a:pt x="2232" y="4632"/>
                    </a:cubicBezTo>
                    <a:cubicBezTo>
                      <a:pt x="2220" y="4611"/>
                      <a:pt x="2207" y="4591"/>
                      <a:pt x="2195" y="4572"/>
                    </a:cubicBezTo>
                    <a:lnTo>
                      <a:pt x="2195" y="4572"/>
                    </a:lnTo>
                    <a:cubicBezTo>
                      <a:pt x="2195" y="4572"/>
                      <a:pt x="2195" y="4572"/>
                      <a:pt x="2195" y="4572"/>
                    </a:cubicBezTo>
                    <a:cubicBezTo>
                      <a:pt x="1974" y="4203"/>
                      <a:pt x="1785" y="3814"/>
                      <a:pt x="1600" y="3428"/>
                    </a:cubicBezTo>
                    <a:cubicBezTo>
                      <a:pt x="1399" y="3003"/>
                      <a:pt x="1215" y="2572"/>
                      <a:pt x="1080" y="2123"/>
                    </a:cubicBezTo>
                    <a:cubicBezTo>
                      <a:pt x="996" y="1828"/>
                      <a:pt x="921" y="1532"/>
                      <a:pt x="863" y="1233"/>
                    </a:cubicBezTo>
                    <a:cubicBezTo>
                      <a:pt x="836" y="1104"/>
                      <a:pt x="816" y="973"/>
                      <a:pt x="802" y="841"/>
                    </a:cubicBezTo>
                    <a:cubicBezTo>
                      <a:pt x="804" y="765"/>
                      <a:pt x="809" y="688"/>
                      <a:pt x="811" y="612"/>
                    </a:cubicBezTo>
                    <a:cubicBezTo>
                      <a:pt x="815" y="538"/>
                      <a:pt x="800" y="463"/>
                      <a:pt x="769" y="395"/>
                    </a:cubicBezTo>
                    <a:cubicBezTo>
                      <a:pt x="769" y="349"/>
                      <a:pt x="768" y="305"/>
                      <a:pt x="766" y="260"/>
                    </a:cubicBezTo>
                    <a:cubicBezTo>
                      <a:pt x="764" y="106"/>
                      <a:pt x="598" y="0"/>
                      <a:pt x="457" y="0"/>
                    </a:cubicBezTo>
                    <a:close/>
                  </a:path>
                </a:pathLst>
              </a:custGeom>
              <a:solidFill>
                <a:srgbClr val="F7D6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2" name="Google Shape;1716;p43"/>
              <p:cNvSpPr/>
              <p:nvPr/>
            </p:nvSpPr>
            <p:spPr>
              <a:xfrm>
                <a:off x="3821225" y="2800600"/>
                <a:ext cx="209350" cy="149675"/>
              </a:xfrm>
              <a:custGeom>
                <a:avLst/>
                <a:gdLst/>
                <a:ahLst/>
                <a:cxnLst/>
                <a:rect l="l" t="t" r="r" b="b"/>
                <a:pathLst>
                  <a:path w="8374" h="5987" extrusionOk="0">
                    <a:moveTo>
                      <a:pt x="6024" y="1768"/>
                    </a:moveTo>
                    <a:lnTo>
                      <a:pt x="6024" y="1768"/>
                    </a:lnTo>
                    <a:cubicBezTo>
                      <a:pt x="6040" y="1771"/>
                      <a:pt x="6055" y="1773"/>
                      <a:pt x="6071" y="1777"/>
                    </a:cubicBezTo>
                    <a:cubicBezTo>
                      <a:pt x="6055" y="1775"/>
                      <a:pt x="6040" y="1772"/>
                      <a:pt x="6024" y="1768"/>
                    </a:cubicBezTo>
                    <a:close/>
                    <a:moveTo>
                      <a:pt x="6879" y="3036"/>
                    </a:moveTo>
                    <a:cubicBezTo>
                      <a:pt x="6879" y="3036"/>
                      <a:pt x="6879" y="3037"/>
                      <a:pt x="6878" y="3039"/>
                    </a:cubicBezTo>
                    <a:cubicBezTo>
                      <a:pt x="6878" y="3037"/>
                      <a:pt x="6879" y="3036"/>
                      <a:pt x="6879" y="3036"/>
                    </a:cubicBezTo>
                    <a:close/>
                    <a:moveTo>
                      <a:pt x="8113" y="1"/>
                    </a:moveTo>
                    <a:cubicBezTo>
                      <a:pt x="8111" y="1"/>
                      <a:pt x="8110" y="1"/>
                      <a:pt x="8109" y="1"/>
                    </a:cubicBezTo>
                    <a:cubicBezTo>
                      <a:pt x="8071" y="2"/>
                      <a:pt x="8035" y="10"/>
                      <a:pt x="7999" y="26"/>
                    </a:cubicBezTo>
                    <a:lnTo>
                      <a:pt x="8005" y="26"/>
                    </a:lnTo>
                    <a:cubicBezTo>
                      <a:pt x="7853" y="92"/>
                      <a:pt x="7706" y="165"/>
                      <a:pt x="7559" y="231"/>
                    </a:cubicBezTo>
                    <a:cubicBezTo>
                      <a:pt x="7408" y="300"/>
                      <a:pt x="7252" y="356"/>
                      <a:pt x="7101" y="422"/>
                    </a:cubicBezTo>
                    <a:cubicBezTo>
                      <a:pt x="6763" y="572"/>
                      <a:pt x="6448" y="767"/>
                      <a:pt x="6146" y="980"/>
                    </a:cubicBezTo>
                    <a:cubicBezTo>
                      <a:pt x="5991" y="1091"/>
                      <a:pt x="5835" y="1201"/>
                      <a:pt x="5684" y="1317"/>
                    </a:cubicBezTo>
                    <a:cubicBezTo>
                      <a:pt x="5680" y="1321"/>
                      <a:pt x="5678" y="1324"/>
                      <a:pt x="5674" y="1326"/>
                    </a:cubicBezTo>
                    <a:cubicBezTo>
                      <a:pt x="5662" y="1312"/>
                      <a:pt x="5649" y="1298"/>
                      <a:pt x="5636" y="1284"/>
                    </a:cubicBezTo>
                    <a:cubicBezTo>
                      <a:pt x="5471" y="1119"/>
                      <a:pt x="5287" y="1058"/>
                      <a:pt x="5098" y="1058"/>
                    </a:cubicBezTo>
                    <a:cubicBezTo>
                      <a:pt x="4876" y="1058"/>
                      <a:pt x="4646" y="1143"/>
                      <a:pt x="4432" y="1245"/>
                    </a:cubicBezTo>
                    <a:cubicBezTo>
                      <a:pt x="4153" y="1377"/>
                      <a:pt x="3870" y="1507"/>
                      <a:pt x="3587" y="1630"/>
                    </a:cubicBezTo>
                    <a:cubicBezTo>
                      <a:pt x="3190" y="1806"/>
                      <a:pt x="2795" y="1979"/>
                      <a:pt x="2416" y="2192"/>
                    </a:cubicBezTo>
                    <a:cubicBezTo>
                      <a:pt x="2079" y="2379"/>
                      <a:pt x="1752" y="2606"/>
                      <a:pt x="1428" y="2823"/>
                    </a:cubicBezTo>
                    <a:cubicBezTo>
                      <a:pt x="879" y="3187"/>
                      <a:pt x="239" y="3601"/>
                      <a:pt x="55" y="4273"/>
                    </a:cubicBezTo>
                    <a:cubicBezTo>
                      <a:pt x="0" y="4464"/>
                      <a:pt x="41" y="4683"/>
                      <a:pt x="62" y="4874"/>
                    </a:cubicBezTo>
                    <a:cubicBezTo>
                      <a:pt x="93" y="5081"/>
                      <a:pt x="147" y="5279"/>
                      <a:pt x="250" y="5460"/>
                    </a:cubicBezTo>
                    <a:cubicBezTo>
                      <a:pt x="337" y="5614"/>
                      <a:pt x="473" y="5749"/>
                      <a:pt x="621" y="5852"/>
                    </a:cubicBezTo>
                    <a:cubicBezTo>
                      <a:pt x="739" y="5934"/>
                      <a:pt x="871" y="5968"/>
                      <a:pt x="1013" y="5983"/>
                    </a:cubicBezTo>
                    <a:cubicBezTo>
                      <a:pt x="1035" y="5985"/>
                      <a:pt x="1056" y="5987"/>
                      <a:pt x="1077" y="5987"/>
                    </a:cubicBezTo>
                    <a:cubicBezTo>
                      <a:pt x="1207" y="5987"/>
                      <a:pt x="1327" y="5938"/>
                      <a:pt x="1450" y="5891"/>
                    </a:cubicBezTo>
                    <a:cubicBezTo>
                      <a:pt x="1604" y="5828"/>
                      <a:pt x="1758" y="5759"/>
                      <a:pt x="1917" y="5696"/>
                    </a:cubicBezTo>
                    <a:lnTo>
                      <a:pt x="1917" y="5696"/>
                    </a:lnTo>
                    <a:cubicBezTo>
                      <a:pt x="1868" y="5715"/>
                      <a:pt x="1820" y="5734"/>
                      <a:pt x="1769" y="5751"/>
                    </a:cubicBezTo>
                    <a:cubicBezTo>
                      <a:pt x="1819" y="5733"/>
                      <a:pt x="1868" y="5715"/>
                      <a:pt x="1917" y="5695"/>
                    </a:cubicBezTo>
                    <a:lnTo>
                      <a:pt x="1917" y="5695"/>
                    </a:lnTo>
                    <a:cubicBezTo>
                      <a:pt x="1896" y="5703"/>
                      <a:pt x="1875" y="5712"/>
                      <a:pt x="1853" y="5719"/>
                    </a:cubicBezTo>
                    <a:cubicBezTo>
                      <a:pt x="1884" y="5707"/>
                      <a:pt x="1915" y="5695"/>
                      <a:pt x="1946" y="5683"/>
                    </a:cubicBezTo>
                    <a:lnTo>
                      <a:pt x="1946" y="5683"/>
                    </a:lnTo>
                    <a:cubicBezTo>
                      <a:pt x="1935" y="5687"/>
                      <a:pt x="1924" y="5692"/>
                      <a:pt x="1913" y="5696"/>
                    </a:cubicBezTo>
                    <a:cubicBezTo>
                      <a:pt x="1941" y="5686"/>
                      <a:pt x="1970" y="5676"/>
                      <a:pt x="1996" y="5664"/>
                    </a:cubicBezTo>
                    <a:lnTo>
                      <a:pt x="1996" y="5664"/>
                    </a:lnTo>
                    <a:cubicBezTo>
                      <a:pt x="1988" y="5667"/>
                      <a:pt x="1980" y="5670"/>
                      <a:pt x="1972" y="5673"/>
                    </a:cubicBezTo>
                    <a:lnTo>
                      <a:pt x="1972" y="5673"/>
                    </a:lnTo>
                    <a:cubicBezTo>
                      <a:pt x="2654" y="5408"/>
                      <a:pt x="3307" y="5077"/>
                      <a:pt x="3987" y="4814"/>
                    </a:cubicBezTo>
                    <a:cubicBezTo>
                      <a:pt x="4280" y="4706"/>
                      <a:pt x="4569" y="4594"/>
                      <a:pt x="4867" y="4500"/>
                    </a:cubicBezTo>
                    <a:cubicBezTo>
                      <a:pt x="5216" y="4385"/>
                      <a:pt x="5578" y="4313"/>
                      <a:pt x="5934" y="4236"/>
                    </a:cubicBezTo>
                    <a:cubicBezTo>
                      <a:pt x="6221" y="4173"/>
                      <a:pt x="6504" y="4104"/>
                      <a:pt x="6790" y="4038"/>
                    </a:cubicBezTo>
                    <a:cubicBezTo>
                      <a:pt x="6978" y="3993"/>
                      <a:pt x="7168" y="3960"/>
                      <a:pt x="7355" y="3906"/>
                    </a:cubicBezTo>
                    <a:cubicBezTo>
                      <a:pt x="7470" y="3875"/>
                      <a:pt x="7574" y="3821"/>
                      <a:pt x="7663" y="3743"/>
                    </a:cubicBezTo>
                    <a:cubicBezTo>
                      <a:pt x="7759" y="3656"/>
                      <a:pt x="7795" y="3572"/>
                      <a:pt x="7844" y="3458"/>
                    </a:cubicBezTo>
                    <a:cubicBezTo>
                      <a:pt x="7880" y="3358"/>
                      <a:pt x="7865" y="3241"/>
                      <a:pt x="7858" y="3138"/>
                    </a:cubicBezTo>
                    <a:cubicBezTo>
                      <a:pt x="7844" y="2925"/>
                      <a:pt x="7828" y="2709"/>
                      <a:pt x="7755" y="2511"/>
                    </a:cubicBezTo>
                    <a:cubicBezTo>
                      <a:pt x="7676" y="2290"/>
                      <a:pt x="7533" y="2098"/>
                      <a:pt x="7343" y="1960"/>
                    </a:cubicBezTo>
                    <a:cubicBezTo>
                      <a:pt x="7233" y="1883"/>
                      <a:pt x="7116" y="1831"/>
                      <a:pt x="6990" y="1780"/>
                    </a:cubicBezTo>
                    <a:cubicBezTo>
                      <a:pt x="6872" y="1733"/>
                      <a:pt x="6749" y="1718"/>
                      <a:pt x="6624" y="1718"/>
                    </a:cubicBezTo>
                    <a:cubicBezTo>
                      <a:pt x="6417" y="1718"/>
                      <a:pt x="6206" y="1759"/>
                      <a:pt x="6003" y="1762"/>
                    </a:cubicBezTo>
                    <a:cubicBezTo>
                      <a:pt x="6001" y="1762"/>
                      <a:pt x="5997" y="1760"/>
                      <a:pt x="5994" y="1759"/>
                    </a:cubicBezTo>
                    <a:lnTo>
                      <a:pt x="5991" y="1759"/>
                    </a:lnTo>
                    <a:cubicBezTo>
                      <a:pt x="6002" y="1746"/>
                      <a:pt x="6010" y="1733"/>
                      <a:pt x="6019" y="1721"/>
                    </a:cubicBezTo>
                    <a:cubicBezTo>
                      <a:pt x="6140" y="1592"/>
                      <a:pt x="6271" y="1471"/>
                      <a:pt x="6411" y="1364"/>
                    </a:cubicBezTo>
                    <a:cubicBezTo>
                      <a:pt x="6699" y="1163"/>
                      <a:pt x="6999" y="977"/>
                      <a:pt x="7317" y="837"/>
                    </a:cubicBezTo>
                    <a:cubicBezTo>
                      <a:pt x="7467" y="771"/>
                      <a:pt x="7622" y="709"/>
                      <a:pt x="7774" y="645"/>
                    </a:cubicBezTo>
                    <a:cubicBezTo>
                      <a:pt x="7925" y="584"/>
                      <a:pt x="8069" y="507"/>
                      <a:pt x="8219" y="441"/>
                    </a:cubicBezTo>
                    <a:cubicBezTo>
                      <a:pt x="8337" y="389"/>
                      <a:pt x="8373" y="231"/>
                      <a:pt x="8316" y="125"/>
                    </a:cubicBezTo>
                    <a:cubicBezTo>
                      <a:pt x="8277" y="49"/>
                      <a:pt x="8199" y="1"/>
                      <a:pt x="8113" y="1"/>
                    </a:cubicBezTo>
                    <a:close/>
                  </a:path>
                </a:pathLst>
              </a:custGeom>
              <a:solidFill>
                <a:srgbClr val="ADC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3" name="Google Shape;1717;p43"/>
              <p:cNvSpPr/>
              <p:nvPr/>
            </p:nvSpPr>
            <p:spPr>
              <a:xfrm>
                <a:off x="4068300" y="2788425"/>
                <a:ext cx="141525" cy="84950"/>
              </a:xfrm>
              <a:custGeom>
                <a:avLst/>
                <a:gdLst/>
                <a:ahLst/>
                <a:cxnLst/>
                <a:rect l="l" t="t" r="r" b="b"/>
                <a:pathLst>
                  <a:path w="5661" h="3398" extrusionOk="0">
                    <a:moveTo>
                      <a:pt x="1663" y="1611"/>
                    </a:moveTo>
                    <a:lnTo>
                      <a:pt x="1752" y="1624"/>
                    </a:lnTo>
                    <a:cubicBezTo>
                      <a:pt x="1720" y="1620"/>
                      <a:pt x="1692" y="1616"/>
                      <a:pt x="1663" y="1611"/>
                    </a:cubicBezTo>
                    <a:close/>
                    <a:moveTo>
                      <a:pt x="4352" y="2122"/>
                    </a:moveTo>
                    <a:lnTo>
                      <a:pt x="4352" y="2122"/>
                    </a:lnTo>
                    <a:cubicBezTo>
                      <a:pt x="4357" y="2129"/>
                      <a:pt x="4361" y="2134"/>
                      <a:pt x="4366" y="2137"/>
                    </a:cubicBezTo>
                    <a:cubicBezTo>
                      <a:pt x="4365" y="2139"/>
                      <a:pt x="4365" y="2139"/>
                      <a:pt x="4364" y="2139"/>
                    </a:cubicBezTo>
                    <a:cubicBezTo>
                      <a:pt x="4361" y="2134"/>
                      <a:pt x="4357" y="2129"/>
                      <a:pt x="4352" y="2122"/>
                    </a:cubicBezTo>
                    <a:close/>
                    <a:moveTo>
                      <a:pt x="2328" y="2296"/>
                    </a:moveTo>
                    <a:cubicBezTo>
                      <a:pt x="2343" y="2302"/>
                      <a:pt x="2358" y="2309"/>
                      <a:pt x="2371" y="2315"/>
                    </a:cubicBezTo>
                    <a:cubicBezTo>
                      <a:pt x="2358" y="2310"/>
                      <a:pt x="2343" y="2302"/>
                      <a:pt x="2328" y="2296"/>
                    </a:cubicBezTo>
                    <a:close/>
                    <a:moveTo>
                      <a:pt x="2911" y="2604"/>
                    </a:moveTo>
                    <a:lnTo>
                      <a:pt x="2911" y="2604"/>
                    </a:lnTo>
                    <a:cubicBezTo>
                      <a:pt x="2935" y="2622"/>
                      <a:pt x="2957" y="2642"/>
                      <a:pt x="2979" y="2662"/>
                    </a:cubicBezTo>
                    <a:cubicBezTo>
                      <a:pt x="2957" y="2642"/>
                      <a:pt x="2934" y="2624"/>
                      <a:pt x="2911" y="2604"/>
                    </a:cubicBezTo>
                    <a:close/>
                    <a:moveTo>
                      <a:pt x="992" y="0"/>
                    </a:moveTo>
                    <a:cubicBezTo>
                      <a:pt x="848" y="0"/>
                      <a:pt x="709" y="80"/>
                      <a:pt x="617" y="207"/>
                    </a:cubicBezTo>
                    <a:lnTo>
                      <a:pt x="618" y="207"/>
                    </a:lnTo>
                    <a:cubicBezTo>
                      <a:pt x="485" y="387"/>
                      <a:pt x="339" y="556"/>
                      <a:pt x="221" y="747"/>
                    </a:cubicBezTo>
                    <a:cubicBezTo>
                      <a:pt x="128" y="892"/>
                      <a:pt x="68" y="1056"/>
                      <a:pt x="45" y="1228"/>
                    </a:cubicBezTo>
                    <a:cubicBezTo>
                      <a:pt x="0" y="1532"/>
                      <a:pt x="199" y="1786"/>
                      <a:pt x="433" y="1954"/>
                    </a:cubicBezTo>
                    <a:cubicBezTo>
                      <a:pt x="510" y="2013"/>
                      <a:pt x="624" y="2037"/>
                      <a:pt x="716" y="2064"/>
                    </a:cubicBezTo>
                    <a:cubicBezTo>
                      <a:pt x="816" y="2097"/>
                      <a:pt x="926" y="2105"/>
                      <a:pt x="1029" y="2119"/>
                    </a:cubicBezTo>
                    <a:cubicBezTo>
                      <a:pt x="1205" y="2145"/>
                      <a:pt x="1381" y="2164"/>
                      <a:pt x="1557" y="2190"/>
                    </a:cubicBezTo>
                    <a:cubicBezTo>
                      <a:pt x="1760" y="2220"/>
                      <a:pt x="1966" y="2241"/>
                      <a:pt x="2169" y="2267"/>
                    </a:cubicBezTo>
                    <a:cubicBezTo>
                      <a:pt x="2259" y="2287"/>
                      <a:pt x="2348" y="2313"/>
                      <a:pt x="2434" y="2345"/>
                    </a:cubicBezTo>
                    <a:cubicBezTo>
                      <a:pt x="2636" y="2438"/>
                      <a:pt x="2828" y="2552"/>
                      <a:pt x="3007" y="2684"/>
                    </a:cubicBezTo>
                    <a:cubicBezTo>
                      <a:pt x="3130" y="2792"/>
                      <a:pt x="3245" y="2906"/>
                      <a:pt x="3360" y="3030"/>
                    </a:cubicBezTo>
                    <a:cubicBezTo>
                      <a:pt x="3451" y="3126"/>
                      <a:pt x="3547" y="3221"/>
                      <a:pt x="3660" y="3293"/>
                    </a:cubicBezTo>
                    <a:cubicBezTo>
                      <a:pt x="3784" y="3370"/>
                      <a:pt x="3919" y="3397"/>
                      <a:pt x="4055" y="3397"/>
                    </a:cubicBezTo>
                    <a:cubicBezTo>
                      <a:pt x="4156" y="3397"/>
                      <a:pt x="4258" y="3382"/>
                      <a:pt x="4357" y="3361"/>
                    </a:cubicBezTo>
                    <a:cubicBezTo>
                      <a:pt x="4549" y="3317"/>
                      <a:pt x="4743" y="3280"/>
                      <a:pt x="4927" y="3217"/>
                    </a:cubicBezTo>
                    <a:cubicBezTo>
                      <a:pt x="5155" y="3144"/>
                      <a:pt x="5400" y="3037"/>
                      <a:pt x="5525" y="2817"/>
                    </a:cubicBezTo>
                    <a:cubicBezTo>
                      <a:pt x="5661" y="2582"/>
                      <a:pt x="5661" y="2328"/>
                      <a:pt x="5602" y="2072"/>
                    </a:cubicBezTo>
                    <a:cubicBezTo>
                      <a:pt x="5556" y="1885"/>
                      <a:pt x="5480" y="1706"/>
                      <a:pt x="5378" y="1543"/>
                    </a:cubicBezTo>
                    <a:cubicBezTo>
                      <a:pt x="5264" y="1356"/>
                      <a:pt x="5140" y="1175"/>
                      <a:pt x="4978" y="1025"/>
                    </a:cubicBezTo>
                    <a:cubicBezTo>
                      <a:pt x="4655" y="728"/>
                      <a:pt x="4229" y="570"/>
                      <a:pt x="3803" y="497"/>
                    </a:cubicBezTo>
                    <a:cubicBezTo>
                      <a:pt x="3596" y="462"/>
                      <a:pt x="3389" y="451"/>
                      <a:pt x="3182" y="451"/>
                    </a:cubicBezTo>
                    <a:cubicBezTo>
                      <a:pt x="2959" y="451"/>
                      <a:pt x="2736" y="463"/>
                      <a:pt x="2511" y="471"/>
                    </a:cubicBezTo>
                    <a:cubicBezTo>
                      <a:pt x="2445" y="473"/>
                      <a:pt x="2379" y="474"/>
                      <a:pt x="2312" y="474"/>
                    </a:cubicBezTo>
                    <a:cubicBezTo>
                      <a:pt x="2083" y="474"/>
                      <a:pt x="1854" y="461"/>
                      <a:pt x="1622" y="450"/>
                    </a:cubicBezTo>
                    <a:cubicBezTo>
                      <a:pt x="1598" y="448"/>
                      <a:pt x="1573" y="448"/>
                      <a:pt x="1549" y="448"/>
                    </a:cubicBezTo>
                    <a:cubicBezTo>
                      <a:pt x="1505" y="448"/>
                      <a:pt x="1461" y="450"/>
                      <a:pt x="1417" y="455"/>
                    </a:cubicBezTo>
                    <a:cubicBezTo>
                      <a:pt x="1418" y="296"/>
                      <a:pt x="1339" y="147"/>
                      <a:pt x="1205" y="60"/>
                    </a:cubicBezTo>
                    <a:cubicBezTo>
                      <a:pt x="1141" y="21"/>
                      <a:pt x="1067" y="0"/>
                      <a:pt x="992" y="0"/>
                    </a:cubicBezTo>
                    <a:close/>
                  </a:path>
                </a:pathLst>
              </a:custGeom>
              <a:solidFill>
                <a:srgbClr val="ADC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4" name="Google Shape;1718;p43"/>
              <p:cNvSpPr/>
              <p:nvPr/>
            </p:nvSpPr>
            <p:spPr>
              <a:xfrm>
                <a:off x="2435000" y="238125"/>
                <a:ext cx="748800" cy="1348875"/>
              </a:xfrm>
              <a:custGeom>
                <a:avLst/>
                <a:gdLst/>
                <a:ahLst/>
                <a:cxnLst/>
                <a:rect l="l" t="t" r="r" b="b"/>
                <a:pathLst>
                  <a:path w="29952" h="53955" extrusionOk="0">
                    <a:moveTo>
                      <a:pt x="11035" y="3630"/>
                    </a:moveTo>
                    <a:cubicBezTo>
                      <a:pt x="11018" y="3642"/>
                      <a:pt x="11002" y="3654"/>
                      <a:pt x="10987" y="3667"/>
                    </a:cubicBezTo>
                    <a:cubicBezTo>
                      <a:pt x="11001" y="3652"/>
                      <a:pt x="11018" y="3641"/>
                      <a:pt x="11035" y="3630"/>
                    </a:cubicBezTo>
                    <a:close/>
                    <a:moveTo>
                      <a:pt x="25450" y="46110"/>
                    </a:moveTo>
                    <a:cubicBezTo>
                      <a:pt x="25447" y="46128"/>
                      <a:pt x="25445" y="46146"/>
                      <a:pt x="25443" y="46164"/>
                    </a:cubicBezTo>
                    <a:lnTo>
                      <a:pt x="25443" y="46164"/>
                    </a:lnTo>
                    <a:cubicBezTo>
                      <a:pt x="25445" y="46146"/>
                      <a:pt x="25448" y="46128"/>
                      <a:pt x="25450" y="46110"/>
                    </a:cubicBezTo>
                    <a:close/>
                    <a:moveTo>
                      <a:pt x="25443" y="46164"/>
                    </a:moveTo>
                    <a:cubicBezTo>
                      <a:pt x="25442" y="46172"/>
                      <a:pt x="25441" y="46180"/>
                      <a:pt x="25440" y="46188"/>
                    </a:cubicBezTo>
                    <a:lnTo>
                      <a:pt x="25440" y="46188"/>
                    </a:lnTo>
                    <a:cubicBezTo>
                      <a:pt x="25441" y="46180"/>
                      <a:pt x="25442" y="46172"/>
                      <a:pt x="25443" y="46164"/>
                    </a:cubicBezTo>
                    <a:close/>
                    <a:moveTo>
                      <a:pt x="15895" y="0"/>
                    </a:moveTo>
                    <a:cubicBezTo>
                      <a:pt x="15618" y="0"/>
                      <a:pt x="15341" y="29"/>
                      <a:pt x="15069" y="88"/>
                    </a:cubicBezTo>
                    <a:cubicBezTo>
                      <a:pt x="14640" y="183"/>
                      <a:pt x="14233" y="396"/>
                      <a:pt x="13880" y="654"/>
                    </a:cubicBezTo>
                    <a:cubicBezTo>
                      <a:pt x="13518" y="918"/>
                      <a:pt x="13205" y="1238"/>
                      <a:pt x="12907" y="1571"/>
                    </a:cubicBezTo>
                    <a:cubicBezTo>
                      <a:pt x="12303" y="2269"/>
                      <a:pt x="11774" y="3037"/>
                      <a:pt x="11047" y="3620"/>
                    </a:cubicBezTo>
                    <a:cubicBezTo>
                      <a:pt x="10753" y="3833"/>
                      <a:pt x="10448" y="4032"/>
                      <a:pt x="10117" y="4190"/>
                    </a:cubicBezTo>
                    <a:cubicBezTo>
                      <a:pt x="9933" y="4263"/>
                      <a:pt x="9743" y="4319"/>
                      <a:pt x="9549" y="4357"/>
                    </a:cubicBezTo>
                    <a:cubicBezTo>
                      <a:pt x="9479" y="4363"/>
                      <a:pt x="9409" y="4365"/>
                      <a:pt x="9339" y="4365"/>
                    </a:cubicBezTo>
                    <a:cubicBezTo>
                      <a:pt x="9257" y="4365"/>
                      <a:pt x="9176" y="4362"/>
                      <a:pt x="9094" y="4354"/>
                    </a:cubicBezTo>
                    <a:cubicBezTo>
                      <a:pt x="8826" y="4301"/>
                      <a:pt x="8563" y="4220"/>
                      <a:pt x="8312" y="4111"/>
                    </a:cubicBezTo>
                    <a:cubicBezTo>
                      <a:pt x="7959" y="3965"/>
                      <a:pt x="7614" y="3807"/>
                      <a:pt x="7261" y="3675"/>
                    </a:cubicBezTo>
                    <a:cubicBezTo>
                      <a:pt x="6763" y="3488"/>
                      <a:pt x="6240" y="3388"/>
                      <a:pt x="5712" y="3348"/>
                    </a:cubicBezTo>
                    <a:cubicBezTo>
                      <a:pt x="5594" y="3338"/>
                      <a:pt x="5474" y="3333"/>
                      <a:pt x="5354" y="3333"/>
                    </a:cubicBezTo>
                    <a:cubicBezTo>
                      <a:pt x="4875" y="3333"/>
                      <a:pt x="4387" y="3409"/>
                      <a:pt x="3931" y="3551"/>
                    </a:cubicBezTo>
                    <a:cubicBezTo>
                      <a:pt x="3422" y="3711"/>
                      <a:pt x="2955" y="3969"/>
                      <a:pt x="2533" y="4296"/>
                    </a:cubicBezTo>
                    <a:cubicBezTo>
                      <a:pt x="2118" y="4622"/>
                      <a:pt x="1773" y="5016"/>
                      <a:pt x="1465" y="5445"/>
                    </a:cubicBezTo>
                    <a:cubicBezTo>
                      <a:pt x="1127" y="5915"/>
                      <a:pt x="871" y="6432"/>
                      <a:pt x="646" y="6961"/>
                    </a:cubicBezTo>
                    <a:cubicBezTo>
                      <a:pt x="403" y="7536"/>
                      <a:pt x="216" y="8131"/>
                      <a:pt x="62" y="8738"/>
                    </a:cubicBezTo>
                    <a:cubicBezTo>
                      <a:pt x="41" y="8819"/>
                      <a:pt x="21" y="8899"/>
                      <a:pt x="0" y="8980"/>
                    </a:cubicBezTo>
                    <a:cubicBezTo>
                      <a:pt x="181" y="9117"/>
                      <a:pt x="372" y="9242"/>
                      <a:pt x="569" y="9353"/>
                    </a:cubicBezTo>
                    <a:cubicBezTo>
                      <a:pt x="661" y="9406"/>
                      <a:pt x="753" y="9457"/>
                      <a:pt x="849" y="9505"/>
                    </a:cubicBezTo>
                    <a:cubicBezTo>
                      <a:pt x="1010" y="8748"/>
                      <a:pt x="1223" y="8007"/>
                      <a:pt x="1517" y="7295"/>
                    </a:cubicBezTo>
                    <a:cubicBezTo>
                      <a:pt x="1523" y="7280"/>
                      <a:pt x="1531" y="7262"/>
                      <a:pt x="1539" y="7247"/>
                    </a:cubicBezTo>
                    <a:cubicBezTo>
                      <a:pt x="1542" y="7234"/>
                      <a:pt x="1546" y="7221"/>
                      <a:pt x="1554" y="7211"/>
                    </a:cubicBezTo>
                    <a:lnTo>
                      <a:pt x="1554" y="7211"/>
                    </a:lnTo>
                    <a:cubicBezTo>
                      <a:pt x="1554" y="7215"/>
                      <a:pt x="1550" y="7217"/>
                      <a:pt x="1550" y="7221"/>
                    </a:cubicBezTo>
                    <a:cubicBezTo>
                      <a:pt x="1774" y="6718"/>
                      <a:pt x="2035" y="6234"/>
                      <a:pt x="2368" y="5794"/>
                    </a:cubicBezTo>
                    <a:cubicBezTo>
                      <a:pt x="2612" y="5485"/>
                      <a:pt x="2891" y="5206"/>
                      <a:pt x="3198" y="4960"/>
                    </a:cubicBezTo>
                    <a:lnTo>
                      <a:pt x="3198" y="4960"/>
                    </a:lnTo>
                    <a:cubicBezTo>
                      <a:pt x="3168" y="4985"/>
                      <a:pt x="3135" y="5012"/>
                      <a:pt x="3105" y="5037"/>
                    </a:cubicBezTo>
                    <a:cubicBezTo>
                      <a:pt x="3358" y="4843"/>
                      <a:pt x="3631" y="4681"/>
                      <a:pt x="3921" y="4552"/>
                    </a:cubicBezTo>
                    <a:cubicBezTo>
                      <a:pt x="4205" y="4443"/>
                      <a:pt x="4499" y="4362"/>
                      <a:pt x="4798" y="4314"/>
                    </a:cubicBezTo>
                    <a:cubicBezTo>
                      <a:pt x="4994" y="4291"/>
                      <a:pt x="5191" y="4280"/>
                      <a:pt x="5388" y="4280"/>
                    </a:cubicBezTo>
                    <a:cubicBezTo>
                      <a:pt x="5584" y="4280"/>
                      <a:pt x="5781" y="4291"/>
                      <a:pt x="5977" y="4314"/>
                    </a:cubicBezTo>
                    <a:cubicBezTo>
                      <a:pt x="6473" y="4391"/>
                      <a:pt x="6939" y="4541"/>
                      <a:pt x="7401" y="4736"/>
                    </a:cubicBezTo>
                    <a:cubicBezTo>
                      <a:pt x="7380" y="4727"/>
                      <a:pt x="7360" y="4717"/>
                      <a:pt x="7341" y="4709"/>
                    </a:cubicBezTo>
                    <a:lnTo>
                      <a:pt x="7341" y="4709"/>
                    </a:lnTo>
                    <a:cubicBezTo>
                      <a:pt x="7627" y="4831"/>
                      <a:pt x="7913" y="4962"/>
                      <a:pt x="8205" y="5077"/>
                    </a:cubicBezTo>
                    <a:cubicBezTo>
                      <a:pt x="8499" y="5195"/>
                      <a:pt x="8800" y="5260"/>
                      <a:pt x="9112" y="5297"/>
                    </a:cubicBezTo>
                    <a:cubicBezTo>
                      <a:pt x="9188" y="5306"/>
                      <a:pt x="9264" y="5311"/>
                      <a:pt x="9340" y="5311"/>
                    </a:cubicBezTo>
                    <a:cubicBezTo>
                      <a:pt x="9599" y="5311"/>
                      <a:pt x="9861" y="5262"/>
                      <a:pt x="10107" y="5191"/>
                    </a:cubicBezTo>
                    <a:cubicBezTo>
                      <a:pt x="10529" y="5073"/>
                      <a:pt x="10921" y="4842"/>
                      <a:pt x="11281" y="4603"/>
                    </a:cubicBezTo>
                    <a:cubicBezTo>
                      <a:pt x="11612" y="4382"/>
                      <a:pt x="11919" y="4128"/>
                      <a:pt x="12199" y="3847"/>
                    </a:cubicBezTo>
                    <a:cubicBezTo>
                      <a:pt x="12448" y="3598"/>
                      <a:pt x="12676" y="3326"/>
                      <a:pt x="12899" y="3051"/>
                    </a:cubicBezTo>
                    <a:cubicBezTo>
                      <a:pt x="13355" y="2499"/>
                      <a:pt x="13793" y="1928"/>
                      <a:pt x="14350" y="1472"/>
                    </a:cubicBezTo>
                    <a:cubicBezTo>
                      <a:pt x="14541" y="1328"/>
                      <a:pt x="14746" y="1205"/>
                      <a:pt x="14963" y="1105"/>
                    </a:cubicBezTo>
                    <a:cubicBezTo>
                      <a:pt x="15146" y="1038"/>
                      <a:pt x="15336" y="988"/>
                      <a:pt x="15528" y="957"/>
                    </a:cubicBezTo>
                    <a:cubicBezTo>
                      <a:pt x="15643" y="945"/>
                      <a:pt x="15758" y="939"/>
                      <a:pt x="15874" y="939"/>
                    </a:cubicBezTo>
                    <a:cubicBezTo>
                      <a:pt x="16013" y="939"/>
                      <a:pt x="16151" y="948"/>
                      <a:pt x="16289" y="965"/>
                    </a:cubicBezTo>
                    <a:cubicBezTo>
                      <a:pt x="16543" y="1007"/>
                      <a:pt x="16794" y="1075"/>
                      <a:pt x="17034" y="1167"/>
                    </a:cubicBezTo>
                    <a:cubicBezTo>
                      <a:pt x="17264" y="1279"/>
                      <a:pt x="17484" y="1413"/>
                      <a:pt x="17688" y="1567"/>
                    </a:cubicBezTo>
                    <a:cubicBezTo>
                      <a:pt x="18198" y="1970"/>
                      <a:pt x="18628" y="2467"/>
                      <a:pt x="19141" y="2867"/>
                    </a:cubicBezTo>
                    <a:cubicBezTo>
                      <a:pt x="19268" y="2969"/>
                      <a:pt x="19400" y="3063"/>
                      <a:pt x="19537" y="3149"/>
                    </a:cubicBezTo>
                    <a:cubicBezTo>
                      <a:pt x="19702" y="3252"/>
                      <a:pt x="19885" y="3326"/>
                      <a:pt x="20066" y="3403"/>
                    </a:cubicBezTo>
                    <a:cubicBezTo>
                      <a:pt x="20394" y="3534"/>
                      <a:pt x="20763" y="3579"/>
                      <a:pt x="21117" y="3579"/>
                    </a:cubicBezTo>
                    <a:cubicBezTo>
                      <a:pt x="21147" y="3579"/>
                      <a:pt x="21177" y="3579"/>
                      <a:pt x="21207" y="3578"/>
                    </a:cubicBezTo>
                    <a:cubicBezTo>
                      <a:pt x="21615" y="3571"/>
                      <a:pt x="22029" y="3484"/>
                      <a:pt x="22415" y="3354"/>
                    </a:cubicBezTo>
                    <a:cubicBezTo>
                      <a:pt x="22807" y="3222"/>
                      <a:pt x="23178" y="3028"/>
                      <a:pt x="23531" y="2812"/>
                    </a:cubicBezTo>
                    <a:cubicBezTo>
                      <a:pt x="24140" y="2441"/>
                      <a:pt x="24683" y="1953"/>
                      <a:pt x="25333" y="1645"/>
                    </a:cubicBezTo>
                    <a:cubicBezTo>
                      <a:pt x="25452" y="1599"/>
                      <a:pt x="25574" y="1565"/>
                      <a:pt x="25700" y="1541"/>
                    </a:cubicBezTo>
                    <a:cubicBezTo>
                      <a:pt x="25752" y="1537"/>
                      <a:pt x="25805" y="1535"/>
                      <a:pt x="25858" y="1535"/>
                    </a:cubicBezTo>
                    <a:cubicBezTo>
                      <a:pt x="25890" y="1535"/>
                      <a:pt x="25922" y="1536"/>
                      <a:pt x="25954" y="1537"/>
                    </a:cubicBezTo>
                    <a:cubicBezTo>
                      <a:pt x="26057" y="1554"/>
                      <a:pt x="26157" y="1584"/>
                      <a:pt x="26254" y="1626"/>
                    </a:cubicBezTo>
                    <a:cubicBezTo>
                      <a:pt x="26385" y="1690"/>
                      <a:pt x="26510" y="1767"/>
                      <a:pt x="26629" y="1852"/>
                    </a:cubicBezTo>
                    <a:cubicBezTo>
                      <a:pt x="26938" y="2107"/>
                      <a:pt x="27202" y="2400"/>
                      <a:pt x="27452" y="2713"/>
                    </a:cubicBezTo>
                    <a:cubicBezTo>
                      <a:pt x="27721" y="3085"/>
                      <a:pt x="27950" y="3486"/>
                      <a:pt x="28134" y="3909"/>
                    </a:cubicBezTo>
                    <a:cubicBezTo>
                      <a:pt x="28461" y="4724"/>
                      <a:pt x="28656" y="5579"/>
                      <a:pt x="28788" y="6450"/>
                    </a:cubicBezTo>
                    <a:lnTo>
                      <a:pt x="28788" y="6453"/>
                    </a:lnTo>
                    <a:cubicBezTo>
                      <a:pt x="28788" y="6458"/>
                      <a:pt x="28789" y="6463"/>
                      <a:pt x="28792" y="6468"/>
                    </a:cubicBezTo>
                    <a:cubicBezTo>
                      <a:pt x="28792" y="6480"/>
                      <a:pt x="28792" y="6493"/>
                      <a:pt x="28794" y="6505"/>
                    </a:cubicBezTo>
                    <a:lnTo>
                      <a:pt x="28794" y="6493"/>
                    </a:lnTo>
                    <a:cubicBezTo>
                      <a:pt x="28798" y="6515"/>
                      <a:pt x="28802" y="6542"/>
                      <a:pt x="28806" y="6566"/>
                    </a:cubicBezTo>
                    <a:cubicBezTo>
                      <a:pt x="28802" y="6545"/>
                      <a:pt x="28798" y="6523"/>
                      <a:pt x="28794" y="6505"/>
                    </a:cubicBezTo>
                    <a:lnTo>
                      <a:pt x="28794" y="6505"/>
                    </a:lnTo>
                    <a:cubicBezTo>
                      <a:pt x="29096" y="8806"/>
                      <a:pt x="28967" y="11129"/>
                      <a:pt x="28891" y="13445"/>
                    </a:cubicBezTo>
                    <a:cubicBezTo>
                      <a:pt x="28871" y="14033"/>
                      <a:pt x="28865" y="14620"/>
                      <a:pt x="28850" y="15203"/>
                    </a:cubicBezTo>
                    <a:cubicBezTo>
                      <a:pt x="28824" y="16066"/>
                      <a:pt x="28773" y="16925"/>
                      <a:pt x="28711" y="17785"/>
                    </a:cubicBezTo>
                    <a:cubicBezTo>
                      <a:pt x="28585" y="19500"/>
                      <a:pt x="28392" y="21206"/>
                      <a:pt x="28164" y="22907"/>
                    </a:cubicBezTo>
                    <a:cubicBezTo>
                      <a:pt x="28171" y="22867"/>
                      <a:pt x="28175" y="22825"/>
                      <a:pt x="28182" y="22782"/>
                    </a:cubicBezTo>
                    <a:lnTo>
                      <a:pt x="28182" y="22782"/>
                    </a:lnTo>
                    <a:cubicBezTo>
                      <a:pt x="27803" y="25586"/>
                      <a:pt x="27342" y="28375"/>
                      <a:pt x="26878" y="31166"/>
                    </a:cubicBezTo>
                    <a:cubicBezTo>
                      <a:pt x="26412" y="33999"/>
                      <a:pt x="25925" y="36833"/>
                      <a:pt x="25469" y="39671"/>
                    </a:cubicBezTo>
                    <a:cubicBezTo>
                      <a:pt x="25018" y="42472"/>
                      <a:pt x="24599" y="45284"/>
                      <a:pt x="24254" y="48103"/>
                    </a:cubicBezTo>
                    <a:cubicBezTo>
                      <a:pt x="24082" y="49496"/>
                      <a:pt x="23935" y="50889"/>
                      <a:pt x="23806" y="52284"/>
                    </a:cubicBezTo>
                    <a:cubicBezTo>
                      <a:pt x="23769" y="52689"/>
                      <a:pt x="23736" y="53094"/>
                      <a:pt x="23704" y="53500"/>
                    </a:cubicBezTo>
                    <a:cubicBezTo>
                      <a:pt x="23902" y="53592"/>
                      <a:pt x="24099" y="53689"/>
                      <a:pt x="24293" y="53790"/>
                    </a:cubicBezTo>
                    <a:cubicBezTo>
                      <a:pt x="24398" y="53845"/>
                      <a:pt x="24502" y="53900"/>
                      <a:pt x="24606" y="53955"/>
                    </a:cubicBezTo>
                    <a:cubicBezTo>
                      <a:pt x="24662" y="53216"/>
                      <a:pt x="24726" y="52476"/>
                      <a:pt x="24798" y="51737"/>
                    </a:cubicBezTo>
                    <a:cubicBezTo>
                      <a:pt x="24971" y="49884"/>
                      <a:pt x="25190" y="48034"/>
                      <a:pt x="25440" y="46188"/>
                    </a:cubicBezTo>
                    <a:lnTo>
                      <a:pt x="25440" y="46188"/>
                    </a:lnTo>
                    <a:cubicBezTo>
                      <a:pt x="25437" y="46204"/>
                      <a:pt x="25435" y="46220"/>
                      <a:pt x="25432" y="46235"/>
                    </a:cubicBezTo>
                    <a:cubicBezTo>
                      <a:pt x="25840" y="43221"/>
                      <a:pt x="26321" y="40215"/>
                      <a:pt x="26816" y="37211"/>
                    </a:cubicBezTo>
                    <a:cubicBezTo>
                      <a:pt x="27320" y="34189"/>
                      <a:pt x="27833" y="31162"/>
                      <a:pt x="28318" y="28134"/>
                    </a:cubicBezTo>
                    <a:cubicBezTo>
                      <a:pt x="28802" y="25123"/>
                      <a:pt x="29262" y="22106"/>
                      <a:pt x="29543" y="19070"/>
                    </a:cubicBezTo>
                    <a:cubicBezTo>
                      <a:pt x="29687" y="17540"/>
                      <a:pt x="29776" y="16005"/>
                      <a:pt x="29809" y="14466"/>
                    </a:cubicBezTo>
                    <a:cubicBezTo>
                      <a:pt x="29827" y="13494"/>
                      <a:pt x="29867" y="12525"/>
                      <a:pt x="29896" y="11556"/>
                    </a:cubicBezTo>
                    <a:cubicBezTo>
                      <a:pt x="29945" y="10025"/>
                      <a:pt x="29951" y="8487"/>
                      <a:pt x="29790" y="6960"/>
                    </a:cubicBezTo>
                    <a:cubicBezTo>
                      <a:pt x="29640" y="5510"/>
                      <a:pt x="29335" y="4041"/>
                      <a:pt x="28607" y="2761"/>
                    </a:cubicBezTo>
                    <a:cubicBezTo>
                      <a:pt x="28420" y="2434"/>
                      <a:pt x="28189" y="2140"/>
                      <a:pt x="27954" y="1847"/>
                    </a:cubicBezTo>
                    <a:cubicBezTo>
                      <a:pt x="27693" y="1531"/>
                      <a:pt x="27393" y="1248"/>
                      <a:pt x="27059" y="1009"/>
                    </a:cubicBezTo>
                    <a:cubicBezTo>
                      <a:pt x="26816" y="829"/>
                      <a:pt x="26526" y="705"/>
                      <a:pt x="26237" y="638"/>
                    </a:cubicBezTo>
                    <a:cubicBezTo>
                      <a:pt x="26110" y="608"/>
                      <a:pt x="25985" y="596"/>
                      <a:pt x="25859" y="596"/>
                    </a:cubicBezTo>
                    <a:cubicBezTo>
                      <a:pt x="25708" y="596"/>
                      <a:pt x="25558" y="614"/>
                      <a:pt x="25407" y="642"/>
                    </a:cubicBezTo>
                    <a:cubicBezTo>
                      <a:pt x="25147" y="690"/>
                      <a:pt x="24889" y="811"/>
                      <a:pt x="24658" y="936"/>
                    </a:cubicBezTo>
                    <a:cubicBezTo>
                      <a:pt x="24402" y="1067"/>
                      <a:pt x="24166" y="1237"/>
                      <a:pt x="23931" y="1405"/>
                    </a:cubicBezTo>
                    <a:cubicBezTo>
                      <a:pt x="23414" y="1769"/>
                      <a:pt x="22904" y="2128"/>
                      <a:pt x="22319" y="2390"/>
                    </a:cubicBezTo>
                    <a:cubicBezTo>
                      <a:pt x="22064" y="2486"/>
                      <a:pt x="21799" y="2561"/>
                      <a:pt x="21531" y="2609"/>
                    </a:cubicBezTo>
                    <a:cubicBezTo>
                      <a:pt x="21525" y="2611"/>
                      <a:pt x="21518" y="2612"/>
                      <a:pt x="21511" y="2613"/>
                    </a:cubicBezTo>
                    <a:cubicBezTo>
                      <a:pt x="21373" y="2629"/>
                      <a:pt x="21233" y="2637"/>
                      <a:pt x="21092" y="2637"/>
                    </a:cubicBezTo>
                    <a:cubicBezTo>
                      <a:pt x="20992" y="2637"/>
                      <a:pt x="20892" y="2633"/>
                      <a:pt x="20792" y="2625"/>
                    </a:cubicBezTo>
                    <a:cubicBezTo>
                      <a:pt x="20624" y="2592"/>
                      <a:pt x="20458" y="2545"/>
                      <a:pt x="20297" y="2484"/>
                    </a:cubicBezTo>
                    <a:cubicBezTo>
                      <a:pt x="20106" y="2395"/>
                      <a:pt x="19926" y="2288"/>
                      <a:pt x="19757" y="2162"/>
                    </a:cubicBezTo>
                    <a:cubicBezTo>
                      <a:pt x="19454" y="1923"/>
                      <a:pt x="19182" y="1652"/>
                      <a:pt x="18902" y="1387"/>
                    </a:cubicBezTo>
                    <a:cubicBezTo>
                      <a:pt x="18595" y="1090"/>
                      <a:pt x="18267" y="811"/>
                      <a:pt x="17907" y="575"/>
                    </a:cubicBezTo>
                    <a:cubicBezTo>
                      <a:pt x="17316" y="187"/>
                      <a:pt x="16604" y="0"/>
                      <a:pt x="15895" y="0"/>
                    </a:cubicBez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5" name="Google Shape;1719;p43"/>
              <p:cNvSpPr/>
              <p:nvPr/>
            </p:nvSpPr>
            <p:spPr>
              <a:xfrm>
                <a:off x="2595075" y="1435000"/>
                <a:ext cx="155400" cy="271475"/>
              </a:xfrm>
              <a:custGeom>
                <a:avLst/>
                <a:gdLst/>
                <a:ahLst/>
                <a:cxnLst/>
                <a:rect l="l" t="t" r="r" b="b"/>
                <a:pathLst>
                  <a:path w="6216" h="10859" extrusionOk="0">
                    <a:moveTo>
                      <a:pt x="349" y="1"/>
                    </a:moveTo>
                    <a:cubicBezTo>
                      <a:pt x="232" y="512"/>
                      <a:pt x="114" y="1026"/>
                      <a:pt x="0" y="1536"/>
                    </a:cubicBezTo>
                    <a:cubicBezTo>
                      <a:pt x="841" y="3411"/>
                      <a:pt x="1787" y="5239"/>
                      <a:pt x="2875" y="6991"/>
                    </a:cubicBezTo>
                    <a:cubicBezTo>
                      <a:pt x="3712" y="8342"/>
                      <a:pt x="4640" y="9634"/>
                      <a:pt x="5653" y="10859"/>
                    </a:cubicBezTo>
                    <a:cubicBezTo>
                      <a:pt x="5661" y="10855"/>
                      <a:pt x="5670" y="10852"/>
                      <a:pt x="5680" y="10848"/>
                    </a:cubicBezTo>
                    <a:cubicBezTo>
                      <a:pt x="5692" y="10846"/>
                      <a:pt x="5707" y="10843"/>
                      <a:pt x="5720" y="10843"/>
                    </a:cubicBezTo>
                    <a:cubicBezTo>
                      <a:pt x="5824" y="10662"/>
                      <a:pt x="5938" y="10486"/>
                      <a:pt x="6057" y="10316"/>
                    </a:cubicBezTo>
                    <a:cubicBezTo>
                      <a:pt x="6066" y="10310"/>
                      <a:pt x="6073" y="10301"/>
                      <a:pt x="6077" y="10290"/>
                    </a:cubicBezTo>
                    <a:cubicBezTo>
                      <a:pt x="6105" y="10243"/>
                      <a:pt x="6138" y="10195"/>
                      <a:pt x="6168" y="10148"/>
                    </a:cubicBezTo>
                    <a:cubicBezTo>
                      <a:pt x="6185" y="10123"/>
                      <a:pt x="6201" y="10097"/>
                      <a:pt x="6215" y="10071"/>
                    </a:cubicBezTo>
                    <a:cubicBezTo>
                      <a:pt x="6032" y="9851"/>
                      <a:pt x="5856" y="9626"/>
                      <a:pt x="5680" y="9403"/>
                    </a:cubicBezTo>
                    <a:cubicBezTo>
                      <a:pt x="3484" y="6535"/>
                      <a:pt x="1767" y="3342"/>
                      <a:pt x="361" y="31"/>
                    </a:cubicBezTo>
                    <a:lnTo>
                      <a:pt x="361" y="31"/>
                    </a:lnTo>
                    <a:lnTo>
                      <a:pt x="382" y="74"/>
                    </a:lnTo>
                    <a:cubicBezTo>
                      <a:pt x="372" y="49"/>
                      <a:pt x="361" y="27"/>
                      <a:pt x="349" y="1"/>
                    </a:cubicBez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6" name="Google Shape;1720;p43"/>
              <p:cNvSpPr/>
              <p:nvPr/>
            </p:nvSpPr>
            <p:spPr>
              <a:xfrm>
                <a:off x="2604575" y="1436875"/>
                <a:ext cx="350" cy="775"/>
              </a:xfrm>
              <a:custGeom>
                <a:avLst/>
                <a:gdLst/>
                <a:ahLst/>
                <a:cxnLst/>
                <a:rect l="l" t="t" r="r" b="b"/>
                <a:pathLst>
                  <a:path w="14" h="31" extrusionOk="0">
                    <a:moveTo>
                      <a:pt x="1" y="0"/>
                    </a:moveTo>
                    <a:cubicBezTo>
                      <a:pt x="6" y="11"/>
                      <a:pt x="10" y="21"/>
                      <a:pt x="14" y="30"/>
                    </a:cubicBezTo>
                    <a:cubicBezTo>
                      <a:pt x="10" y="20"/>
                      <a:pt x="6" y="11"/>
                      <a:pt x="1" y="0"/>
                    </a:cubicBezTo>
                    <a:close/>
                  </a:path>
                </a:pathLst>
              </a:custGeom>
              <a:solidFill>
                <a:srgbClr val="094A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7" name="Google Shape;1721;p43"/>
              <p:cNvSpPr/>
              <p:nvPr/>
            </p:nvSpPr>
            <p:spPr>
              <a:xfrm>
                <a:off x="2973100" y="303350"/>
                <a:ext cx="25" cy="25"/>
              </a:xfrm>
              <a:custGeom>
                <a:avLst/>
                <a:gdLst/>
                <a:ahLst/>
                <a:cxnLst/>
                <a:rect l="l" t="t" r="r" b="b"/>
                <a:pathLst>
                  <a:path w="1" h="1" extrusionOk="0">
                    <a:moveTo>
                      <a:pt x="1" y="0"/>
                    </a:move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8" name="Google Shape;1722;p43"/>
              <p:cNvSpPr/>
              <p:nvPr/>
            </p:nvSpPr>
            <p:spPr>
              <a:xfrm>
                <a:off x="2473150" y="418575"/>
                <a:ext cx="575" cy="1425"/>
              </a:xfrm>
              <a:custGeom>
                <a:avLst/>
                <a:gdLst/>
                <a:ahLst/>
                <a:cxnLst/>
                <a:rect l="l" t="t" r="r" b="b"/>
                <a:pathLst>
                  <a:path w="23" h="57" extrusionOk="0">
                    <a:moveTo>
                      <a:pt x="22" y="1"/>
                    </a:moveTo>
                    <a:cubicBezTo>
                      <a:pt x="18" y="9"/>
                      <a:pt x="13" y="18"/>
                      <a:pt x="11" y="28"/>
                    </a:cubicBezTo>
                    <a:cubicBezTo>
                      <a:pt x="8" y="33"/>
                      <a:pt x="7" y="39"/>
                      <a:pt x="5" y="44"/>
                    </a:cubicBezTo>
                    <a:lnTo>
                      <a:pt x="5" y="44"/>
                    </a:lnTo>
                    <a:cubicBezTo>
                      <a:pt x="10" y="30"/>
                      <a:pt x="16" y="15"/>
                      <a:pt x="22" y="1"/>
                    </a:cubicBezTo>
                    <a:close/>
                    <a:moveTo>
                      <a:pt x="5" y="44"/>
                    </a:moveTo>
                    <a:cubicBezTo>
                      <a:pt x="3" y="48"/>
                      <a:pt x="2" y="53"/>
                      <a:pt x="0" y="57"/>
                    </a:cubicBezTo>
                    <a:cubicBezTo>
                      <a:pt x="2" y="53"/>
                      <a:pt x="3" y="48"/>
                      <a:pt x="5" y="44"/>
                    </a:cubicBezTo>
                    <a:close/>
                  </a:path>
                </a:pathLst>
              </a:custGeom>
              <a:solidFill>
                <a:srgbClr val="094A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9" name="Google Shape;1723;p43"/>
              <p:cNvSpPr/>
              <p:nvPr/>
            </p:nvSpPr>
            <p:spPr>
              <a:xfrm>
                <a:off x="2504000" y="320775"/>
                <a:ext cx="626850" cy="1231225"/>
              </a:xfrm>
              <a:custGeom>
                <a:avLst/>
                <a:gdLst/>
                <a:ahLst/>
                <a:cxnLst/>
                <a:rect l="l" t="t" r="r" b="b"/>
                <a:pathLst>
                  <a:path w="25074" h="49249" extrusionOk="0">
                    <a:moveTo>
                      <a:pt x="17961" y="2327"/>
                    </a:moveTo>
                    <a:cubicBezTo>
                      <a:pt x="17949" y="2330"/>
                      <a:pt x="17938" y="2331"/>
                      <a:pt x="17928" y="2331"/>
                    </a:cubicBezTo>
                    <a:cubicBezTo>
                      <a:pt x="17938" y="2331"/>
                      <a:pt x="17950" y="2327"/>
                      <a:pt x="17961" y="2327"/>
                    </a:cubicBezTo>
                    <a:close/>
                    <a:moveTo>
                      <a:pt x="17883" y="2337"/>
                    </a:moveTo>
                    <a:lnTo>
                      <a:pt x="17883" y="2337"/>
                    </a:lnTo>
                    <a:cubicBezTo>
                      <a:pt x="17873" y="2341"/>
                      <a:pt x="17864" y="2344"/>
                      <a:pt x="17855" y="2345"/>
                    </a:cubicBezTo>
                    <a:cubicBezTo>
                      <a:pt x="17864" y="2341"/>
                      <a:pt x="17873" y="2339"/>
                      <a:pt x="17883" y="2337"/>
                    </a:cubicBezTo>
                    <a:close/>
                    <a:moveTo>
                      <a:pt x="5888" y="4209"/>
                    </a:moveTo>
                    <a:cubicBezTo>
                      <a:pt x="5889" y="4210"/>
                      <a:pt x="5891" y="4210"/>
                      <a:pt x="5892" y="4211"/>
                    </a:cubicBezTo>
                    <a:cubicBezTo>
                      <a:pt x="5891" y="4210"/>
                      <a:pt x="5889" y="4210"/>
                      <a:pt x="5888" y="4209"/>
                    </a:cubicBezTo>
                    <a:close/>
                    <a:moveTo>
                      <a:pt x="13128" y="0"/>
                    </a:moveTo>
                    <a:cubicBezTo>
                      <a:pt x="12897" y="0"/>
                      <a:pt x="12667" y="26"/>
                      <a:pt x="12443" y="77"/>
                    </a:cubicBezTo>
                    <a:cubicBezTo>
                      <a:pt x="12077" y="161"/>
                      <a:pt x="11730" y="352"/>
                      <a:pt x="11433" y="583"/>
                    </a:cubicBezTo>
                    <a:cubicBezTo>
                      <a:pt x="11125" y="818"/>
                      <a:pt x="10857" y="1105"/>
                      <a:pt x="10607" y="1401"/>
                    </a:cubicBezTo>
                    <a:cubicBezTo>
                      <a:pt x="10090" y="2026"/>
                      <a:pt x="9642" y="2713"/>
                      <a:pt x="9029" y="3233"/>
                    </a:cubicBezTo>
                    <a:cubicBezTo>
                      <a:pt x="9022" y="3241"/>
                      <a:pt x="9014" y="3247"/>
                      <a:pt x="9003" y="3253"/>
                    </a:cubicBezTo>
                    <a:cubicBezTo>
                      <a:pt x="8994" y="3259"/>
                      <a:pt x="8986" y="3266"/>
                      <a:pt x="8978" y="3273"/>
                    </a:cubicBezTo>
                    <a:lnTo>
                      <a:pt x="8989" y="3263"/>
                    </a:lnTo>
                    <a:lnTo>
                      <a:pt x="8989" y="3263"/>
                    </a:lnTo>
                    <a:cubicBezTo>
                      <a:pt x="8751" y="3443"/>
                      <a:pt x="8504" y="3608"/>
                      <a:pt x="8241" y="3740"/>
                    </a:cubicBezTo>
                    <a:cubicBezTo>
                      <a:pt x="8086" y="3806"/>
                      <a:pt x="7925" y="3856"/>
                      <a:pt x="7759" y="3890"/>
                    </a:cubicBezTo>
                    <a:cubicBezTo>
                      <a:pt x="7694" y="3896"/>
                      <a:pt x="7629" y="3898"/>
                      <a:pt x="7565" y="3898"/>
                    </a:cubicBezTo>
                    <a:cubicBezTo>
                      <a:pt x="7500" y="3898"/>
                      <a:pt x="7435" y="3896"/>
                      <a:pt x="7370" y="3890"/>
                    </a:cubicBezTo>
                    <a:cubicBezTo>
                      <a:pt x="7142" y="3841"/>
                      <a:pt x="6918" y="3768"/>
                      <a:pt x="6705" y="3671"/>
                    </a:cubicBezTo>
                    <a:cubicBezTo>
                      <a:pt x="6408" y="3543"/>
                      <a:pt x="6114" y="3399"/>
                      <a:pt x="5817" y="3281"/>
                    </a:cubicBezTo>
                    <a:cubicBezTo>
                      <a:pt x="5391" y="3111"/>
                      <a:pt x="4952" y="3025"/>
                      <a:pt x="4504" y="2992"/>
                    </a:cubicBezTo>
                    <a:cubicBezTo>
                      <a:pt x="4400" y="2984"/>
                      <a:pt x="4295" y="2980"/>
                      <a:pt x="4191" y="2980"/>
                    </a:cubicBezTo>
                    <a:cubicBezTo>
                      <a:pt x="3784" y="2980"/>
                      <a:pt x="3379" y="3044"/>
                      <a:pt x="2991" y="3171"/>
                    </a:cubicBezTo>
                    <a:cubicBezTo>
                      <a:pt x="2557" y="3314"/>
                      <a:pt x="2161" y="3545"/>
                      <a:pt x="1805" y="3836"/>
                    </a:cubicBezTo>
                    <a:cubicBezTo>
                      <a:pt x="1452" y="4130"/>
                      <a:pt x="1158" y="4479"/>
                      <a:pt x="900" y="4864"/>
                    </a:cubicBezTo>
                    <a:cubicBezTo>
                      <a:pt x="612" y="5283"/>
                      <a:pt x="392" y="5745"/>
                      <a:pt x="201" y="6219"/>
                    </a:cubicBezTo>
                    <a:cubicBezTo>
                      <a:pt x="128" y="6402"/>
                      <a:pt x="63" y="6590"/>
                      <a:pt x="0" y="6777"/>
                    </a:cubicBezTo>
                    <a:cubicBezTo>
                      <a:pt x="86" y="6794"/>
                      <a:pt x="169" y="6808"/>
                      <a:pt x="256" y="6823"/>
                    </a:cubicBezTo>
                    <a:cubicBezTo>
                      <a:pt x="323" y="6789"/>
                      <a:pt x="392" y="6752"/>
                      <a:pt x="462" y="6718"/>
                    </a:cubicBezTo>
                    <a:cubicBezTo>
                      <a:pt x="451" y="6630"/>
                      <a:pt x="494" y="6527"/>
                      <a:pt x="579" y="6487"/>
                    </a:cubicBezTo>
                    <a:cubicBezTo>
                      <a:pt x="730" y="6421"/>
                      <a:pt x="881" y="6356"/>
                      <a:pt x="1037" y="6301"/>
                    </a:cubicBezTo>
                    <a:cubicBezTo>
                      <a:pt x="1212" y="5906"/>
                      <a:pt x="1416" y="5525"/>
                      <a:pt x="1663" y="5177"/>
                    </a:cubicBezTo>
                    <a:cubicBezTo>
                      <a:pt x="1855" y="4919"/>
                      <a:pt x="2075" y="4683"/>
                      <a:pt x="2320" y="4473"/>
                    </a:cubicBezTo>
                    <a:lnTo>
                      <a:pt x="2320" y="4473"/>
                    </a:lnTo>
                    <a:cubicBezTo>
                      <a:pt x="2310" y="4482"/>
                      <a:pt x="2301" y="4491"/>
                      <a:pt x="2292" y="4501"/>
                    </a:cubicBezTo>
                    <a:cubicBezTo>
                      <a:pt x="2502" y="4328"/>
                      <a:pt x="2734" y="4183"/>
                      <a:pt x="2981" y="4068"/>
                    </a:cubicBezTo>
                    <a:cubicBezTo>
                      <a:pt x="3221" y="3969"/>
                      <a:pt x="3474" y="3898"/>
                      <a:pt x="3730" y="3855"/>
                    </a:cubicBezTo>
                    <a:cubicBezTo>
                      <a:pt x="3900" y="3834"/>
                      <a:pt x="4073" y="3823"/>
                      <a:pt x="4245" y="3823"/>
                    </a:cubicBezTo>
                    <a:cubicBezTo>
                      <a:pt x="4406" y="3823"/>
                      <a:pt x="4567" y="3832"/>
                      <a:pt x="4727" y="3851"/>
                    </a:cubicBezTo>
                    <a:cubicBezTo>
                      <a:pt x="5131" y="3920"/>
                      <a:pt x="5510" y="4045"/>
                      <a:pt x="5888" y="4209"/>
                    </a:cubicBezTo>
                    <a:lnTo>
                      <a:pt x="5888" y="4209"/>
                    </a:lnTo>
                    <a:cubicBezTo>
                      <a:pt x="5883" y="4207"/>
                      <a:pt x="5878" y="4204"/>
                      <a:pt x="5874" y="4202"/>
                    </a:cubicBezTo>
                    <a:lnTo>
                      <a:pt x="5874" y="4202"/>
                    </a:lnTo>
                    <a:cubicBezTo>
                      <a:pt x="6118" y="4314"/>
                      <a:pt x="6366" y="4432"/>
                      <a:pt x="6619" y="4535"/>
                    </a:cubicBezTo>
                    <a:cubicBezTo>
                      <a:pt x="6868" y="4641"/>
                      <a:pt x="7121" y="4700"/>
                      <a:pt x="7386" y="4732"/>
                    </a:cubicBezTo>
                    <a:cubicBezTo>
                      <a:pt x="7450" y="4741"/>
                      <a:pt x="7514" y="4744"/>
                      <a:pt x="7579" y="4744"/>
                    </a:cubicBezTo>
                    <a:cubicBezTo>
                      <a:pt x="7799" y="4744"/>
                      <a:pt x="8020" y="4700"/>
                      <a:pt x="8231" y="4638"/>
                    </a:cubicBezTo>
                    <a:cubicBezTo>
                      <a:pt x="8591" y="4531"/>
                      <a:pt x="8925" y="4326"/>
                      <a:pt x="9228" y="4113"/>
                    </a:cubicBezTo>
                    <a:cubicBezTo>
                      <a:pt x="9509" y="3913"/>
                      <a:pt x="9771" y="3687"/>
                      <a:pt x="10007" y="3437"/>
                    </a:cubicBezTo>
                    <a:cubicBezTo>
                      <a:pt x="10220" y="3213"/>
                      <a:pt x="10411" y="2971"/>
                      <a:pt x="10602" y="2724"/>
                    </a:cubicBezTo>
                    <a:cubicBezTo>
                      <a:pt x="10988" y="2233"/>
                      <a:pt x="11358" y="1723"/>
                      <a:pt x="11832" y="1315"/>
                    </a:cubicBezTo>
                    <a:cubicBezTo>
                      <a:pt x="11993" y="1187"/>
                      <a:pt x="12168" y="1077"/>
                      <a:pt x="12354" y="988"/>
                    </a:cubicBezTo>
                    <a:cubicBezTo>
                      <a:pt x="12508" y="930"/>
                      <a:pt x="12667" y="885"/>
                      <a:pt x="12830" y="855"/>
                    </a:cubicBezTo>
                    <a:cubicBezTo>
                      <a:pt x="12927" y="844"/>
                      <a:pt x="13026" y="838"/>
                      <a:pt x="13124" y="838"/>
                    </a:cubicBezTo>
                    <a:cubicBezTo>
                      <a:pt x="13243" y="838"/>
                      <a:pt x="13362" y="846"/>
                      <a:pt x="13479" y="863"/>
                    </a:cubicBezTo>
                    <a:cubicBezTo>
                      <a:pt x="13695" y="899"/>
                      <a:pt x="13905" y="960"/>
                      <a:pt x="14108" y="1043"/>
                    </a:cubicBezTo>
                    <a:cubicBezTo>
                      <a:pt x="14304" y="1144"/>
                      <a:pt x="14491" y="1263"/>
                      <a:pt x="14666" y="1399"/>
                    </a:cubicBezTo>
                    <a:cubicBezTo>
                      <a:pt x="15095" y="1762"/>
                      <a:pt x="15461" y="2204"/>
                      <a:pt x="15899" y="2560"/>
                    </a:cubicBezTo>
                    <a:cubicBezTo>
                      <a:pt x="16005" y="2650"/>
                      <a:pt x="16117" y="2735"/>
                      <a:pt x="16234" y="2812"/>
                    </a:cubicBezTo>
                    <a:cubicBezTo>
                      <a:pt x="16372" y="2903"/>
                      <a:pt x="16530" y="2970"/>
                      <a:pt x="16681" y="3039"/>
                    </a:cubicBezTo>
                    <a:cubicBezTo>
                      <a:pt x="16963" y="3158"/>
                      <a:pt x="17278" y="3198"/>
                      <a:pt x="17579" y="3198"/>
                    </a:cubicBezTo>
                    <a:cubicBezTo>
                      <a:pt x="17602" y="3198"/>
                      <a:pt x="17626" y="3198"/>
                      <a:pt x="17649" y="3198"/>
                    </a:cubicBezTo>
                    <a:cubicBezTo>
                      <a:pt x="17998" y="3191"/>
                      <a:pt x="18347" y="3113"/>
                      <a:pt x="18678" y="2995"/>
                    </a:cubicBezTo>
                    <a:cubicBezTo>
                      <a:pt x="19008" y="2877"/>
                      <a:pt x="19324" y="2706"/>
                      <a:pt x="19626" y="2511"/>
                    </a:cubicBezTo>
                    <a:cubicBezTo>
                      <a:pt x="20140" y="2181"/>
                      <a:pt x="20603" y="1743"/>
                      <a:pt x="21157" y="1468"/>
                    </a:cubicBezTo>
                    <a:cubicBezTo>
                      <a:pt x="21256" y="1428"/>
                      <a:pt x="21359" y="1398"/>
                      <a:pt x="21464" y="1377"/>
                    </a:cubicBezTo>
                    <a:cubicBezTo>
                      <a:pt x="21509" y="1373"/>
                      <a:pt x="21554" y="1370"/>
                      <a:pt x="21600" y="1370"/>
                    </a:cubicBezTo>
                    <a:cubicBezTo>
                      <a:pt x="21627" y="1370"/>
                      <a:pt x="21654" y="1371"/>
                      <a:pt x="21681" y="1373"/>
                    </a:cubicBezTo>
                    <a:cubicBezTo>
                      <a:pt x="21767" y="1391"/>
                      <a:pt x="21852" y="1416"/>
                      <a:pt x="21935" y="1450"/>
                    </a:cubicBezTo>
                    <a:cubicBezTo>
                      <a:pt x="22046" y="1511"/>
                      <a:pt x="22153" y="1579"/>
                      <a:pt x="22254" y="1656"/>
                    </a:cubicBezTo>
                    <a:cubicBezTo>
                      <a:pt x="22515" y="1880"/>
                      <a:pt x="22739" y="2144"/>
                      <a:pt x="22948" y="2422"/>
                    </a:cubicBezTo>
                    <a:cubicBezTo>
                      <a:pt x="23183" y="2757"/>
                      <a:pt x="23370" y="3113"/>
                      <a:pt x="23527" y="3496"/>
                    </a:cubicBezTo>
                    <a:cubicBezTo>
                      <a:pt x="23807" y="4221"/>
                      <a:pt x="23971" y="4986"/>
                      <a:pt x="24085" y="5760"/>
                    </a:cubicBezTo>
                    <a:lnTo>
                      <a:pt x="24085" y="5764"/>
                    </a:lnTo>
                    <a:cubicBezTo>
                      <a:pt x="24085" y="5777"/>
                      <a:pt x="24089" y="5789"/>
                      <a:pt x="24089" y="5800"/>
                    </a:cubicBezTo>
                    <a:cubicBezTo>
                      <a:pt x="24092" y="5804"/>
                      <a:pt x="24093" y="5810"/>
                      <a:pt x="24093" y="5815"/>
                    </a:cubicBezTo>
                    <a:lnTo>
                      <a:pt x="24093" y="5825"/>
                    </a:lnTo>
                    <a:cubicBezTo>
                      <a:pt x="24097" y="5836"/>
                      <a:pt x="24099" y="5849"/>
                      <a:pt x="24101" y="5860"/>
                    </a:cubicBezTo>
                    <a:lnTo>
                      <a:pt x="24101" y="5860"/>
                    </a:lnTo>
                    <a:cubicBezTo>
                      <a:pt x="24100" y="5858"/>
                      <a:pt x="24099" y="5856"/>
                      <a:pt x="24097" y="5854"/>
                    </a:cubicBezTo>
                    <a:lnTo>
                      <a:pt x="24097" y="5854"/>
                    </a:lnTo>
                    <a:cubicBezTo>
                      <a:pt x="24345" y="7896"/>
                      <a:pt x="24237" y="9960"/>
                      <a:pt x="24170" y="12011"/>
                    </a:cubicBezTo>
                    <a:cubicBezTo>
                      <a:pt x="24154" y="12535"/>
                      <a:pt x="24152" y="13061"/>
                      <a:pt x="24137" y="13583"/>
                    </a:cubicBezTo>
                    <a:cubicBezTo>
                      <a:pt x="24115" y="14352"/>
                      <a:pt x="24071" y="15120"/>
                      <a:pt x="24020" y="15887"/>
                    </a:cubicBezTo>
                    <a:cubicBezTo>
                      <a:pt x="23913" y="17422"/>
                      <a:pt x="23748" y="18945"/>
                      <a:pt x="23554" y="20464"/>
                    </a:cubicBezTo>
                    <a:cubicBezTo>
                      <a:pt x="23561" y="20427"/>
                      <a:pt x="23563" y="20392"/>
                      <a:pt x="23571" y="20352"/>
                    </a:cubicBezTo>
                    <a:lnTo>
                      <a:pt x="23571" y="20352"/>
                    </a:lnTo>
                    <a:cubicBezTo>
                      <a:pt x="23248" y="22859"/>
                      <a:pt x="22855" y="25354"/>
                      <a:pt x="22463" y="27851"/>
                    </a:cubicBezTo>
                    <a:cubicBezTo>
                      <a:pt x="22071" y="30385"/>
                      <a:pt x="21655" y="32917"/>
                      <a:pt x="21269" y="35450"/>
                    </a:cubicBezTo>
                    <a:cubicBezTo>
                      <a:pt x="20885" y="37954"/>
                      <a:pt x="20528" y="40465"/>
                      <a:pt x="20238" y="42985"/>
                    </a:cubicBezTo>
                    <a:cubicBezTo>
                      <a:pt x="20091" y="44226"/>
                      <a:pt x="19967" y="45476"/>
                      <a:pt x="19856" y="46719"/>
                    </a:cubicBezTo>
                    <a:cubicBezTo>
                      <a:pt x="19838" y="46966"/>
                      <a:pt x="19817" y="47207"/>
                      <a:pt x="19799" y="47454"/>
                    </a:cubicBezTo>
                    <a:cubicBezTo>
                      <a:pt x="19925" y="47805"/>
                      <a:pt x="20051" y="48158"/>
                      <a:pt x="20169" y="48514"/>
                    </a:cubicBezTo>
                    <a:cubicBezTo>
                      <a:pt x="20278" y="48753"/>
                      <a:pt x="20382" y="48996"/>
                      <a:pt x="20469" y="49249"/>
                    </a:cubicBezTo>
                    <a:cubicBezTo>
                      <a:pt x="20477" y="49113"/>
                      <a:pt x="20484" y="48981"/>
                      <a:pt x="20491" y="48848"/>
                    </a:cubicBezTo>
                    <a:cubicBezTo>
                      <a:pt x="20550" y="47975"/>
                      <a:pt x="20621" y="47105"/>
                      <a:pt x="20698" y="46230"/>
                    </a:cubicBezTo>
                    <a:cubicBezTo>
                      <a:pt x="20844" y="44589"/>
                      <a:pt x="21031" y="42946"/>
                      <a:pt x="21237" y="41308"/>
                    </a:cubicBezTo>
                    <a:lnTo>
                      <a:pt x="21237" y="41316"/>
                    </a:lnTo>
                    <a:cubicBezTo>
                      <a:pt x="21240" y="41283"/>
                      <a:pt x="21244" y="41251"/>
                      <a:pt x="21247" y="41219"/>
                    </a:cubicBezTo>
                    <a:cubicBezTo>
                      <a:pt x="21250" y="41214"/>
                      <a:pt x="21251" y="41209"/>
                      <a:pt x="21251" y="41202"/>
                    </a:cubicBezTo>
                    <a:cubicBezTo>
                      <a:pt x="21593" y="38549"/>
                      <a:pt x="21996" y="35901"/>
                      <a:pt x="22412" y="33254"/>
                    </a:cubicBezTo>
                    <a:cubicBezTo>
                      <a:pt x="22837" y="30549"/>
                      <a:pt x="23275" y="27847"/>
                      <a:pt x="23685" y="25137"/>
                    </a:cubicBezTo>
                    <a:cubicBezTo>
                      <a:pt x="24097" y="22447"/>
                      <a:pt x="24485" y="19750"/>
                      <a:pt x="24728" y="17036"/>
                    </a:cubicBezTo>
                    <a:cubicBezTo>
                      <a:pt x="24850" y="15670"/>
                      <a:pt x="24927" y="14298"/>
                      <a:pt x="24952" y="12925"/>
                    </a:cubicBezTo>
                    <a:cubicBezTo>
                      <a:pt x="24967" y="12054"/>
                      <a:pt x="25000" y="11189"/>
                      <a:pt x="25025" y="10322"/>
                    </a:cubicBezTo>
                    <a:cubicBezTo>
                      <a:pt x="25066" y="8956"/>
                      <a:pt x="25073" y="7580"/>
                      <a:pt x="24932" y="6219"/>
                    </a:cubicBezTo>
                    <a:cubicBezTo>
                      <a:pt x="24809" y="4922"/>
                      <a:pt x="24548" y="3608"/>
                      <a:pt x="23931" y="2467"/>
                    </a:cubicBezTo>
                    <a:cubicBezTo>
                      <a:pt x="23773" y="2173"/>
                      <a:pt x="23575" y="1913"/>
                      <a:pt x="23377" y="1649"/>
                    </a:cubicBezTo>
                    <a:cubicBezTo>
                      <a:pt x="23157" y="1366"/>
                      <a:pt x="22901" y="1114"/>
                      <a:pt x="22616" y="899"/>
                    </a:cubicBezTo>
                    <a:cubicBezTo>
                      <a:pt x="22408" y="741"/>
                      <a:pt x="22170" y="629"/>
                      <a:pt x="21918" y="569"/>
                    </a:cubicBezTo>
                    <a:cubicBezTo>
                      <a:pt x="21810" y="542"/>
                      <a:pt x="21704" y="531"/>
                      <a:pt x="21598" y="531"/>
                    </a:cubicBezTo>
                    <a:cubicBezTo>
                      <a:pt x="21470" y="531"/>
                      <a:pt x="21342" y="548"/>
                      <a:pt x="21213" y="571"/>
                    </a:cubicBezTo>
                    <a:cubicBezTo>
                      <a:pt x="20993" y="616"/>
                      <a:pt x="20776" y="723"/>
                      <a:pt x="20579" y="837"/>
                    </a:cubicBezTo>
                    <a:cubicBezTo>
                      <a:pt x="20362" y="954"/>
                      <a:pt x="20159" y="1105"/>
                      <a:pt x="19961" y="1255"/>
                    </a:cubicBezTo>
                    <a:cubicBezTo>
                      <a:pt x="19521" y="1578"/>
                      <a:pt x="19089" y="1901"/>
                      <a:pt x="18596" y="2132"/>
                    </a:cubicBezTo>
                    <a:cubicBezTo>
                      <a:pt x="18379" y="2218"/>
                      <a:pt x="18155" y="2285"/>
                      <a:pt x="17927" y="2330"/>
                    </a:cubicBezTo>
                    <a:cubicBezTo>
                      <a:pt x="17920" y="2330"/>
                      <a:pt x="17917" y="2334"/>
                      <a:pt x="17910" y="2334"/>
                    </a:cubicBezTo>
                    <a:cubicBezTo>
                      <a:pt x="17796" y="2347"/>
                      <a:pt x="17682" y="2354"/>
                      <a:pt x="17568" y="2354"/>
                    </a:cubicBezTo>
                    <a:cubicBezTo>
                      <a:pt x="17478" y="2354"/>
                      <a:pt x="17388" y="2350"/>
                      <a:pt x="17299" y="2341"/>
                    </a:cubicBezTo>
                    <a:cubicBezTo>
                      <a:pt x="17155" y="2315"/>
                      <a:pt x="17014" y="2275"/>
                      <a:pt x="16878" y="2220"/>
                    </a:cubicBezTo>
                    <a:cubicBezTo>
                      <a:pt x="16715" y="2140"/>
                      <a:pt x="16562" y="2043"/>
                      <a:pt x="16419" y="1931"/>
                    </a:cubicBezTo>
                    <a:cubicBezTo>
                      <a:pt x="16162" y="1718"/>
                      <a:pt x="15930" y="1475"/>
                      <a:pt x="15691" y="1237"/>
                    </a:cubicBezTo>
                    <a:cubicBezTo>
                      <a:pt x="15431" y="973"/>
                      <a:pt x="15156" y="723"/>
                      <a:pt x="14852" y="514"/>
                    </a:cubicBezTo>
                    <a:cubicBezTo>
                      <a:pt x="14349" y="169"/>
                      <a:pt x="13746" y="0"/>
                      <a:pt x="13145" y="0"/>
                    </a:cubicBezTo>
                    <a:cubicBezTo>
                      <a:pt x="13139" y="0"/>
                      <a:pt x="13133" y="0"/>
                      <a:pt x="13128" y="0"/>
                    </a:cubicBez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0" name="Google Shape;1724;p43"/>
              <p:cNvSpPr/>
              <p:nvPr/>
            </p:nvSpPr>
            <p:spPr>
              <a:xfrm>
                <a:off x="2615100" y="1347575"/>
                <a:ext cx="133775" cy="282300"/>
              </a:xfrm>
              <a:custGeom>
                <a:avLst/>
                <a:gdLst/>
                <a:ahLst/>
                <a:cxnLst/>
                <a:rect l="l" t="t" r="r" b="b"/>
                <a:pathLst>
                  <a:path w="5351" h="11292" extrusionOk="0">
                    <a:moveTo>
                      <a:pt x="295" y="1"/>
                    </a:moveTo>
                    <a:cubicBezTo>
                      <a:pt x="278" y="82"/>
                      <a:pt x="261" y="160"/>
                      <a:pt x="244" y="241"/>
                    </a:cubicBezTo>
                    <a:lnTo>
                      <a:pt x="244" y="243"/>
                    </a:lnTo>
                    <a:cubicBezTo>
                      <a:pt x="171" y="660"/>
                      <a:pt x="87" y="1079"/>
                      <a:pt x="1" y="1498"/>
                    </a:cubicBezTo>
                    <a:cubicBezTo>
                      <a:pt x="82" y="1708"/>
                      <a:pt x="164" y="1917"/>
                      <a:pt x="248" y="2125"/>
                    </a:cubicBezTo>
                    <a:cubicBezTo>
                      <a:pt x="1058" y="4134"/>
                      <a:pt x="1987" y="6094"/>
                      <a:pt x="3082" y="7952"/>
                    </a:cubicBezTo>
                    <a:cubicBezTo>
                      <a:pt x="3764" y="9113"/>
                      <a:pt x="4523" y="10229"/>
                      <a:pt x="5350" y="11292"/>
                    </a:cubicBezTo>
                    <a:cubicBezTo>
                      <a:pt x="5313" y="11016"/>
                      <a:pt x="5287" y="10737"/>
                      <a:pt x="5273" y="10458"/>
                    </a:cubicBezTo>
                    <a:cubicBezTo>
                      <a:pt x="5261" y="10242"/>
                      <a:pt x="5255" y="10029"/>
                      <a:pt x="5255" y="9813"/>
                    </a:cubicBezTo>
                    <a:cubicBezTo>
                      <a:pt x="3489" y="7331"/>
                      <a:pt x="2098" y="4582"/>
                      <a:pt x="949" y="1733"/>
                    </a:cubicBezTo>
                    <a:lnTo>
                      <a:pt x="949" y="1733"/>
                    </a:lnTo>
                    <a:cubicBezTo>
                      <a:pt x="960" y="1754"/>
                      <a:pt x="967" y="1776"/>
                      <a:pt x="977" y="1798"/>
                    </a:cubicBezTo>
                    <a:cubicBezTo>
                      <a:pt x="739" y="1204"/>
                      <a:pt x="512" y="604"/>
                      <a:pt x="295" y="1"/>
                    </a:cubicBez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1" name="Google Shape;1725;p43"/>
              <p:cNvSpPr/>
              <p:nvPr/>
            </p:nvSpPr>
            <p:spPr>
              <a:xfrm>
                <a:off x="2952025" y="379100"/>
                <a:ext cx="250" cy="50"/>
              </a:xfrm>
              <a:custGeom>
                <a:avLst/>
                <a:gdLst/>
                <a:ahLst/>
                <a:cxnLst/>
                <a:rect l="l" t="t" r="r" b="b"/>
                <a:pathLst>
                  <a:path w="10" h="2" extrusionOk="0">
                    <a:moveTo>
                      <a:pt x="9" y="1"/>
                    </a:moveTo>
                    <a:lnTo>
                      <a:pt x="9" y="1"/>
                    </a:lnTo>
                    <a:cubicBezTo>
                      <a:pt x="6" y="1"/>
                      <a:pt x="3" y="2"/>
                      <a:pt x="0" y="2"/>
                    </a:cubicBezTo>
                    <a:lnTo>
                      <a:pt x="7" y="2"/>
                    </a:lnTo>
                    <a:cubicBezTo>
                      <a:pt x="8" y="2"/>
                      <a:pt x="8" y="2"/>
                      <a:pt x="9" y="1"/>
                    </a:cubicBez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2" name="Google Shape;1726;p43"/>
              <p:cNvSpPr/>
              <p:nvPr/>
            </p:nvSpPr>
            <p:spPr>
              <a:xfrm>
                <a:off x="2728750" y="401875"/>
                <a:ext cx="775" cy="625"/>
              </a:xfrm>
              <a:custGeom>
                <a:avLst/>
                <a:gdLst/>
                <a:ahLst/>
                <a:cxnLst/>
                <a:rect l="l" t="t" r="r" b="b"/>
                <a:pathLst>
                  <a:path w="31" h="25" extrusionOk="0">
                    <a:moveTo>
                      <a:pt x="30" y="1"/>
                    </a:moveTo>
                    <a:cubicBezTo>
                      <a:pt x="27" y="3"/>
                      <a:pt x="24" y="5"/>
                      <a:pt x="22" y="7"/>
                    </a:cubicBezTo>
                    <a:lnTo>
                      <a:pt x="22" y="7"/>
                    </a:lnTo>
                    <a:cubicBezTo>
                      <a:pt x="24" y="5"/>
                      <a:pt x="27" y="3"/>
                      <a:pt x="30" y="1"/>
                    </a:cubicBezTo>
                    <a:close/>
                    <a:moveTo>
                      <a:pt x="22" y="7"/>
                    </a:moveTo>
                    <a:lnTo>
                      <a:pt x="22" y="7"/>
                    </a:lnTo>
                    <a:cubicBezTo>
                      <a:pt x="14" y="12"/>
                      <a:pt x="7" y="18"/>
                      <a:pt x="0" y="24"/>
                    </a:cubicBezTo>
                    <a:cubicBezTo>
                      <a:pt x="4" y="20"/>
                      <a:pt x="9" y="18"/>
                      <a:pt x="15" y="14"/>
                    </a:cubicBezTo>
                    <a:cubicBezTo>
                      <a:pt x="16" y="11"/>
                      <a:pt x="19" y="9"/>
                      <a:pt x="22" y="7"/>
                    </a:cubicBezTo>
                    <a:close/>
                  </a:path>
                </a:pathLst>
              </a:custGeom>
              <a:solidFill>
                <a:srgbClr val="094A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3" name="Google Shape;1727;p43"/>
              <p:cNvSpPr/>
              <p:nvPr/>
            </p:nvSpPr>
            <p:spPr>
              <a:xfrm>
                <a:off x="2651350" y="426100"/>
                <a:ext cx="1075" cy="475"/>
              </a:xfrm>
              <a:custGeom>
                <a:avLst/>
                <a:gdLst/>
                <a:ahLst/>
                <a:cxnLst/>
                <a:rect l="l" t="t" r="r" b="b"/>
                <a:pathLst>
                  <a:path w="43" h="19" extrusionOk="0">
                    <a:moveTo>
                      <a:pt x="1" y="0"/>
                    </a:moveTo>
                    <a:cubicBezTo>
                      <a:pt x="14" y="8"/>
                      <a:pt x="28" y="15"/>
                      <a:pt x="42" y="19"/>
                    </a:cubicBezTo>
                    <a:lnTo>
                      <a:pt x="1" y="0"/>
                    </a:lnTo>
                    <a:close/>
                  </a:path>
                </a:pathLst>
              </a:custGeom>
              <a:solidFill>
                <a:srgbClr val="094A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4" name="Google Shape;1728;p43"/>
              <p:cNvSpPr/>
              <p:nvPr/>
            </p:nvSpPr>
            <p:spPr>
              <a:xfrm>
                <a:off x="3106300" y="466275"/>
                <a:ext cx="175" cy="950"/>
              </a:xfrm>
              <a:custGeom>
                <a:avLst/>
                <a:gdLst/>
                <a:ahLst/>
                <a:cxnLst/>
                <a:rect l="l" t="t" r="r" b="b"/>
                <a:pathLst>
                  <a:path w="7" h="38" extrusionOk="0">
                    <a:moveTo>
                      <a:pt x="1" y="0"/>
                    </a:moveTo>
                    <a:cubicBezTo>
                      <a:pt x="1" y="13"/>
                      <a:pt x="4" y="25"/>
                      <a:pt x="6" y="38"/>
                    </a:cubicBezTo>
                    <a:cubicBezTo>
                      <a:pt x="5" y="29"/>
                      <a:pt x="4" y="20"/>
                      <a:pt x="2" y="10"/>
                    </a:cubicBezTo>
                    <a:cubicBezTo>
                      <a:pt x="2" y="5"/>
                      <a:pt x="1" y="3"/>
                      <a:pt x="1" y="0"/>
                    </a:cubicBez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5" name="Google Shape;1729;p43"/>
              <p:cNvSpPr/>
              <p:nvPr/>
            </p:nvSpPr>
            <p:spPr>
              <a:xfrm>
                <a:off x="3034925" y="1350750"/>
                <a:ext cx="350" cy="2675"/>
              </a:xfrm>
              <a:custGeom>
                <a:avLst/>
                <a:gdLst/>
                <a:ahLst/>
                <a:cxnLst/>
                <a:rect l="l" t="t" r="r" b="b"/>
                <a:pathLst>
                  <a:path w="14" h="107" extrusionOk="0">
                    <a:moveTo>
                      <a:pt x="14" y="1"/>
                    </a:moveTo>
                    <a:cubicBezTo>
                      <a:pt x="13" y="6"/>
                      <a:pt x="13" y="11"/>
                      <a:pt x="13" y="16"/>
                    </a:cubicBezTo>
                    <a:cubicBezTo>
                      <a:pt x="9" y="46"/>
                      <a:pt x="5" y="77"/>
                      <a:pt x="1" y="107"/>
                    </a:cubicBezTo>
                    <a:cubicBezTo>
                      <a:pt x="7" y="71"/>
                      <a:pt x="11" y="36"/>
                      <a:pt x="14" y="1"/>
                    </a:cubicBez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6" name="Google Shape;1730;p43"/>
              <p:cNvSpPr/>
              <p:nvPr/>
            </p:nvSpPr>
            <p:spPr>
              <a:xfrm>
                <a:off x="2771725" y="1637900"/>
                <a:ext cx="3150" cy="12875"/>
              </a:xfrm>
              <a:custGeom>
                <a:avLst/>
                <a:gdLst/>
                <a:ahLst/>
                <a:cxnLst/>
                <a:rect l="l" t="t" r="r" b="b"/>
                <a:pathLst>
                  <a:path w="126" h="515" extrusionOk="0">
                    <a:moveTo>
                      <a:pt x="0" y="0"/>
                    </a:moveTo>
                    <a:lnTo>
                      <a:pt x="0" y="0"/>
                    </a:lnTo>
                    <a:cubicBezTo>
                      <a:pt x="37" y="172"/>
                      <a:pt x="80" y="344"/>
                      <a:pt x="126" y="514"/>
                    </a:cubicBezTo>
                    <a:lnTo>
                      <a:pt x="126" y="498"/>
                    </a:lnTo>
                    <a:cubicBezTo>
                      <a:pt x="106" y="432"/>
                      <a:pt x="93" y="370"/>
                      <a:pt x="73" y="309"/>
                    </a:cubicBezTo>
                    <a:cubicBezTo>
                      <a:pt x="49" y="204"/>
                      <a:pt x="22" y="102"/>
                      <a:pt x="0" y="0"/>
                    </a:cubicBezTo>
                    <a:close/>
                  </a:path>
                </a:pathLst>
              </a:custGeom>
              <a:solidFill>
                <a:srgbClr val="094A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7" name="Google Shape;1731;p43"/>
              <p:cNvSpPr/>
              <p:nvPr/>
            </p:nvSpPr>
            <p:spPr>
              <a:xfrm>
                <a:off x="2580725" y="402925"/>
                <a:ext cx="24675" cy="48300"/>
              </a:xfrm>
              <a:custGeom>
                <a:avLst/>
                <a:gdLst/>
                <a:ahLst/>
                <a:cxnLst/>
                <a:rect l="l" t="t" r="r" b="b"/>
                <a:pathLst>
                  <a:path w="987" h="1932" extrusionOk="0">
                    <a:moveTo>
                      <a:pt x="478" y="1"/>
                    </a:moveTo>
                    <a:cubicBezTo>
                      <a:pt x="227" y="1"/>
                      <a:pt x="1" y="216"/>
                      <a:pt x="7" y="470"/>
                    </a:cubicBezTo>
                    <a:lnTo>
                      <a:pt x="7" y="471"/>
                    </a:lnTo>
                    <a:cubicBezTo>
                      <a:pt x="23" y="959"/>
                      <a:pt x="41" y="1445"/>
                      <a:pt x="63" y="1931"/>
                    </a:cubicBezTo>
                    <a:lnTo>
                      <a:pt x="118" y="1909"/>
                    </a:lnTo>
                    <a:cubicBezTo>
                      <a:pt x="147" y="1848"/>
                      <a:pt x="202" y="1801"/>
                      <a:pt x="267" y="1781"/>
                    </a:cubicBezTo>
                    <a:cubicBezTo>
                      <a:pt x="308" y="1767"/>
                      <a:pt x="350" y="1755"/>
                      <a:pt x="389" y="1740"/>
                    </a:cubicBezTo>
                    <a:cubicBezTo>
                      <a:pt x="586" y="1680"/>
                      <a:pt x="785" y="1624"/>
                      <a:pt x="986" y="1572"/>
                    </a:cubicBezTo>
                    <a:cubicBezTo>
                      <a:pt x="972" y="1206"/>
                      <a:pt x="959" y="838"/>
                      <a:pt x="947" y="470"/>
                    </a:cubicBezTo>
                    <a:cubicBezTo>
                      <a:pt x="940" y="216"/>
                      <a:pt x="742" y="1"/>
                      <a:pt x="478" y="1"/>
                    </a:cubicBez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8" name="Google Shape;1732;p43"/>
              <p:cNvSpPr/>
              <p:nvPr/>
            </p:nvSpPr>
            <p:spPr>
              <a:xfrm>
                <a:off x="2668650" y="988225"/>
                <a:ext cx="83800" cy="326450"/>
              </a:xfrm>
              <a:custGeom>
                <a:avLst/>
                <a:gdLst/>
                <a:ahLst/>
                <a:cxnLst/>
                <a:rect l="l" t="t" r="r" b="b"/>
                <a:pathLst>
                  <a:path w="3352" h="13058" extrusionOk="0">
                    <a:moveTo>
                      <a:pt x="445" y="0"/>
                    </a:moveTo>
                    <a:cubicBezTo>
                      <a:pt x="405" y="279"/>
                      <a:pt x="362" y="555"/>
                      <a:pt x="313" y="829"/>
                    </a:cubicBezTo>
                    <a:cubicBezTo>
                      <a:pt x="235" y="1240"/>
                      <a:pt x="148" y="1643"/>
                      <a:pt x="45" y="2047"/>
                    </a:cubicBezTo>
                    <a:cubicBezTo>
                      <a:pt x="38" y="2074"/>
                      <a:pt x="28" y="2098"/>
                      <a:pt x="12" y="2121"/>
                    </a:cubicBezTo>
                    <a:lnTo>
                      <a:pt x="0" y="2223"/>
                    </a:lnTo>
                    <a:cubicBezTo>
                      <a:pt x="791" y="5508"/>
                      <a:pt x="1689" y="8763"/>
                      <a:pt x="2694" y="11988"/>
                    </a:cubicBezTo>
                    <a:cubicBezTo>
                      <a:pt x="2804" y="12345"/>
                      <a:pt x="2917" y="12700"/>
                      <a:pt x="3029" y="13057"/>
                    </a:cubicBezTo>
                    <a:cubicBezTo>
                      <a:pt x="3098" y="12345"/>
                      <a:pt x="3212" y="11632"/>
                      <a:pt x="3352" y="10928"/>
                    </a:cubicBezTo>
                    <a:cubicBezTo>
                      <a:pt x="2670" y="8699"/>
                      <a:pt x="2038" y="6456"/>
                      <a:pt x="1458" y="4195"/>
                    </a:cubicBezTo>
                    <a:cubicBezTo>
                      <a:pt x="1099" y="2803"/>
                      <a:pt x="761" y="1406"/>
                      <a:pt x="445" y="0"/>
                    </a:cubicBez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9" name="Google Shape;1733;p43"/>
              <p:cNvSpPr/>
              <p:nvPr/>
            </p:nvSpPr>
            <p:spPr>
              <a:xfrm>
                <a:off x="2813950" y="328175"/>
                <a:ext cx="48100" cy="868250"/>
              </a:xfrm>
              <a:custGeom>
                <a:avLst/>
                <a:gdLst/>
                <a:ahLst/>
                <a:cxnLst/>
                <a:rect l="l" t="t" r="r" b="b"/>
                <a:pathLst>
                  <a:path w="1924" h="34730" extrusionOk="0">
                    <a:moveTo>
                      <a:pt x="481" y="1"/>
                    </a:moveTo>
                    <a:cubicBezTo>
                      <a:pt x="237" y="1"/>
                      <a:pt x="0" y="217"/>
                      <a:pt x="12" y="471"/>
                    </a:cubicBezTo>
                    <a:lnTo>
                      <a:pt x="12" y="470"/>
                    </a:lnTo>
                    <a:cubicBezTo>
                      <a:pt x="549" y="11758"/>
                      <a:pt x="215" y="23077"/>
                      <a:pt x="957" y="34352"/>
                    </a:cubicBezTo>
                    <a:cubicBezTo>
                      <a:pt x="986" y="34340"/>
                      <a:pt x="1015" y="34334"/>
                      <a:pt x="1044" y="34334"/>
                    </a:cubicBezTo>
                    <a:cubicBezTo>
                      <a:pt x="1105" y="34334"/>
                      <a:pt x="1166" y="34359"/>
                      <a:pt x="1216" y="34400"/>
                    </a:cubicBezTo>
                    <a:cubicBezTo>
                      <a:pt x="1256" y="34434"/>
                      <a:pt x="1293" y="34467"/>
                      <a:pt x="1334" y="34499"/>
                    </a:cubicBezTo>
                    <a:cubicBezTo>
                      <a:pt x="1332" y="34496"/>
                      <a:pt x="1334" y="34492"/>
                      <a:pt x="1337" y="34488"/>
                    </a:cubicBezTo>
                    <a:cubicBezTo>
                      <a:pt x="1352" y="34386"/>
                      <a:pt x="1470" y="34316"/>
                      <a:pt x="1564" y="34316"/>
                    </a:cubicBezTo>
                    <a:cubicBezTo>
                      <a:pt x="1647" y="34316"/>
                      <a:pt x="1723" y="34360"/>
                      <a:pt x="1766" y="34430"/>
                    </a:cubicBezTo>
                    <a:cubicBezTo>
                      <a:pt x="1819" y="34528"/>
                      <a:pt x="1872" y="34630"/>
                      <a:pt x="1923" y="34730"/>
                    </a:cubicBezTo>
                    <a:cubicBezTo>
                      <a:pt x="1297" y="25532"/>
                      <a:pt x="1404" y="16287"/>
                      <a:pt x="1183" y="7074"/>
                    </a:cubicBezTo>
                    <a:cubicBezTo>
                      <a:pt x="1131" y="4873"/>
                      <a:pt x="1058" y="2670"/>
                      <a:pt x="952" y="471"/>
                    </a:cubicBezTo>
                    <a:cubicBezTo>
                      <a:pt x="940" y="217"/>
                      <a:pt x="749" y="1"/>
                      <a:pt x="481" y="1"/>
                    </a:cubicBez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0" name="Google Shape;1734;p43"/>
              <p:cNvSpPr/>
              <p:nvPr/>
            </p:nvSpPr>
            <p:spPr>
              <a:xfrm>
                <a:off x="2847800" y="1273100"/>
                <a:ext cx="50" cy="100"/>
              </a:xfrm>
              <a:custGeom>
                <a:avLst/>
                <a:gdLst/>
                <a:ahLst/>
                <a:cxnLst/>
                <a:rect l="l" t="t" r="r" b="b"/>
                <a:pathLst>
                  <a:path w="2" h="4" extrusionOk="0">
                    <a:moveTo>
                      <a:pt x="2" y="3"/>
                    </a:moveTo>
                    <a:cubicBezTo>
                      <a:pt x="2" y="2"/>
                      <a:pt x="0" y="1"/>
                      <a:pt x="0" y="1"/>
                    </a:cubicBezTo>
                    <a:cubicBezTo>
                      <a:pt x="0" y="1"/>
                      <a:pt x="2" y="2"/>
                      <a:pt x="2" y="3"/>
                    </a:cubicBezTo>
                    <a:close/>
                  </a:path>
                </a:pathLst>
              </a:custGeom>
              <a:solidFill>
                <a:srgbClr val="094A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1" name="Google Shape;1735;p43"/>
              <p:cNvSpPr/>
              <p:nvPr/>
            </p:nvSpPr>
            <p:spPr>
              <a:xfrm>
                <a:off x="2941700" y="347800"/>
                <a:ext cx="112150" cy="1058600"/>
              </a:xfrm>
              <a:custGeom>
                <a:avLst/>
                <a:gdLst/>
                <a:ahLst/>
                <a:cxnLst/>
                <a:rect l="l" t="t" r="r" b="b"/>
                <a:pathLst>
                  <a:path w="4486" h="42344" extrusionOk="0">
                    <a:moveTo>
                      <a:pt x="3990" y="0"/>
                    </a:moveTo>
                    <a:cubicBezTo>
                      <a:pt x="3867" y="1"/>
                      <a:pt x="3748" y="51"/>
                      <a:pt x="3659" y="136"/>
                    </a:cubicBezTo>
                    <a:lnTo>
                      <a:pt x="3661" y="136"/>
                    </a:lnTo>
                    <a:cubicBezTo>
                      <a:pt x="3564" y="232"/>
                      <a:pt x="3535" y="341"/>
                      <a:pt x="3521" y="469"/>
                    </a:cubicBezTo>
                    <a:cubicBezTo>
                      <a:pt x="2404" y="12734"/>
                      <a:pt x="569" y="24940"/>
                      <a:pt x="77" y="37256"/>
                    </a:cubicBezTo>
                    <a:cubicBezTo>
                      <a:pt x="45" y="38061"/>
                      <a:pt x="20" y="38865"/>
                      <a:pt x="0" y="39672"/>
                    </a:cubicBezTo>
                    <a:cubicBezTo>
                      <a:pt x="66" y="39842"/>
                      <a:pt x="128" y="40013"/>
                      <a:pt x="183" y="40185"/>
                    </a:cubicBezTo>
                    <a:cubicBezTo>
                      <a:pt x="239" y="40350"/>
                      <a:pt x="292" y="40516"/>
                      <a:pt x="343" y="40683"/>
                    </a:cubicBezTo>
                    <a:cubicBezTo>
                      <a:pt x="531" y="41234"/>
                      <a:pt x="719" y="41787"/>
                      <a:pt x="898" y="42344"/>
                    </a:cubicBezTo>
                    <a:cubicBezTo>
                      <a:pt x="977" y="30539"/>
                      <a:pt x="2544" y="18809"/>
                      <a:pt x="3798" y="7088"/>
                    </a:cubicBezTo>
                    <a:cubicBezTo>
                      <a:pt x="4037" y="4881"/>
                      <a:pt x="4262" y="2676"/>
                      <a:pt x="4461" y="469"/>
                    </a:cubicBezTo>
                    <a:cubicBezTo>
                      <a:pt x="4485" y="213"/>
                      <a:pt x="4228" y="0"/>
                      <a:pt x="3990" y="0"/>
                    </a:cubicBez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2" name="Google Shape;1736;p43"/>
              <p:cNvSpPr/>
              <p:nvPr/>
            </p:nvSpPr>
            <p:spPr>
              <a:xfrm>
                <a:off x="2713150" y="1162600"/>
                <a:ext cx="326425" cy="532225"/>
              </a:xfrm>
              <a:custGeom>
                <a:avLst/>
                <a:gdLst/>
                <a:ahLst/>
                <a:cxnLst/>
                <a:rect l="l" t="t" r="r" b="b"/>
                <a:pathLst>
                  <a:path w="13057" h="21289" extrusionOk="0">
                    <a:moveTo>
                      <a:pt x="5622" y="1202"/>
                    </a:moveTo>
                    <a:cubicBezTo>
                      <a:pt x="5634" y="1206"/>
                      <a:pt x="5644" y="1213"/>
                      <a:pt x="5654" y="1219"/>
                    </a:cubicBezTo>
                    <a:cubicBezTo>
                      <a:pt x="5643" y="1214"/>
                      <a:pt x="5632" y="1207"/>
                      <a:pt x="5622" y="1202"/>
                    </a:cubicBezTo>
                    <a:close/>
                    <a:moveTo>
                      <a:pt x="6000" y="1491"/>
                    </a:moveTo>
                    <a:lnTo>
                      <a:pt x="6040" y="1530"/>
                    </a:lnTo>
                    <a:cubicBezTo>
                      <a:pt x="6024" y="1519"/>
                      <a:pt x="6011" y="1505"/>
                      <a:pt x="6000" y="1491"/>
                    </a:cubicBezTo>
                    <a:close/>
                    <a:moveTo>
                      <a:pt x="4501" y="1"/>
                    </a:moveTo>
                    <a:cubicBezTo>
                      <a:pt x="4122" y="2"/>
                      <a:pt x="3746" y="71"/>
                      <a:pt x="3390" y="203"/>
                    </a:cubicBezTo>
                    <a:lnTo>
                      <a:pt x="3390" y="202"/>
                    </a:lnTo>
                    <a:cubicBezTo>
                      <a:pt x="2934" y="372"/>
                      <a:pt x="2558" y="673"/>
                      <a:pt x="2219" y="1011"/>
                    </a:cubicBezTo>
                    <a:cubicBezTo>
                      <a:pt x="1863" y="1373"/>
                      <a:pt x="1594" y="1818"/>
                      <a:pt x="1367" y="2266"/>
                    </a:cubicBezTo>
                    <a:cubicBezTo>
                      <a:pt x="1105" y="2776"/>
                      <a:pt x="924" y="3324"/>
                      <a:pt x="765" y="3874"/>
                    </a:cubicBezTo>
                    <a:cubicBezTo>
                      <a:pt x="394" y="5202"/>
                      <a:pt x="215" y="6572"/>
                      <a:pt x="116" y="7945"/>
                    </a:cubicBezTo>
                    <a:cubicBezTo>
                      <a:pt x="6" y="9446"/>
                      <a:pt x="1" y="10952"/>
                      <a:pt x="49" y="12455"/>
                    </a:cubicBezTo>
                    <a:cubicBezTo>
                      <a:pt x="93" y="13828"/>
                      <a:pt x="193" y="15198"/>
                      <a:pt x="333" y="16562"/>
                    </a:cubicBezTo>
                    <a:cubicBezTo>
                      <a:pt x="435" y="17543"/>
                      <a:pt x="560" y="18527"/>
                      <a:pt x="739" y="19497"/>
                    </a:cubicBezTo>
                    <a:cubicBezTo>
                      <a:pt x="794" y="19786"/>
                      <a:pt x="857" y="20080"/>
                      <a:pt x="944" y="20363"/>
                    </a:cubicBezTo>
                    <a:cubicBezTo>
                      <a:pt x="1045" y="20678"/>
                      <a:pt x="1159" y="20984"/>
                      <a:pt x="1283" y="21288"/>
                    </a:cubicBezTo>
                    <a:lnTo>
                      <a:pt x="1334" y="21215"/>
                    </a:lnTo>
                    <a:cubicBezTo>
                      <a:pt x="1342" y="21207"/>
                      <a:pt x="1348" y="21198"/>
                      <a:pt x="1354" y="21189"/>
                    </a:cubicBezTo>
                    <a:cubicBezTo>
                      <a:pt x="1382" y="21142"/>
                      <a:pt x="1411" y="21095"/>
                      <a:pt x="1444" y="21046"/>
                    </a:cubicBezTo>
                    <a:cubicBezTo>
                      <a:pt x="1594" y="20789"/>
                      <a:pt x="1746" y="20535"/>
                      <a:pt x="1904" y="20282"/>
                    </a:cubicBezTo>
                    <a:cubicBezTo>
                      <a:pt x="1859" y="20161"/>
                      <a:pt x="1823" y="20041"/>
                      <a:pt x="1786" y="19920"/>
                    </a:cubicBezTo>
                    <a:cubicBezTo>
                      <a:pt x="1679" y="19489"/>
                      <a:pt x="1610" y="19049"/>
                      <a:pt x="1544" y="18616"/>
                    </a:cubicBezTo>
                    <a:cubicBezTo>
                      <a:pt x="1427" y="17871"/>
                      <a:pt x="1338" y="17122"/>
                      <a:pt x="1257" y="16373"/>
                    </a:cubicBezTo>
                    <a:cubicBezTo>
                      <a:pt x="1050" y="14407"/>
                      <a:pt x="950" y="12432"/>
                      <a:pt x="956" y="10455"/>
                    </a:cubicBezTo>
                    <a:lnTo>
                      <a:pt x="956" y="10455"/>
                    </a:lnTo>
                    <a:lnTo>
                      <a:pt x="956" y="10580"/>
                    </a:lnTo>
                    <a:cubicBezTo>
                      <a:pt x="964" y="9452"/>
                      <a:pt x="1007" y="8331"/>
                      <a:pt x="1122" y="7210"/>
                    </a:cubicBezTo>
                    <a:cubicBezTo>
                      <a:pt x="1220" y="6183"/>
                      <a:pt x="1386" y="5159"/>
                      <a:pt x="1653" y="4159"/>
                    </a:cubicBezTo>
                    <a:cubicBezTo>
                      <a:pt x="1837" y="3521"/>
                      <a:pt x="2073" y="2894"/>
                      <a:pt x="2402" y="2317"/>
                    </a:cubicBezTo>
                    <a:cubicBezTo>
                      <a:pt x="2554" y="2070"/>
                      <a:pt x="2728" y="1839"/>
                      <a:pt x="2921" y="1623"/>
                    </a:cubicBezTo>
                    <a:cubicBezTo>
                      <a:pt x="2925" y="1619"/>
                      <a:pt x="2930" y="1614"/>
                      <a:pt x="2934" y="1610"/>
                    </a:cubicBezTo>
                    <a:lnTo>
                      <a:pt x="2937" y="1607"/>
                    </a:lnTo>
                    <a:cubicBezTo>
                      <a:pt x="2937" y="1607"/>
                      <a:pt x="2938" y="1606"/>
                      <a:pt x="2938" y="1605"/>
                    </a:cubicBezTo>
                    <a:lnTo>
                      <a:pt x="2946" y="1598"/>
                    </a:lnTo>
                    <a:cubicBezTo>
                      <a:pt x="3100" y="1458"/>
                      <a:pt x="3258" y="1326"/>
                      <a:pt x="3437" y="1215"/>
                    </a:cubicBezTo>
                    <a:cubicBezTo>
                      <a:pt x="3590" y="1132"/>
                      <a:pt x="3751" y="1062"/>
                      <a:pt x="3918" y="1010"/>
                    </a:cubicBezTo>
                    <a:cubicBezTo>
                      <a:pt x="4112" y="967"/>
                      <a:pt x="4308" y="943"/>
                      <a:pt x="4505" y="937"/>
                    </a:cubicBezTo>
                    <a:cubicBezTo>
                      <a:pt x="4767" y="946"/>
                      <a:pt x="5024" y="985"/>
                      <a:pt x="5277" y="1054"/>
                    </a:cubicBezTo>
                    <a:cubicBezTo>
                      <a:pt x="5380" y="1088"/>
                      <a:pt x="5481" y="1128"/>
                      <a:pt x="5579" y="1175"/>
                    </a:cubicBezTo>
                    <a:cubicBezTo>
                      <a:pt x="5747" y="1285"/>
                      <a:pt x="5907" y="1409"/>
                      <a:pt x="6056" y="1546"/>
                    </a:cubicBezTo>
                    <a:cubicBezTo>
                      <a:pt x="6345" y="1854"/>
                      <a:pt x="6588" y="2200"/>
                      <a:pt x="6800" y="2563"/>
                    </a:cubicBezTo>
                    <a:cubicBezTo>
                      <a:pt x="7321" y="3495"/>
                      <a:pt x="7692" y="4504"/>
                      <a:pt x="8034" y="5520"/>
                    </a:cubicBezTo>
                    <a:cubicBezTo>
                      <a:pt x="8324" y="6399"/>
                      <a:pt x="8566" y="7294"/>
                      <a:pt x="8866" y="8172"/>
                    </a:cubicBezTo>
                    <a:cubicBezTo>
                      <a:pt x="8886" y="8227"/>
                      <a:pt x="8916" y="8277"/>
                      <a:pt x="8958" y="8319"/>
                    </a:cubicBezTo>
                    <a:cubicBezTo>
                      <a:pt x="9347" y="9707"/>
                      <a:pt x="9906" y="11042"/>
                      <a:pt x="10448" y="12378"/>
                    </a:cubicBezTo>
                    <a:cubicBezTo>
                      <a:pt x="10966" y="13651"/>
                      <a:pt x="11481" y="14927"/>
                      <a:pt x="11912" y="16233"/>
                    </a:cubicBezTo>
                    <a:cubicBezTo>
                      <a:pt x="12302" y="16387"/>
                      <a:pt x="12684" y="16560"/>
                      <a:pt x="13056" y="16752"/>
                    </a:cubicBezTo>
                    <a:cubicBezTo>
                      <a:pt x="12788" y="15842"/>
                      <a:pt x="12471" y="14948"/>
                      <a:pt x="12131" y="14060"/>
                    </a:cubicBezTo>
                    <a:cubicBezTo>
                      <a:pt x="11719" y="12988"/>
                      <a:pt x="11276" y="11927"/>
                      <a:pt x="10853" y="10859"/>
                    </a:cubicBezTo>
                    <a:cubicBezTo>
                      <a:pt x="10472" y="9909"/>
                      <a:pt x="10104" y="8950"/>
                      <a:pt x="9829" y="7967"/>
                    </a:cubicBezTo>
                    <a:cubicBezTo>
                      <a:pt x="9800" y="7857"/>
                      <a:pt x="9775" y="7750"/>
                      <a:pt x="9749" y="7640"/>
                    </a:cubicBezTo>
                    <a:cubicBezTo>
                      <a:pt x="9719" y="7519"/>
                      <a:pt x="9674" y="7417"/>
                      <a:pt x="9580" y="7336"/>
                    </a:cubicBezTo>
                    <a:cubicBezTo>
                      <a:pt x="9388" y="6755"/>
                      <a:pt x="9223" y="6165"/>
                      <a:pt x="9039" y="5585"/>
                    </a:cubicBezTo>
                    <a:cubicBezTo>
                      <a:pt x="8750" y="4674"/>
                      <a:pt x="8430" y="3768"/>
                      <a:pt x="8026" y="2902"/>
                    </a:cubicBezTo>
                    <a:cubicBezTo>
                      <a:pt x="7840" y="2504"/>
                      <a:pt x="7631" y="2120"/>
                      <a:pt x="7398" y="1749"/>
                    </a:cubicBezTo>
                    <a:cubicBezTo>
                      <a:pt x="7171" y="1393"/>
                      <a:pt x="6900" y="1065"/>
                      <a:pt x="6594" y="773"/>
                    </a:cubicBezTo>
                    <a:cubicBezTo>
                      <a:pt x="6346" y="535"/>
                      <a:pt x="6054" y="347"/>
                      <a:pt x="5736" y="218"/>
                    </a:cubicBezTo>
                    <a:cubicBezTo>
                      <a:pt x="5461" y="112"/>
                      <a:pt x="5152" y="57"/>
                      <a:pt x="4858" y="23"/>
                    </a:cubicBezTo>
                    <a:cubicBezTo>
                      <a:pt x="4739" y="9"/>
                      <a:pt x="4620" y="1"/>
                      <a:pt x="4501" y="1"/>
                    </a:cubicBez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3" name="Google Shape;1737;p43"/>
              <p:cNvSpPr/>
              <p:nvPr/>
            </p:nvSpPr>
            <p:spPr>
              <a:xfrm>
                <a:off x="2786425" y="1202750"/>
                <a:ext cx="175" cy="275"/>
              </a:xfrm>
              <a:custGeom>
                <a:avLst/>
                <a:gdLst/>
                <a:ahLst/>
                <a:cxnLst/>
                <a:rect l="l" t="t" r="r" b="b"/>
                <a:pathLst>
                  <a:path w="7" h="11" extrusionOk="0">
                    <a:moveTo>
                      <a:pt x="7" y="0"/>
                    </a:moveTo>
                    <a:lnTo>
                      <a:pt x="7" y="0"/>
                    </a:lnTo>
                    <a:cubicBezTo>
                      <a:pt x="6" y="0"/>
                      <a:pt x="4" y="1"/>
                      <a:pt x="4" y="3"/>
                    </a:cubicBezTo>
                    <a:lnTo>
                      <a:pt x="6" y="3"/>
                    </a:lnTo>
                    <a:lnTo>
                      <a:pt x="3" y="4"/>
                    </a:lnTo>
                    <a:cubicBezTo>
                      <a:pt x="2" y="7"/>
                      <a:pt x="2" y="8"/>
                      <a:pt x="0" y="11"/>
                    </a:cubicBezTo>
                    <a:cubicBezTo>
                      <a:pt x="3" y="7"/>
                      <a:pt x="7" y="3"/>
                      <a:pt x="7"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4" name="Google Shape;1738;p43"/>
              <p:cNvSpPr/>
              <p:nvPr/>
            </p:nvSpPr>
            <p:spPr>
              <a:xfrm>
                <a:off x="2786100" y="1203000"/>
                <a:ext cx="325" cy="350"/>
              </a:xfrm>
              <a:custGeom>
                <a:avLst/>
                <a:gdLst/>
                <a:ahLst/>
                <a:cxnLst/>
                <a:rect l="l" t="t" r="r" b="b"/>
                <a:pathLst>
                  <a:path w="13" h="14" extrusionOk="0">
                    <a:moveTo>
                      <a:pt x="12" y="1"/>
                    </a:moveTo>
                    <a:cubicBezTo>
                      <a:pt x="10" y="3"/>
                      <a:pt x="8" y="5"/>
                      <a:pt x="6" y="8"/>
                    </a:cubicBezTo>
                    <a:lnTo>
                      <a:pt x="6" y="8"/>
                    </a:lnTo>
                    <a:cubicBezTo>
                      <a:pt x="8" y="5"/>
                      <a:pt x="10" y="3"/>
                      <a:pt x="12" y="1"/>
                    </a:cubicBezTo>
                    <a:close/>
                    <a:moveTo>
                      <a:pt x="6" y="8"/>
                    </a:moveTo>
                    <a:lnTo>
                      <a:pt x="6" y="8"/>
                    </a:lnTo>
                    <a:cubicBezTo>
                      <a:pt x="4" y="10"/>
                      <a:pt x="2" y="12"/>
                      <a:pt x="0" y="14"/>
                    </a:cubicBezTo>
                    <a:cubicBezTo>
                      <a:pt x="2" y="12"/>
                      <a:pt x="3" y="11"/>
                      <a:pt x="4" y="10"/>
                    </a:cubicBezTo>
                    <a:cubicBezTo>
                      <a:pt x="5" y="9"/>
                      <a:pt x="5" y="8"/>
                      <a:pt x="6" y="8"/>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5" name="Google Shape;1739;p43"/>
              <p:cNvSpPr/>
              <p:nvPr/>
            </p:nvSpPr>
            <p:spPr>
              <a:xfrm>
                <a:off x="2803800" y="1478550"/>
                <a:ext cx="169250" cy="63625"/>
              </a:xfrm>
              <a:custGeom>
                <a:avLst/>
                <a:gdLst/>
                <a:ahLst/>
                <a:cxnLst/>
                <a:rect l="l" t="t" r="r" b="b"/>
                <a:pathLst>
                  <a:path w="6770" h="2545" extrusionOk="0">
                    <a:moveTo>
                      <a:pt x="1406" y="1922"/>
                    </a:moveTo>
                    <a:cubicBezTo>
                      <a:pt x="1394" y="1931"/>
                      <a:pt x="1384" y="1940"/>
                      <a:pt x="1371" y="1949"/>
                    </a:cubicBezTo>
                    <a:cubicBezTo>
                      <a:pt x="1383" y="1940"/>
                      <a:pt x="1394" y="1931"/>
                      <a:pt x="1406" y="1922"/>
                    </a:cubicBezTo>
                    <a:close/>
                    <a:moveTo>
                      <a:pt x="4342" y="0"/>
                    </a:moveTo>
                    <a:cubicBezTo>
                      <a:pt x="3936" y="0"/>
                      <a:pt x="3529" y="50"/>
                      <a:pt x="3132" y="131"/>
                    </a:cubicBezTo>
                    <a:lnTo>
                      <a:pt x="3132" y="130"/>
                    </a:lnTo>
                    <a:cubicBezTo>
                      <a:pt x="2584" y="235"/>
                      <a:pt x="2056" y="454"/>
                      <a:pt x="1564" y="710"/>
                    </a:cubicBezTo>
                    <a:cubicBezTo>
                      <a:pt x="1057" y="978"/>
                      <a:pt x="596" y="1345"/>
                      <a:pt x="184" y="1745"/>
                    </a:cubicBezTo>
                    <a:cubicBezTo>
                      <a:pt x="1" y="1920"/>
                      <a:pt x="4" y="2229"/>
                      <a:pt x="184" y="2409"/>
                    </a:cubicBezTo>
                    <a:cubicBezTo>
                      <a:pt x="275" y="2500"/>
                      <a:pt x="394" y="2544"/>
                      <a:pt x="513" y="2544"/>
                    </a:cubicBezTo>
                    <a:cubicBezTo>
                      <a:pt x="634" y="2544"/>
                      <a:pt x="756" y="2498"/>
                      <a:pt x="848" y="2409"/>
                    </a:cubicBezTo>
                    <a:cubicBezTo>
                      <a:pt x="1014" y="2251"/>
                      <a:pt x="1180" y="2102"/>
                      <a:pt x="1357" y="1961"/>
                    </a:cubicBezTo>
                    <a:cubicBezTo>
                      <a:pt x="2051" y="1422"/>
                      <a:pt x="2876" y="1081"/>
                      <a:pt x="3748" y="974"/>
                    </a:cubicBezTo>
                    <a:cubicBezTo>
                      <a:pt x="3939" y="955"/>
                      <a:pt x="4132" y="946"/>
                      <a:pt x="4324" y="946"/>
                    </a:cubicBezTo>
                    <a:cubicBezTo>
                      <a:pt x="4561" y="946"/>
                      <a:pt x="4799" y="960"/>
                      <a:pt x="5035" y="988"/>
                    </a:cubicBezTo>
                    <a:cubicBezTo>
                      <a:pt x="5404" y="1050"/>
                      <a:pt x="5767" y="1143"/>
                      <a:pt x="6120" y="1268"/>
                    </a:cubicBezTo>
                    <a:cubicBezTo>
                      <a:pt x="6162" y="1283"/>
                      <a:pt x="6205" y="1290"/>
                      <a:pt x="6248" y="1290"/>
                    </a:cubicBezTo>
                    <a:cubicBezTo>
                      <a:pt x="6450" y="1290"/>
                      <a:pt x="6644" y="1136"/>
                      <a:pt x="6699" y="941"/>
                    </a:cubicBezTo>
                    <a:cubicBezTo>
                      <a:pt x="6770" y="681"/>
                      <a:pt x="6612" y="446"/>
                      <a:pt x="6369" y="361"/>
                    </a:cubicBezTo>
                    <a:cubicBezTo>
                      <a:pt x="5863" y="184"/>
                      <a:pt x="5345" y="79"/>
                      <a:pt x="4809" y="24"/>
                    </a:cubicBezTo>
                    <a:cubicBezTo>
                      <a:pt x="4653" y="8"/>
                      <a:pt x="4498" y="0"/>
                      <a:pt x="4342" y="0"/>
                    </a:cubicBez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6" name="Google Shape;1740;p43"/>
              <p:cNvSpPr/>
              <p:nvPr/>
            </p:nvSpPr>
            <p:spPr>
              <a:xfrm>
                <a:off x="5742725" y="4965175"/>
                <a:ext cx="110200" cy="195950"/>
              </a:xfrm>
              <a:custGeom>
                <a:avLst/>
                <a:gdLst/>
                <a:ahLst/>
                <a:cxnLst/>
                <a:rect l="l" t="t" r="r" b="b"/>
                <a:pathLst>
                  <a:path w="4408" h="7838" extrusionOk="0">
                    <a:moveTo>
                      <a:pt x="2428" y="0"/>
                    </a:moveTo>
                    <a:cubicBezTo>
                      <a:pt x="2339" y="37"/>
                      <a:pt x="2252" y="72"/>
                      <a:pt x="2161" y="106"/>
                    </a:cubicBezTo>
                    <a:lnTo>
                      <a:pt x="2160" y="106"/>
                    </a:lnTo>
                    <a:cubicBezTo>
                      <a:pt x="1910" y="198"/>
                      <a:pt x="1654" y="270"/>
                      <a:pt x="1394" y="322"/>
                    </a:cubicBezTo>
                    <a:cubicBezTo>
                      <a:pt x="1320" y="628"/>
                      <a:pt x="1229" y="928"/>
                      <a:pt x="1133" y="1229"/>
                    </a:cubicBezTo>
                    <a:cubicBezTo>
                      <a:pt x="920" y="1898"/>
                      <a:pt x="670" y="2555"/>
                      <a:pt x="454" y="3223"/>
                    </a:cubicBezTo>
                    <a:cubicBezTo>
                      <a:pt x="255" y="3829"/>
                      <a:pt x="83" y="4450"/>
                      <a:pt x="27" y="5088"/>
                    </a:cubicBezTo>
                    <a:cubicBezTo>
                      <a:pt x="1" y="5369"/>
                      <a:pt x="4" y="5652"/>
                      <a:pt x="38" y="5933"/>
                    </a:cubicBezTo>
                    <a:cubicBezTo>
                      <a:pt x="87" y="6272"/>
                      <a:pt x="195" y="6601"/>
                      <a:pt x="361" y="6901"/>
                    </a:cubicBezTo>
                    <a:cubicBezTo>
                      <a:pt x="495" y="7140"/>
                      <a:pt x="655" y="7360"/>
                      <a:pt x="872" y="7533"/>
                    </a:cubicBezTo>
                    <a:cubicBezTo>
                      <a:pt x="1055" y="7684"/>
                      <a:pt x="1280" y="7778"/>
                      <a:pt x="1514" y="7819"/>
                    </a:cubicBezTo>
                    <a:cubicBezTo>
                      <a:pt x="1588" y="7831"/>
                      <a:pt x="1661" y="7837"/>
                      <a:pt x="1734" y="7837"/>
                    </a:cubicBezTo>
                    <a:cubicBezTo>
                      <a:pt x="2175" y="7837"/>
                      <a:pt x="2598" y="7624"/>
                      <a:pt x="2939" y="7352"/>
                    </a:cubicBezTo>
                    <a:cubicBezTo>
                      <a:pt x="3380" y="7007"/>
                      <a:pt x="3717" y="6544"/>
                      <a:pt x="3979" y="6053"/>
                    </a:cubicBezTo>
                    <a:cubicBezTo>
                      <a:pt x="4253" y="5539"/>
                      <a:pt x="4407" y="4952"/>
                      <a:pt x="4393" y="4369"/>
                    </a:cubicBezTo>
                    <a:cubicBezTo>
                      <a:pt x="4389" y="4122"/>
                      <a:pt x="4161" y="3923"/>
                      <a:pt x="3920" y="3923"/>
                    </a:cubicBezTo>
                    <a:cubicBezTo>
                      <a:pt x="3914" y="3923"/>
                      <a:pt x="3908" y="3923"/>
                      <a:pt x="3901" y="3923"/>
                    </a:cubicBezTo>
                    <a:cubicBezTo>
                      <a:pt x="3640" y="3939"/>
                      <a:pt x="3449" y="4163"/>
                      <a:pt x="3457" y="4420"/>
                    </a:cubicBezTo>
                    <a:cubicBezTo>
                      <a:pt x="3457" y="4489"/>
                      <a:pt x="3457" y="4559"/>
                      <a:pt x="3453" y="4629"/>
                    </a:cubicBezTo>
                    <a:cubicBezTo>
                      <a:pt x="3427" y="4828"/>
                      <a:pt x="3382" y="5025"/>
                      <a:pt x="3320" y="5216"/>
                    </a:cubicBezTo>
                    <a:cubicBezTo>
                      <a:pt x="3211" y="5504"/>
                      <a:pt x="3070" y="5778"/>
                      <a:pt x="2899" y="6035"/>
                    </a:cubicBezTo>
                    <a:cubicBezTo>
                      <a:pt x="2756" y="6228"/>
                      <a:pt x="2595" y="6407"/>
                      <a:pt x="2420" y="6571"/>
                    </a:cubicBezTo>
                    <a:cubicBezTo>
                      <a:pt x="2317" y="6653"/>
                      <a:pt x="2208" y="6727"/>
                      <a:pt x="2095" y="6795"/>
                    </a:cubicBezTo>
                    <a:cubicBezTo>
                      <a:pt x="2010" y="6835"/>
                      <a:pt x="1921" y="6865"/>
                      <a:pt x="1829" y="6887"/>
                    </a:cubicBezTo>
                    <a:cubicBezTo>
                      <a:pt x="1788" y="6893"/>
                      <a:pt x="1744" y="6897"/>
                      <a:pt x="1703" y="6897"/>
                    </a:cubicBezTo>
                    <a:cubicBezTo>
                      <a:pt x="1658" y="6891"/>
                      <a:pt x="1615" y="6882"/>
                      <a:pt x="1573" y="6869"/>
                    </a:cubicBezTo>
                    <a:cubicBezTo>
                      <a:pt x="1540" y="6850"/>
                      <a:pt x="1504" y="6832"/>
                      <a:pt x="1471" y="6814"/>
                    </a:cubicBezTo>
                    <a:cubicBezTo>
                      <a:pt x="1423" y="6769"/>
                      <a:pt x="1378" y="6729"/>
                      <a:pt x="1334" y="6684"/>
                    </a:cubicBezTo>
                    <a:cubicBezTo>
                      <a:pt x="1274" y="6601"/>
                      <a:pt x="1219" y="6513"/>
                      <a:pt x="1169" y="6423"/>
                    </a:cubicBezTo>
                    <a:cubicBezTo>
                      <a:pt x="1092" y="6261"/>
                      <a:pt x="1031" y="6091"/>
                      <a:pt x="986" y="5917"/>
                    </a:cubicBezTo>
                    <a:cubicBezTo>
                      <a:pt x="947" y="5679"/>
                      <a:pt x="937" y="5437"/>
                      <a:pt x="954" y="5198"/>
                    </a:cubicBezTo>
                    <a:cubicBezTo>
                      <a:pt x="1067" y="4112"/>
                      <a:pt x="1489" y="3076"/>
                      <a:pt x="1841" y="2055"/>
                    </a:cubicBezTo>
                    <a:cubicBezTo>
                      <a:pt x="2071" y="1392"/>
                      <a:pt x="2309" y="704"/>
                      <a:pt x="2428" y="0"/>
                    </a:cubicBezTo>
                    <a:close/>
                  </a:path>
                </a:pathLst>
              </a:custGeom>
              <a:solidFill>
                <a:srgbClr val="F7D6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7" name="Google Shape;1741;p43"/>
              <p:cNvSpPr/>
              <p:nvPr/>
            </p:nvSpPr>
            <p:spPr>
              <a:xfrm>
                <a:off x="5828000" y="5069025"/>
                <a:ext cx="137825" cy="224000"/>
              </a:xfrm>
              <a:custGeom>
                <a:avLst/>
                <a:gdLst/>
                <a:ahLst/>
                <a:cxnLst/>
                <a:rect l="l" t="t" r="r" b="b"/>
                <a:pathLst>
                  <a:path w="5513" h="8960" extrusionOk="0">
                    <a:moveTo>
                      <a:pt x="4428" y="7817"/>
                    </a:moveTo>
                    <a:lnTo>
                      <a:pt x="4428" y="7817"/>
                    </a:lnTo>
                    <a:cubicBezTo>
                      <a:pt x="4423" y="7832"/>
                      <a:pt x="4417" y="7849"/>
                      <a:pt x="4411" y="7865"/>
                    </a:cubicBezTo>
                    <a:cubicBezTo>
                      <a:pt x="4416" y="7849"/>
                      <a:pt x="4421" y="7832"/>
                      <a:pt x="4428" y="7817"/>
                    </a:cubicBezTo>
                    <a:close/>
                    <a:moveTo>
                      <a:pt x="537" y="1"/>
                    </a:moveTo>
                    <a:cubicBezTo>
                      <a:pt x="488" y="1"/>
                      <a:pt x="439" y="9"/>
                      <a:pt x="392" y="24"/>
                    </a:cubicBezTo>
                    <a:cubicBezTo>
                      <a:pt x="157" y="103"/>
                      <a:pt x="0" y="377"/>
                      <a:pt x="94" y="619"/>
                    </a:cubicBezTo>
                    <a:cubicBezTo>
                      <a:pt x="384" y="1376"/>
                      <a:pt x="557" y="2176"/>
                      <a:pt x="744" y="2962"/>
                    </a:cubicBezTo>
                    <a:cubicBezTo>
                      <a:pt x="965" y="3902"/>
                      <a:pt x="1188" y="4841"/>
                      <a:pt x="1490" y="5759"/>
                    </a:cubicBezTo>
                    <a:cubicBezTo>
                      <a:pt x="1632" y="6188"/>
                      <a:pt x="1802" y="6608"/>
                      <a:pt x="2000" y="7014"/>
                    </a:cubicBezTo>
                    <a:cubicBezTo>
                      <a:pt x="2175" y="7371"/>
                      <a:pt x="2374" y="7704"/>
                      <a:pt x="2626" y="8009"/>
                    </a:cubicBezTo>
                    <a:cubicBezTo>
                      <a:pt x="2747" y="8151"/>
                      <a:pt x="2876" y="8284"/>
                      <a:pt x="3017" y="8405"/>
                    </a:cubicBezTo>
                    <a:cubicBezTo>
                      <a:pt x="3152" y="8520"/>
                      <a:pt x="3311" y="8622"/>
                      <a:pt x="3460" y="8714"/>
                    </a:cubicBezTo>
                    <a:cubicBezTo>
                      <a:pt x="3713" y="8869"/>
                      <a:pt x="4003" y="8959"/>
                      <a:pt x="4297" y="8959"/>
                    </a:cubicBezTo>
                    <a:cubicBezTo>
                      <a:pt x="4303" y="8959"/>
                      <a:pt x="4309" y="8959"/>
                      <a:pt x="4315" y="8959"/>
                    </a:cubicBezTo>
                    <a:cubicBezTo>
                      <a:pt x="4430" y="8957"/>
                      <a:pt x="4544" y="8932"/>
                      <a:pt x="4650" y="8886"/>
                    </a:cubicBezTo>
                    <a:cubicBezTo>
                      <a:pt x="4785" y="8823"/>
                      <a:pt x="4878" y="8753"/>
                      <a:pt x="4991" y="8655"/>
                    </a:cubicBezTo>
                    <a:cubicBezTo>
                      <a:pt x="5076" y="8578"/>
                      <a:pt x="5139" y="8470"/>
                      <a:pt x="5202" y="8372"/>
                    </a:cubicBezTo>
                    <a:cubicBezTo>
                      <a:pt x="5267" y="8261"/>
                      <a:pt x="5304" y="8137"/>
                      <a:pt x="5348" y="8016"/>
                    </a:cubicBezTo>
                    <a:cubicBezTo>
                      <a:pt x="5441" y="7748"/>
                      <a:pt x="5463" y="7457"/>
                      <a:pt x="5484" y="7179"/>
                    </a:cubicBezTo>
                    <a:cubicBezTo>
                      <a:pt x="5513" y="6830"/>
                      <a:pt x="5498" y="6481"/>
                      <a:pt x="5478" y="6133"/>
                    </a:cubicBezTo>
                    <a:cubicBezTo>
                      <a:pt x="5429" y="5435"/>
                      <a:pt x="5312" y="4738"/>
                      <a:pt x="5165" y="4056"/>
                    </a:cubicBezTo>
                    <a:cubicBezTo>
                      <a:pt x="5047" y="3512"/>
                      <a:pt x="4912" y="2972"/>
                      <a:pt x="4672" y="2470"/>
                    </a:cubicBezTo>
                    <a:cubicBezTo>
                      <a:pt x="4619" y="2352"/>
                      <a:pt x="4562" y="2261"/>
                      <a:pt x="4441" y="2198"/>
                    </a:cubicBezTo>
                    <a:cubicBezTo>
                      <a:pt x="4374" y="2165"/>
                      <a:pt x="4301" y="2148"/>
                      <a:pt x="4228" y="2148"/>
                    </a:cubicBezTo>
                    <a:cubicBezTo>
                      <a:pt x="4177" y="2148"/>
                      <a:pt x="4127" y="2156"/>
                      <a:pt x="4077" y="2172"/>
                    </a:cubicBezTo>
                    <a:cubicBezTo>
                      <a:pt x="3962" y="2211"/>
                      <a:pt x="3866" y="2292"/>
                      <a:pt x="3810" y="2401"/>
                    </a:cubicBezTo>
                    <a:cubicBezTo>
                      <a:pt x="3760" y="2503"/>
                      <a:pt x="3728" y="2657"/>
                      <a:pt x="3781" y="2764"/>
                    </a:cubicBezTo>
                    <a:cubicBezTo>
                      <a:pt x="4075" y="3392"/>
                      <a:pt x="4225" y="4078"/>
                      <a:pt x="4353" y="4758"/>
                    </a:cubicBezTo>
                    <a:cubicBezTo>
                      <a:pt x="4351" y="4743"/>
                      <a:pt x="4348" y="4728"/>
                      <a:pt x="4346" y="4712"/>
                    </a:cubicBezTo>
                    <a:lnTo>
                      <a:pt x="4346" y="4712"/>
                    </a:lnTo>
                    <a:cubicBezTo>
                      <a:pt x="4494" y="5531"/>
                      <a:pt x="4600" y="6376"/>
                      <a:pt x="4547" y="7205"/>
                    </a:cubicBezTo>
                    <a:cubicBezTo>
                      <a:pt x="4547" y="7196"/>
                      <a:pt x="4547" y="7187"/>
                      <a:pt x="4547" y="7176"/>
                    </a:cubicBezTo>
                    <a:cubicBezTo>
                      <a:pt x="4527" y="7388"/>
                      <a:pt x="4496" y="7596"/>
                      <a:pt x="4433" y="7799"/>
                    </a:cubicBezTo>
                    <a:cubicBezTo>
                      <a:pt x="4410" y="7855"/>
                      <a:pt x="4382" y="7910"/>
                      <a:pt x="4351" y="7962"/>
                    </a:cubicBezTo>
                    <a:cubicBezTo>
                      <a:pt x="4340" y="7976"/>
                      <a:pt x="4328" y="7989"/>
                      <a:pt x="4315" y="8002"/>
                    </a:cubicBezTo>
                    <a:cubicBezTo>
                      <a:pt x="4309" y="8006"/>
                      <a:pt x="4302" y="8012"/>
                      <a:pt x="4296" y="8016"/>
                    </a:cubicBezTo>
                    <a:cubicBezTo>
                      <a:pt x="4292" y="8017"/>
                      <a:pt x="4289" y="8018"/>
                      <a:pt x="4285" y="8019"/>
                    </a:cubicBezTo>
                    <a:cubicBezTo>
                      <a:pt x="4270" y="8021"/>
                      <a:pt x="4253" y="8021"/>
                      <a:pt x="4237" y="8021"/>
                    </a:cubicBezTo>
                    <a:cubicBezTo>
                      <a:pt x="4202" y="8014"/>
                      <a:pt x="4166" y="8006"/>
                      <a:pt x="4130" y="7997"/>
                    </a:cubicBezTo>
                    <a:cubicBezTo>
                      <a:pt x="4008" y="7944"/>
                      <a:pt x="3892" y="7881"/>
                      <a:pt x="3781" y="7808"/>
                    </a:cubicBezTo>
                    <a:cubicBezTo>
                      <a:pt x="3634" y="7698"/>
                      <a:pt x="3497" y="7576"/>
                      <a:pt x="3372" y="7443"/>
                    </a:cubicBezTo>
                    <a:cubicBezTo>
                      <a:pt x="3158" y="7180"/>
                      <a:pt x="2985" y="6891"/>
                      <a:pt x="2829" y="6589"/>
                    </a:cubicBezTo>
                    <a:cubicBezTo>
                      <a:pt x="2348" y="5563"/>
                      <a:pt x="2067" y="4460"/>
                      <a:pt x="1802" y="3362"/>
                    </a:cubicBezTo>
                    <a:cubicBezTo>
                      <a:pt x="1666" y="2800"/>
                      <a:pt x="1536" y="2239"/>
                      <a:pt x="1398" y="1677"/>
                    </a:cubicBezTo>
                    <a:cubicBezTo>
                      <a:pt x="1280" y="1222"/>
                      <a:pt x="1156" y="763"/>
                      <a:pt x="986" y="322"/>
                    </a:cubicBezTo>
                    <a:cubicBezTo>
                      <a:pt x="909" y="130"/>
                      <a:pt x="734" y="1"/>
                      <a:pt x="537" y="1"/>
                    </a:cubicBezTo>
                    <a:close/>
                  </a:path>
                </a:pathLst>
              </a:custGeom>
              <a:solidFill>
                <a:srgbClr val="F7D6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8" name="Google Shape;1742;p43"/>
              <p:cNvSpPr/>
              <p:nvPr/>
            </p:nvSpPr>
            <p:spPr>
              <a:xfrm>
                <a:off x="5936525" y="5082600"/>
                <a:ext cx="91800" cy="219275"/>
              </a:xfrm>
              <a:custGeom>
                <a:avLst/>
                <a:gdLst/>
                <a:ahLst/>
                <a:cxnLst/>
                <a:rect l="l" t="t" r="r" b="b"/>
                <a:pathLst>
                  <a:path w="3672" h="8771" extrusionOk="0">
                    <a:moveTo>
                      <a:pt x="1397" y="7802"/>
                    </a:moveTo>
                    <a:lnTo>
                      <a:pt x="1427" y="7812"/>
                    </a:lnTo>
                    <a:cubicBezTo>
                      <a:pt x="1418" y="7810"/>
                      <a:pt x="1407" y="7806"/>
                      <a:pt x="1397" y="7803"/>
                    </a:cubicBezTo>
                    <a:lnTo>
                      <a:pt x="1397" y="7802"/>
                    </a:lnTo>
                    <a:close/>
                    <a:moveTo>
                      <a:pt x="1457" y="7832"/>
                    </a:moveTo>
                    <a:cubicBezTo>
                      <a:pt x="1467" y="7832"/>
                      <a:pt x="1476" y="7832"/>
                      <a:pt x="1487" y="7833"/>
                    </a:cubicBezTo>
                    <a:cubicBezTo>
                      <a:pt x="1476" y="7833"/>
                      <a:pt x="1467" y="7833"/>
                      <a:pt x="1457" y="7832"/>
                    </a:cubicBezTo>
                    <a:close/>
                    <a:moveTo>
                      <a:pt x="1811" y="0"/>
                    </a:moveTo>
                    <a:cubicBezTo>
                      <a:pt x="1720" y="0"/>
                      <a:pt x="1629" y="28"/>
                      <a:pt x="1552" y="79"/>
                    </a:cubicBezTo>
                    <a:lnTo>
                      <a:pt x="1552" y="77"/>
                    </a:lnTo>
                    <a:cubicBezTo>
                      <a:pt x="1452" y="145"/>
                      <a:pt x="1380" y="249"/>
                      <a:pt x="1351" y="366"/>
                    </a:cubicBezTo>
                    <a:cubicBezTo>
                      <a:pt x="1322" y="504"/>
                      <a:pt x="1363" y="609"/>
                      <a:pt x="1416" y="726"/>
                    </a:cubicBezTo>
                    <a:cubicBezTo>
                      <a:pt x="1427" y="748"/>
                      <a:pt x="1437" y="768"/>
                      <a:pt x="1449" y="788"/>
                    </a:cubicBezTo>
                    <a:cubicBezTo>
                      <a:pt x="1955" y="1847"/>
                      <a:pt x="2372" y="2945"/>
                      <a:pt x="2603" y="4100"/>
                    </a:cubicBezTo>
                    <a:cubicBezTo>
                      <a:pt x="2699" y="4663"/>
                      <a:pt x="2741" y="5223"/>
                      <a:pt x="2703" y="5794"/>
                    </a:cubicBezTo>
                    <a:cubicBezTo>
                      <a:pt x="2673" y="6105"/>
                      <a:pt x="2611" y="6412"/>
                      <a:pt x="2517" y="6710"/>
                    </a:cubicBezTo>
                    <a:cubicBezTo>
                      <a:pt x="2428" y="6939"/>
                      <a:pt x="2317" y="7157"/>
                      <a:pt x="2184" y="7364"/>
                    </a:cubicBezTo>
                    <a:cubicBezTo>
                      <a:pt x="2101" y="7473"/>
                      <a:pt x="2010" y="7574"/>
                      <a:pt x="1912" y="7669"/>
                    </a:cubicBezTo>
                    <a:cubicBezTo>
                      <a:pt x="1857" y="7712"/>
                      <a:pt x="1799" y="7750"/>
                      <a:pt x="1741" y="7785"/>
                    </a:cubicBezTo>
                    <a:cubicBezTo>
                      <a:pt x="1693" y="7803"/>
                      <a:pt x="1646" y="7819"/>
                      <a:pt x="1598" y="7832"/>
                    </a:cubicBezTo>
                    <a:cubicBezTo>
                      <a:pt x="1576" y="7833"/>
                      <a:pt x="1552" y="7835"/>
                      <a:pt x="1530" y="7835"/>
                    </a:cubicBezTo>
                    <a:cubicBezTo>
                      <a:pt x="1505" y="7831"/>
                      <a:pt x="1480" y="7825"/>
                      <a:pt x="1453" y="7819"/>
                    </a:cubicBezTo>
                    <a:cubicBezTo>
                      <a:pt x="1420" y="7805"/>
                      <a:pt x="1386" y="7788"/>
                      <a:pt x="1352" y="7769"/>
                    </a:cubicBezTo>
                    <a:cubicBezTo>
                      <a:pt x="1280" y="7716"/>
                      <a:pt x="1214" y="7657"/>
                      <a:pt x="1151" y="7594"/>
                    </a:cubicBezTo>
                    <a:cubicBezTo>
                      <a:pt x="1070" y="7496"/>
                      <a:pt x="999" y="7394"/>
                      <a:pt x="929" y="7288"/>
                    </a:cubicBezTo>
                    <a:cubicBezTo>
                      <a:pt x="838" y="7152"/>
                      <a:pt x="688" y="7078"/>
                      <a:pt x="536" y="7078"/>
                    </a:cubicBezTo>
                    <a:cubicBezTo>
                      <a:pt x="448" y="7078"/>
                      <a:pt x="359" y="7103"/>
                      <a:pt x="280" y="7155"/>
                    </a:cubicBezTo>
                    <a:cubicBezTo>
                      <a:pt x="63" y="7296"/>
                      <a:pt x="1" y="7584"/>
                      <a:pt x="139" y="7802"/>
                    </a:cubicBezTo>
                    <a:cubicBezTo>
                      <a:pt x="382" y="8169"/>
                      <a:pt x="667" y="8507"/>
                      <a:pt x="1079" y="8677"/>
                    </a:cubicBezTo>
                    <a:cubicBezTo>
                      <a:pt x="1232" y="8740"/>
                      <a:pt x="1392" y="8771"/>
                      <a:pt x="1551" y="8771"/>
                    </a:cubicBezTo>
                    <a:cubicBezTo>
                      <a:pt x="1773" y="8771"/>
                      <a:pt x="1994" y="8712"/>
                      <a:pt x="2194" y="8606"/>
                    </a:cubicBezTo>
                    <a:cubicBezTo>
                      <a:pt x="2352" y="8521"/>
                      <a:pt x="2482" y="8411"/>
                      <a:pt x="2618" y="8293"/>
                    </a:cubicBezTo>
                    <a:cubicBezTo>
                      <a:pt x="2794" y="8143"/>
                      <a:pt x="2918" y="7946"/>
                      <a:pt x="3048" y="7755"/>
                    </a:cubicBezTo>
                    <a:cubicBezTo>
                      <a:pt x="3300" y="7381"/>
                      <a:pt x="3450" y="6933"/>
                      <a:pt x="3550" y="6496"/>
                    </a:cubicBezTo>
                    <a:cubicBezTo>
                      <a:pt x="3656" y="6014"/>
                      <a:pt x="3671" y="5510"/>
                      <a:pt x="3653" y="5023"/>
                    </a:cubicBezTo>
                    <a:cubicBezTo>
                      <a:pt x="3635" y="4458"/>
                      <a:pt x="3525" y="3896"/>
                      <a:pt x="3399" y="3349"/>
                    </a:cubicBezTo>
                    <a:cubicBezTo>
                      <a:pt x="3142" y="2255"/>
                      <a:pt x="2699" y="1216"/>
                      <a:pt x="2207" y="213"/>
                    </a:cubicBezTo>
                    <a:cubicBezTo>
                      <a:pt x="2155" y="111"/>
                      <a:pt x="2019" y="34"/>
                      <a:pt x="1913" y="12"/>
                    </a:cubicBezTo>
                    <a:cubicBezTo>
                      <a:pt x="1879" y="4"/>
                      <a:pt x="1845" y="0"/>
                      <a:pt x="1811" y="0"/>
                    </a:cubicBezTo>
                    <a:close/>
                  </a:path>
                </a:pathLst>
              </a:custGeom>
              <a:solidFill>
                <a:srgbClr val="F7D6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9" name="Google Shape;1743;p43"/>
              <p:cNvSpPr/>
              <p:nvPr/>
            </p:nvSpPr>
            <p:spPr>
              <a:xfrm>
                <a:off x="5911100" y="4888500"/>
                <a:ext cx="148100" cy="356200"/>
              </a:xfrm>
              <a:custGeom>
                <a:avLst/>
                <a:gdLst/>
                <a:ahLst/>
                <a:cxnLst/>
                <a:rect l="l" t="t" r="r" b="b"/>
                <a:pathLst>
                  <a:path w="5924" h="14248" extrusionOk="0">
                    <a:moveTo>
                      <a:pt x="3755" y="5978"/>
                    </a:moveTo>
                    <a:cubicBezTo>
                      <a:pt x="3755" y="5978"/>
                      <a:pt x="3755" y="5978"/>
                      <a:pt x="3755" y="5978"/>
                    </a:cubicBezTo>
                    <a:cubicBezTo>
                      <a:pt x="3755" y="5978"/>
                      <a:pt x="3755" y="5978"/>
                      <a:pt x="3755" y="5978"/>
                    </a:cubicBezTo>
                    <a:close/>
                    <a:moveTo>
                      <a:pt x="737" y="0"/>
                    </a:moveTo>
                    <a:cubicBezTo>
                      <a:pt x="494" y="200"/>
                      <a:pt x="249" y="397"/>
                      <a:pt x="1" y="589"/>
                    </a:cubicBezTo>
                    <a:lnTo>
                      <a:pt x="1" y="589"/>
                    </a:lnTo>
                    <a:cubicBezTo>
                      <a:pt x="1" y="589"/>
                      <a:pt x="1" y="589"/>
                      <a:pt x="1" y="589"/>
                    </a:cubicBezTo>
                    <a:lnTo>
                      <a:pt x="1" y="590"/>
                    </a:lnTo>
                    <a:cubicBezTo>
                      <a:pt x="1" y="590"/>
                      <a:pt x="1" y="590"/>
                      <a:pt x="1" y="589"/>
                    </a:cubicBezTo>
                    <a:lnTo>
                      <a:pt x="1" y="589"/>
                    </a:lnTo>
                    <a:cubicBezTo>
                      <a:pt x="208" y="805"/>
                      <a:pt x="410" y="1026"/>
                      <a:pt x="606" y="1250"/>
                    </a:cubicBezTo>
                    <a:cubicBezTo>
                      <a:pt x="623" y="1276"/>
                      <a:pt x="646" y="1297"/>
                      <a:pt x="663" y="1319"/>
                    </a:cubicBezTo>
                    <a:cubicBezTo>
                      <a:pt x="659" y="1313"/>
                      <a:pt x="654" y="1306"/>
                      <a:pt x="649" y="1301"/>
                    </a:cubicBezTo>
                    <a:lnTo>
                      <a:pt x="649" y="1301"/>
                    </a:lnTo>
                    <a:cubicBezTo>
                      <a:pt x="662" y="1314"/>
                      <a:pt x="674" y="1327"/>
                      <a:pt x="686" y="1342"/>
                    </a:cubicBezTo>
                    <a:lnTo>
                      <a:pt x="663" y="1319"/>
                    </a:lnTo>
                    <a:lnTo>
                      <a:pt x="663" y="1319"/>
                    </a:lnTo>
                    <a:cubicBezTo>
                      <a:pt x="1875" y="2744"/>
                      <a:pt x="2932" y="4301"/>
                      <a:pt x="3755" y="5978"/>
                    </a:cubicBezTo>
                    <a:lnTo>
                      <a:pt x="3755" y="5978"/>
                    </a:lnTo>
                    <a:cubicBezTo>
                      <a:pt x="3751" y="5971"/>
                      <a:pt x="3751" y="5965"/>
                      <a:pt x="3748" y="5958"/>
                    </a:cubicBezTo>
                    <a:lnTo>
                      <a:pt x="3748" y="5958"/>
                    </a:lnTo>
                    <a:cubicBezTo>
                      <a:pt x="4239" y="6993"/>
                      <a:pt x="4636" y="8071"/>
                      <a:pt x="4852" y="9197"/>
                    </a:cubicBezTo>
                    <a:cubicBezTo>
                      <a:pt x="4955" y="9831"/>
                      <a:pt x="4998" y="10464"/>
                      <a:pt x="4951" y="11103"/>
                    </a:cubicBezTo>
                    <a:cubicBezTo>
                      <a:pt x="4905" y="11547"/>
                      <a:pt x="4809" y="11985"/>
                      <a:pt x="4665" y="12410"/>
                    </a:cubicBezTo>
                    <a:cubicBezTo>
                      <a:pt x="4679" y="12370"/>
                      <a:pt x="4695" y="12333"/>
                      <a:pt x="4709" y="12298"/>
                    </a:cubicBezTo>
                    <a:lnTo>
                      <a:pt x="4709" y="12298"/>
                    </a:lnTo>
                    <a:cubicBezTo>
                      <a:pt x="4560" y="12702"/>
                      <a:pt x="4364" y="13086"/>
                      <a:pt x="4126" y="13444"/>
                    </a:cubicBezTo>
                    <a:cubicBezTo>
                      <a:pt x="4121" y="13448"/>
                      <a:pt x="4118" y="13456"/>
                      <a:pt x="4114" y="13460"/>
                    </a:cubicBezTo>
                    <a:cubicBezTo>
                      <a:pt x="4041" y="13571"/>
                      <a:pt x="3985" y="13666"/>
                      <a:pt x="3993" y="13802"/>
                    </a:cubicBezTo>
                    <a:cubicBezTo>
                      <a:pt x="3999" y="13928"/>
                      <a:pt x="4056" y="14044"/>
                      <a:pt x="4151" y="14125"/>
                    </a:cubicBezTo>
                    <a:cubicBezTo>
                      <a:pt x="4237" y="14205"/>
                      <a:pt x="4348" y="14248"/>
                      <a:pt x="4464" y="14248"/>
                    </a:cubicBezTo>
                    <a:cubicBezTo>
                      <a:pt x="4472" y="14248"/>
                      <a:pt x="4480" y="14247"/>
                      <a:pt x="4488" y="14247"/>
                    </a:cubicBezTo>
                    <a:cubicBezTo>
                      <a:pt x="4599" y="14239"/>
                      <a:pt x="4746" y="14188"/>
                      <a:pt x="4811" y="14093"/>
                    </a:cubicBezTo>
                    <a:cubicBezTo>
                      <a:pt x="5006" y="13814"/>
                      <a:pt x="5186" y="13534"/>
                      <a:pt x="5333" y="13229"/>
                    </a:cubicBezTo>
                    <a:cubicBezTo>
                      <a:pt x="5481" y="12934"/>
                      <a:pt x="5589" y="12619"/>
                      <a:pt x="5682" y="12304"/>
                    </a:cubicBezTo>
                    <a:cubicBezTo>
                      <a:pt x="5873" y="11665"/>
                      <a:pt x="5924" y="10987"/>
                      <a:pt x="5909" y="10329"/>
                    </a:cubicBezTo>
                    <a:cubicBezTo>
                      <a:pt x="5894" y="9628"/>
                      <a:pt x="5766" y="8926"/>
                      <a:pt x="5597" y="8248"/>
                    </a:cubicBezTo>
                    <a:cubicBezTo>
                      <a:pt x="5410" y="7488"/>
                      <a:pt x="5132" y="6751"/>
                      <a:pt x="4811" y="6035"/>
                    </a:cubicBezTo>
                    <a:cubicBezTo>
                      <a:pt x="4190" y="4646"/>
                      <a:pt x="3394" y="3344"/>
                      <a:pt x="2495" y="2121"/>
                    </a:cubicBezTo>
                    <a:cubicBezTo>
                      <a:pt x="1955" y="1377"/>
                      <a:pt x="1367" y="670"/>
                      <a:pt x="737" y="0"/>
                    </a:cubicBezTo>
                    <a:close/>
                  </a:path>
                </a:pathLst>
              </a:custGeom>
              <a:solidFill>
                <a:srgbClr val="F7D6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0" name="Google Shape;1744;p43"/>
              <p:cNvSpPr/>
              <p:nvPr/>
            </p:nvSpPr>
            <p:spPr>
              <a:xfrm>
                <a:off x="2211225" y="2935950"/>
                <a:ext cx="163050" cy="197025"/>
              </a:xfrm>
              <a:custGeom>
                <a:avLst/>
                <a:gdLst/>
                <a:ahLst/>
                <a:cxnLst/>
                <a:rect l="l" t="t" r="r" b="b"/>
                <a:pathLst>
                  <a:path w="6522" h="7881" extrusionOk="0">
                    <a:moveTo>
                      <a:pt x="1061" y="0"/>
                    </a:moveTo>
                    <a:cubicBezTo>
                      <a:pt x="945" y="1"/>
                      <a:pt x="829" y="16"/>
                      <a:pt x="717" y="45"/>
                    </a:cubicBezTo>
                    <a:cubicBezTo>
                      <a:pt x="612" y="75"/>
                      <a:pt x="514" y="126"/>
                      <a:pt x="429" y="195"/>
                    </a:cubicBezTo>
                    <a:cubicBezTo>
                      <a:pt x="320" y="288"/>
                      <a:pt x="252" y="378"/>
                      <a:pt x="168" y="499"/>
                    </a:cubicBezTo>
                    <a:cubicBezTo>
                      <a:pt x="110" y="595"/>
                      <a:pt x="77" y="713"/>
                      <a:pt x="41" y="822"/>
                    </a:cubicBezTo>
                    <a:cubicBezTo>
                      <a:pt x="22" y="901"/>
                      <a:pt x="9" y="981"/>
                      <a:pt x="1" y="1062"/>
                    </a:cubicBezTo>
                    <a:cubicBezTo>
                      <a:pt x="31" y="1047"/>
                      <a:pt x="62" y="1035"/>
                      <a:pt x="92" y="1024"/>
                    </a:cubicBezTo>
                    <a:cubicBezTo>
                      <a:pt x="142" y="1000"/>
                      <a:pt x="194" y="982"/>
                      <a:pt x="248" y="966"/>
                    </a:cubicBezTo>
                    <a:cubicBezTo>
                      <a:pt x="286" y="956"/>
                      <a:pt x="324" y="948"/>
                      <a:pt x="361" y="936"/>
                    </a:cubicBezTo>
                    <a:cubicBezTo>
                      <a:pt x="444" y="920"/>
                      <a:pt x="528" y="911"/>
                      <a:pt x="613" y="911"/>
                    </a:cubicBezTo>
                    <a:cubicBezTo>
                      <a:pt x="624" y="911"/>
                      <a:pt x="634" y="911"/>
                      <a:pt x="645" y="911"/>
                    </a:cubicBezTo>
                    <a:cubicBezTo>
                      <a:pt x="704" y="919"/>
                      <a:pt x="763" y="923"/>
                      <a:pt x="818" y="928"/>
                    </a:cubicBezTo>
                    <a:cubicBezTo>
                      <a:pt x="854" y="935"/>
                      <a:pt x="891" y="944"/>
                      <a:pt x="928" y="956"/>
                    </a:cubicBezTo>
                    <a:cubicBezTo>
                      <a:pt x="931" y="956"/>
                      <a:pt x="937" y="960"/>
                      <a:pt x="941" y="960"/>
                    </a:cubicBezTo>
                    <a:cubicBezTo>
                      <a:pt x="943" y="960"/>
                      <a:pt x="948" y="956"/>
                      <a:pt x="951" y="956"/>
                    </a:cubicBezTo>
                    <a:cubicBezTo>
                      <a:pt x="964" y="949"/>
                      <a:pt x="979" y="944"/>
                      <a:pt x="992" y="940"/>
                    </a:cubicBezTo>
                    <a:cubicBezTo>
                      <a:pt x="1027" y="937"/>
                      <a:pt x="1061" y="936"/>
                      <a:pt x="1095" y="936"/>
                    </a:cubicBezTo>
                    <a:cubicBezTo>
                      <a:pt x="1218" y="960"/>
                      <a:pt x="1338" y="995"/>
                      <a:pt x="1454" y="1041"/>
                    </a:cubicBezTo>
                    <a:cubicBezTo>
                      <a:pt x="1614" y="1113"/>
                      <a:pt x="1765" y="1200"/>
                      <a:pt x="1908" y="1301"/>
                    </a:cubicBezTo>
                    <a:cubicBezTo>
                      <a:pt x="2158" y="1506"/>
                      <a:pt x="2377" y="1745"/>
                      <a:pt x="2586" y="2002"/>
                    </a:cubicBezTo>
                    <a:cubicBezTo>
                      <a:pt x="3248" y="2885"/>
                      <a:pt x="3746" y="3892"/>
                      <a:pt x="4230" y="4898"/>
                    </a:cubicBezTo>
                    <a:cubicBezTo>
                      <a:pt x="4473" y="5412"/>
                      <a:pt x="4712" y="5926"/>
                      <a:pt x="4964" y="6440"/>
                    </a:cubicBezTo>
                    <a:cubicBezTo>
                      <a:pt x="5170" y="6854"/>
                      <a:pt x="5385" y="7272"/>
                      <a:pt x="5635" y="7662"/>
                    </a:cubicBezTo>
                    <a:cubicBezTo>
                      <a:pt x="5726" y="7796"/>
                      <a:pt x="5868" y="7880"/>
                      <a:pt x="6014" y="7880"/>
                    </a:cubicBezTo>
                    <a:cubicBezTo>
                      <a:pt x="6047" y="7880"/>
                      <a:pt x="6081" y="7876"/>
                      <a:pt x="6113" y="7867"/>
                    </a:cubicBezTo>
                    <a:cubicBezTo>
                      <a:pt x="6159" y="7857"/>
                      <a:pt x="6202" y="7837"/>
                      <a:pt x="6240" y="7810"/>
                    </a:cubicBezTo>
                    <a:cubicBezTo>
                      <a:pt x="6436" y="7680"/>
                      <a:pt x="6521" y="7376"/>
                      <a:pt x="6380" y="7163"/>
                    </a:cubicBezTo>
                    <a:cubicBezTo>
                      <a:pt x="5951" y="6495"/>
                      <a:pt x="5618" y="5757"/>
                      <a:pt x="5275" y="5037"/>
                    </a:cubicBezTo>
                    <a:cubicBezTo>
                      <a:pt x="4870" y="4175"/>
                      <a:pt x="4458" y="3315"/>
                      <a:pt x="3987" y="2493"/>
                    </a:cubicBezTo>
                    <a:cubicBezTo>
                      <a:pt x="3763" y="2111"/>
                      <a:pt x="3517" y="1744"/>
                      <a:pt x="3248" y="1392"/>
                    </a:cubicBezTo>
                    <a:cubicBezTo>
                      <a:pt x="3007" y="1086"/>
                      <a:pt x="2754" y="808"/>
                      <a:pt x="2460" y="573"/>
                    </a:cubicBezTo>
                    <a:cubicBezTo>
                      <a:pt x="2320" y="464"/>
                      <a:pt x="2172" y="366"/>
                      <a:pt x="2018" y="280"/>
                    </a:cubicBezTo>
                    <a:cubicBezTo>
                      <a:pt x="1871" y="199"/>
                      <a:pt x="1705" y="137"/>
                      <a:pt x="1547" y="85"/>
                    </a:cubicBezTo>
                    <a:cubicBezTo>
                      <a:pt x="1392" y="29"/>
                      <a:pt x="1227" y="1"/>
                      <a:pt x="1061" y="0"/>
                    </a:cubicBezTo>
                    <a:close/>
                  </a:path>
                </a:pathLst>
              </a:custGeom>
              <a:solidFill>
                <a:srgbClr val="F7D6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1" name="Google Shape;1745;p43"/>
              <p:cNvSpPr/>
              <p:nvPr/>
            </p:nvSpPr>
            <p:spPr>
              <a:xfrm>
                <a:off x="2212275" y="2986725"/>
                <a:ext cx="2600" cy="8750"/>
              </a:xfrm>
              <a:custGeom>
                <a:avLst/>
                <a:gdLst/>
                <a:ahLst/>
                <a:cxnLst/>
                <a:rect l="l" t="t" r="r" b="b"/>
                <a:pathLst>
                  <a:path w="104" h="350" extrusionOk="0">
                    <a:moveTo>
                      <a:pt x="1" y="1"/>
                    </a:moveTo>
                    <a:lnTo>
                      <a:pt x="1" y="1"/>
                    </a:lnTo>
                    <a:cubicBezTo>
                      <a:pt x="2" y="7"/>
                      <a:pt x="3" y="12"/>
                      <a:pt x="4" y="18"/>
                    </a:cubicBezTo>
                    <a:cubicBezTo>
                      <a:pt x="20" y="130"/>
                      <a:pt x="41" y="241"/>
                      <a:pt x="63" y="350"/>
                    </a:cubicBezTo>
                    <a:cubicBezTo>
                      <a:pt x="76" y="346"/>
                      <a:pt x="89" y="343"/>
                      <a:pt x="104" y="342"/>
                    </a:cubicBezTo>
                    <a:cubicBezTo>
                      <a:pt x="79" y="282"/>
                      <a:pt x="55" y="224"/>
                      <a:pt x="35" y="164"/>
                    </a:cubicBezTo>
                    <a:cubicBezTo>
                      <a:pt x="19" y="121"/>
                      <a:pt x="18" y="74"/>
                      <a:pt x="31" y="29"/>
                    </a:cubicBezTo>
                    <a:cubicBezTo>
                      <a:pt x="21" y="19"/>
                      <a:pt x="11" y="10"/>
                      <a:pt x="1" y="1"/>
                    </a:cubicBezTo>
                    <a:close/>
                  </a:path>
                </a:pathLst>
              </a:custGeom>
              <a:solidFill>
                <a:srgbClr val="E5B4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2" name="Google Shape;1746;p43"/>
              <p:cNvSpPr/>
              <p:nvPr/>
            </p:nvSpPr>
            <p:spPr>
              <a:xfrm>
                <a:off x="2158350" y="2936850"/>
                <a:ext cx="73600" cy="110075"/>
              </a:xfrm>
              <a:custGeom>
                <a:avLst/>
                <a:gdLst/>
                <a:ahLst/>
                <a:cxnLst/>
                <a:rect l="l" t="t" r="r" b="b"/>
                <a:pathLst>
                  <a:path w="2944" h="4403" extrusionOk="0">
                    <a:moveTo>
                      <a:pt x="1612" y="929"/>
                    </a:moveTo>
                    <a:cubicBezTo>
                      <a:pt x="1606" y="932"/>
                      <a:pt x="1599" y="933"/>
                      <a:pt x="1592" y="933"/>
                    </a:cubicBezTo>
                    <a:cubicBezTo>
                      <a:pt x="1590" y="933"/>
                      <a:pt x="1587" y="933"/>
                      <a:pt x="1585" y="933"/>
                    </a:cubicBezTo>
                    <a:cubicBezTo>
                      <a:pt x="1595" y="933"/>
                      <a:pt x="1606" y="929"/>
                      <a:pt x="1612" y="929"/>
                    </a:cubicBezTo>
                    <a:close/>
                    <a:moveTo>
                      <a:pt x="1585" y="933"/>
                    </a:moveTo>
                    <a:cubicBezTo>
                      <a:pt x="1585" y="933"/>
                      <a:pt x="1585" y="937"/>
                      <a:pt x="1582" y="937"/>
                    </a:cubicBezTo>
                    <a:lnTo>
                      <a:pt x="1585" y="933"/>
                    </a:lnTo>
                    <a:close/>
                    <a:moveTo>
                      <a:pt x="1642" y="939"/>
                    </a:moveTo>
                    <a:cubicBezTo>
                      <a:pt x="1653" y="939"/>
                      <a:pt x="1663" y="943"/>
                      <a:pt x="1674" y="943"/>
                    </a:cubicBezTo>
                    <a:cubicBezTo>
                      <a:pt x="1671" y="944"/>
                      <a:pt x="1669" y="944"/>
                      <a:pt x="1666" y="944"/>
                    </a:cubicBezTo>
                    <a:cubicBezTo>
                      <a:pt x="1658" y="944"/>
                      <a:pt x="1650" y="942"/>
                      <a:pt x="1642" y="939"/>
                    </a:cubicBezTo>
                    <a:close/>
                    <a:moveTo>
                      <a:pt x="1595" y="1"/>
                    </a:moveTo>
                    <a:cubicBezTo>
                      <a:pt x="1293" y="1"/>
                      <a:pt x="1002" y="133"/>
                      <a:pt x="772" y="348"/>
                    </a:cubicBezTo>
                    <a:lnTo>
                      <a:pt x="772" y="350"/>
                    </a:lnTo>
                    <a:cubicBezTo>
                      <a:pt x="649" y="470"/>
                      <a:pt x="556" y="607"/>
                      <a:pt x="457" y="754"/>
                    </a:cubicBezTo>
                    <a:cubicBezTo>
                      <a:pt x="330" y="941"/>
                      <a:pt x="261" y="1160"/>
                      <a:pt x="186" y="1377"/>
                    </a:cubicBezTo>
                    <a:cubicBezTo>
                      <a:pt x="40" y="1803"/>
                      <a:pt x="1" y="2273"/>
                      <a:pt x="7" y="2721"/>
                    </a:cubicBezTo>
                    <a:cubicBezTo>
                      <a:pt x="15" y="3213"/>
                      <a:pt x="110" y="3704"/>
                      <a:pt x="233" y="4173"/>
                    </a:cubicBezTo>
                    <a:cubicBezTo>
                      <a:pt x="254" y="4251"/>
                      <a:pt x="275" y="4325"/>
                      <a:pt x="299" y="4402"/>
                    </a:cubicBezTo>
                    <a:cubicBezTo>
                      <a:pt x="304" y="4355"/>
                      <a:pt x="308" y="4311"/>
                      <a:pt x="314" y="4266"/>
                    </a:cubicBezTo>
                    <a:cubicBezTo>
                      <a:pt x="321" y="4197"/>
                      <a:pt x="330" y="4128"/>
                      <a:pt x="344" y="4060"/>
                    </a:cubicBezTo>
                    <a:cubicBezTo>
                      <a:pt x="372" y="3911"/>
                      <a:pt x="410" y="3763"/>
                      <a:pt x="457" y="3617"/>
                    </a:cubicBezTo>
                    <a:cubicBezTo>
                      <a:pt x="472" y="3566"/>
                      <a:pt x="504" y="3521"/>
                      <a:pt x="544" y="3486"/>
                    </a:cubicBezTo>
                    <a:cubicBezTo>
                      <a:pt x="625" y="3128"/>
                      <a:pt x="740" y="2776"/>
                      <a:pt x="888" y="2439"/>
                    </a:cubicBezTo>
                    <a:cubicBezTo>
                      <a:pt x="888" y="2384"/>
                      <a:pt x="892" y="2329"/>
                      <a:pt x="896" y="2270"/>
                    </a:cubicBezTo>
                    <a:cubicBezTo>
                      <a:pt x="926" y="2026"/>
                      <a:pt x="980" y="1786"/>
                      <a:pt x="1057" y="1554"/>
                    </a:cubicBezTo>
                    <a:cubicBezTo>
                      <a:pt x="1108" y="1430"/>
                      <a:pt x="1167" y="1309"/>
                      <a:pt x="1235" y="1194"/>
                    </a:cubicBezTo>
                    <a:cubicBezTo>
                      <a:pt x="1275" y="1139"/>
                      <a:pt x="1320" y="1087"/>
                      <a:pt x="1365" y="1039"/>
                    </a:cubicBezTo>
                    <a:cubicBezTo>
                      <a:pt x="1403" y="1010"/>
                      <a:pt x="1444" y="984"/>
                      <a:pt x="1486" y="962"/>
                    </a:cubicBezTo>
                    <a:cubicBezTo>
                      <a:pt x="1505" y="954"/>
                      <a:pt x="1526" y="948"/>
                      <a:pt x="1547" y="943"/>
                    </a:cubicBezTo>
                    <a:cubicBezTo>
                      <a:pt x="1571" y="941"/>
                      <a:pt x="1595" y="939"/>
                      <a:pt x="1620" y="939"/>
                    </a:cubicBezTo>
                    <a:cubicBezTo>
                      <a:pt x="1653" y="947"/>
                      <a:pt x="1688" y="955"/>
                      <a:pt x="1722" y="965"/>
                    </a:cubicBezTo>
                    <a:cubicBezTo>
                      <a:pt x="1798" y="1001"/>
                      <a:pt x="1873" y="1041"/>
                      <a:pt x="1944" y="1086"/>
                    </a:cubicBezTo>
                    <a:cubicBezTo>
                      <a:pt x="1952" y="1094"/>
                      <a:pt x="1959" y="1097"/>
                      <a:pt x="1965" y="1105"/>
                    </a:cubicBezTo>
                    <a:cubicBezTo>
                      <a:pt x="2042" y="1061"/>
                      <a:pt x="2122" y="1023"/>
                      <a:pt x="2206" y="992"/>
                    </a:cubicBezTo>
                    <a:cubicBezTo>
                      <a:pt x="2256" y="968"/>
                      <a:pt x="2308" y="948"/>
                      <a:pt x="2360" y="933"/>
                    </a:cubicBezTo>
                    <a:cubicBezTo>
                      <a:pt x="2397" y="921"/>
                      <a:pt x="2435" y="914"/>
                      <a:pt x="2473" y="903"/>
                    </a:cubicBezTo>
                    <a:cubicBezTo>
                      <a:pt x="2556" y="886"/>
                      <a:pt x="2641" y="877"/>
                      <a:pt x="2726" y="877"/>
                    </a:cubicBezTo>
                    <a:cubicBezTo>
                      <a:pt x="2737" y="877"/>
                      <a:pt x="2748" y="878"/>
                      <a:pt x="2759" y="878"/>
                    </a:cubicBezTo>
                    <a:cubicBezTo>
                      <a:pt x="2816" y="884"/>
                      <a:pt x="2875" y="888"/>
                      <a:pt x="2930" y="896"/>
                    </a:cubicBezTo>
                    <a:lnTo>
                      <a:pt x="2943" y="896"/>
                    </a:lnTo>
                    <a:cubicBezTo>
                      <a:pt x="2929" y="802"/>
                      <a:pt x="2884" y="716"/>
                      <a:pt x="2816" y="649"/>
                    </a:cubicBezTo>
                    <a:cubicBezTo>
                      <a:pt x="2514" y="348"/>
                      <a:pt x="2181" y="88"/>
                      <a:pt x="1769" y="19"/>
                    </a:cubicBezTo>
                    <a:cubicBezTo>
                      <a:pt x="1712" y="7"/>
                      <a:pt x="1654" y="1"/>
                      <a:pt x="1595" y="1"/>
                    </a:cubicBezTo>
                    <a:close/>
                  </a:path>
                </a:pathLst>
              </a:custGeom>
              <a:solidFill>
                <a:srgbClr val="F7D6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3" name="Google Shape;1747;p43"/>
              <p:cNvSpPr/>
              <p:nvPr/>
            </p:nvSpPr>
            <p:spPr>
              <a:xfrm>
                <a:off x="2143100" y="3004075"/>
                <a:ext cx="175525" cy="321200"/>
              </a:xfrm>
              <a:custGeom>
                <a:avLst/>
                <a:gdLst/>
                <a:ahLst/>
                <a:cxnLst/>
                <a:rect l="l" t="t" r="r" b="b"/>
                <a:pathLst>
                  <a:path w="7021" h="12848" extrusionOk="0">
                    <a:moveTo>
                      <a:pt x="812" y="1"/>
                    </a:moveTo>
                    <a:cubicBezTo>
                      <a:pt x="770" y="2"/>
                      <a:pt x="728" y="9"/>
                      <a:pt x="688" y="20"/>
                    </a:cubicBezTo>
                    <a:lnTo>
                      <a:pt x="690" y="20"/>
                    </a:lnTo>
                    <a:cubicBezTo>
                      <a:pt x="594" y="53"/>
                      <a:pt x="469" y="137"/>
                      <a:pt x="433" y="248"/>
                    </a:cubicBezTo>
                    <a:cubicBezTo>
                      <a:pt x="316" y="563"/>
                      <a:pt x="213" y="879"/>
                      <a:pt x="146" y="1210"/>
                    </a:cubicBezTo>
                    <a:cubicBezTo>
                      <a:pt x="82" y="1533"/>
                      <a:pt x="44" y="1861"/>
                      <a:pt x="33" y="2190"/>
                    </a:cubicBezTo>
                    <a:cubicBezTo>
                      <a:pt x="0" y="2854"/>
                      <a:pt x="102" y="3525"/>
                      <a:pt x="260" y="4160"/>
                    </a:cubicBezTo>
                    <a:cubicBezTo>
                      <a:pt x="426" y="4840"/>
                      <a:pt x="697" y="5494"/>
                      <a:pt x="997" y="6113"/>
                    </a:cubicBezTo>
                    <a:cubicBezTo>
                      <a:pt x="1336" y="6808"/>
                      <a:pt x="1754" y="7457"/>
                      <a:pt x="2198" y="8081"/>
                    </a:cubicBezTo>
                    <a:cubicBezTo>
                      <a:pt x="3064" y="9281"/>
                      <a:pt x="4075" y="10365"/>
                      <a:pt x="5157" y="11341"/>
                    </a:cubicBezTo>
                    <a:cubicBezTo>
                      <a:pt x="5749" y="11877"/>
                      <a:pt x="6372" y="12380"/>
                      <a:pt x="7020" y="12847"/>
                    </a:cubicBezTo>
                    <a:cubicBezTo>
                      <a:pt x="6994" y="12807"/>
                      <a:pt x="6969" y="12766"/>
                      <a:pt x="6944" y="12726"/>
                    </a:cubicBezTo>
                    <a:cubicBezTo>
                      <a:pt x="6846" y="12552"/>
                      <a:pt x="6749" y="12375"/>
                      <a:pt x="6683" y="12188"/>
                    </a:cubicBezTo>
                    <a:cubicBezTo>
                      <a:pt x="6642" y="12079"/>
                      <a:pt x="6606" y="11969"/>
                      <a:pt x="6569" y="11855"/>
                    </a:cubicBezTo>
                    <a:cubicBezTo>
                      <a:pt x="6553" y="11804"/>
                      <a:pt x="6569" y="11741"/>
                      <a:pt x="6602" y="11690"/>
                    </a:cubicBezTo>
                    <a:cubicBezTo>
                      <a:pt x="6606" y="11633"/>
                      <a:pt x="6632" y="11579"/>
                      <a:pt x="6675" y="11540"/>
                    </a:cubicBezTo>
                    <a:cubicBezTo>
                      <a:pt x="6697" y="11520"/>
                      <a:pt x="6725" y="11506"/>
                      <a:pt x="6752" y="11495"/>
                    </a:cubicBezTo>
                    <a:cubicBezTo>
                      <a:pt x="5438" y="10444"/>
                      <a:pt x="4232" y="9251"/>
                      <a:pt x="3175" y="7906"/>
                    </a:cubicBezTo>
                    <a:lnTo>
                      <a:pt x="3179" y="7906"/>
                    </a:lnTo>
                    <a:cubicBezTo>
                      <a:pt x="2507" y="7013"/>
                      <a:pt x="1910" y="6059"/>
                      <a:pt x="1465" y="5011"/>
                    </a:cubicBezTo>
                    <a:cubicBezTo>
                      <a:pt x="1230" y="4424"/>
                      <a:pt x="1055" y="3815"/>
                      <a:pt x="960" y="3184"/>
                    </a:cubicBezTo>
                    <a:cubicBezTo>
                      <a:pt x="918" y="2864"/>
                      <a:pt x="902" y="2541"/>
                      <a:pt x="911" y="2219"/>
                    </a:cubicBezTo>
                    <a:cubicBezTo>
                      <a:pt x="901" y="2147"/>
                      <a:pt x="897" y="2074"/>
                      <a:pt x="897" y="2002"/>
                    </a:cubicBezTo>
                    <a:cubicBezTo>
                      <a:pt x="901" y="1852"/>
                      <a:pt x="903" y="1698"/>
                      <a:pt x="922" y="1547"/>
                    </a:cubicBezTo>
                    <a:cubicBezTo>
                      <a:pt x="930" y="1488"/>
                      <a:pt x="941" y="1430"/>
                      <a:pt x="952" y="1371"/>
                    </a:cubicBezTo>
                    <a:cubicBezTo>
                      <a:pt x="980" y="1220"/>
                      <a:pt x="1018" y="1073"/>
                      <a:pt x="1065" y="926"/>
                    </a:cubicBezTo>
                    <a:cubicBezTo>
                      <a:pt x="1080" y="875"/>
                      <a:pt x="1111" y="831"/>
                      <a:pt x="1153" y="798"/>
                    </a:cubicBezTo>
                    <a:cubicBezTo>
                      <a:pt x="1179" y="669"/>
                      <a:pt x="1216" y="546"/>
                      <a:pt x="1250" y="416"/>
                    </a:cubicBezTo>
                    <a:cubicBezTo>
                      <a:pt x="1246" y="389"/>
                      <a:pt x="1241" y="363"/>
                      <a:pt x="1234" y="335"/>
                    </a:cubicBezTo>
                    <a:cubicBezTo>
                      <a:pt x="1201" y="218"/>
                      <a:pt x="1128" y="116"/>
                      <a:pt x="1021" y="61"/>
                    </a:cubicBezTo>
                    <a:cubicBezTo>
                      <a:pt x="958" y="22"/>
                      <a:pt x="886" y="1"/>
                      <a:pt x="812" y="1"/>
                    </a:cubicBezTo>
                    <a:close/>
                  </a:path>
                </a:pathLst>
              </a:custGeom>
              <a:solidFill>
                <a:srgbClr val="F7D6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4" name="Google Shape;1748;p43"/>
              <p:cNvSpPr/>
              <p:nvPr/>
            </p:nvSpPr>
            <p:spPr>
              <a:xfrm>
                <a:off x="2222275" y="3201275"/>
                <a:ext cx="350" cy="425"/>
              </a:xfrm>
              <a:custGeom>
                <a:avLst/>
                <a:gdLst/>
                <a:ahLst/>
                <a:cxnLst/>
                <a:rect l="l" t="t" r="r" b="b"/>
                <a:pathLst>
                  <a:path w="14" h="17" extrusionOk="0">
                    <a:moveTo>
                      <a:pt x="1" y="1"/>
                    </a:moveTo>
                    <a:lnTo>
                      <a:pt x="1" y="1"/>
                    </a:lnTo>
                    <a:cubicBezTo>
                      <a:pt x="4" y="6"/>
                      <a:pt x="10" y="13"/>
                      <a:pt x="14" y="16"/>
                    </a:cubicBezTo>
                    <a:cubicBezTo>
                      <a:pt x="11" y="10"/>
                      <a:pt x="6" y="5"/>
                      <a:pt x="1" y="1"/>
                    </a:cubicBezTo>
                    <a:close/>
                  </a:path>
                </a:pathLst>
              </a:custGeom>
              <a:solidFill>
                <a:srgbClr val="E5B4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5" name="Google Shape;1749;p43"/>
              <p:cNvSpPr/>
              <p:nvPr/>
            </p:nvSpPr>
            <p:spPr>
              <a:xfrm>
                <a:off x="2141325" y="3000125"/>
                <a:ext cx="112225" cy="130350"/>
              </a:xfrm>
              <a:custGeom>
                <a:avLst/>
                <a:gdLst/>
                <a:ahLst/>
                <a:cxnLst/>
                <a:rect l="l" t="t" r="r" b="b"/>
                <a:pathLst>
                  <a:path w="4489" h="5214" extrusionOk="0">
                    <a:moveTo>
                      <a:pt x="2688" y="2799"/>
                    </a:moveTo>
                    <a:lnTo>
                      <a:pt x="2688" y="2799"/>
                    </a:lnTo>
                    <a:cubicBezTo>
                      <a:pt x="2689" y="2801"/>
                      <a:pt x="2689" y="2803"/>
                      <a:pt x="2690" y="2804"/>
                    </a:cubicBezTo>
                    <a:lnTo>
                      <a:pt x="2690" y="2804"/>
                    </a:lnTo>
                    <a:cubicBezTo>
                      <a:pt x="2689" y="2803"/>
                      <a:pt x="2689" y="2801"/>
                      <a:pt x="2688" y="2799"/>
                    </a:cubicBezTo>
                    <a:close/>
                    <a:moveTo>
                      <a:pt x="1319" y="0"/>
                    </a:moveTo>
                    <a:cubicBezTo>
                      <a:pt x="1314" y="0"/>
                      <a:pt x="1310" y="0"/>
                      <a:pt x="1305" y="1"/>
                    </a:cubicBezTo>
                    <a:cubicBezTo>
                      <a:pt x="1211" y="3"/>
                      <a:pt x="1117" y="16"/>
                      <a:pt x="1027" y="41"/>
                    </a:cubicBezTo>
                    <a:lnTo>
                      <a:pt x="1027" y="40"/>
                    </a:lnTo>
                    <a:cubicBezTo>
                      <a:pt x="658" y="133"/>
                      <a:pt x="381" y="399"/>
                      <a:pt x="214" y="756"/>
                    </a:cubicBezTo>
                    <a:cubicBezTo>
                      <a:pt x="17" y="1171"/>
                      <a:pt x="0" y="1674"/>
                      <a:pt x="7" y="2129"/>
                    </a:cubicBezTo>
                    <a:cubicBezTo>
                      <a:pt x="17" y="2653"/>
                      <a:pt x="106" y="3171"/>
                      <a:pt x="203" y="3684"/>
                    </a:cubicBezTo>
                    <a:cubicBezTo>
                      <a:pt x="276" y="4082"/>
                      <a:pt x="372" y="4474"/>
                      <a:pt x="463" y="4867"/>
                    </a:cubicBezTo>
                    <a:cubicBezTo>
                      <a:pt x="511" y="5068"/>
                      <a:pt x="705" y="5189"/>
                      <a:pt x="891" y="5189"/>
                    </a:cubicBezTo>
                    <a:cubicBezTo>
                      <a:pt x="935" y="5189"/>
                      <a:pt x="979" y="5182"/>
                      <a:pt x="1020" y="5168"/>
                    </a:cubicBezTo>
                    <a:cubicBezTo>
                      <a:pt x="1257" y="5079"/>
                      <a:pt x="1356" y="4819"/>
                      <a:pt x="1299" y="4573"/>
                    </a:cubicBezTo>
                    <a:cubicBezTo>
                      <a:pt x="1190" y="4130"/>
                      <a:pt x="1091" y="3684"/>
                      <a:pt x="1010" y="3240"/>
                    </a:cubicBezTo>
                    <a:cubicBezTo>
                      <a:pt x="930" y="2742"/>
                      <a:pt x="868" y="2239"/>
                      <a:pt x="889" y="1733"/>
                    </a:cubicBezTo>
                    <a:cubicBezTo>
                      <a:pt x="902" y="1572"/>
                      <a:pt x="929" y="1414"/>
                      <a:pt x="968" y="1258"/>
                    </a:cubicBezTo>
                    <a:cubicBezTo>
                      <a:pt x="991" y="1197"/>
                      <a:pt x="1019" y="1135"/>
                      <a:pt x="1053" y="1079"/>
                    </a:cubicBezTo>
                    <a:cubicBezTo>
                      <a:pt x="1070" y="1057"/>
                      <a:pt x="1088" y="1036"/>
                      <a:pt x="1109" y="1014"/>
                    </a:cubicBezTo>
                    <a:cubicBezTo>
                      <a:pt x="1125" y="1002"/>
                      <a:pt x="1143" y="991"/>
                      <a:pt x="1161" y="981"/>
                    </a:cubicBezTo>
                    <a:cubicBezTo>
                      <a:pt x="1181" y="972"/>
                      <a:pt x="1202" y="964"/>
                      <a:pt x="1223" y="957"/>
                    </a:cubicBezTo>
                    <a:cubicBezTo>
                      <a:pt x="1258" y="927"/>
                      <a:pt x="1302" y="912"/>
                      <a:pt x="1348" y="912"/>
                    </a:cubicBezTo>
                    <a:cubicBezTo>
                      <a:pt x="1367" y="912"/>
                      <a:pt x="1385" y="914"/>
                      <a:pt x="1403" y="921"/>
                    </a:cubicBezTo>
                    <a:cubicBezTo>
                      <a:pt x="1448" y="935"/>
                      <a:pt x="1487" y="961"/>
                      <a:pt x="1516" y="998"/>
                    </a:cubicBezTo>
                    <a:cubicBezTo>
                      <a:pt x="1526" y="1005"/>
                      <a:pt x="1538" y="1011"/>
                      <a:pt x="1548" y="1018"/>
                    </a:cubicBezTo>
                    <a:cubicBezTo>
                      <a:pt x="1652" y="1100"/>
                      <a:pt x="1744" y="1191"/>
                      <a:pt x="1829" y="1292"/>
                    </a:cubicBezTo>
                    <a:cubicBezTo>
                      <a:pt x="2182" y="1755"/>
                      <a:pt x="2448" y="2280"/>
                      <a:pt x="2695" y="2812"/>
                    </a:cubicBezTo>
                    <a:cubicBezTo>
                      <a:pt x="2692" y="2809"/>
                      <a:pt x="2691" y="2807"/>
                      <a:pt x="2690" y="2804"/>
                    </a:cubicBezTo>
                    <a:lnTo>
                      <a:pt x="2690" y="2804"/>
                    </a:lnTo>
                    <a:cubicBezTo>
                      <a:pt x="2696" y="2821"/>
                      <a:pt x="2703" y="2836"/>
                      <a:pt x="2710" y="2853"/>
                    </a:cubicBezTo>
                    <a:cubicBezTo>
                      <a:pt x="2882" y="3237"/>
                      <a:pt x="3042" y="3626"/>
                      <a:pt x="3201" y="4016"/>
                    </a:cubicBezTo>
                    <a:cubicBezTo>
                      <a:pt x="3338" y="4347"/>
                      <a:pt x="3473" y="4684"/>
                      <a:pt x="3637" y="5003"/>
                    </a:cubicBezTo>
                    <a:cubicBezTo>
                      <a:pt x="3710" y="5144"/>
                      <a:pt x="3856" y="5214"/>
                      <a:pt x="4001" y="5214"/>
                    </a:cubicBezTo>
                    <a:cubicBezTo>
                      <a:pt x="4088" y="5214"/>
                      <a:pt x="4174" y="5189"/>
                      <a:pt x="4244" y="5141"/>
                    </a:cubicBezTo>
                    <a:cubicBezTo>
                      <a:pt x="4457" y="4993"/>
                      <a:pt x="4488" y="4711"/>
                      <a:pt x="4372" y="4490"/>
                    </a:cubicBezTo>
                    <a:cubicBezTo>
                      <a:pt x="4337" y="4420"/>
                      <a:pt x="4303" y="4351"/>
                      <a:pt x="4271" y="4282"/>
                    </a:cubicBezTo>
                    <a:lnTo>
                      <a:pt x="4271" y="4282"/>
                    </a:lnTo>
                    <a:cubicBezTo>
                      <a:pt x="4278" y="4291"/>
                      <a:pt x="4282" y="4301"/>
                      <a:pt x="4288" y="4311"/>
                    </a:cubicBezTo>
                    <a:cubicBezTo>
                      <a:pt x="4121" y="3933"/>
                      <a:pt x="3968" y="3547"/>
                      <a:pt x="3806" y="3160"/>
                    </a:cubicBezTo>
                    <a:cubicBezTo>
                      <a:pt x="3580" y="2622"/>
                      <a:pt x="3343" y="2086"/>
                      <a:pt x="3069" y="1572"/>
                    </a:cubicBezTo>
                    <a:cubicBezTo>
                      <a:pt x="2835" y="1130"/>
                      <a:pt x="2555" y="691"/>
                      <a:pt x="2189" y="360"/>
                    </a:cubicBezTo>
                    <a:cubicBezTo>
                      <a:pt x="2108" y="291"/>
                      <a:pt x="2020" y="227"/>
                      <a:pt x="1929" y="170"/>
                    </a:cubicBezTo>
                    <a:cubicBezTo>
                      <a:pt x="1844" y="110"/>
                      <a:pt x="1748" y="82"/>
                      <a:pt x="1652" y="45"/>
                    </a:cubicBezTo>
                    <a:cubicBezTo>
                      <a:pt x="1559" y="12"/>
                      <a:pt x="1459" y="12"/>
                      <a:pt x="1363" y="4"/>
                    </a:cubicBezTo>
                    <a:cubicBezTo>
                      <a:pt x="1348" y="2"/>
                      <a:pt x="1333" y="0"/>
                      <a:pt x="1319" y="0"/>
                    </a:cubicBezTo>
                    <a:close/>
                  </a:path>
                </a:pathLst>
              </a:custGeom>
              <a:solidFill>
                <a:srgbClr val="F7D6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6" name="Google Shape;1750;p43"/>
              <p:cNvSpPr/>
              <p:nvPr/>
            </p:nvSpPr>
            <p:spPr>
              <a:xfrm>
                <a:off x="2208050" y="3069125"/>
                <a:ext cx="425" cy="1000"/>
              </a:xfrm>
              <a:custGeom>
                <a:avLst/>
                <a:gdLst/>
                <a:ahLst/>
                <a:cxnLst/>
                <a:rect l="l" t="t" r="r" b="b"/>
                <a:pathLst>
                  <a:path w="17" h="40" extrusionOk="0">
                    <a:moveTo>
                      <a:pt x="1" y="0"/>
                    </a:moveTo>
                    <a:lnTo>
                      <a:pt x="1" y="0"/>
                    </a:lnTo>
                    <a:cubicBezTo>
                      <a:pt x="5" y="13"/>
                      <a:pt x="10" y="26"/>
                      <a:pt x="17" y="39"/>
                    </a:cubicBezTo>
                    <a:cubicBezTo>
                      <a:pt x="11" y="25"/>
                      <a:pt x="6" y="13"/>
                      <a:pt x="1" y="0"/>
                    </a:cubicBezTo>
                    <a:close/>
                  </a:path>
                </a:pathLst>
              </a:custGeom>
              <a:solidFill>
                <a:srgbClr val="E5B4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7" name="Google Shape;1751;p43"/>
              <p:cNvSpPr/>
              <p:nvPr/>
            </p:nvSpPr>
            <p:spPr>
              <a:xfrm>
                <a:off x="2248450" y="3107875"/>
                <a:ext cx="525" cy="1100"/>
              </a:xfrm>
              <a:custGeom>
                <a:avLst/>
                <a:gdLst/>
                <a:ahLst/>
                <a:cxnLst/>
                <a:rect l="l" t="t" r="r" b="b"/>
                <a:pathLst>
                  <a:path w="21" h="44" extrusionOk="0">
                    <a:moveTo>
                      <a:pt x="1" y="1"/>
                    </a:moveTo>
                    <a:lnTo>
                      <a:pt x="1" y="1"/>
                    </a:lnTo>
                    <a:cubicBezTo>
                      <a:pt x="7" y="15"/>
                      <a:pt x="15" y="29"/>
                      <a:pt x="20" y="44"/>
                    </a:cubicBezTo>
                    <a:cubicBezTo>
                      <a:pt x="15" y="28"/>
                      <a:pt x="7" y="15"/>
                      <a:pt x="1" y="1"/>
                    </a:cubicBezTo>
                    <a:close/>
                  </a:path>
                </a:pathLst>
              </a:custGeom>
              <a:solidFill>
                <a:srgbClr val="E5B4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8" name="Google Shape;1752;p43"/>
              <p:cNvSpPr/>
              <p:nvPr/>
            </p:nvSpPr>
            <p:spPr>
              <a:xfrm>
                <a:off x="2189650" y="2940950"/>
                <a:ext cx="110700" cy="160675"/>
              </a:xfrm>
              <a:custGeom>
                <a:avLst/>
                <a:gdLst/>
                <a:ahLst/>
                <a:cxnLst/>
                <a:rect l="l" t="t" r="r" b="b"/>
                <a:pathLst>
                  <a:path w="4428" h="6427" extrusionOk="0">
                    <a:moveTo>
                      <a:pt x="427" y="965"/>
                    </a:moveTo>
                    <a:lnTo>
                      <a:pt x="427" y="965"/>
                    </a:lnTo>
                    <a:cubicBezTo>
                      <a:pt x="451" y="983"/>
                      <a:pt x="473" y="1001"/>
                      <a:pt x="498" y="1020"/>
                    </a:cubicBezTo>
                    <a:cubicBezTo>
                      <a:pt x="473" y="1004"/>
                      <a:pt x="451" y="986"/>
                      <a:pt x="427" y="965"/>
                    </a:cubicBezTo>
                    <a:close/>
                    <a:moveTo>
                      <a:pt x="520" y="0"/>
                    </a:moveTo>
                    <a:cubicBezTo>
                      <a:pt x="356" y="0"/>
                      <a:pt x="192" y="106"/>
                      <a:pt x="117" y="258"/>
                    </a:cubicBezTo>
                    <a:cubicBezTo>
                      <a:pt x="1" y="499"/>
                      <a:pt x="105" y="757"/>
                      <a:pt x="307" y="893"/>
                    </a:cubicBezTo>
                    <a:cubicBezTo>
                      <a:pt x="372" y="932"/>
                      <a:pt x="435" y="977"/>
                      <a:pt x="499" y="1022"/>
                    </a:cubicBezTo>
                    <a:cubicBezTo>
                      <a:pt x="843" y="1290"/>
                      <a:pt x="1154" y="1596"/>
                      <a:pt x="1430" y="1934"/>
                    </a:cubicBezTo>
                    <a:cubicBezTo>
                      <a:pt x="1936" y="2592"/>
                      <a:pt x="2340" y="3328"/>
                      <a:pt x="2691" y="4093"/>
                    </a:cubicBezTo>
                    <a:cubicBezTo>
                      <a:pt x="2674" y="4057"/>
                      <a:pt x="2656" y="4020"/>
                      <a:pt x="2639" y="3983"/>
                    </a:cubicBezTo>
                    <a:lnTo>
                      <a:pt x="2639" y="3983"/>
                    </a:lnTo>
                    <a:cubicBezTo>
                      <a:pt x="2955" y="4681"/>
                      <a:pt x="3230" y="5394"/>
                      <a:pt x="3500" y="6106"/>
                    </a:cubicBezTo>
                    <a:cubicBezTo>
                      <a:pt x="3575" y="6295"/>
                      <a:pt x="3737" y="6427"/>
                      <a:pt x="3921" y="6427"/>
                    </a:cubicBezTo>
                    <a:cubicBezTo>
                      <a:pt x="3965" y="6427"/>
                      <a:pt x="4010" y="6419"/>
                      <a:pt x="4056" y="6403"/>
                    </a:cubicBezTo>
                    <a:cubicBezTo>
                      <a:pt x="4272" y="6326"/>
                      <a:pt x="4427" y="6046"/>
                      <a:pt x="4333" y="5808"/>
                    </a:cubicBezTo>
                    <a:cubicBezTo>
                      <a:pt x="3915" y="4710"/>
                      <a:pt x="3489" y="3616"/>
                      <a:pt x="2930" y="2588"/>
                    </a:cubicBezTo>
                    <a:cubicBezTo>
                      <a:pt x="2649" y="2075"/>
                      <a:pt x="2320" y="1605"/>
                      <a:pt x="1953" y="1156"/>
                    </a:cubicBezTo>
                    <a:cubicBezTo>
                      <a:pt x="1597" y="719"/>
                      <a:pt x="1171" y="360"/>
                      <a:pt x="707" y="55"/>
                    </a:cubicBezTo>
                    <a:cubicBezTo>
                      <a:pt x="652" y="18"/>
                      <a:pt x="587" y="0"/>
                      <a:pt x="520" y="0"/>
                    </a:cubicBezTo>
                    <a:close/>
                  </a:path>
                </a:pathLst>
              </a:custGeom>
              <a:solidFill>
                <a:srgbClr val="F7D6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9" name="Google Shape;1753;p43"/>
              <p:cNvSpPr/>
              <p:nvPr/>
            </p:nvSpPr>
            <p:spPr>
              <a:xfrm>
                <a:off x="2302700" y="3133725"/>
                <a:ext cx="61950" cy="75125"/>
              </a:xfrm>
              <a:custGeom>
                <a:avLst/>
                <a:gdLst/>
                <a:ahLst/>
                <a:cxnLst/>
                <a:rect l="l" t="t" r="r" b="b"/>
                <a:pathLst>
                  <a:path w="2478" h="3005" extrusionOk="0">
                    <a:moveTo>
                      <a:pt x="506" y="1"/>
                    </a:moveTo>
                    <a:cubicBezTo>
                      <a:pt x="504" y="1"/>
                      <a:pt x="503" y="1"/>
                      <a:pt x="501" y="1"/>
                    </a:cubicBezTo>
                    <a:cubicBezTo>
                      <a:pt x="373" y="1"/>
                      <a:pt x="252" y="57"/>
                      <a:pt x="169" y="155"/>
                    </a:cubicBezTo>
                    <a:cubicBezTo>
                      <a:pt x="1" y="352"/>
                      <a:pt x="32" y="640"/>
                      <a:pt x="199" y="819"/>
                    </a:cubicBezTo>
                    <a:cubicBezTo>
                      <a:pt x="419" y="1050"/>
                      <a:pt x="628" y="1290"/>
                      <a:pt x="828" y="1539"/>
                    </a:cubicBezTo>
                    <a:cubicBezTo>
                      <a:pt x="803" y="1509"/>
                      <a:pt x="779" y="1480"/>
                      <a:pt x="755" y="1450"/>
                    </a:cubicBezTo>
                    <a:lnTo>
                      <a:pt x="755" y="1450"/>
                    </a:lnTo>
                    <a:cubicBezTo>
                      <a:pt x="1082" y="1873"/>
                      <a:pt x="1376" y="2317"/>
                      <a:pt x="1622" y="2794"/>
                    </a:cubicBezTo>
                    <a:cubicBezTo>
                      <a:pt x="1695" y="2934"/>
                      <a:pt x="1843" y="3004"/>
                      <a:pt x="1990" y="3004"/>
                    </a:cubicBezTo>
                    <a:cubicBezTo>
                      <a:pt x="2077" y="3004"/>
                      <a:pt x="2163" y="2979"/>
                      <a:pt x="2234" y="2930"/>
                    </a:cubicBezTo>
                    <a:cubicBezTo>
                      <a:pt x="2443" y="2782"/>
                      <a:pt x="2478" y="2504"/>
                      <a:pt x="2360" y="2280"/>
                    </a:cubicBezTo>
                    <a:cubicBezTo>
                      <a:pt x="1938" y="1477"/>
                      <a:pt x="1397" y="772"/>
                      <a:pt x="790" y="122"/>
                    </a:cubicBezTo>
                    <a:cubicBezTo>
                      <a:pt x="716" y="45"/>
                      <a:pt x="613" y="1"/>
                      <a:pt x="506" y="1"/>
                    </a:cubicBezTo>
                    <a:close/>
                  </a:path>
                </a:pathLst>
              </a:custGeom>
              <a:solidFill>
                <a:srgbClr val="F7D6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0" name="Google Shape;1754;p43"/>
              <p:cNvSpPr/>
              <p:nvPr/>
            </p:nvSpPr>
            <p:spPr>
              <a:xfrm>
                <a:off x="2287775" y="3295200"/>
                <a:ext cx="1278450" cy="1058500"/>
              </a:xfrm>
              <a:custGeom>
                <a:avLst/>
                <a:gdLst/>
                <a:ahLst/>
                <a:cxnLst/>
                <a:rect l="l" t="t" r="r" b="b"/>
                <a:pathLst>
                  <a:path w="51138" h="42340" extrusionOk="0">
                    <a:moveTo>
                      <a:pt x="539" y="1"/>
                    </a:moveTo>
                    <a:cubicBezTo>
                      <a:pt x="471" y="1"/>
                      <a:pt x="403" y="16"/>
                      <a:pt x="340" y="45"/>
                    </a:cubicBezTo>
                    <a:cubicBezTo>
                      <a:pt x="121" y="151"/>
                      <a:pt x="0" y="445"/>
                      <a:pt x="117" y="669"/>
                    </a:cubicBezTo>
                    <a:cubicBezTo>
                      <a:pt x="2565" y="5272"/>
                      <a:pt x="5381" y="9673"/>
                      <a:pt x="8497" y="13851"/>
                    </a:cubicBezTo>
                    <a:cubicBezTo>
                      <a:pt x="11702" y="18143"/>
                      <a:pt x="15248" y="22188"/>
                      <a:pt x="19107" y="25907"/>
                    </a:cubicBezTo>
                    <a:cubicBezTo>
                      <a:pt x="22884" y="29545"/>
                      <a:pt x="26981" y="32867"/>
                      <a:pt x="31393" y="35707"/>
                    </a:cubicBezTo>
                    <a:cubicBezTo>
                      <a:pt x="33658" y="37165"/>
                      <a:pt x="36004" y="38509"/>
                      <a:pt x="38448" y="39643"/>
                    </a:cubicBezTo>
                    <a:cubicBezTo>
                      <a:pt x="40923" y="40795"/>
                      <a:pt x="43529" y="41672"/>
                      <a:pt x="46226" y="42099"/>
                    </a:cubicBezTo>
                    <a:cubicBezTo>
                      <a:pt x="47243" y="42259"/>
                      <a:pt x="48269" y="42339"/>
                      <a:pt x="49296" y="42339"/>
                    </a:cubicBezTo>
                    <a:cubicBezTo>
                      <a:pt x="49910" y="42339"/>
                      <a:pt x="50525" y="42311"/>
                      <a:pt x="51138" y="42253"/>
                    </a:cubicBezTo>
                    <a:cubicBezTo>
                      <a:pt x="51066" y="42061"/>
                      <a:pt x="51000" y="41866"/>
                      <a:pt x="50944" y="41670"/>
                    </a:cubicBezTo>
                    <a:cubicBezTo>
                      <a:pt x="50913" y="41560"/>
                      <a:pt x="50883" y="41451"/>
                      <a:pt x="50854" y="41342"/>
                    </a:cubicBezTo>
                    <a:cubicBezTo>
                      <a:pt x="50689" y="41355"/>
                      <a:pt x="50525" y="41369"/>
                      <a:pt x="50361" y="41378"/>
                    </a:cubicBezTo>
                    <a:cubicBezTo>
                      <a:pt x="50331" y="41381"/>
                      <a:pt x="50302" y="41381"/>
                      <a:pt x="50274" y="41382"/>
                    </a:cubicBezTo>
                    <a:cubicBezTo>
                      <a:pt x="49987" y="41395"/>
                      <a:pt x="49700" y="41401"/>
                      <a:pt x="49414" y="41401"/>
                    </a:cubicBezTo>
                    <a:cubicBezTo>
                      <a:pt x="47989" y="41401"/>
                      <a:pt x="46571" y="41246"/>
                      <a:pt x="45170" y="40961"/>
                    </a:cubicBezTo>
                    <a:lnTo>
                      <a:pt x="45170" y="40961"/>
                    </a:lnTo>
                    <a:cubicBezTo>
                      <a:pt x="45211" y="40968"/>
                      <a:pt x="45250" y="40976"/>
                      <a:pt x="45288" y="40983"/>
                    </a:cubicBezTo>
                    <a:cubicBezTo>
                      <a:pt x="42648" y="40433"/>
                      <a:pt x="40133" y="39449"/>
                      <a:pt x="37721" y="38259"/>
                    </a:cubicBezTo>
                    <a:cubicBezTo>
                      <a:pt x="34938" y="36868"/>
                      <a:pt x="32278" y="35238"/>
                      <a:pt x="29723" y="33461"/>
                    </a:cubicBezTo>
                    <a:cubicBezTo>
                      <a:pt x="27200" y="31706"/>
                      <a:pt x="24790" y="29785"/>
                      <a:pt x="22483" y="27751"/>
                    </a:cubicBezTo>
                    <a:cubicBezTo>
                      <a:pt x="15942" y="21942"/>
                      <a:pt x="10245" y="15192"/>
                      <a:pt x="5457" y="7872"/>
                    </a:cubicBezTo>
                    <a:cubicBezTo>
                      <a:pt x="3850" y="5405"/>
                      <a:pt x="2353" y="2870"/>
                      <a:pt x="969" y="269"/>
                    </a:cubicBezTo>
                    <a:cubicBezTo>
                      <a:pt x="880" y="103"/>
                      <a:pt x="714" y="1"/>
                      <a:pt x="539" y="1"/>
                    </a:cubicBezTo>
                    <a:close/>
                  </a:path>
                </a:pathLst>
              </a:custGeom>
              <a:solidFill>
                <a:srgbClr val="D15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1" name="Google Shape;1755;p43"/>
              <p:cNvSpPr/>
              <p:nvPr/>
            </p:nvSpPr>
            <p:spPr>
              <a:xfrm>
                <a:off x="3544375" y="4329750"/>
                <a:ext cx="25" cy="25"/>
              </a:xfrm>
              <a:custGeom>
                <a:avLst/>
                <a:gdLst/>
                <a:ahLst/>
                <a:cxnLst/>
                <a:rect l="l" t="t" r="r" b="b"/>
                <a:pathLst>
                  <a:path w="1" h="1" extrusionOk="0">
                    <a:moveTo>
                      <a:pt x="0" y="0"/>
                    </a:move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2" name="Google Shape;1756;p43"/>
              <p:cNvSpPr/>
              <p:nvPr/>
            </p:nvSpPr>
            <p:spPr>
              <a:xfrm>
                <a:off x="2425300" y="3193750"/>
                <a:ext cx="857200" cy="619525"/>
              </a:xfrm>
              <a:custGeom>
                <a:avLst/>
                <a:gdLst/>
                <a:ahLst/>
                <a:cxnLst/>
                <a:rect l="l" t="t" r="r" b="b"/>
                <a:pathLst>
                  <a:path w="34288" h="24781" extrusionOk="0">
                    <a:moveTo>
                      <a:pt x="507" y="1"/>
                    </a:moveTo>
                    <a:cubicBezTo>
                      <a:pt x="396" y="1"/>
                      <a:pt x="288" y="40"/>
                      <a:pt x="202" y="112"/>
                    </a:cubicBezTo>
                    <a:lnTo>
                      <a:pt x="202" y="111"/>
                    </a:lnTo>
                    <a:cubicBezTo>
                      <a:pt x="0" y="286"/>
                      <a:pt x="0" y="570"/>
                      <a:pt x="153" y="775"/>
                    </a:cubicBezTo>
                    <a:cubicBezTo>
                      <a:pt x="3127" y="4744"/>
                      <a:pt x="6380" y="8503"/>
                      <a:pt x="10030" y="11864"/>
                    </a:cubicBezTo>
                    <a:cubicBezTo>
                      <a:pt x="13630" y="15176"/>
                      <a:pt x="17609" y="18069"/>
                      <a:pt x="21953" y="20334"/>
                    </a:cubicBezTo>
                    <a:cubicBezTo>
                      <a:pt x="24122" y="21465"/>
                      <a:pt x="26372" y="22426"/>
                      <a:pt x="28682" y="23238"/>
                    </a:cubicBezTo>
                    <a:cubicBezTo>
                      <a:pt x="30509" y="23879"/>
                      <a:pt x="32382" y="24422"/>
                      <a:pt x="34287" y="24780"/>
                    </a:cubicBezTo>
                    <a:cubicBezTo>
                      <a:pt x="34241" y="24456"/>
                      <a:pt x="34201" y="24130"/>
                      <a:pt x="34169" y="23802"/>
                    </a:cubicBezTo>
                    <a:cubicBezTo>
                      <a:pt x="34108" y="23791"/>
                      <a:pt x="34046" y="23779"/>
                      <a:pt x="33985" y="23766"/>
                    </a:cubicBezTo>
                    <a:lnTo>
                      <a:pt x="33985" y="23766"/>
                    </a:lnTo>
                    <a:cubicBezTo>
                      <a:pt x="33993" y="23770"/>
                      <a:pt x="33999" y="23770"/>
                      <a:pt x="34007" y="23774"/>
                    </a:cubicBezTo>
                    <a:cubicBezTo>
                      <a:pt x="32018" y="23354"/>
                      <a:pt x="30075" y="22749"/>
                      <a:pt x="28164" y="22056"/>
                    </a:cubicBezTo>
                    <a:cubicBezTo>
                      <a:pt x="26532" y="21457"/>
                      <a:pt x="24935" y="20775"/>
                      <a:pt x="23374" y="20011"/>
                    </a:cubicBezTo>
                    <a:lnTo>
                      <a:pt x="23374" y="20011"/>
                    </a:lnTo>
                    <a:cubicBezTo>
                      <a:pt x="23383" y="20015"/>
                      <a:pt x="23392" y="20019"/>
                      <a:pt x="23401" y="20022"/>
                    </a:cubicBezTo>
                    <a:cubicBezTo>
                      <a:pt x="21242" y="18952"/>
                      <a:pt x="19159" y="17733"/>
                      <a:pt x="17170" y="16375"/>
                    </a:cubicBezTo>
                    <a:cubicBezTo>
                      <a:pt x="15213" y="15037"/>
                      <a:pt x="13347" y="13563"/>
                      <a:pt x="11567" y="11998"/>
                    </a:cubicBezTo>
                    <a:cubicBezTo>
                      <a:pt x="7584" y="8455"/>
                      <a:pt x="4059" y="4429"/>
                      <a:pt x="867" y="163"/>
                    </a:cubicBezTo>
                    <a:cubicBezTo>
                      <a:pt x="782" y="53"/>
                      <a:pt x="650" y="1"/>
                      <a:pt x="518" y="1"/>
                    </a:cubicBezTo>
                    <a:cubicBezTo>
                      <a:pt x="514" y="1"/>
                      <a:pt x="511" y="1"/>
                      <a:pt x="507" y="1"/>
                    </a:cubicBezTo>
                    <a:close/>
                  </a:path>
                </a:pathLst>
              </a:custGeom>
              <a:solidFill>
                <a:srgbClr val="D15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3" name="Google Shape;1757;p43"/>
              <p:cNvSpPr/>
              <p:nvPr/>
            </p:nvSpPr>
            <p:spPr>
              <a:xfrm>
                <a:off x="5041975" y="4257575"/>
                <a:ext cx="748000" cy="735075"/>
              </a:xfrm>
              <a:custGeom>
                <a:avLst/>
                <a:gdLst/>
                <a:ahLst/>
                <a:cxnLst/>
                <a:rect l="l" t="t" r="r" b="b"/>
                <a:pathLst>
                  <a:path w="29920" h="29403" extrusionOk="0">
                    <a:moveTo>
                      <a:pt x="21534" y="18714"/>
                    </a:moveTo>
                    <a:lnTo>
                      <a:pt x="21534" y="18714"/>
                    </a:lnTo>
                    <a:cubicBezTo>
                      <a:pt x="21535" y="18715"/>
                      <a:pt x="21535" y="18716"/>
                      <a:pt x="21536" y="18717"/>
                    </a:cubicBezTo>
                    <a:cubicBezTo>
                      <a:pt x="21535" y="18716"/>
                      <a:pt x="21535" y="18715"/>
                      <a:pt x="21534" y="18714"/>
                    </a:cubicBezTo>
                    <a:close/>
                    <a:moveTo>
                      <a:pt x="63" y="1"/>
                    </a:moveTo>
                    <a:cubicBezTo>
                      <a:pt x="54" y="334"/>
                      <a:pt x="32" y="668"/>
                      <a:pt x="0" y="1001"/>
                    </a:cubicBezTo>
                    <a:lnTo>
                      <a:pt x="0" y="1001"/>
                    </a:lnTo>
                    <a:cubicBezTo>
                      <a:pt x="0" y="1001"/>
                      <a:pt x="0" y="1001"/>
                      <a:pt x="0" y="1001"/>
                    </a:cubicBezTo>
                    <a:lnTo>
                      <a:pt x="0" y="1002"/>
                    </a:lnTo>
                    <a:cubicBezTo>
                      <a:pt x="0" y="1002"/>
                      <a:pt x="0" y="1001"/>
                      <a:pt x="0" y="1001"/>
                    </a:cubicBezTo>
                    <a:lnTo>
                      <a:pt x="0" y="1001"/>
                    </a:lnTo>
                    <a:cubicBezTo>
                      <a:pt x="2576" y="2181"/>
                      <a:pt x="5010" y="3651"/>
                      <a:pt x="7322" y="5282"/>
                    </a:cubicBezTo>
                    <a:cubicBezTo>
                      <a:pt x="7314" y="5274"/>
                      <a:pt x="7304" y="5268"/>
                      <a:pt x="7296" y="5260"/>
                    </a:cubicBezTo>
                    <a:lnTo>
                      <a:pt x="7296" y="5260"/>
                    </a:lnTo>
                    <a:cubicBezTo>
                      <a:pt x="9920" y="7132"/>
                      <a:pt x="12390" y="9212"/>
                      <a:pt x="14725" y="11430"/>
                    </a:cubicBezTo>
                    <a:cubicBezTo>
                      <a:pt x="17127" y="13706"/>
                      <a:pt x="19384" y="16136"/>
                      <a:pt x="21502" y="18674"/>
                    </a:cubicBezTo>
                    <a:cubicBezTo>
                      <a:pt x="21496" y="18670"/>
                      <a:pt x="21492" y="18662"/>
                      <a:pt x="21484" y="18654"/>
                    </a:cubicBezTo>
                    <a:lnTo>
                      <a:pt x="21484" y="18654"/>
                    </a:lnTo>
                    <a:cubicBezTo>
                      <a:pt x="21500" y="18674"/>
                      <a:pt x="21517" y="18695"/>
                      <a:pt x="21534" y="18714"/>
                    </a:cubicBezTo>
                    <a:lnTo>
                      <a:pt x="21534" y="18714"/>
                    </a:lnTo>
                    <a:cubicBezTo>
                      <a:pt x="21526" y="18705"/>
                      <a:pt x="21518" y="18695"/>
                      <a:pt x="21510" y="18683"/>
                    </a:cubicBezTo>
                    <a:lnTo>
                      <a:pt x="21510" y="18683"/>
                    </a:lnTo>
                    <a:cubicBezTo>
                      <a:pt x="21528" y="18706"/>
                      <a:pt x="21543" y="18723"/>
                      <a:pt x="21561" y="18746"/>
                    </a:cubicBezTo>
                    <a:cubicBezTo>
                      <a:pt x="21557" y="18743"/>
                      <a:pt x="21554" y="18739"/>
                      <a:pt x="21550" y="18735"/>
                    </a:cubicBezTo>
                    <a:lnTo>
                      <a:pt x="21550" y="18735"/>
                    </a:lnTo>
                    <a:cubicBezTo>
                      <a:pt x="22940" y="20406"/>
                      <a:pt x="24267" y="22127"/>
                      <a:pt x="25532" y="23900"/>
                    </a:cubicBezTo>
                    <a:cubicBezTo>
                      <a:pt x="26756" y="25610"/>
                      <a:pt x="27922" y="27372"/>
                      <a:pt x="28994" y="29187"/>
                    </a:cubicBezTo>
                    <a:cubicBezTo>
                      <a:pt x="29080" y="29328"/>
                      <a:pt x="29237" y="29403"/>
                      <a:pt x="29394" y="29403"/>
                    </a:cubicBezTo>
                    <a:cubicBezTo>
                      <a:pt x="29481" y="29403"/>
                      <a:pt x="29568" y="29380"/>
                      <a:pt x="29644" y="29333"/>
                    </a:cubicBezTo>
                    <a:cubicBezTo>
                      <a:pt x="29865" y="29194"/>
                      <a:pt x="29920" y="28904"/>
                      <a:pt x="29791" y="28685"/>
                    </a:cubicBezTo>
                    <a:cubicBezTo>
                      <a:pt x="28564" y="26610"/>
                      <a:pt x="27213" y="24610"/>
                      <a:pt x="25796" y="22665"/>
                    </a:cubicBezTo>
                    <a:cubicBezTo>
                      <a:pt x="24276" y="20578"/>
                      <a:pt x="22662" y="18563"/>
                      <a:pt x="20973" y="16613"/>
                    </a:cubicBezTo>
                    <a:cubicBezTo>
                      <a:pt x="17519" y="12635"/>
                      <a:pt x="13708" y="8938"/>
                      <a:pt x="9516" y="5737"/>
                    </a:cubicBezTo>
                    <a:cubicBezTo>
                      <a:pt x="6582" y="3498"/>
                      <a:pt x="3438" y="1499"/>
                      <a:pt x="63" y="1"/>
                    </a:cubicBezTo>
                    <a:close/>
                  </a:path>
                </a:pathLst>
              </a:custGeom>
              <a:solidFill>
                <a:srgbClr val="D15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4" name="Google Shape;1758;p43"/>
              <p:cNvSpPr/>
              <p:nvPr/>
            </p:nvSpPr>
            <p:spPr>
              <a:xfrm>
                <a:off x="5224975" y="4389575"/>
                <a:ext cx="1250" cy="850"/>
              </a:xfrm>
              <a:custGeom>
                <a:avLst/>
                <a:gdLst/>
                <a:ahLst/>
                <a:cxnLst/>
                <a:rect l="l" t="t" r="r" b="b"/>
                <a:pathLst>
                  <a:path w="50" h="34" extrusionOk="0">
                    <a:moveTo>
                      <a:pt x="1" y="1"/>
                    </a:moveTo>
                    <a:cubicBezTo>
                      <a:pt x="15" y="13"/>
                      <a:pt x="34" y="23"/>
                      <a:pt x="49" y="33"/>
                    </a:cubicBezTo>
                    <a:cubicBezTo>
                      <a:pt x="35" y="23"/>
                      <a:pt x="17" y="13"/>
                      <a:pt x="1"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5" name="Google Shape;1759;p43"/>
              <p:cNvSpPr/>
              <p:nvPr/>
            </p:nvSpPr>
            <p:spPr>
              <a:xfrm>
                <a:off x="5580375" y="4725475"/>
                <a:ext cx="375" cy="450"/>
              </a:xfrm>
              <a:custGeom>
                <a:avLst/>
                <a:gdLst/>
                <a:ahLst/>
                <a:cxnLst/>
                <a:rect l="l" t="t" r="r" b="b"/>
                <a:pathLst>
                  <a:path w="15" h="18" extrusionOk="0">
                    <a:moveTo>
                      <a:pt x="14" y="18"/>
                    </a:moveTo>
                    <a:cubicBezTo>
                      <a:pt x="11" y="13"/>
                      <a:pt x="4" y="7"/>
                      <a:pt x="0" y="1"/>
                    </a:cubicBezTo>
                    <a:cubicBezTo>
                      <a:pt x="4" y="7"/>
                      <a:pt x="11" y="13"/>
                      <a:pt x="14" y="18"/>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6" name="Google Shape;1760;p43"/>
              <p:cNvSpPr/>
              <p:nvPr/>
            </p:nvSpPr>
            <p:spPr>
              <a:xfrm>
                <a:off x="5120900" y="3835700"/>
                <a:ext cx="817775" cy="1070575"/>
              </a:xfrm>
              <a:custGeom>
                <a:avLst/>
                <a:gdLst/>
                <a:ahLst/>
                <a:cxnLst/>
                <a:rect l="l" t="t" r="r" b="b"/>
                <a:pathLst>
                  <a:path w="32711" h="42823" extrusionOk="0">
                    <a:moveTo>
                      <a:pt x="30938" y="40628"/>
                    </a:moveTo>
                    <a:cubicBezTo>
                      <a:pt x="30939" y="40631"/>
                      <a:pt x="30940" y="40634"/>
                      <a:pt x="30941" y="40636"/>
                    </a:cubicBezTo>
                    <a:cubicBezTo>
                      <a:pt x="30943" y="40638"/>
                      <a:pt x="30944" y="40640"/>
                      <a:pt x="30945" y="40642"/>
                    </a:cubicBezTo>
                    <a:lnTo>
                      <a:pt x="30945" y="40642"/>
                    </a:lnTo>
                    <a:cubicBezTo>
                      <a:pt x="30944" y="40640"/>
                      <a:pt x="30943" y="40637"/>
                      <a:pt x="30941" y="40635"/>
                    </a:cubicBezTo>
                    <a:lnTo>
                      <a:pt x="30938" y="40628"/>
                    </a:lnTo>
                    <a:close/>
                    <a:moveTo>
                      <a:pt x="30945" y="40642"/>
                    </a:moveTo>
                    <a:lnTo>
                      <a:pt x="30945" y="40642"/>
                    </a:lnTo>
                    <a:cubicBezTo>
                      <a:pt x="30946" y="40645"/>
                      <a:pt x="30947" y="40647"/>
                      <a:pt x="30948" y="40651"/>
                    </a:cubicBezTo>
                    <a:lnTo>
                      <a:pt x="30948" y="40647"/>
                    </a:lnTo>
                    <a:cubicBezTo>
                      <a:pt x="30947" y="40646"/>
                      <a:pt x="30946" y="40644"/>
                      <a:pt x="30945" y="40642"/>
                    </a:cubicBezTo>
                    <a:close/>
                    <a:moveTo>
                      <a:pt x="106" y="0"/>
                    </a:moveTo>
                    <a:cubicBezTo>
                      <a:pt x="96" y="315"/>
                      <a:pt x="66" y="630"/>
                      <a:pt x="13" y="943"/>
                    </a:cubicBezTo>
                    <a:cubicBezTo>
                      <a:pt x="8" y="965"/>
                      <a:pt x="4" y="989"/>
                      <a:pt x="0" y="1011"/>
                    </a:cubicBezTo>
                    <a:cubicBezTo>
                      <a:pt x="1227" y="1681"/>
                      <a:pt x="2412" y="2432"/>
                      <a:pt x="3560" y="3237"/>
                    </a:cubicBezTo>
                    <a:cubicBezTo>
                      <a:pt x="3585" y="3253"/>
                      <a:pt x="3608" y="3271"/>
                      <a:pt x="3632" y="3288"/>
                    </a:cubicBezTo>
                    <a:cubicBezTo>
                      <a:pt x="3626" y="3283"/>
                      <a:pt x="3620" y="3278"/>
                      <a:pt x="3614" y="3274"/>
                    </a:cubicBezTo>
                    <a:lnTo>
                      <a:pt x="3614" y="3274"/>
                    </a:lnTo>
                    <a:cubicBezTo>
                      <a:pt x="3626" y="3282"/>
                      <a:pt x="3638" y="3291"/>
                      <a:pt x="3649" y="3300"/>
                    </a:cubicBezTo>
                    <a:cubicBezTo>
                      <a:pt x="7726" y="6229"/>
                      <a:pt x="11288" y="9832"/>
                      <a:pt x="14503" y="13679"/>
                    </a:cubicBezTo>
                    <a:cubicBezTo>
                      <a:pt x="14474" y="13651"/>
                      <a:pt x="14448" y="13618"/>
                      <a:pt x="14422" y="13589"/>
                    </a:cubicBezTo>
                    <a:lnTo>
                      <a:pt x="14422" y="13589"/>
                    </a:lnTo>
                    <a:cubicBezTo>
                      <a:pt x="17484" y="17271"/>
                      <a:pt x="20233" y="21201"/>
                      <a:pt x="22722" y="25288"/>
                    </a:cubicBezTo>
                    <a:cubicBezTo>
                      <a:pt x="24194" y="27699"/>
                      <a:pt x="25590" y="30161"/>
                      <a:pt x="26936" y="32644"/>
                    </a:cubicBezTo>
                    <a:cubicBezTo>
                      <a:pt x="28346" y="35236"/>
                      <a:pt x="29678" y="37874"/>
                      <a:pt x="30904" y="40555"/>
                    </a:cubicBezTo>
                    <a:lnTo>
                      <a:pt x="30904" y="40552"/>
                    </a:lnTo>
                    <a:cubicBezTo>
                      <a:pt x="30907" y="40557"/>
                      <a:pt x="30908" y="40561"/>
                      <a:pt x="30910" y="40566"/>
                    </a:cubicBezTo>
                    <a:cubicBezTo>
                      <a:pt x="30908" y="40562"/>
                      <a:pt x="30907" y="40558"/>
                      <a:pt x="30904" y="40555"/>
                    </a:cubicBezTo>
                    <a:lnTo>
                      <a:pt x="30904" y="40555"/>
                    </a:lnTo>
                    <a:lnTo>
                      <a:pt x="30914" y="40574"/>
                    </a:lnTo>
                    <a:lnTo>
                      <a:pt x="30938" y="40628"/>
                    </a:lnTo>
                    <a:lnTo>
                      <a:pt x="30938" y="40628"/>
                    </a:lnTo>
                    <a:cubicBezTo>
                      <a:pt x="30934" y="40619"/>
                      <a:pt x="30930" y="40610"/>
                      <a:pt x="30926" y="40601"/>
                    </a:cubicBezTo>
                    <a:lnTo>
                      <a:pt x="30926" y="40601"/>
                    </a:lnTo>
                    <a:cubicBezTo>
                      <a:pt x="30934" y="40617"/>
                      <a:pt x="30941" y="40633"/>
                      <a:pt x="30948" y="40647"/>
                    </a:cubicBezTo>
                    <a:cubicBezTo>
                      <a:pt x="31224" y="41260"/>
                      <a:pt x="31496" y="41873"/>
                      <a:pt x="31763" y="42490"/>
                    </a:cubicBezTo>
                    <a:cubicBezTo>
                      <a:pt x="31815" y="42610"/>
                      <a:pt x="31874" y="42702"/>
                      <a:pt x="31992" y="42769"/>
                    </a:cubicBezTo>
                    <a:cubicBezTo>
                      <a:pt x="32059" y="42804"/>
                      <a:pt x="32135" y="42822"/>
                      <a:pt x="32211" y="42822"/>
                    </a:cubicBezTo>
                    <a:cubicBezTo>
                      <a:pt x="32258" y="42822"/>
                      <a:pt x="32305" y="42815"/>
                      <a:pt x="32351" y="42801"/>
                    </a:cubicBezTo>
                    <a:cubicBezTo>
                      <a:pt x="32469" y="42766"/>
                      <a:pt x="32568" y="42684"/>
                      <a:pt x="32626" y="42574"/>
                    </a:cubicBezTo>
                    <a:cubicBezTo>
                      <a:pt x="32682" y="42475"/>
                      <a:pt x="32711" y="42324"/>
                      <a:pt x="32662" y="42218"/>
                    </a:cubicBezTo>
                    <a:cubicBezTo>
                      <a:pt x="30299" y="36759"/>
                      <a:pt x="27483" y="31509"/>
                      <a:pt x="24472" y="26385"/>
                    </a:cubicBezTo>
                    <a:cubicBezTo>
                      <a:pt x="22038" y="22245"/>
                      <a:pt x="19352" y="18251"/>
                      <a:pt x="16359" y="14489"/>
                    </a:cubicBezTo>
                    <a:cubicBezTo>
                      <a:pt x="13750" y="11207"/>
                      <a:pt x="10902" y="8097"/>
                      <a:pt x="7734" y="5340"/>
                    </a:cubicBezTo>
                    <a:cubicBezTo>
                      <a:pt x="6212" y="4014"/>
                      <a:pt x="4604" y="2789"/>
                      <a:pt x="2922" y="1674"/>
                    </a:cubicBezTo>
                    <a:cubicBezTo>
                      <a:pt x="2011" y="1070"/>
                      <a:pt x="1072" y="511"/>
                      <a:pt x="106" y="0"/>
                    </a:cubicBezTo>
                    <a:close/>
                  </a:path>
                </a:pathLst>
              </a:custGeom>
              <a:solidFill>
                <a:srgbClr val="D15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7" name="Google Shape;1761;p43"/>
              <p:cNvSpPr/>
              <p:nvPr/>
            </p:nvSpPr>
            <p:spPr>
              <a:xfrm>
                <a:off x="5211725" y="3917900"/>
                <a:ext cx="575" cy="475"/>
              </a:xfrm>
              <a:custGeom>
                <a:avLst/>
                <a:gdLst/>
                <a:ahLst/>
                <a:cxnLst/>
                <a:rect l="l" t="t" r="r" b="b"/>
                <a:pathLst>
                  <a:path w="23" h="19" extrusionOk="0">
                    <a:moveTo>
                      <a:pt x="0" y="0"/>
                    </a:moveTo>
                    <a:lnTo>
                      <a:pt x="0" y="0"/>
                    </a:lnTo>
                    <a:cubicBezTo>
                      <a:pt x="7" y="7"/>
                      <a:pt x="16" y="13"/>
                      <a:pt x="22" y="18"/>
                    </a:cubicBezTo>
                    <a:cubicBezTo>
                      <a:pt x="20" y="16"/>
                      <a:pt x="18" y="14"/>
                      <a:pt x="16" y="13"/>
                    </a:cubicBezTo>
                    <a:cubicBezTo>
                      <a:pt x="11" y="8"/>
                      <a:pt x="4" y="4"/>
                      <a:pt x="0"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8" name="Google Shape;1762;p43"/>
              <p:cNvSpPr/>
              <p:nvPr/>
            </p:nvSpPr>
            <p:spPr>
              <a:xfrm>
                <a:off x="5770925" y="4888075"/>
                <a:ext cx="166125" cy="106075"/>
              </a:xfrm>
              <a:custGeom>
                <a:avLst/>
                <a:gdLst/>
                <a:ahLst/>
                <a:cxnLst/>
                <a:rect l="l" t="t" r="r" b="b"/>
                <a:pathLst>
                  <a:path w="6645" h="4243" extrusionOk="0">
                    <a:moveTo>
                      <a:pt x="6133" y="0"/>
                    </a:moveTo>
                    <a:cubicBezTo>
                      <a:pt x="6131" y="0"/>
                      <a:pt x="6129" y="0"/>
                      <a:pt x="6128" y="0"/>
                    </a:cubicBezTo>
                    <a:cubicBezTo>
                      <a:pt x="6126" y="0"/>
                      <a:pt x="6125" y="0"/>
                      <a:pt x="6123" y="0"/>
                    </a:cubicBezTo>
                    <a:cubicBezTo>
                      <a:pt x="5994" y="0"/>
                      <a:pt x="5871" y="54"/>
                      <a:pt x="5781" y="147"/>
                    </a:cubicBezTo>
                    <a:lnTo>
                      <a:pt x="5781" y="148"/>
                    </a:lnTo>
                    <a:cubicBezTo>
                      <a:pt x="5512" y="434"/>
                      <a:pt x="5230" y="704"/>
                      <a:pt x="4930" y="965"/>
                    </a:cubicBezTo>
                    <a:cubicBezTo>
                      <a:pt x="4139" y="1610"/>
                      <a:pt x="3274" y="2142"/>
                      <a:pt x="2352" y="2585"/>
                    </a:cubicBezTo>
                    <a:cubicBezTo>
                      <a:pt x="1713" y="2876"/>
                      <a:pt x="1054" y="3125"/>
                      <a:pt x="381" y="3327"/>
                    </a:cubicBezTo>
                    <a:cubicBezTo>
                      <a:pt x="137" y="3401"/>
                      <a:pt x="1" y="3672"/>
                      <a:pt x="73" y="3914"/>
                    </a:cubicBezTo>
                    <a:cubicBezTo>
                      <a:pt x="136" y="4115"/>
                      <a:pt x="326" y="4243"/>
                      <a:pt x="528" y="4243"/>
                    </a:cubicBezTo>
                    <a:cubicBezTo>
                      <a:pt x="574" y="4243"/>
                      <a:pt x="620" y="4236"/>
                      <a:pt x="665" y="4223"/>
                    </a:cubicBezTo>
                    <a:cubicBezTo>
                      <a:pt x="2837" y="3569"/>
                      <a:pt x="4911" y="2458"/>
                      <a:pt x="6470" y="787"/>
                    </a:cubicBezTo>
                    <a:cubicBezTo>
                      <a:pt x="6644" y="595"/>
                      <a:pt x="6632" y="301"/>
                      <a:pt x="6445" y="122"/>
                    </a:cubicBezTo>
                    <a:cubicBezTo>
                      <a:pt x="6360" y="45"/>
                      <a:pt x="6249" y="0"/>
                      <a:pt x="6133" y="0"/>
                    </a:cubicBezTo>
                    <a:close/>
                  </a:path>
                </a:pathLst>
              </a:custGeom>
              <a:solidFill>
                <a:srgbClr val="D15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9" name="Google Shape;1763;p43"/>
              <p:cNvSpPr/>
              <p:nvPr/>
            </p:nvSpPr>
            <p:spPr>
              <a:xfrm>
                <a:off x="2286875" y="3192400"/>
                <a:ext cx="158075" cy="122875"/>
              </a:xfrm>
              <a:custGeom>
                <a:avLst/>
                <a:gdLst/>
                <a:ahLst/>
                <a:cxnLst/>
                <a:rect l="l" t="t" r="r" b="b"/>
                <a:pathLst>
                  <a:path w="6323" h="4915" extrusionOk="0">
                    <a:moveTo>
                      <a:pt x="2038" y="3156"/>
                    </a:moveTo>
                    <a:lnTo>
                      <a:pt x="2038" y="3156"/>
                    </a:lnTo>
                    <a:cubicBezTo>
                      <a:pt x="2026" y="3168"/>
                      <a:pt x="2014" y="3179"/>
                      <a:pt x="2002" y="3191"/>
                    </a:cubicBezTo>
                    <a:lnTo>
                      <a:pt x="2002" y="3191"/>
                    </a:lnTo>
                    <a:cubicBezTo>
                      <a:pt x="2014" y="3180"/>
                      <a:pt x="2026" y="3168"/>
                      <a:pt x="2038" y="3156"/>
                    </a:cubicBezTo>
                    <a:close/>
                    <a:moveTo>
                      <a:pt x="5852" y="0"/>
                    </a:moveTo>
                    <a:cubicBezTo>
                      <a:pt x="5791" y="1"/>
                      <a:pt x="5731" y="12"/>
                      <a:pt x="5672" y="29"/>
                    </a:cubicBezTo>
                    <a:cubicBezTo>
                      <a:pt x="4512" y="349"/>
                      <a:pt x="3421" y="928"/>
                      <a:pt x="2442" y="1619"/>
                    </a:cubicBezTo>
                    <a:cubicBezTo>
                      <a:pt x="1924" y="1978"/>
                      <a:pt x="1453" y="2398"/>
                      <a:pt x="1025" y="2857"/>
                    </a:cubicBezTo>
                    <a:cubicBezTo>
                      <a:pt x="638" y="3267"/>
                      <a:pt x="324" y="3743"/>
                      <a:pt x="99" y="4262"/>
                    </a:cubicBezTo>
                    <a:cubicBezTo>
                      <a:pt x="1" y="4500"/>
                      <a:pt x="111" y="4773"/>
                      <a:pt x="345" y="4878"/>
                    </a:cubicBezTo>
                    <a:cubicBezTo>
                      <a:pt x="404" y="4903"/>
                      <a:pt x="466" y="4915"/>
                      <a:pt x="527" y="4915"/>
                    </a:cubicBezTo>
                    <a:cubicBezTo>
                      <a:pt x="710" y="4915"/>
                      <a:pt x="887" y="4808"/>
                      <a:pt x="962" y="4629"/>
                    </a:cubicBezTo>
                    <a:cubicBezTo>
                      <a:pt x="1025" y="4484"/>
                      <a:pt x="1095" y="4343"/>
                      <a:pt x="1172" y="4206"/>
                    </a:cubicBezTo>
                    <a:cubicBezTo>
                      <a:pt x="1410" y="3835"/>
                      <a:pt x="1691" y="3503"/>
                      <a:pt x="2002" y="3191"/>
                    </a:cubicBezTo>
                    <a:lnTo>
                      <a:pt x="2002" y="3191"/>
                    </a:lnTo>
                    <a:cubicBezTo>
                      <a:pt x="1983" y="3209"/>
                      <a:pt x="1964" y="3226"/>
                      <a:pt x="1946" y="3241"/>
                    </a:cubicBezTo>
                    <a:cubicBezTo>
                      <a:pt x="2578" y="2638"/>
                      <a:pt x="3294" y="2136"/>
                      <a:pt x="4053" y="1710"/>
                    </a:cubicBezTo>
                    <a:lnTo>
                      <a:pt x="4053" y="1710"/>
                    </a:lnTo>
                    <a:cubicBezTo>
                      <a:pt x="4017" y="1728"/>
                      <a:pt x="3980" y="1751"/>
                      <a:pt x="3944" y="1769"/>
                    </a:cubicBezTo>
                    <a:cubicBezTo>
                      <a:pt x="4600" y="1409"/>
                      <a:pt x="5288" y="1105"/>
                      <a:pt x="6009" y="906"/>
                    </a:cubicBezTo>
                    <a:cubicBezTo>
                      <a:pt x="6127" y="876"/>
                      <a:pt x="6227" y="760"/>
                      <a:pt x="6275" y="652"/>
                    </a:cubicBezTo>
                    <a:cubicBezTo>
                      <a:pt x="6322" y="540"/>
                      <a:pt x="6323" y="415"/>
                      <a:pt x="6278" y="301"/>
                    </a:cubicBezTo>
                    <a:cubicBezTo>
                      <a:pt x="6234" y="182"/>
                      <a:pt x="6141" y="86"/>
                      <a:pt x="6025" y="35"/>
                    </a:cubicBezTo>
                    <a:cubicBezTo>
                      <a:pt x="5970" y="13"/>
                      <a:pt x="5911" y="0"/>
                      <a:pt x="5852" y="0"/>
                    </a:cubicBezTo>
                    <a:close/>
                  </a:path>
                </a:pathLst>
              </a:custGeom>
              <a:solidFill>
                <a:srgbClr val="D15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0" name="Google Shape;1764;p43"/>
              <p:cNvSpPr/>
              <p:nvPr/>
            </p:nvSpPr>
            <p:spPr>
              <a:xfrm>
                <a:off x="2388825" y="1995850"/>
                <a:ext cx="878275" cy="1800350"/>
              </a:xfrm>
              <a:custGeom>
                <a:avLst/>
                <a:gdLst/>
                <a:ahLst/>
                <a:cxnLst/>
                <a:rect l="l" t="t" r="r" b="b"/>
                <a:pathLst>
                  <a:path w="35131" h="72014" extrusionOk="0">
                    <a:moveTo>
                      <a:pt x="18185" y="47322"/>
                    </a:moveTo>
                    <a:cubicBezTo>
                      <a:pt x="18188" y="47330"/>
                      <a:pt x="18192" y="47337"/>
                      <a:pt x="18196" y="47344"/>
                    </a:cubicBezTo>
                    <a:cubicBezTo>
                      <a:pt x="18193" y="47337"/>
                      <a:pt x="18189" y="47330"/>
                      <a:pt x="18185" y="47322"/>
                    </a:cubicBezTo>
                    <a:close/>
                    <a:moveTo>
                      <a:pt x="475" y="1"/>
                    </a:moveTo>
                    <a:cubicBezTo>
                      <a:pt x="422" y="1"/>
                      <a:pt x="370" y="11"/>
                      <a:pt x="321" y="29"/>
                    </a:cubicBezTo>
                    <a:lnTo>
                      <a:pt x="319" y="29"/>
                    </a:lnTo>
                    <a:cubicBezTo>
                      <a:pt x="204" y="71"/>
                      <a:pt x="111" y="158"/>
                      <a:pt x="59" y="269"/>
                    </a:cubicBezTo>
                    <a:cubicBezTo>
                      <a:pt x="0" y="393"/>
                      <a:pt x="11" y="504"/>
                      <a:pt x="41" y="632"/>
                    </a:cubicBezTo>
                    <a:cubicBezTo>
                      <a:pt x="2518" y="11458"/>
                      <a:pt x="5921" y="22070"/>
                      <a:pt x="10158" y="32331"/>
                    </a:cubicBezTo>
                    <a:cubicBezTo>
                      <a:pt x="12294" y="37506"/>
                      <a:pt x="14659" y="42580"/>
                      <a:pt x="17250" y="47550"/>
                    </a:cubicBezTo>
                    <a:cubicBezTo>
                      <a:pt x="18520" y="49976"/>
                      <a:pt x="19847" y="52372"/>
                      <a:pt x="21233" y="54737"/>
                    </a:cubicBezTo>
                    <a:cubicBezTo>
                      <a:pt x="22616" y="57098"/>
                      <a:pt x="24055" y="59437"/>
                      <a:pt x="25600" y="61697"/>
                    </a:cubicBezTo>
                    <a:cubicBezTo>
                      <a:pt x="28126" y="65390"/>
                      <a:pt x="30990" y="68882"/>
                      <a:pt x="34302" y="71903"/>
                    </a:cubicBezTo>
                    <a:cubicBezTo>
                      <a:pt x="34383" y="71978"/>
                      <a:pt x="34488" y="72014"/>
                      <a:pt x="34595" y="72014"/>
                    </a:cubicBezTo>
                    <a:cubicBezTo>
                      <a:pt x="34732" y="72014"/>
                      <a:pt x="34871" y="71955"/>
                      <a:pt x="34962" y="71848"/>
                    </a:cubicBezTo>
                    <a:cubicBezTo>
                      <a:pt x="35130" y="71645"/>
                      <a:pt x="35094" y="71356"/>
                      <a:pt x="34907" y="71182"/>
                    </a:cubicBezTo>
                    <a:cubicBezTo>
                      <a:pt x="33851" y="70220"/>
                      <a:pt x="32840" y="69207"/>
                      <a:pt x="31873" y="68156"/>
                    </a:cubicBezTo>
                    <a:cubicBezTo>
                      <a:pt x="30480" y="66624"/>
                      <a:pt x="29167" y="65021"/>
                      <a:pt x="27936" y="63357"/>
                    </a:cubicBezTo>
                    <a:cubicBezTo>
                      <a:pt x="26672" y="61652"/>
                      <a:pt x="25498" y="59888"/>
                      <a:pt x="24368" y="58097"/>
                    </a:cubicBezTo>
                    <a:cubicBezTo>
                      <a:pt x="22162" y="54584"/>
                      <a:pt x="20097" y="50985"/>
                      <a:pt x="18173" y="47301"/>
                    </a:cubicBezTo>
                    <a:lnTo>
                      <a:pt x="18173" y="47301"/>
                    </a:lnTo>
                    <a:cubicBezTo>
                      <a:pt x="18176" y="47308"/>
                      <a:pt x="18181" y="47315"/>
                      <a:pt x="18185" y="47322"/>
                    </a:cubicBezTo>
                    <a:lnTo>
                      <a:pt x="18185" y="47322"/>
                    </a:lnTo>
                    <a:cubicBezTo>
                      <a:pt x="12991" y="37404"/>
                      <a:pt x="8728" y="27007"/>
                      <a:pt x="5320" y="16347"/>
                    </a:cubicBezTo>
                    <a:cubicBezTo>
                      <a:pt x="3631" y="11068"/>
                      <a:pt x="2166" y="5721"/>
                      <a:pt x="926" y="308"/>
                    </a:cubicBezTo>
                    <a:cubicBezTo>
                      <a:pt x="900" y="194"/>
                      <a:pt x="783" y="91"/>
                      <a:pt x="688" y="45"/>
                    </a:cubicBezTo>
                    <a:cubicBezTo>
                      <a:pt x="626" y="16"/>
                      <a:pt x="560" y="1"/>
                      <a:pt x="492" y="1"/>
                    </a:cubicBezTo>
                    <a:cubicBezTo>
                      <a:pt x="489" y="1"/>
                      <a:pt x="487" y="1"/>
                      <a:pt x="484" y="1"/>
                    </a:cubicBezTo>
                    <a:cubicBezTo>
                      <a:pt x="481" y="1"/>
                      <a:pt x="478" y="1"/>
                      <a:pt x="475" y="1"/>
                    </a:cubicBez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1" name="Google Shape;1765;p43"/>
              <p:cNvSpPr/>
              <p:nvPr/>
            </p:nvSpPr>
            <p:spPr>
              <a:xfrm>
                <a:off x="2942125" y="2803950"/>
                <a:ext cx="158225" cy="330600"/>
              </a:xfrm>
              <a:custGeom>
                <a:avLst/>
                <a:gdLst/>
                <a:ahLst/>
                <a:cxnLst/>
                <a:rect l="l" t="t" r="r" b="b"/>
                <a:pathLst>
                  <a:path w="6329" h="13224" extrusionOk="0">
                    <a:moveTo>
                      <a:pt x="5770" y="0"/>
                    </a:moveTo>
                    <a:cubicBezTo>
                      <a:pt x="5283" y="395"/>
                      <a:pt x="4817" y="816"/>
                      <a:pt x="4376" y="1262"/>
                    </a:cubicBezTo>
                    <a:lnTo>
                      <a:pt x="4377" y="1262"/>
                    </a:lnTo>
                    <a:cubicBezTo>
                      <a:pt x="3386" y="2272"/>
                      <a:pt x="2549" y="3432"/>
                      <a:pt x="1876" y="4676"/>
                    </a:cubicBezTo>
                    <a:cubicBezTo>
                      <a:pt x="540" y="7143"/>
                      <a:pt x="0" y="10010"/>
                      <a:pt x="341" y="12796"/>
                    </a:cubicBezTo>
                    <a:cubicBezTo>
                      <a:pt x="372" y="13036"/>
                      <a:pt x="567" y="13223"/>
                      <a:pt x="808" y="13223"/>
                    </a:cubicBezTo>
                    <a:cubicBezTo>
                      <a:pt x="822" y="13223"/>
                      <a:pt x="835" y="13223"/>
                      <a:pt x="849" y="13222"/>
                    </a:cubicBezTo>
                    <a:cubicBezTo>
                      <a:pt x="1098" y="13203"/>
                      <a:pt x="1311" y="12968"/>
                      <a:pt x="1277" y="12716"/>
                    </a:cubicBezTo>
                    <a:cubicBezTo>
                      <a:pt x="1186" y="11976"/>
                      <a:pt x="1156" y="11231"/>
                      <a:pt x="1186" y="10487"/>
                    </a:cubicBezTo>
                    <a:cubicBezTo>
                      <a:pt x="1257" y="9378"/>
                      <a:pt x="1464" y="8282"/>
                      <a:pt x="1803" y="7224"/>
                    </a:cubicBezTo>
                    <a:lnTo>
                      <a:pt x="1803" y="7224"/>
                    </a:lnTo>
                    <a:cubicBezTo>
                      <a:pt x="1789" y="7265"/>
                      <a:pt x="1777" y="7301"/>
                      <a:pt x="1762" y="7342"/>
                    </a:cubicBezTo>
                    <a:cubicBezTo>
                      <a:pt x="2136" y="6193"/>
                      <a:pt x="2659" y="5109"/>
                      <a:pt x="3304" y="4092"/>
                    </a:cubicBezTo>
                    <a:cubicBezTo>
                      <a:pt x="3974" y="3084"/>
                      <a:pt x="4760" y="2157"/>
                      <a:pt x="5646" y="1332"/>
                    </a:cubicBezTo>
                    <a:cubicBezTo>
                      <a:pt x="5870" y="1131"/>
                      <a:pt x="6096" y="939"/>
                      <a:pt x="6329" y="752"/>
                    </a:cubicBezTo>
                    <a:cubicBezTo>
                      <a:pt x="6305" y="713"/>
                      <a:pt x="6283" y="673"/>
                      <a:pt x="6259" y="634"/>
                    </a:cubicBezTo>
                    <a:cubicBezTo>
                      <a:pt x="6231" y="587"/>
                      <a:pt x="6201" y="539"/>
                      <a:pt x="6168" y="496"/>
                    </a:cubicBezTo>
                    <a:cubicBezTo>
                      <a:pt x="6131" y="451"/>
                      <a:pt x="6091" y="407"/>
                      <a:pt x="6054" y="362"/>
                    </a:cubicBezTo>
                    <a:cubicBezTo>
                      <a:pt x="5956" y="243"/>
                      <a:pt x="5858" y="126"/>
                      <a:pt x="5770" y="0"/>
                    </a:cubicBez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2" name="Google Shape;1766;p43"/>
              <p:cNvSpPr/>
              <p:nvPr/>
            </p:nvSpPr>
            <p:spPr>
              <a:xfrm>
                <a:off x="2634950" y="2267075"/>
                <a:ext cx="474925" cy="252825"/>
              </a:xfrm>
              <a:custGeom>
                <a:avLst/>
                <a:gdLst/>
                <a:ahLst/>
                <a:cxnLst/>
                <a:rect l="l" t="t" r="r" b="b"/>
                <a:pathLst>
                  <a:path w="18997" h="10113" extrusionOk="0">
                    <a:moveTo>
                      <a:pt x="4189" y="948"/>
                    </a:moveTo>
                    <a:lnTo>
                      <a:pt x="4189" y="948"/>
                    </a:lnTo>
                    <a:cubicBezTo>
                      <a:pt x="4194" y="948"/>
                      <a:pt x="4199" y="948"/>
                      <a:pt x="4204" y="948"/>
                    </a:cubicBezTo>
                    <a:cubicBezTo>
                      <a:pt x="4199" y="948"/>
                      <a:pt x="4194" y="948"/>
                      <a:pt x="4189" y="948"/>
                    </a:cubicBezTo>
                    <a:close/>
                    <a:moveTo>
                      <a:pt x="3595" y="1"/>
                    </a:moveTo>
                    <a:cubicBezTo>
                      <a:pt x="3525" y="1"/>
                      <a:pt x="3455" y="5"/>
                      <a:pt x="3386" y="5"/>
                    </a:cubicBezTo>
                    <a:cubicBezTo>
                      <a:pt x="2351" y="24"/>
                      <a:pt x="1330" y="192"/>
                      <a:pt x="325" y="423"/>
                    </a:cubicBezTo>
                    <a:cubicBezTo>
                      <a:pt x="215" y="449"/>
                      <a:pt x="113" y="564"/>
                      <a:pt x="63" y="662"/>
                    </a:cubicBezTo>
                    <a:cubicBezTo>
                      <a:pt x="8" y="775"/>
                      <a:pt x="0" y="907"/>
                      <a:pt x="45" y="1026"/>
                    </a:cubicBezTo>
                    <a:cubicBezTo>
                      <a:pt x="89" y="1141"/>
                      <a:pt x="174" y="1235"/>
                      <a:pt x="283" y="1290"/>
                    </a:cubicBezTo>
                    <a:cubicBezTo>
                      <a:pt x="345" y="1319"/>
                      <a:pt x="404" y="1330"/>
                      <a:pt x="464" y="1330"/>
                    </a:cubicBezTo>
                    <a:cubicBezTo>
                      <a:pt x="524" y="1330"/>
                      <a:pt x="585" y="1319"/>
                      <a:pt x="651" y="1304"/>
                    </a:cubicBezTo>
                    <a:cubicBezTo>
                      <a:pt x="672" y="1301"/>
                      <a:pt x="691" y="1294"/>
                      <a:pt x="713" y="1290"/>
                    </a:cubicBezTo>
                    <a:cubicBezTo>
                      <a:pt x="1718" y="1072"/>
                      <a:pt x="2737" y="940"/>
                      <a:pt x="3763" y="940"/>
                    </a:cubicBezTo>
                    <a:cubicBezTo>
                      <a:pt x="3905" y="940"/>
                      <a:pt x="4047" y="943"/>
                      <a:pt x="4189" y="948"/>
                    </a:cubicBezTo>
                    <a:lnTo>
                      <a:pt x="4189" y="948"/>
                    </a:lnTo>
                    <a:cubicBezTo>
                      <a:pt x="4173" y="947"/>
                      <a:pt x="4159" y="945"/>
                      <a:pt x="4142" y="945"/>
                    </a:cubicBezTo>
                    <a:cubicBezTo>
                      <a:pt x="4178" y="945"/>
                      <a:pt x="4215" y="948"/>
                      <a:pt x="4255" y="952"/>
                    </a:cubicBezTo>
                    <a:lnTo>
                      <a:pt x="4259" y="952"/>
                    </a:lnTo>
                    <a:cubicBezTo>
                      <a:pt x="5137" y="1007"/>
                      <a:pt x="6003" y="1164"/>
                      <a:pt x="6842" y="1420"/>
                    </a:cubicBezTo>
                    <a:cubicBezTo>
                      <a:pt x="6840" y="1419"/>
                      <a:pt x="6839" y="1419"/>
                      <a:pt x="6836" y="1418"/>
                    </a:cubicBezTo>
                    <a:cubicBezTo>
                      <a:pt x="6844" y="1418"/>
                      <a:pt x="6848" y="1422"/>
                      <a:pt x="6852" y="1422"/>
                    </a:cubicBezTo>
                    <a:lnTo>
                      <a:pt x="6848" y="1422"/>
                    </a:lnTo>
                    <a:lnTo>
                      <a:pt x="6880" y="1433"/>
                    </a:lnTo>
                    <a:cubicBezTo>
                      <a:pt x="6870" y="1430"/>
                      <a:pt x="6862" y="1426"/>
                      <a:pt x="6852" y="1422"/>
                    </a:cubicBezTo>
                    <a:lnTo>
                      <a:pt x="6852" y="1422"/>
                    </a:lnTo>
                    <a:cubicBezTo>
                      <a:pt x="6888" y="1433"/>
                      <a:pt x="6921" y="1444"/>
                      <a:pt x="6954" y="1454"/>
                    </a:cubicBezTo>
                    <a:cubicBezTo>
                      <a:pt x="6929" y="1448"/>
                      <a:pt x="6907" y="1440"/>
                      <a:pt x="6880" y="1433"/>
                    </a:cubicBezTo>
                    <a:lnTo>
                      <a:pt x="6880" y="1433"/>
                    </a:lnTo>
                    <a:cubicBezTo>
                      <a:pt x="7890" y="1771"/>
                      <a:pt x="8841" y="2248"/>
                      <a:pt x="9745" y="2813"/>
                    </a:cubicBezTo>
                    <a:cubicBezTo>
                      <a:pt x="11198" y="3756"/>
                      <a:pt x="12512" y="4894"/>
                      <a:pt x="13808" y="6048"/>
                    </a:cubicBezTo>
                    <a:cubicBezTo>
                      <a:pt x="15342" y="7409"/>
                      <a:pt x="16855" y="8804"/>
                      <a:pt x="18502" y="10026"/>
                    </a:cubicBezTo>
                    <a:cubicBezTo>
                      <a:pt x="18556" y="10067"/>
                      <a:pt x="18617" y="10095"/>
                      <a:pt x="18681" y="10112"/>
                    </a:cubicBezTo>
                    <a:cubicBezTo>
                      <a:pt x="18787" y="9816"/>
                      <a:pt x="18890" y="9519"/>
                      <a:pt x="18996" y="9222"/>
                    </a:cubicBezTo>
                    <a:cubicBezTo>
                      <a:pt x="17426" y="8049"/>
                      <a:pt x="15975" y="6720"/>
                      <a:pt x="14512" y="5421"/>
                    </a:cubicBezTo>
                    <a:cubicBezTo>
                      <a:pt x="13217" y="4262"/>
                      <a:pt x="11903" y="3115"/>
                      <a:pt x="10449" y="2160"/>
                    </a:cubicBezTo>
                    <a:cubicBezTo>
                      <a:pt x="9781" y="1718"/>
                      <a:pt x="9086" y="1326"/>
                      <a:pt x="8356" y="999"/>
                    </a:cubicBezTo>
                    <a:cubicBezTo>
                      <a:pt x="7586" y="652"/>
                      <a:pt x="6780" y="392"/>
                      <a:pt x="5951" y="224"/>
                    </a:cubicBezTo>
                    <a:cubicBezTo>
                      <a:pt x="5181" y="62"/>
                      <a:pt x="4384" y="1"/>
                      <a:pt x="3595" y="1"/>
                    </a:cubicBez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3" name="Google Shape;1767;p43"/>
              <p:cNvSpPr/>
              <p:nvPr/>
            </p:nvSpPr>
            <p:spPr>
              <a:xfrm>
                <a:off x="2740075" y="2290775"/>
                <a:ext cx="1300" cy="125"/>
              </a:xfrm>
              <a:custGeom>
                <a:avLst/>
                <a:gdLst/>
                <a:ahLst/>
                <a:cxnLst/>
                <a:rect l="l" t="t" r="r" b="b"/>
                <a:pathLst>
                  <a:path w="52" h="5" extrusionOk="0">
                    <a:moveTo>
                      <a:pt x="1" y="0"/>
                    </a:moveTo>
                    <a:cubicBezTo>
                      <a:pt x="16" y="3"/>
                      <a:pt x="33" y="4"/>
                      <a:pt x="52" y="4"/>
                    </a:cubicBezTo>
                    <a:cubicBezTo>
                      <a:pt x="33" y="4"/>
                      <a:pt x="19" y="0"/>
                      <a:pt x="1"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4" name="Google Shape;1768;p43"/>
              <p:cNvSpPr/>
              <p:nvPr/>
            </p:nvSpPr>
            <p:spPr>
              <a:xfrm>
                <a:off x="2806025" y="2302600"/>
                <a:ext cx="125" cy="25"/>
              </a:xfrm>
              <a:custGeom>
                <a:avLst/>
                <a:gdLst/>
                <a:ahLst/>
                <a:cxnLst/>
                <a:rect l="l" t="t" r="r" b="b"/>
                <a:pathLst>
                  <a:path w="5" h="1" extrusionOk="0">
                    <a:moveTo>
                      <a:pt x="5" y="1"/>
                    </a:moveTo>
                    <a:lnTo>
                      <a:pt x="1" y="1"/>
                    </a:lnTo>
                    <a:cubicBezTo>
                      <a:pt x="2" y="1"/>
                      <a:pt x="3" y="1"/>
                      <a:pt x="5"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5" name="Google Shape;1769;p43"/>
              <p:cNvSpPr/>
              <p:nvPr/>
            </p:nvSpPr>
            <p:spPr>
              <a:xfrm>
                <a:off x="2548275" y="1929700"/>
                <a:ext cx="257000" cy="365550"/>
              </a:xfrm>
              <a:custGeom>
                <a:avLst/>
                <a:gdLst/>
                <a:ahLst/>
                <a:cxnLst/>
                <a:rect l="l" t="t" r="r" b="b"/>
                <a:pathLst>
                  <a:path w="10280" h="14622" extrusionOk="0">
                    <a:moveTo>
                      <a:pt x="8099" y="10252"/>
                    </a:moveTo>
                    <a:cubicBezTo>
                      <a:pt x="8102" y="10261"/>
                      <a:pt x="8106" y="10268"/>
                      <a:pt x="8110" y="10275"/>
                    </a:cubicBezTo>
                    <a:lnTo>
                      <a:pt x="8110" y="10275"/>
                    </a:lnTo>
                    <a:cubicBezTo>
                      <a:pt x="8107" y="10267"/>
                      <a:pt x="8103" y="10260"/>
                      <a:pt x="8099" y="10252"/>
                    </a:cubicBezTo>
                    <a:close/>
                    <a:moveTo>
                      <a:pt x="546" y="1"/>
                    </a:moveTo>
                    <a:cubicBezTo>
                      <a:pt x="516" y="57"/>
                      <a:pt x="484" y="113"/>
                      <a:pt x="451" y="168"/>
                    </a:cubicBezTo>
                    <a:lnTo>
                      <a:pt x="453" y="168"/>
                    </a:lnTo>
                    <a:cubicBezTo>
                      <a:pt x="317" y="392"/>
                      <a:pt x="166" y="605"/>
                      <a:pt x="0" y="807"/>
                    </a:cubicBezTo>
                    <a:cubicBezTo>
                      <a:pt x="61" y="875"/>
                      <a:pt x="121" y="947"/>
                      <a:pt x="181" y="1017"/>
                    </a:cubicBezTo>
                    <a:cubicBezTo>
                      <a:pt x="407" y="1273"/>
                      <a:pt x="634" y="1526"/>
                      <a:pt x="867" y="1775"/>
                    </a:cubicBezTo>
                    <a:cubicBezTo>
                      <a:pt x="1314" y="2264"/>
                      <a:pt x="1777" y="2738"/>
                      <a:pt x="2240" y="3208"/>
                    </a:cubicBezTo>
                    <a:cubicBezTo>
                      <a:pt x="3164" y="4155"/>
                      <a:pt x="4107" y="5091"/>
                      <a:pt x="5006" y="6068"/>
                    </a:cubicBezTo>
                    <a:cubicBezTo>
                      <a:pt x="6156" y="7328"/>
                      <a:pt x="7232" y="8665"/>
                      <a:pt x="8055" y="10169"/>
                    </a:cubicBezTo>
                    <a:lnTo>
                      <a:pt x="8055" y="10169"/>
                    </a:lnTo>
                    <a:lnTo>
                      <a:pt x="8075" y="10212"/>
                    </a:lnTo>
                    <a:cubicBezTo>
                      <a:pt x="8075" y="10208"/>
                      <a:pt x="8073" y="10205"/>
                      <a:pt x="8073" y="10200"/>
                    </a:cubicBezTo>
                    <a:lnTo>
                      <a:pt x="8073" y="10200"/>
                    </a:lnTo>
                    <a:lnTo>
                      <a:pt x="8078" y="10214"/>
                    </a:lnTo>
                    <a:cubicBezTo>
                      <a:pt x="8077" y="10213"/>
                      <a:pt x="8077" y="10212"/>
                      <a:pt x="8075" y="10212"/>
                    </a:cubicBezTo>
                    <a:lnTo>
                      <a:pt x="8075" y="10212"/>
                    </a:lnTo>
                    <a:lnTo>
                      <a:pt x="8078" y="10216"/>
                    </a:lnTo>
                    <a:cubicBezTo>
                      <a:pt x="8082" y="10222"/>
                      <a:pt x="8086" y="10230"/>
                      <a:pt x="8091" y="10237"/>
                    </a:cubicBezTo>
                    <a:cubicBezTo>
                      <a:pt x="8090" y="10234"/>
                      <a:pt x="8088" y="10231"/>
                      <a:pt x="8087" y="10229"/>
                    </a:cubicBezTo>
                    <a:lnTo>
                      <a:pt x="8087" y="10229"/>
                    </a:lnTo>
                    <a:cubicBezTo>
                      <a:pt x="8096" y="10245"/>
                      <a:pt x="8105" y="10262"/>
                      <a:pt x="8112" y="10277"/>
                    </a:cubicBezTo>
                    <a:cubicBezTo>
                      <a:pt x="8111" y="10276"/>
                      <a:pt x="8111" y="10276"/>
                      <a:pt x="8110" y="10275"/>
                    </a:cubicBezTo>
                    <a:lnTo>
                      <a:pt x="8110" y="10275"/>
                    </a:lnTo>
                    <a:cubicBezTo>
                      <a:pt x="8570" y="11174"/>
                      <a:pt x="8931" y="12119"/>
                      <a:pt x="9153" y="13109"/>
                    </a:cubicBezTo>
                    <a:cubicBezTo>
                      <a:pt x="9141" y="13068"/>
                      <a:pt x="9133" y="13028"/>
                      <a:pt x="9121" y="12987"/>
                    </a:cubicBezTo>
                    <a:lnTo>
                      <a:pt x="9121" y="12987"/>
                    </a:lnTo>
                    <a:cubicBezTo>
                      <a:pt x="9207" y="13385"/>
                      <a:pt x="9272" y="13786"/>
                      <a:pt x="9312" y="14191"/>
                    </a:cubicBezTo>
                    <a:cubicBezTo>
                      <a:pt x="9338" y="14433"/>
                      <a:pt x="9543" y="14621"/>
                      <a:pt x="9784" y="14621"/>
                    </a:cubicBezTo>
                    <a:cubicBezTo>
                      <a:pt x="9796" y="14621"/>
                      <a:pt x="9807" y="14621"/>
                      <a:pt x="9819" y="14620"/>
                    </a:cubicBezTo>
                    <a:cubicBezTo>
                      <a:pt x="10073" y="14599"/>
                      <a:pt x="10279" y="14368"/>
                      <a:pt x="10249" y="14110"/>
                    </a:cubicBezTo>
                    <a:cubicBezTo>
                      <a:pt x="10113" y="12790"/>
                      <a:pt x="9743" y="11513"/>
                      <a:pt x="9170" y="10311"/>
                    </a:cubicBezTo>
                    <a:cubicBezTo>
                      <a:pt x="8589" y="9081"/>
                      <a:pt x="7815" y="7958"/>
                      <a:pt x="6967" y="6904"/>
                    </a:cubicBezTo>
                    <a:cubicBezTo>
                      <a:pt x="5269" y="4801"/>
                      <a:pt x="3248" y="2985"/>
                      <a:pt x="1420" y="1002"/>
                    </a:cubicBezTo>
                    <a:cubicBezTo>
                      <a:pt x="1123" y="675"/>
                      <a:pt x="829" y="345"/>
                      <a:pt x="547" y="3"/>
                    </a:cubicBezTo>
                    <a:lnTo>
                      <a:pt x="546" y="1"/>
                    </a:ln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6" name="Google Shape;1770;p43"/>
              <p:cNvSpPr/>
              <p:nvPr/>
            </p:nvSpPr>
            <p:spPr>
              <a:xfrm>
                <a:off x="2750550" y="2185625"/>
                <a:ext cx="200" cy="400"/>
              </a:xfrm>
              <a:custGeom>
                <a:avLst/>
                <a:gdLst/>
                <a:ahLst/>
                <a:cxnLst/>
                <a:rect l="l" t="t" r="r" b="b"/>
                <a:pathLst>
                  <a:path w="8" h="16" extrusionOk="0">
                    <a:moveTo>
                      <a:pt x="8" y="15"/>
                    </a:moveTo>
                    <a:cubicBezTo>
                      <a:pt x="5" y="10"/>
                      <a:pt x="3" y="5"/>
                      <a:pt x="0" y="1"/>
                    </a:cubicBezTo>
                    <a:cubicBezTo>
                      <a:pt x="3" y="5"/>
                      <a:pt x="5" y="10"/>
                      <a:pt x="8" y="15"/>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7" name="Google Shape;1771;p43"/>
              <p:cNvSpPr/>
              <p:nvPr/>
            </p:nvSpPr>
            <p:spPr>
              <a:xfrm>
                <a:off x="2890050" y="2172500"/>
                <a:ext cx="232450" cy="310975"/>
              </a:xfrm>
              <a:custGeom>
                <a:avLst/>
                <a:gdLst/>
                <a:ahLst/>
                <a:cxnLst/>
                <a:rect l="l" t="t" r="r" b="b"/>
                <a:pathLst>
                  <a:path w="9298" h="12439" extrusionOk="0">
                    <a:moveTo>
                      <a:pt x="1" y="0"/>
                    </a:moveTo>
                    <a:cubicBezTo>
                      <a:pt x="2130" y="4537"/>
                      <a:pt x="5320" y="8469"/>
                      <a:pt x="8558" y="12261"/>
                    </a:cubicBezTo>
                    <a:cubicBezTo>
                      <a:pt x="8653" y="12374"/>
                      <a:pt x="8792" y="12438"/>
                      <a:pt x="8937" y="12438"/>
                    </a:cubicBezTo>
                    <a:cubicBezTo>
                      <a:pt x="8959" y="12438"/>
                      <a:pt x="8981" y="12437"/>
                      <a:pt x="9003" y="12434"/>
                    </a:cubicBezTo>
                    <a:cubicBezTo>
                      <a:pt x="9084" y="12218"/>
                      <a:pt x="9167" y="12001"/>
                      <a:pt x="9255" y="11787"/>
                    </a:cubicBezTo>
                    <a:cubicBezTo>
                      <a:pt x="9269" y="11753"/>
                      <a:pt x="9284" y="11719"/>
                      <a:pt x="9298" y="11683"/>
                    </a:cubicBezTo>
                    <a:lnTo>
                      <a:pt x="9295" y="11681"/>
                    </a:lnTo>
                    <a:cubicBezTo>
                      <a:pt x="6784" y="8741"/>
                      <a:pt x="4325" y="5738"/>
                      <a:pt x="2336" y="2412"/>
                    </a:cubicBezTo>
                    <a:lnTo>
                      <a:pt x="2336" y="2412"/>
                    </a:lnTo>
                    <a:cubicBezTo>
                      <a:pt x="2339" y="2416"/>
                      <a:pt x="2343" y="2422"/>
                      <a:pt x="2347" y="2427"/>
                    </a:cubicBezTo>
                    <a:cubicBezTo>
                      <a:pt x="2082" y="1980"/>
                      <a:pt x="1830" y="1531"/>
                      <a:pt x="1586" y="1072"/>
                    </a:cubicBezTo>
                    <a:cubicBezTo>
                      <a:pt x="1470" y="1041"/>
                      <a:pt x="1355" y="999"/>
                      <a:pt x="1245" y="947"/>
                    </a:cubicBezTo>
                    <a:cubicBezTo>
                      <a:pt x="1118" y="889"/>
                      <a:pt x="994" y="824"/>
                      <a:pt x="874" y="752"/>
                    </a:cubicBezTo>
                    <a:cubicBezTo>
                      <a:pt x="695" y="650"/>
                      <a:pt x="526" y="526"/>
                      <a:pt x="375" y="385"/>
                    </a:cubicBezTo>
                    <a:cubicBezTo>
                      <a:pt x="243" y="266"/>
                      <a:pt x="117" y="136"/>
                      <a:pt x="1" y="0"/>
                    </a:cubicBez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8" name="Google Shape;1772;p43"/>
              <p:cNvSpPr/>
              <p:nvPr/>
            </p:nvSpPr>
            <p:spPr>
              <a:xfrm>
                <a:off x="2689825" y="1540525"/>
                <a:ext cx="1824800" cy="1439975"/>
              </a:xfrm>
              <a:custGeom>
                <a:avLst/>
                <a:gdLst/>
                <a:ahLst/>
                <a:cxnLst/>
                <a:rect l="l" t="t" r="r" b="b"/>
                <a:pathLst>
                  <a:path w="72992" h="57599" extrusionOk="0">
                    <a:moveTo>
                      <a:pt x="4130" y="3946"/>
                    </a:moveTo>
                    <a:lnTo>
                      <a:pt x="4130" y="3946"/>
                    </a:lnTo>
                    <a:cubicBezTo>
                      <a:pt x="4127" y="3948"/>
                      <a:pt x="4125" y="3951"/>
                      <a:pt x="4122" y="3953"/>
                    </a:cubicBezTo>
                    <a:lnTo>
                      <a:pt x="4122" y="3953"/>
                    </a:lnTo>
                    <a:cubicBezTo>
                      <a:pt x="4124" y="3951"/>
                      <a:pt x="4127" y="3949"/>
                      <a:pt x="4130" y="3946"/>
                    </a:cubicBezTo>
                    <a:close/>
                    <a:moveTo>
                      <a:pt x="4110" y="3958"/>
                    </a:moveTo>
                    <a:cubicBezTo>
                      <a:pt x="4106" y="3965"/>
                      <a:pt x="4101" y="3970"/>
                      <a:pt x="4096" y="3975"/>
                    </a:cubicBezTo>
                    <a:cubicBezTo>
                      <a:pt x="4101" y="3969"/>
                      <a:pt x="4106" y="3963"/>
                      <a:pt x="4110" y="3958"/>
                    </a:cubicBezTo>
                    <a:close/>
                    <a:moveTo>
                      <a:pt x="17604" y="4365"/>
                    </a:moveTo>
                    <a:cubicBezTo>
                      <a:pt x="17620" y="4380"/>
                      <a:pt x="17637" y="4394"/>
                      <a:pt x="17654" y="4409"/>
                    </a:cubicBezTo>
                    <a:lnTo>
                      <a:pt x="17654" y="4409"/>
                    </a:lnTo>
                    <a:cubicBezTo>
                      <a:pt x="17637" y="4395"/>
                      <a:pt x="17620" y="4380"/>
                      <a:pt x="17604" y="4365"/>
                    </a:cubicBezTo>
                    <a:close/>
                    <a:moveTo>
                      <a:pt x="55786" y="11404"/>
                    </a:moveTo>
                    <a:cubicBezTo>
                      <a:pt x="55786" y="11404"/>
                      <a:pt x="55786" y="11404"/>
                      <a:pt x="55787" y="11404"/>
                    </a:cubicBezTo>
                    <a:cubicBezTo>
                      <a:pt x="55787" y="11404"/>
                      <a:pt x="55787" y="11404"/>
                      <a:pt x="55786" y="11404"/>
                    </a:cubicBezTo>
                    <a:close/>
                    <a:moveTo>
                      <a:pt x="69097" y="17215"/>
                    </a:moveTo>
                    <a:lnTo>
                      <a:pt x="69097" y="17215"/>
                    </a:lnTo>
                    <a:cubicBezTo>
                      <a:pt x="69110" y="17228"/>
                      <a:pt x="69123" y="17240"/>
                      <a:pt x="69137" y="17252"/>
                    </a:cubicBezTo>
                    <a:cubicBezTo>
                      <a:pt x="69122" y="17240"/>
                      <a:pt x="69108" y="17228"/>
                      <a:pt x="69097" y="17215"/>
                    </a:cubicBezTo>
                    <a:close/>
                    <a:moveTo>
                      <a:pt x="1726" y="17442"/>
                    </a:moveTo>
                    <a:cubicBezTo>
                      <a:pt x="1732" y="17461"/>
                      <a:pt x="1736" y="17479"/>
                      <a:pt x="1743" y="17497"/>
                    </a:cubicBezTo>
                    <a:cubicBezTo>
                      <a:pt x="1736" y="17479"/>
                      <a:pt x="1730" y="17461"/>
                      <a:pt x="1726" y="17442"/>
                    </a:cubicBezTo>
                    <a:close/>
                    <a:moveTo>
                      <a:pt x="70246" y="18558"/>
                    </a:moveTo>
                    <a:cubicBezTo>
                      <a:pt x="70251" y="18566"/>
                      <a:pt x="70256" y="18574"/>
                      <a:pt x="70262" y="18583"/>
                    </a:cubicBezTo>
                    <a:lnTo>
                      <a:pt x="70262" y="18583"/>
                    </a:lnTo>
                    <a:cubicBezTo>
                      <a:pt x="70257" y="18575"/>
                      <a:pt x="70251" y="18566"/>
                      <a:pt x="70246" y="18558"/>
                    </a:cubicBezTo>
                    <a:close/>
                    <a:moveTo>
                      <a:pt x="16285" y="30651"/>
                    </a:moveTo>
                    <a:lnTo>
                      <a:pt x="16285" y="30651"/>
                    </a:lnTo>
                    <a:cubicBezTo>
                      <a:pt x="16287" y="30655"/>
                      <a:pt x="16291" y="30657"/>
                      <a:pt x="16295" y="30660"/>
                    </a:cubicBezTo>
                    <a:lnTo>
                      <a:pt x="16295" y="30660"/>
                    </a:lnTo>
                    <a:cubicBezTo>
                      <a:pt x="16292" y="30657"/>
                      <a:pt x="16288" y="30654"/>
                      <a:pt x="16285" y="30651"/>
                    </a:cubicBezTo>
                    <a:close/>
                    <a:moveTo>
                      <a:pt x="17786" y="34511"/>
                    </a:moveTo>
                    <a:cubicBezTo>
                      <a:pt x="17779" y="34550"/>
                      <a:pt x="17772" y="34590"/>
                      <a:pt x="17765" y="34629"/>
                    </a:cubicBezTo>
                    <a:cubicBezTo>
                      <a:pt x="17772" y="34589"/>
                      <a:pt x="17779" y="34550"/>
                      <a:pt x="17786" y="34511"/>
                    </a:cubicBezTo>
                    <a:close/>
                    <a:moveTo>
                      <a:pt x="15842" y="41058"/>
                    </a:moveTo>
                    <a:cubicBezTo>
                      <a:pt x="15842" y="41058"/>
                      <a:pt x="15842" y="41058"/>
                      <a:pt x="15842" y="41058"/>
                    </a:cubicBezTo>
                    <a:cubicBezTo>
                      <a:pt x="15842" y="41058"/>
                      <a:pt x="15842" y="41058"/>
                      <a:pt x="15842" y="41058"/>
                    </a:cubicBezTo>
                    <a:close/>
                    <a:moveTo>
                      <a:pt x="15304" y="48469"/>
                    </a:moveTo>
                    <a:cubicBezTo>
                      <a:pt x="15311" y="48485"/>
                      <a:pt x="15314" y="48505"/>
                      <a:pt x="15320" y="48522"/>
                    </a:cubicBezTo>
                    <a:lnTo>
                      <a:pt x="15320" y="48522"/>
                    </a:lnTo>
                    <a:cubicBezTo>
                      <a:pt x="15313" y="48504"/>
                      <a:pt x="15308" y="48487"/>
                      <a:pt x="15304" y="48469"/>
                    </a:cubicBezTo>
                    <a:close/>
                    <a:moveTo>
                      <a:pt x="16559" y="51039"/>
                    </a:moveTo>
                    <a:lnTo>
                      <a:pt x="16559" y="51039"/>
                    </a:lnTo>
                    <a:cubicBezTo>
                      <a:pt x="16560" y="51040"/>
                      <a:pt x="16561" y="51042"/>
                      <a:pt x="16562" y="51043"/>
                    </a:cubicBezTo>
                    <a:lnTo>
                      <a:pt x="16562" y="51043"/>
                    </a:lnTo>
                    <a:cubicBezTo>
                      <a:pt x="16561" y="51042"/>
                      <a:pt x="16560" y="51040"/>
                      <a:pt x="16559" y="51039"/>
                    </a:cubicBezTo>
                    <a:close/>
                    <a:moveTo>
                      <a:pt x="16562" y="51043"/>
                    </a:moveTo>
                    <a:cubicBezTo>
                      <a:pt x="16563" y="51044"/>
                      <a:pt x="16564" y="51045"/>
                      <a:pt x="16564" y="51046"/>
                    </a:cubicBezTo>
                    <a:lnTo>
                      <a:pt x="16564" y="51046"/>
                    </a:lnTo>
                    <a:cubicBezTo>
                      <a:pt x="16564" y="51045"/>
                      <a:pt x="16563" y="51044"/>
                      <a:pt x="16562" y="51043"/>
                    </a:cubicBezTo>
                    <a:close/>
                    <a:moveTo>
                      <a:pt x="10244" y="1"/>
                    </a:moveTo>
                    <a:cubicBezTo>
                      <a:pt x="10105" y="1"/>
                      <a:pt x="9965" y="5"/>
                      <a:pt x="9829" y="13"/>
                    </a:cubicBezTo>
                    <a:lnTo>
                      <a:pt x="9831" y="13"/>
                    </a:lnTo>
                    <a:cubicBezTo>
                      <a:pt x="8718" y="72"/>
                      <a:pt x="7654" y="376"/>
                      <a:pt x="6655" y="857"/>
                    </a:cubicBezTo>
                    <a:cubicBezTo>
                      <a:pt x="4912" y="1694"/>
                      <a:pt x="3467" y="3059"/>
                      <a:pt x="2404" y="4667"/>
                    </a:cubicBezTo>
                    <a:cubicBezTo>
                      <a:pt x="1332" y="6290"/>
                      <a:pt x="687" y="8162"/>
                      <a:pt x="345" y="10071"/>
                    </a:cubicBezTo>
                    <a:cubicBezTo>
                      <a:pt x="0" y="11982"/>
                      <a:pt x="26" y="13970"/>
                      <a:pt x="371" y="15879"/>
                    </a:cubicBezTo>
                    <a:cubicBezTo>
                      <a:pt x="536" y="16799"/>
                      <a:pt x="802" y="17699"/>
                      <a:pt x="1143" y="18569"/>
                    </a:cubicBezTo>
                    <a:cubicBezTo>
                      <a:pt x="1561" y="19645"/>
                      <a:pt x="2134" y="20654"/>
                      <a:pt x="2809" y="21586"/>
                    </a:cubicBezTo>
                    <a:cubicBezTo>
                      <a:pt x="3591" y="22666"/>
                      <a:pt x="4568" y="23590"/>
                      <a:pt x="5625" y="24394"/>
                    </a:cubicBezTo>
                    <a:cubicBezTo>
                      <a:pt x="6675" y="25196"/>
                      <a:pt x="7828" y="25852"/>
                      <a:pt x="8992" y="26469"/>
                    </a:cubicBezTo>
                    <a:cubicBezTo>
                      <a:pt x="10214" y="27115"/>
                      <a:pt x="11458" y="27711"/>
                      <a:pt x="12685" y="28349"/>
                    </a:cubicBezTo>
                    <a:cubicBezTo>
                      <a:pt x="13957" y="29008"/>
                      <a:pt x="15217" y="29715"/>
                      <a:pt x="16299" y="30663"/>
                    </a:cubicBezTo>
                    <a:lnTo>
                      <a:pt x="16299" y="30663"/>
                    </a:lnTo>
                    <a:cubicBezTo>
                      <a:pt x="16298" y="30662"/>
                      <a:pt x="16296" y="30661"/>
                      <a:pt x="16295" y="30660"/>
                    </a:cubicBezTo>
                    <a:lnTo>
                      <a:pt x="16295" y="30660"/>
                    </a:lnTo>
                    <a:cubicBezTo>
                      <a:pt x="16667" y="31002"/>
                      <a:pt x="17006" y="31374"/>
                      <a:pt x="17290" y="31792"/>
                    </a:cubicBezTo>
                    <a:cubicBezTo>
                      <a:pt x="17459" y="32059"/>
                      <a:pt x="17597" y="32344"/>
                      <a:pt x="17706" y="32639"/>
                    </a:cubicBezTo>
                    <a:cubicBezTo>
                      <a:pt x="17789" y="32915"/>
                      <a:pt x="17842" y="33200"/>
                      <a:pt x="17864" y="33488"/>
                    </a:cubicBezTo>
                    <a:cubicBezTo>
                      <a:pt x="17877" y="33832"/>
                      <a:pt x="17846" y="34172"/>
                      <a:pt x="17786" y="34510"/>
                    </a:cubicBezTo>
                    <a:lnTo>
                      <a:pt x="17786" y="34510"/>
                    </a:lnTo>
                    <a:cubicBezTo>
                      <a:pt x="17577" y="35493"/>
                      <a:pt x="17162" y="36416"/>
                      <a:pt x="16721" y="37313"/>
                    </a:cubicBezTo>
                    <a:cubicBezTo>
                      <a:pt x="16299" y="38153"/>
                      <a:pt x="15859" y="38980"/>
                      <a:pt x="15426" y="39814"/>
                    </a:cubicBezTo>
                    <a:cubicBezTo>
                      <a:pt x="15188" y="40275"/>
                      <a:pt x="14945" y="40742"/>
                      <a:pt x="14740" y="41223"/>
                    </a:cubicBezTo>
                    <a:cubicBezTo>
                      <a:pt x="14511" y="41743"/>
                      <a:pt x="14336" y="42287"/>
                      <a:pt x="14196" y="42840"/>
                    </a:cubicBezTo>
                    <a:cubicBezTo>
                      <a:pt x="13941" y="43856"/>
                      <a:pt x="13838" y="44901"/>
                      <a:pt x="13891" y="45946"/>
                    </a:cubicBezTo>
                    <a:cubicBezTo>
                      <a:pt x="13917" y="46435"/>
                      <a:pt x="13975" y="46920"/>
                      <a:pt x="14064" y="47401"/>
                    </a:cubicBezTo>
                    <a:cubicBezTo>
                      <a:pt x="14159" y="47923"/>
                      <a:pt x="14311" y="48428"/>
                      <a:pt x="14474" y="48932"/>
                    </a:cubicBezTo>
                    <a:cubicBezTo>
                      <a:pt x="14801" y="49904"/>
                      <a:pt x="15282" y="50808"/>
                      <a:pt x="15851" y="51655"/>
                    </a:cubicBezTo>
                    <a:cubicBezTo>
                      <a:pt x="16427" y="52518"/>
                      <a:pt x="17136" y="53291"/>
                      <a:pt x="17917" y="53969"/>
                    </a:cubicBezTo>
                    <a:cubicBezTo>
                      <a:pt x="18724" y="54667"/>
                      <a:pt x="19616" y="55259"/>
                      <a:pt x="20573" y="55731"/>
                    </a:cubicBezTo>
                    <a:cubicBezTo>
                      <a:pt x="21648" y="56259"/>
                      <a:pt x="22790" y="56615"/>
                      <a:pt x="23953" y="56893"/>
                    </a:cubicBezTo>
                    <a:cubicBezTo>
                      <a:pt x="26057" y="57401"/>
                      <a:pt x="28215" y="57598"/>
                      <a:pt x="30375" y="57598"/>
                    </a:cubicBezTo>
                    <a:cubicBezTo>
                      <a:pt x="31812" y="57598"/>
                      <a:pt x="33249" y="57511"/>
                      <a:pt x="34673" y="57370"/>
                    </a:cubicBezTo>
                    <a:cubicBezTo>
                      <a:pt x="38328" y="57015"/>
                      <a:pt x="41933" y="56251"/>
                      <a:pt x="45505" y="55418"/>
                    </a:cubicBezTo>
                    <a:cubicBezTo>
                      <a:pt x="45523" y="55413"/>
                      <a:pt x="45544" y="55408"/>
                      <a:pt x="45562" y="55401"/>
                    </a:cubicBezTo>
                    <a:cubicBezTo>
                      <a:pt x="45514" y="55380"/>
                      <a:pt x="45473" y="55346"/>
                      <a:pt x="45446" y="55301"/>
                    </a:cubicBezTo>
                    <a:cubicBezTo>
                      <a:pt x="45408" y="55289"/>
                      <a:pt x="45374" y="55265"/>
                      <a:pt x="45348" y="55235"/>
                    </a:cubicBezTo>
                    <a:cubicBezTo>
                      <a:pt x="45303" y="55182"/>
                      <a:pt x="45285" y="55112"/>
                      <a:pt x="45299" y="55044"/>
                    </a:cubicBezTo>
                    <a:lnTo>
                      <a:pt x="45288" y="55033"/>
                    </a:lnTo>
                    <a:cubicBezTo>
                      <a:pt x="45248" y="54986"/>
                      <a:pt x="45230" y="54923"/>
                      <a:pt x="45238" y="54860"/>
                    </a:cubicBezTo>
                    <a:cubicBezTo>
                      <a:pt x="45244" y="54800"/>
                      <a:pt x="45273" y="54744"/>
                      <a:pt x="45319" y="54702"/>
                    </a:cubicBezTo>
                    <a:cubicBezTo>
                      <a:pt x="45390" y="54633"/>
                      <a:pt x="45464" y="54565"/>
                      <a:pt x="45540" y="54502"/>
                    </a:cubicBezTo>
                    <a:cubicBezTo>
                      <a:pt x="45501" y="54490"/>
                      <a:pt x="45461" y="54484"/>
                      <a:pt x="45422" y="54484"/>
                    </a:cubicBezTo>
                    <a:cubicBezTo>
                      <a:pt x="45392" y="54484"/>
                      <a:pt x="45362" y="54487"/>
                      <a:pt x="45333" y="54494"/>
                    </a:cubicBezTo>
                    <a:cubicBezTo>
                      <a:pt x="41155" y="55471"/>
                      <a:pt x="36930" y="56337"/>
                      <a:pt x="32636" y="56598"/>
                    </a:cubicBezTo>
                    <a:cubicBezTo>
                      <a:pt x="31917" y="56637"/>
                      <a:pt x="31197" y="56659"/>
                      <a:pt x="30477" y="56659"/>
                    </a:cubicBezTo>
                    <a:cubicBezTo>
                      <a:pt x="28612" y="56659"/>
                      <a:pt x="26748" y="56512"/>
                      <a:pt x="24911" y="56149"/>
                    </a:cubicBezTo>
                    <a:lnTo>
                      <a:pt x="24911" y="56149"/>
                    </a:lnTo>
                    <a:cubicBezTo>
                      <a:pt x="24919" y="56152"/>
                      <a:pt x="24926" y="56153"/>
                      <a:pt x="24934" y="56156"/>
                    </a:cubicBezTo>
                    <a:cubicBezTo>
                      <a:pt x="23583" y="55877"/>
                      <a:pt x="22247" y="55499"/>
                      <a:pt x="20999" y="54901"/>
                    </a:cubicBezTo>
                    <a:cubicBezTo>
                      <a:pt x="19209" y="54026"/>
                      <a:pt x="17679" y="52697"/>
                      <a:pt x="16564" y="51046"/>
                    </a:cubicBezTo>
                    <a:lnTo>
                      <a:pt x="16564" y="51046"/>
                    </a:lnTo>
                    <a:cubicBezTo>
                      <a:pt x="16564" y="51047"/>
                      <a:pt x="16564" y="51047"/>
                      <a:pt x="16564" y="51047"/>
                    </a:cubicBezTo>
                    <a:cubicBezTo>
                      <a:pt x="16557" y="51038"/>
                      <a:pt x="16550" y="51027"/>
                      <a:pt x="16545" y="51017"/>
                    </a:cubicBezTo>
                    <a:lnTo>
                      <a:pt x="16516" y="50978"/>
                    </a:lnTo>
                    <a:cubicBezTo>
                      <a:pt x="16001" y="50176"/>
                      <a:pt x="15588" y="49315"/>
                      <a:pt x="15287" y="48411"/>
                    </a:cubicBezTo>
                    <a:cubicBezTo>
                      <a:pt x="15040" y="47619"/>
                      <a:pt x="14886" y="46801"/>
                      <a:pt x="14827" y="45973"/>
                    </a:cubicBezTo>
                    <a:cubicBezTo>
                      <a:pt x="14788" y="45129"/>
                      <a:pt x="14849" y="44282"/>
                      <a:pt x="15011" y="43452"/>
                    </a:cubicBezTo>
                    <a:lnTo>
                      <a:pt x="15011" y="43452"/>
                    </a:lnTo>
                    <a:cubicBezTo>
                      <a:pt x="15008" y="43474"/>
                      <a:pt x="15004" y="43500"/>
                      <a:pt x="15001" y="43521"/>
                    </a:cubicBezTo>
                    <a:cubicBezTo>
                      <a:pt x="15176" y="42692"/>
                      <a:pt x="15447" y="41887"/>
                      <a:pt x="15808" y="41120"/>
                    </a:cubicBezTo>
                    <a:lnTo>
                      <a:pt x="15808" y="41125"/>
                    </a:lnTo>
                    <a:cubicBezTo>
                      <a:pt x="15811" y="41117"/>
                      <a:pt x="15815" y="41109"/>
                      <a:pt x="15819" y="41100"/>
                    </a:cubicBezTo>
                    <a:cubicBezTo>
                      <a:pt x="15826" y="41087"/>
                      <a:pt x="15834" y="41074"/>
                      <a:pt x="15842" y="41057"/>
                    </a:cubicBezTo>
                    <a:lnTo>
                      <a:pt x="15842" y="41057"/>
                    </a:lnTo>
                    <a:cubicBezTo>
                      <a:pt x="15835" y="41069"/>
                      <a:pt x="15827" y="41083"/>
                      <a:pt x="15819" y="41097"/>
                    </a:cubicBezTo>
                    <a:cubicBezTo>
                      <a:pt x="15831" y="41075"/>
                      <a:pt x="15842" y="41054"/>
                      <a:pt x="15852" y="41032"/>
                    </a:cubicBezTo>
                    <a:lnTo>
                      <a:pt x="15852" y="41032"/>
                    </a:lnTo>
                    <a:cubicBezTo>
                      <a:pt x="15849" y="41038"/>
                      <a:pt x="15846" y="41050"/>
                      <a:pt x="15842" y="41058"/>
                    </a:cubicBezTo>
                    <a:lnTo>
                      <a:pt x="15842" y="41058"/>
                    </a:lnTo>
                    <a:cubicBezTo>
                      <a:pt x="16282" y="40176"/>
                      <a:pt x="16749" y="39310"/>
                      <a:pt x="17200" y="38433"/>
                    </a:cubicBezTo>
                    <a:cubicBezTo>
                      <a:pt x="17597" y="37666"/>
                      <a:pt x="17984" y="36891"/>
                      <a:pt x="18295" y="36084"/>
                    </a:cubicBezTo>
                    <a:cubicBezTo>
                      <a:pt x="18559" y="35408"/>
                      <a:pt x="18750" y="34696"/>
                      <a:pt x="18801" y="33969"/>
                    </a:cubicBezTo>
                    <a:cubicBezTo>
                      <a:pt x="18846" y="33280"/>
                      <a:pt x="18718" y="32592"/>
                      <a:pt x="18450" y="31957"/>
                    </a:cubicBezTo>
                    <a:cubicBezTo>
                      <a:pt x="18307" y="31624"/>
                      <a:pt x="18108" y="31320"/>
                      <a:pt x="17898" y="31026"/>
                    </a:cubicBezTo>
                    <a:cubicBezTo>
                      <a:pt x="17642" y="30667"/>
                      <a:pt x="17331" y="30348"/>
                      <a:pt x="17006" y="30046"/>
                    </a:cubicBezTo>
                    <a:cubicBezTo>
                      <a:pt x="16170" y="29271"/>
                      <a:pt x="15201" y="28659"/>
                      <a:pt x="14209" y="28103"/>
                    </a:cubicBezTo>
                    <a:cubicBezTo>
                      <a:pt x="12260" y="27014"/>
                      <a:pt x="10207" y="26117"/>
                      <a:pt x="8270" y="25005"/>
                    </a:cubicBezTo>
                    <a:cubicBezTo>
                      <a:pt x="7208" y="24393"/>
                      <a:pt x="6189" y="23706"/>
                      <a:pt x="5267" y="22899"/>
                    </a:cubicBezTo>
                    <a:lnTo>
                      <a:pt x="5267" y="22899"/>
                    </a:lnTo>
                    <a:cubicBezTo>
                      <a:pt x="5299" y="22924"/>
                      <a:pt x="5330" y="22953"/>
                      <a:pt x="5363" y="22979"/>
                    </a:cubicBezTo>
                    <a:cubicBezTo>
                      <a:pt x="4529" y="22244"/>
                      <a:pt x="3794" y="21403"/>
                      <a:pt x="3178" y="20479"/>
                    </a:cubicBezTo>
                    <a:cubicBezTo>
                      <a:pt x="2594" y="19564"/>
                      <a:pt x="2121" y="18584"/>
                      <a:pt x="1769" y="17557"/>
                    </a:cubicBezTo>
                    <a:cubicBezTo>
                      <a:pt x="1377" y="16353"/>
                      <a:pt x="1152" y="15113"/>
                      <a:pt x="1067" y="13854"/>
                    </a:cubicBezTo>
                    <a:cubicBezTo>
                      <a:pt x="994" y="12522"/>
                      <a:pt x="1081" y="11187"/>
                      <a:pt x="1332" y="9877"/>
                    </a:cubicBezTo>
                    <a:cubicBezTo>
                      <a:pt x="1334" y="9868"/>
                      <a:pt x="1335" y="9860"/>
                      <a:pt x="1336" y="9851"/>
                    </a:cubicBezTo>
                    <a:cubicBezTo>
                      <a:pt x="1343" y="9832"/>
                      <a:pt x="1347" y="9811"/>
                      <a:pt x="1351" y="9790"/>
                    </a:cubicBezTo>
                    <a:lnTo>
                      <a:pt x="1351" y="9790"/>
                    </a:lnTo>
                    <a:cubicBezTo>
                      <a:pt x="1348" y="9802"/>
                      <a:pt x="1344" y="9813"/>
                      <a:pt x="1341" y="9825"/>
                    </a:cubicBezTo>
                    <a:cubicBezTo>
                      <a:pt x="1592" y="8630"/>
                      <a:pt x="1972" y="7472"/>
                      <a:pt x="2506" y="6380"/>
                    </a:cubicBezTo>
                    <a:lnTo>
                      <a:pt x="2506" y="6380"/>
                    </a:lnTo>
                    <a:cubicBezTo>
                      <a:pt x="2500" y="6389"/>
                      <a:pt x="2494" y="6398"/>
                      <a:pt x="2489" y="6407"/>
                    </a:cubicBezTo>
                    <a:lnTo>
                      <a:pt x="2489" y="6407"/>
                    </a:lnTo>
                    <a:cubicBezTo>
                      <a:pt x="2932" y="5540"/>
                      <a:pt x="3461" y="4725"/>
                      <a:pt x="4096" y="3983"/>
                    </a:cubicBezTo>
                    <a:cubicBezTo>
                      <a:pt x="4102" y="3975"/>
                      <a:pt x="4109" y="3969"/>
                      <a:pt x="4115" y="3961"/>
                    </a:cubicBezTo>
                    <a:lnTo>
                      <a:pt x="4114" y="3961"/>
                    </a:lnTo>
                    <a:lnTo>
                      <a:pt x="4115" y="3959"/>
                    </a:lnTo>
                    <a:lnTo>
                      <a:pt x="4117" y="3958"/>
                    </a:lnTo>
                    <a:lnTo>
                      <a:pt x="4117" y="3958"/>
                    </a:lnTo>
                    <a:cubicBezTo>
                      <a:pt x="4119" y="3957"/>
                      <a:pt x="4120" y="3955"/>
                      <a:pt x="4122" y="3953"/>
                    </a:cubicBezTo>
                    <a:lnTo>
                      <a:pt x="4122" y="3953"/>
                    </a:lnTo>
                    <a:cubicBezTo>
                      <a:pt x="4121" y="3955"/>
                      <a:pt x="4119" y="3956"/>
                      <a:pt x="4118" y="3957"/>
                    </a:cubicBezTo>
                    <a:cubicBezTo>
                      <a:pt x="4122" y="3953"/>
                      <a:pt x="4126" y="3949"/>
                      <a:pt x="4130" y="3945"/>
                    </a:cubicBezTo>
                    <a:lnTo>
                      <a:pt x="4130" y="3946"/>
                    </a:lnTo>
                    <a:cubicBezTo>
                      <a:pt x="4130" y="3945"/>
                      <a:pt x="4130" y="3945"/>
                      <a:pt x="4131" y="3944"/>
                    </a:cubicBezTo>
                    <a:cubicBezTo>
                      <a:pt x="4136" y="3938"/>
                      <a:pt x="4140" y="3933"/>
                      <a:pt x="4144" y="3928"/>
                    </a:cubicBezTo>
                    <a:cubicBezTo>
                      <a:pt x="4711" y="3305"/>
                      <a:pt x="5352" y="2750"/>
                      <a:pt x="6051" y="2279"/>
                    </a:cubicBezTo>
                    <a:lnTo>
                      <a:pt x="6051" y="2279"/>
                    </a:lnTo>
                    <a:cubicBezTo>
                      <a:pt x="6047" y="2281"/>
                      <a:pt x="6045" y="2284"/>
                      <a:pt x="6041" y="2287"/>
                    </a:cubicBezTo>
                    <a:cubicBezTo>
                      <a:pt x="6703" y="1861"/>
                      <a:pt x="7407" y="1512"/>
                      <a:pt x="8156" y="1262"/>
                    </a:cubicBezTo>
                    <a:cubicBezTo>
                      <a:pt x="8701" y="1098"/>
                      <a:pt x="9262" y="993"/>
                      <a:pt x="9829" y="950"/>
                    </a:cubicBezTo>
                    <a:cubicBezTo>
                      <a:pt x="9943" y="945"/>
                      <a:pt x="10057" y="943"/>
                      <a:pt x="10170" y="943"/>
                    </a:cubicBezTo>
                    <a:cubicBezTo>
                      <a:pt x="10714" y="943"/>
                      <a:pt x="11257" y="997"/>
                      <a:pt x="11790" y="1104"/>
                    </a:cubicBezTo>
                    <a:cubicBezTo>
                      <a:pt x="12569" y="1277"/>
                      <a:pt x="13315" y="1553"/>
                      <a:pt x="14030" y="1894"/>
                    </a:cubicBezTo>
                    <a:cubicBezTo>
                      <a:pt x="14058" y="1910"/>
                      <a:pt x="14087" y="1923"/>
                      <a:pt x="14121" y="1938"/>
                    </a:cubicBezTo>
                    <a:cubicBezTo>
                      <a:pt x="14112" y="1936"/>
                      <a:pt x="14103" y="1932"/>
                      <a:pt x="14095" y="1928"/>
                    </a:cubicBezTo>
                    <a:lnTo>
                      <a:pt x="14095" y="1928"/>
                    </a:lnTo>
                    <a:cubicBezTo>
                      <a:pt x="15405" y="2600"/>
                      <a:pt x="16596" y="3474"/>
                      <a:pt x="17697" y="4450"/>
                    </a:cubicBezTo>
                    <a:cubicBezTo>
                      <a:pt x="17689" y="4442"/>
                      <a:pt x="17681" y="4434"/>
                      <a:pt x="17673" y="4427"/>
                    </a:cubicBezTo>
                    <a:lnTo>
                      <a:pt x="17673" y="4427"/>
                    </a:lnTo>
                    <a:cubicBezTo>
                      <a:pt x="19290" y="5880"/>
                      <a:pt x="20716" y="7528"/>
                      <a:pt x="22047" y="9243"/>
                    </a:cubicBezTo>
                    <a:cubicBezTo>
                      <a:pt x="23477" y="11085"/>
                      <a:pt x="24799" y="13024"/>
                      <a:pt x="26510" y="14632"/>
                    </a:cubicBezTo>
                    <a:cubicBezTo>
                      <a:pt x="27352" y="15428"/>
                      <a:pt x="28284" y="16123"/>
                      <a:pt x="29322" y="16640"/>
                    </a:cubicBezTo>
                    <a:cubicBezTo>
                      <a:pt x="29836" y="16897"/>
                      <a:pt x="30372" y="17110"/>
                      <a:pt x="30926" y="17257"/>
                    </a:cubicBezTo>
                    <a:cubicBezTo>
                      <a:pt x="31554" y="17425"/>
                      <a:pt x="32201" y="17492"/>
                      <a:pt x="32846" y="17496"/>
                    </a:cubicBezTo>
                    <a:cubicBezTo>
                      <a:pt x="32854" y="17496"/>
                      <a:pt x="32863" y="17496"/>
                      <a:pt x="32871" y="17496"/>
                    </a:cubicBezTo>
                    <a:cubicBezTo>
                      <a:pt x="34137" y="17496"/>
                      <a:pt x="35369" y="17192"/>
                      <a:pt x="36558" y="16794"/>
                    </a:cubicBezTo>
                    <a:cubicBezTo>
                      <a:pt x="37806" y="16372"/>
                      <a:pt x="38998" y="15795"/>
                      <a:pt x="40170" y="15197"/>
                    </a:cubicBezTo>
                    <a:cubicBezTo>
                      <a:pt x="42868" y="13821"/>
                      <a:pt x="45519" y="12287"/>
                      <a:pt x="48404" y="11328"/>
                    </a:cubicBezTo>
                    <a:cubicBezTo>
                      <a:pt x="49501" y="10975"/>
                      <a:pt x="50620" y="10723"/>
                      <a:pt x="51770" y="10646"/>
                    </a:cubicBezTo>
                    <a:cubicBezTo>
                      <a:pt x="51933" y="10638"/>
                      <a:pt x="52096" y="10633"/>
                      <a:pt x="52259" y="10633"/>
                    </a:cubicBezTo>
                    <a:cubicBezTo>
                      <a:pt x="52806" y="10633"/>
                      <a:pt x="53352" y="10680"/>
                      <a:pt x="53892" y="10774"/>
                    </a:cubicBezTo>
                    <a:cubicBezTo>
                      <a:pt x="54546" y="10906"/>
                      <a:pt x="55181" y="11118"/>
                      <a:pt x="55786" y="11404"/>
                    </a:cubicBezTo>
                    <a:lnTo>
                      <a:pt x="55786" y="11404"/>
                    </a:lnTo>
                    <a:cubicBezTo>
                      <a:pt x="55786" y="11403"/>
                      <a:pt x="55786" y="11403"/>
                      <a:pt x="55786" y="11403"/>
                    </a:cubicBezTo>
                    <a:lnTo>
                      <a:pt x="55786" y="11403"/>
                    </a:lnTo>
                    <a:lnTo>
                      <a:pt x="55787" y="11404"/>
                    </a:lnTo>
                    <a:cubicBezTo>
                      <a:pt x="55812" y="11415"/>
                      <a:pt x="55838" y="11428"/>
                      <a:pt x="55863" y="11439"/>
                    </a:cubicBezTo>
                    <a:cubicBezTo>
                      <a:pt x="55848" y="11433"/>
                      <a:pt x="55833" y="11426"/>
                      <a:pt x="55818" y="11419"/>
                    </a:cubicBezTo>
                    <a:lnTo>
                      <a:pt x="55818" y="11419"/>
                    </a:lnTo>
                    <a:cubicBezTo>
                      <a:pt x="56497" y="11770"/>
                      <a:pt x="57131" y="12199"/>
                      <a:pt x="57710" y="12700"/>
                    </a:cubicBezTo>
                    <a:cubicBezTo>
                      <a:pt x="57883" y="12857"/>
                      <a:pt x="58062" y="13019"/>
                      <a:pt x="58220" y="13194"/>
                    </a:cubicBezTo>
                    <a:cubicBezTo>
                      <a:pt x="58296" y="13276"/>
                      <a:pt x="58364" y="13365"/>
                      <a:pt x="58426" y="13459"/>
                    </a:cubicBezTo>
                    <a:cubicBezTo>
                      <a:pt x="58431" y="13468"/>
                      <a:pt x="58437" y="13478"/>
                      <a:pt x="58443" y="13487"/>
                    </a:cubicBezTo>
                    <a:cubicBezTo>
                      <a:pt x="58458" y="13509"/>
                      <a:pt x="58475" y="13532"/>
                      <a:pt x="58491" y="13555"/>
                    </a:cubicBezTo>
                    <a:cubicBezTo>
                      <a:pt x="58477" y="13538"/>
                      <a:pt x="58463" y="13519"/>
                      <a:pt x="58452" y="13501"/>
                    </a:cubicBezTo>
                    <a:lnTo>
                      <a:pt x="58452" y="13501"/>
                    </a:lnTo>
                    <a:cubicBezTo>
                      <a:pt x="58922" y="14238"/>
                      <a:pt x="59277" y="15055"/>
                      <a:pt x="59662" y="15841"/>
                    </a:cubicBezTo>
                    <a:cubicBezTo>
                      <a:pt x="60066" y="16671"/>
                      <a:pt x="60488" y="17520"/>
                      <a:pt x="61068" y="18242"/>
                    </a:cubicBezTo>
                    <a:cubicBezTo>
                      <a:pt x="61288" y="18514"/>
                      <a:pt x="61556" y="18775"/>
                      <a:pt x="61865" y="18935"/>
                    </a:cubicBezTo>
                    <a:cubicBezTo>
                      <a:pt x="62156" y="19090"/>
                      <a:pt x="62480" y="19151"/>
                      <a:pt x="62806" y="19151"/>
                    </a:cubicBezTo>
                    <a:cubicBezTo>
                      <a:pt x="62903" y="19151"/>
                      <a:pt x="62999" y="19145"/>
                      <a:pt x="63095" y="19135"/>
                    </a:cubicBezTo>
                    <a:cubicBezTo>
                      <a:pt x="63262" y="19116"/>
                      <a:pt x="63435" y="19046"/>
                      <a:pt x="63587" y="18961"/>
                    </a:cubicBezTo>
                    <a:cubicBezTo>
                      <a:pt x="63770" y="18860"/>
                      <a:pt x="63909" y="18713"/>
                      <a:pt x="64044" y="18551"/>
                    </a:cubicBezTo>
                    <a:cubicBezTo>
                      <a:pt x="64147" y="18433"/>
                      <a:pt x="64221" y="18290"/>
                      <a:pt x="64291" y="18150"/>
                    </a:cubicBezTo>
                    <a:cubicBezTo>
                      <a:pt x="64375" y="17985"/>
                      <a:pt x="64452" y="17819"/>
                      <a:pt x="64533" y="17656"/>
                    </a:cubicBezTo>
                    <a:cubicBezTo>
                      <a:pt x="64643" y="17441"/>
                      <a:pt x="64761" y="17244"/>
                      <a:pt x="64915" y="17061"/>
                    </a:cubicBezTo>
                    <a:cubicBezTo>
                      <a:pt x="64996" y="16980"/>
                      <a:pt x="65083" y="16908"/>
                      <a:pt x="65176" y="16842"/>
                    </a:cubicBezTo>
                    <a:cubicBezTo>
                      <a:pt x="65430" y="16696"/>
                      <a:pt x="65698" y="16582"/>
                      <a:pt x="65972" y="16483"/>
                    </a:cubicBezTo>
                    <a:cubicBezTo>
                      <a:pt x="66231" y="16410"/>
                      <a:pt x="66495" y="16360"/>
                      <a:pt x="66762" y="16333"/>
                    </a:cubicBezTo>
                    <a:cubicBezTo>
                      <a:pt x="66813" y="16330"/>
                      <a:pt x="66863" y="16329"/>
                      <a:pt x="66914" y="16329"/>
                    </a:cubicBezTo>
                    <a:cubicBezTo>
                      <a:pt x="67374" y="16329"/>
                      <a:pt x="67828" y="16435"/>
                      <a:pt x="68240" y="16641"/>
                    </a:cubicBezTo>
                    <a:cubicBezTo>
                      <a:pt x="68579" y="16821"/>
                      <a:pt x="68894" y="17041"/>
                      <a:pt x="69180" y="17295"/>
                    </a:cubicBezTo>
                    <a:cubicBezTo>
                      <a:pt x="69614" y="17701"/>
                      <a:pt x="69990" y="18165"/>
                      <a:pt x="70315" y="18661"/>
                    </a:cubicBezTo>
                    <a:cubicBezTo>
                      <a:pt x="70298" y="18636"/>
                      <a:pt x="70279" y="18609"/>
                      <a:pt x="70262" y="18583"/>
                    </a:cubicBezTo>
                    <a:lnTo>
                      <a:pt x="70262" y="18583"/>
                    </a:lnTo>
                    <a:cubicBezTo>
                      <a:pt x="70743" y="19339"/>
                      <a:pt x="71114" y="20149"/>
                      <a:pt x="71403" y="20998"/>
                    </a:cubicBezTo>
                    <a:cubicBezTo>
                      <a:pt x="71554" y="21490"/>
                      <a:pt x="71676" y="21990"/>
                      <a:pt x="71765" y="22496"/>
                    </a:cubicBezTo>
                    <a:cubicBezTo>
                      <a:pt x="71850" y="23028"/>
                      <a:pt x="71905" y="23562"/>
                      <a:pt x="71937" y="24100"/>
                    </a:cubicBezTo>
                    <a:cubicBezTo>
                      <a:pt x="72035" y="26032"/>
                      <a:pt x="71831" y="27966"/>
                      <a:pt x="71454" y="29856"/>
                    </a:cubicBezTo>
                    <a:cubicBezTo>
                      <a:pt x="71460" y="29820"/>
                      <a:pt x="71468" y="29779"/>
                      <a:pt x="71476" y="29739"/>
                    </a:cubicBezTo>
                    <a:lnTo>
                      <a:pt x="71476" y="29739"/>
                    </a:lnTo>
                    <a:cubicBezTo>
                      <a:pt x="70854" y="32751"/>
                      <a:pt x="69789" y="35656"/>
                      <a:pt x="68440" y="38412"/>
                    </a:cubicBezTo>
                    <a:lnTo>
                      <a:pt x="68440" y="38412"/>
                    </a:lnTo>
                    <a:cubicBezTo>
                      <a:pt x="66948" y="41411"/>
                      <a:pt x="65118" y="44245"/>
                      <a:pt x="62919" y="46756"/>
                    </a:cubicBezTo>
                    <a:cubicBezTo>
                      <a:pt x="61695" y="48129"/>
                      <a:pt x="60363" y="49408"/>
                      <a:pt x="58870" y="50487"/>
                    </a:cubicBezTo>
                    <a:cubicBezTo>
                      <a:pt x="58841" y="50507"/>
                      <a:pt x="58815" y="50532"/>
                      <a:pt x="58794" y="50559"/>
                    </a:cubicBezTo>
                    <a:cubicBezTo>
                      <a:pt x="58886" y="50570"/>
                      <a:pt x="58976" y="50582"/>
                      <a:pt x="59067" y="50593"/>
                    </a:cubicBezTo>
                    <a:cubicBezTo>
                      <a:pt x="59094" y="50593"/>
                      <a:pt x="59122" y="50589"/>
                      <a:pt x="59148" y="50589"/>
                    </a:cubicBezTo>
                    <a:cubicBezTo>
                      <a:pt x="59181" y="50595"/>
                      <a:pt x="59214" y="50606"/>
                      <a:pt x="59244" y="50623"/>
                    </a:cubicBezTo>
                    <a:cubicBezTo>
                      <a:pt x="59318" y="50653"/>
                      <a:pt x="59375" y="50717"/>
                      <a:pt x="59394" y="50796"/>
                    </a:cubicBezTo>
                    <a:cubicBezTo>
                      <a:pt x="59416" y="50799"/>
                      <a:pt x="59435" y="50806"/>
                      <a:pt x="59457" y="50810"/>
                    </a:cubicBezTo>
                    <a:cubicBezTo>
                      <a:pt x="59556" y="50831"/>
                      <a:pt x="59653" y="50863"/>
                      <a:pt x="59747" y="50902"/>
                    </a:cubicBezTo>
                    <a:cubicBezTo>
                      <a:pt x="59773" y="50912"/>
                      <a:pt x="59798" y="50927"/>
                      <a:pt x="59819" y="50946"/>
                    </a:cubicBezTo>
                    <a:cubicBezTo>
                      <a:pt x="61329" y="49809"/>
                      <a:pt x="62672" y="48469"/>
                      <a:pt x="63909" y="47040"/>
                    </a:cubicBezTo>
                    <a:cubicBezTo>
                      <a:pt x="65378" y="45341"/>
                      <a:pt x="66665" y="43487"/>
                      <a:pt x="67808" y="41551"/>
                    </a:cubicBezTo>
                    <a:cubicBezTo>
                      <a:pt x="68980" y="39563"/>
                      <a:pt x="69984" y="37479"/>
                      <a:pt x="70812" y="35322"/>
                    </a:cubicBezTo>
                    <a:cubicBezTo>
                      <a:pt x="71603" y="33249"/>
                      <a:pt x="72209" y="31101"/>
                      <a:pt x="72577" y="28910"/>
                    </a:cubicBezTo>
                    <a:cubicBezTo>
                      <a:pt x="72889" y="27070"/>
                      <a:pt x="72991" y="25194"/>
                      <a:pt x="72818" y="23337"/>
                    </a:cubicBezTo>
                    <a:cubicBezTo>
                      <a:pt x="72741" y="22500"/>
                      <a:pt x="72591" y="21678"/>
                      <a:pt x="72343" y="20874"/>
                    </a:cubicBezTo>
                    <a:cubicBezTo>
                      <a:pt x="72084" y="20027"/>
                      <a:pt x="71727" y="19211"/>
                      <a:pt x="71279" y="18448"/>
                    </a:cubicBezTo>
                    <a:cubicBezTo>
                      <a:pt x="71063" y="18082"/>
                      <a:pt x="70824" y="17731"/>
                      <a:pt x="70562" y="17398"/>
                    </a:cubicBezTo>
                    <a:cubicBezTo>
                      <a:pt x="70282" y="17049"/>
                      <a:pt x="69967" y="16737"/>
                      <a:pt x="69630" y="16446"/>
                    </a:cubicBezTo>
                    <a:cubicBezTo>
                      <a:pt x="69341" y="16194"/>
                      <a:pt x="69020" y="15982"/>
                      <a:pt x="68674" y="15816"/>
                    </a:cubicBezTo>
                    <a:cubicBezTo>
                      <a:pt x="68293" y="15624"/>
                      <a:pt x="67904" y="15504"/>
                      <a:pt x="67482" y="15433"/>
                    </a:cubicBezTo>
                    <a:cubicBezTo>
                      <a:pt x="67312" y="15403"/>
                      <a:pt x="67139" y="15390"/>
                      <a:pt x="66965" y="15390"/>
                    </a:cubicBezTo>
                    <a:cubicBezTo>
                      <a:pt x="66746" y="15390"/>
                      <a:pt x="66526" y="15410"/>
                      <a:pt x="66311" y="15441"/>
                    </a:cubicBezTo>
                    <a:cubicBezTo>
                      <a:pt x="65834" y="15510"/>
                      <a:pt x="65367" y="15691"/>
                      <a:pt x="64942" y="15900"/>
                    </a:cubicBezTo>
                    <a:cubicBezTo>
                      <a:pt x="64745" y="15998"/>
                      <a:pt x="64559" y="16121"/>
                      <a:pt x="64391" y="16263"/>
                    </a:cubicBezTo>
                    <a:cubicBezTo>
                      <a:pt x="64240" y="16389"/>
                      <a:pt x="64116" y="16550"/>
                      <a:pt x="64002" y="16704"/>
                    </a:cubicBezTo>
                    <a:cubicBezTo>
                      <a:pt x="63806" y="16972"/>
                      <a:pt x="63675" y="17283"/>
                      <a:pt x="63533" y="17578"/>
                    </a:cubicBezTo>
                    <a:cubicBezTo>
                      <a:pt x="63538" y="17571"/>
                      <a:pt x="63541" y="17564"/>
                      <a:pt x="63546" y="17556"/>
                    </a:cubicBezTo>
                    <a:lnTo>
                      <a:pt x="63546" y="17556"/>
                    </a:lnTo>
                    <a:cubicBezTo>
                      <a:pt x="63538" y="17571"/>
                      <a:pt x="63532" y="17585"/>
                      <a:pt x="63524" y="17601"/>
                    </a:cubicBezTo>
                    <a:cubicBezTo>
                      <a:pt x="63519" y="17610"/>
                      <a:pt x="63515" y="17620"/>
                      <a:pt x="63509" y="17629"/>
                    </a:cubicBezTo>
                    <a:cubicBezTo>
                      <a:pt x="63512" y="17624"/>
                      <a:pt x="63515" y="17619"/>
                      <a:pt x="63516" y="17614"/>
                    </a:cubicBezTo>
                    <a:lnTo>
                      <a:pt x="63516" y="17614"/>
                    </a:lnTo>
                    <a:cubicBezTo>
                      <a:pt x="63441" y="17760"/>
                      <a:pt x="63360" y="17904"/>
                      <a:pt x="63260" y="18033"/>
                    </a:cubicBezTo>
                    <a:cubicBezTo>
                      <a:pt x="63223" y="18069"/>
                      <a:pt x="63184" y="18103"/>
                      <a:pt x="63142" y="18131"/>
                    </a:cubicBezTo>
                    <a:cubicBezTo>
                      <a:pt x="63108" y="18152"/>
                      <a:pt x="63073" y="18169"/>
                      <a:pt x="63036" y="18184"/>
                    </a:cubicBezTo>
                    <a:cubicBezTo>
                      <a:pt x="62983" y="18198"/>
                      <a:pt x="62929" y="18207"/>
                      <a:pt x="62874" y="18212"/>
                    </a:cubicBezTo>
                    <a:cubicBezTo>
                      <a:pt x="62749" y="18212"/>
                      <a:pt x="62623" y="18202"/>
                      <a:pt x="62500" y="18180"/>
                    </a:cubicBezTo>
                    <a:cubicBezTo>
                      <a:pt x="62443" y="18165"/>
                      <a:pt x="62387" y="18147"/>
                      <a:pt x="62332" y="18125"/>
                    </a:cubicBezTo>
                    <a:cubicBezTo>
                      <a:pt x="62240" y="18070"/>
                      <a:pt x="62153" y="18008"/>
                      <a:pt x="62070" y="17941"/>
                    </a:cubicBezTo>
                    <a:cubicBezTo>
                      <a:pt x="61839" y="17721"/>
                      <a:pt x="61649" y="17466"/>
                      <a:pt x="61469" y="17207"/>
                    </a:cubicBezTo>
                    <a:cubicBezTo>
                      <a:pt x="60985" y="16446"/>
                      <a:pt x="60602" y="15628"/>
                      <a:pt x="60213" y="14821"/>
                    </a:cubicBezTo>
                    <a:cubicBezTo>
                      <a:pt x="59861" y="14091"/>
                      <a:pt x="59516" y="13334"/>
                      <a:pt x="59020" y="12688"/>
                    </a:cubicBezTo>
                    <a:cubicBezTo>
                      <a:pt x="58899" y="12530"/>
                      <a:pt x="58752" y="12395"/>
                      <a:pt x="58605" y="12255"/>
                    </a:cubicBezTo>
                    <a:cubicBezTo>
                      <a:pt x="58385" y="12046"/>
                      <a:pt x="58150" y="11843"/>
                      <a:pt x="57912" y="11653"/>
                    </a:cubicBezTo>
                    <a:cubicBezTo>
                      <a:pt x="57415" y="11251"/>
                      <a:pt x="56878" y="10906"/>
                      <a:pt x="56306" y="10621"/>
                    </a:cubicBezTo>
                    <a:cubicBezTo>
                      <a:pt x="55316" y="10115"/>
                      <a:pt x="54241" y="9825"/>
                      <a:pt x="53131" y="9723"/>
                    </a:cubicBezTo>
                    <a:cubicBezTo>
                      <a:pt x="52864" y="9699"/>
                      <a:pt x="52596" y="9688"/>
                      <a:pt x="52328" y="9688"/>
                    </a:cubicBezTo>
                    <a:cubicBezTo>
                      <a:pt x="51494" y="9688"/>
                      <a:pt x="50657" y="9796"/>
                      <a:pt x="49842" y="9965"/>
                    </a:cubicBezTo>
                    <a:cubicBezTo>
                      <a:pt x="48719" y="10200"/>
                      <a:pt x="47622" y="10578"/>
                      <a:pt x="46553" y="11007"/>
                    </a:cubicBezTo>
                    <a:cubicBezTo>
                      <a:pt x="45456" y="11449"/>
                      <a:pt x="44387" y="11970"/>
                      <a:pt x="43333" y="12501"/>
                    </a:cubicBezTo>
                    <a:cubicBezTo>
                      <a:pt x="42273" y="13038"/>
                      <a:pt x="41223" y="13591"/>
                      <a:pt x="40170" y="14138"/>
                    </a:cubicBezTo>
                    <a:cubicBezTo>
                      <a:pt x="38779" y="14858"/>
                      <a:pt x="37366" y="15543"/>
                      <a:pt x="35871" y="16033"/>
                    </a:cubicBezTo>
                    <a:cubicBezTo>
                      <a:pt x="35031" y="16289"/>
                      <a:pt x="34175" y="16482"/>
                      <a:pt x="33295" y="16543"/>
                    </a:cubicBezTo>
                    <a:cubicBezTo>
                      <a:pt x="33163" y="16550"/>
                      <a:pt x="33031" y="16553"/>
                      <a:pt x="32899" y="16553"/>
                    </a:cubicBezTo>
                    <a:cubicBezTo>
                      <a:pt x="32435" y="16553"/>
                      <a:pt x="31971" y="16512"/>
                      <a:pt x="31514" y="16429"/>
                    </a:cubicBezTo>
                    <a:cubicBezTo>
                      <a:pt x="30905" y="16296"/>
                      <a:pt x="30325" y="16088"/>
                      <a:pt x="29759" y="15816"/>
                    </a:cubicBezTo>
                    <a:cubicBezTo>
                      <a:pt x="28930" y="15393"/>
                      <a:pt x="28177" y="14858"/>
                      <a:pt x="27471" y="14251"/>
                    </a:cubicBezTo>
                    <a:cubicBezTo>
                      <a:pt x="25743" y="12696"/>
                      <a:pt x="24403" y="10787"/>
                      <a:pt x="23001" y="8948"/>
                    </a:cubicBezTo>
                    <a:cubicBezTo>
                      <a:pt x="21669" y="7201"/>
                      <a:pt x="20237" y="5519"/>
                      <a:pt x="18618" y="4029"/>
                    </a:cubicBezTo>
                    <a:cubicBezTo>
                      <a:pt x="16976" y="2508"/>
                      <a:pt x="15112" y="1166"/>
                      <a:pt x="12972" y="453"/>
                    </a:cubicBezTo>
                    <a:cubicBezTo>
                      <a:pt x="12092" y="157"/>
                      <a:pt x="11172" y="4"/>
                      <a:pt x="10244" y="1"/>
                    </a:cubicBezTo>
                    <a:close/>
                  </a:path>
                </a:pathLst>
              </a:custGeom>
              <a:solidFill>
                <a:srgbClr val="F8DB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9" name="Google Shape;1773;p43"/>
              <p:cNvSpPr/>
              <p:nvPr/>
            </p:nvSpPr>
            <p:spPr>
              <a:xfrm>
                <a:off x="3040500" y="1587825"/>
                <a:ext cx="1650" cy="875"/>
              </a:xfrm>
              <a:custGeom>
                <a:avLst/>
                <a:gdLst/>
                <a:ahLst/>
                <a:cxnLst/>
                <a:rect l="l" t="t" r="r" b="b"/>
                <a:pathLst>
                  <a:path w="66" h="35" extrusionOk="0">
                    <a:moveTo>
                      <a:pt x="0" y="1"/>
                    </a:moveTo>
                    <a:lnTo>
                      <a:pt x="0" y="1"/>
                    </a:lnTo>
                    <a:cubicBezTo>
                      <a:pt x="21" y="12"/>
                      <a:pt x="43" y="24"/>
                      <a:pt x="65" y="35"/>
                    </a:cubicBezTo>
                    <a:cubicBezTo>
                      <a:pt x="45" y="23"/>
                      <a:pt x="21" y="12"/>
                      <a:pt x="0" y="1"/>
                    </a:cubicBezTo>
                    <a:close/>
                  </a:path>
                </a:pathLst>
              </a:custGeom>
              <a:solidFill>
                <a:srgbClr val="882C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0" name="Google Shape;1774;p43"/>
              <p:cNvSpPr/>
              <p:nvPr/>
            </p:nvSpPr>
            <p:spPr>
              <a:xfrm>
                <a:off x="2792625" y="1639425"/>
                <a:ext cx="75" cy="100"/>
              </a:xfrm>
              <a:custGeom>
                <a:avLst/>
                <a:gdLst/>
                <a:ahLst/>
                <a:cxnLst/>
                <a:rect l="l" t="t" r="r" b="b"/>
                <a:pathLst>
                  <a:path w="3" h="4" extrusionOk="0">
                    <a:moveTo>
                      <a:pt x="2" y="1"/>
                    </a:moveTo>
                    <a:cubicBezTo>
                      <a:pt x="2" y="1"/>
                      <a:pt x="1" y="2"/>
                      <a:pt x="1" y="2"/>
                    </a:cubicBezTo>
                    <a:lnTo>
                      <a:pt x="1" y="3"/>
                    </a:lnTo>
                    <a:cubicBezTo>
                      <a:pt x="1" y="2"/>
                      <a:pt x="2" y="2"/>
                      <a:pt x="2" y="1"/>
                    </a:cubicBezTo>
                    <a:close/>
                  </a:path>
                </a:pathLst>
              </a:custGeom>
              <a:solidFill>
                <a:srgbClr val="882C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1" name="Google Shape;1775;p43"/>
              <p:cNvSpPr/>
              <p:nvPr/>
            </p:nvSpPr>
            <p:spPr>
              <a:xfrm>
                <a:off x="4084475" y="1825575"/>
                <a:ext cx="800" cy="450"/>
              </a:xfrm>
              <a:custGeom>
                <a:avLst/>
                <a:gdLst/>
                <a:ahLst/>
                <a:cxnLst/>
                <a:rect l="l" t="t" r="r" b="b"/>
                <a:pathLst>
                  <a:path w="32" h="18" extrusionOk="0">
                    <a:moveTo>
                      <a:pt x="0" y="1"/>
                    </a:moveTo>
                    <a:cubicBezTo>
                      <a:pt x="11" y="7"/>
                      <a:pt x="21" y="13"/>
                      <a:pt x="32" y="18"/>
                    </a:cubicBezTo>
                    <a:cubicBezTo>
                      <a:pt x="21" y="13"/>
                      <a:pt x="12" y="7"/>
                      <a:pt x="1" y="1"/>
                    </a:cubicBezTo>
                    <a:close/>
                  </a:path>
                </a:pathLst>
              </a:custGeom>
              <a:solidFill>
                <a:srgbClr val="882C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2" name="Google Shape;1776;p43"/>
              <p:cNvSpPr/>
              <p:nvPr/>
            </p:nvSpPr>
            <p:spPr>
              <a:xfrm>
                <a:off x="4150475" y="1877100"/>
                <a:ext cx="675" cy="975"/>
              </a:xfrm>
              <a:custGeom>
                <a:avLst/>
                <a:gdLst/>
                <a:ahLst/>
                <a:cxnLst/>
                <a:rect l="l" t="t" r="r" b="b"/>
                <a:pathLst>
                  <a:path w="27" h="39" extrusionOk="0">
                    <a:moveTo>
                      <a:pt x="1" y="0"/>
                    </a:moveTo>
                    <a:cubicBezTo>
                      <a:pt x="5" y="8"/>
                      <a:pt x="11" y="16"/>
                      <a:pt x="17" y="24"/>
                    </a:cubicBezTo>
                    <a:cubicBezTo>
                      <a:pt x="20" y="29"/>
                      <a:pt x="23" y="33"/>
                      <a:pt x="26" y="38"/>
                    </a:cubicBezTo>
                    <a:lnTo>
                      <a:pt x="27" y="38"/>
                    </a:lnTo>
                    <a:cubicBezTo>
                      <a:pt x="18" y="25"/>
                      <a:pt x="9" y="13"/>
                      <a:pt x="1" y="0"/>
                    </a:cubicBezTo>
                    <a:close/>
                  </a:path>
                </a:pathLst>
              </a:custGeom>
              <a:solidFill>
                <a:srgbClr val="882C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3" name="Google Shape;1777;p43"/>
              <p:cNvSpPr/>
              <p:nvPr/>
            </p:nvSpPr>
            <p:spPr>
              <a:xfrm>
                <a:off x="4277750" y="1979975"/>
                <a:ext cx="450" cy="900"/>
              </a:xfrm>
              <a:custGeom>
                <a:avLst/>
                <a:gdLst/>
                <a:ahLst/>
                <a:cxnLst/>
                <a:rect l="l" t="t" r="r" b="b"/>
                <a:pathLst>
                  <a:path w="18" h="36" extrusionOk="0">
                    <a:moveTo>
                      <a:pt x="17" y="0"/>
                    </a:moveTo>
                    <a:cubicBezTo>
                      <a:pt x="17" y="1"/>
                      <a:pt x="16" y="3"/>
                      <a:pt x="15" y="4"/>
                    </a:cubicBezTo>
                    <a:lnTo>
                      <a:pt x="15" y="4"/>
                    </a:lnTo>
                    <a:cubicBezTo>
                      <a:pt x="16" y="3"/>
                      <a:pt x="17" y="1"/>
                      <a:pt x="17" y="0"/>
                    </a:cubicBezTo>
                    <a:close/>
                    <a:moveTo>
                      <a:pt x="15" y="4"/>
                    </a:moveTo>
                    <a:lnTo>
                      <a:pt x="15" y="4"/>
                    </a:lnTo>
                    <a:cubicBezTo>
                      <a:pt x="10" y="14"/>
                      <a:pt x="4" y="25"/>
                      <a:pt x="0" y="36"/>
                    </a:cubicBezTo>
                    <a:cubicBezTo>
                      <a:pt x="2" y="32"/>
                      <a:pt x="4" y="27"/>
                      <a:pt x="7" y="21"/>
                    </a:cubicBezTo>
                    <a:cubicBezTo>
                      <a:pt x="10" y="16"/>
                      <a:pt x="12" y="9"/>
                      <a:pt x="15" y="4"/>
                    </a:cubicBezTo>
                    <a:close/>
                  </a:path>
                </a:pathLst>
              </a:custGeom>
              <a:solidFill>
                <a:srgbClr val="882C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4" name="Google Shape;1778;p43"/>
              <p:cNvSpPr/>
              <p:nvPr/>
            </p:nvSpPr>
            <p:spPr>
              <a:xfrm>
                <a:off x="3084800" y="2568600"/>
                <a:ext cx="200" cy="375"/>
              </a:xfrm>
              <a:custGeom>
                <a:avLst/>
                <a:gdLst/>
                <a:ahLst/>
                <a:cxnLst/>
                <a:rect l="l" t="t" r="r" b="b"/>
                <a:pathLst>
                  <a:path w="8" h="15" extrusionOk="0">
                    <a:moveTo>
                      <a:pt x="7" y="0"/>
                    </a:moveTo>
                    <a:lnTo>
                      <a:pt x="7" y="0"/>
                    </a:lnTo>
                    <a:cubicBezTo>
                      <a:pt x="5" y="6"/>
                      <a:pt x="2" y="10"/>
                      <a:pt x="1" y="15"/>
                    </a:cubicBezTo>
                    <a:cubicBezTo>
                      <a:pt x="3" y="11"/>
                      <a:pt x="6" y="6"/>
                      <a:pt x="7" y="0"/>
                    </a:cubicBezTo>
                    <a:close/>
                  </a:path>
                </a:pathLst>
              </a:custGeom>
              <a:solidFill>
                <a:srgbClr val="882C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5" name="Google Shape;1779;p43"/>
              <p:cNvSpPr/>
              <p:nvPr/>
            </p:nvSpPr>
            <p:spPr>
              <a:xfrm>
                <a:off x="3102950" y="2815175"/>
                <a:ext cx="825" cy="1275"/>
              </a:xfrm>
              <a:custGeom>
                <a:avLst/>
                <a:gdLst/>
                <a:ahLst/>
                <a:cxnLst/>
                <a:rect l="l" t="t" r="r" b="b"/>
                <a:pathLst>
                  <a:path w="33" h="51" extrusionOk="0">
                    <a:moveTo>
                      <a:pt x="0" y="1"/>
                    </a:moveTo>
                    <a:lnTo>
                      <a:pt x="0" y="1"/>
                    </a:lnTo>
                    <a:cubicBezTo>
                      <a:pt x="5" y="10"/>
                      <a:pt x="12" y="22"/>
                      <a:pt x="17" y="31"/>
                    </a:cubicBezTo>
                    <a:lnTo>
                      <a:pt x="17" y="30"/>
                    </a:lnTo>
                    <a:cubicBezTo>
                      <a:pt x="22" y="37"/>
                      <a:pt x="28" y="44"/>
                      <a:pt x="33" y="50"/>
                    </a:cubicBezTo>
                    <a:cubicBezTo>
                      <a:pt x="22" y="33"/>
                      <a:pt x="11" y="16"/>
                      <a:pt x="0" y="1"/>
                    </a:cubicBezTo>
                    <a:close/>
                  </a:path>
                </a:pathLst>
              </a:custGeom>
              <a:solidFill>
                <a:srgbClr val="882C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6" name="Google Shape;1780;p43"/>
              <p:cNvSpPr/>
              <p:nvPr/>
            </p:nvSpPr>
            <p:spPr>
              <a:xfrm>
                <a:off x="3364525" y="2175475"/>
                <a:ext cx="591125" cy="664725"/>
              </a:xfrm>
              <a:custGeom>
                <a:avLst/>
                <a:gdLst/>
                <a:ahLst/>
                <a:cxnLst/>
                <a:rect l="l" t="t" r="r" b="b"/>
                <a:pathLst>
                  <a:path w="23645" h="26589" extrusionOk="0">
                    <a:moveTo>
                      <a:pt x="1938" y="2078"/>
                    </a:moveTo>
                    <a:cubicBezTo>
                      <a:pt x="1963" y="2103"/>
                      <a:pt x="1992" y="2133"/>
                      <a:pt x="2019" y="2163"/>
                    </a:cubicBezTo>
                    <a:cubicBezTo>
                      <a:pt x="1988" y="2133"/>
                      <a:pt x="1963" y="2106"/>
                      <a:pt x="1938" y="2078"/>
                    </a:cubicBezTo>
                    <a:close/>
                    <a:moveTo>
                      <a:pt x="3009" y="4151"/>
                    </a:moveTo>
                    <a:cubicBezTo>
                      <a:pt x="3009" y="4152"/>
                      <a:pt x="3009" y="4153"/>
                      <a:pt x="3009" y="4154"/>
                    </a:cubicBezTo>
                    <a:lnTo>
                      <a:pt x="3009" y="4154"/>
                    </a:lnTo>
                    <a:cubicBezTo>
                      <a:pt x="3009" y="4153"/>
                      <a:pt x="3009" y="4152"/>
                      <a:pt x="3009" y="4151"/>
                    </a:cubicBezTo>
                    <a:close/>
                    <a:moveTo>
                      <a:pt x="1845" y="16020"/>
                    </a:moveTo>
                    <a:cubicBezTo>
                      <a:pt x="1845" y="16042"/>
                      <a:pt x="1841" y="16064"/>
                      <a:pt x="1841" y="16085"/>
                    </a:cubicBezTo>
                    <a:lnTo>
                      <a:pt x="1841" y="16085"/>
                    </a:lnTo>
                    <a:cubicBezTo>
                      <a:pt x="1841" y="16064"/>
                      <a:pt x="1845" y="16041"/>
                      <a:pt x="1845" y="16020"/>
                    </a:cubicBezTo>
                    <a:close/>
                    <a:moveTo>
                      <a:pt x="4924" y="21938"/>
                    </a:moveTo>
                    <a:lnTo>
                      <a:pt x="4924" y="21938"/>
                    </a:lnTo>
                    <a:cubicBezTo>
                      <a:pt x="4950" y="21954"/>
                      <a:pt x="4974" y="21969"/>
                      <a:pt x="4998" y="21985"/>
                    </a:cubicBezTo>
                    <a:lnTo>
                      <a:pt x="4998" y="21985"/>
                    </a:lnTo>
                    <a:cubicBezTo>
                      <a:pt x="4973" y="21969"/>
                      <a:pt x="4948" y="21954"/>
                      <a:pt x="4924" y="21938"/>
                    </a:cubicBezTo>
                    <a:close/>
                    <a:moveTo>
                      <a:pt x="16252" y="24143"/>
                    </a:moveTo>
                    <a:lnTo>
                      <a:pt x="16252" y="24143"/>
                    </a:lnTo>
                    <a:cubicBezTo>
                      <a:pt x="16253" y="24143"/>
                      <a:pt x="16253" y="24143"/>
                      <a:pt x="16254" y="24143"/>
                    </a:cubicBezTo>
                    <a:lnTo>
                      <a:pt x="16252" y="24143"/>
                    </a:lnTo>
                    <a:close/>
                    <a:moveTo>
                      <a:pt x="557" y="0"/>
                    </a:moveTo>
                    <a:cubicBezTo>
                      <a:pt x="554" y="0"/>
                      <a:pt x="552" y="0"/>
                      <a:pt x="550" y="0"/>
                    </a:cubicBezTo>
                    <a:cubicBezTo>
                      <a:pt x="367" y="0"/>
                      <a:pt x="186" y="114"/>
                      <a:pt x="112" y="279"/>
                    </a:cubicBezTo>
                    <a:lnTo>
                      <a:pt x="110" y="279"/>
                    </a:lnTo>
                    <a:cubicBezTo>
                      <a:pt x="1" y="526"/>
                      <a:pt x="118" y="782"/>
                      <a:pt x="346" y="904"/>
                    </a:cubicBezTo>
                    <a:cubicBezTo>
                      <a:pt x="508" y="987"/>
                      <a:pt x="669" y="1080"/>
                      <a:pt x="823" y="1176"/>
                    </a:cubicBezTo>
                    <a:cubicBezTo>
                      <a:pt x="815" y="1172"/>
                      <a:pt x="807" y="1168"/>
                      <a:pt x="801" y="1164"/>
                    </a:cubicBezTo>
                    <a:lnTo>
                      <a:pt x="801" y="1164"/>
                    </a:lnTo>
                    <a:cubicBezTo>
                      <a:pt x="1211" y="1428"/>
                      <a:pt x="1590" y="1727"/>
                      <a:pt x="1931" y="2075"/>
                    </a:cubicBezTo>
                    <a:cubicBezTo>
                      <a:pt x="2198" y="2367"/>
                      <a:pt x="2429" y="2691"/>
                      <a:pt x="2618" y="3040"/>
                    </a:cubicBezTo>
                    <a:cubicBezTo>
                      <a:pt x="2788" y="3381"/>
                      <a:pt x="2908" y="3738"/>
                      <a:pt x="2999" y="4108"/>
                    </a:cubicBezTo>
                    <a:cubicBezTo>
                      <a:pt x="3002" y="4117"/>
                      <a:pt x="3003" y="4124"/>
                      <a:pt x="3005" y="4131"/>
                    </a:cubicBezTo>
                    <a:cubicBezTo>
                      <a:pt x="3009" y="4146"/>
                      <a:pt x="3012" y="4160"/>
                      <a:pt x="3015" y="4175"/>
                    </a:cubicBezTo>
                    <a:cubicBezTo>
                      <a:pt x="3013" y="4168"/>
                      <a:pt x="3010" y="4161"/>
                      <a:pt x="3009" y="4154"/>
                    </a:cubicBezTo>
                    <a:lnTo>
                      <a:pt x="3009" y="4154"/>
                    </a:lnTo>
                    <a:cubicBezTo>
                      <a:pt x="3098" y="4634"/>
                      <a:pt x="3125" y="5126"/>
                      <a:pt x="3114" y="5618"/>
                    </a:cubicBezTo>
                    <a:lnTo>
                      <a:pt x="3114" y="5614"/>
                    </a:lnTo>
                    <a:cubicBezTo>
                      <a:pt x="3044" y="7045"/>
                      <a:pt x="2666" y="8443"/>
                      <a:pt x="2274" y="9815"/>
                    </a:cubicBezTo>
                    <a:cubicBezTo>
                      <a:pt x="1854" y="11285"/>
                      <a:pt x="1393" y="12742"/>
                      <a:pt x="1117" y="14243"/>
                    </a:cubicBezTo>
                    <a:cubicBezTo>
                      <a:pt x="982" y="14970"/>
                      <a:pt x="910" y="15707"/>
                      <a:pt x="900" y="16446"/>
                    </a:cubicBezTo>
                    <a:cubicBezTo>
                      <a:pt x="895" y="17160"/>
                      <a:pt x="982" y="17871"/>
                      <a:pt x="1164" y="18561"/>
                    </a:cubicBezTo>
                    <a:cubicBezTo>
                      <a:pt x="1352" y="19266"/>
                      <a:pt x="1678" y="19934"/>
                      <a:pt x="2086" y="20540"/>
                    </a:cubicBezTo>
                    <a:cubicBezTo>
                      <a:pt x="2556" y="21226"/>
                      <a:pt x="3169" y="21816"/>
                      <a:pt x="3830" y="22319"/>
                    </a:cubicBezTo>
                    <a:cubicBezTo>
                      <a:pt x="4235" y="22624"/>
                      <a:pt x="4667" y="22891"/>
                      <a:pt x="5121" y="23117"/>
                    </a:cubicBezTo>
                    <a:cubicBezTo>
                      <a:pt x="5569" y="23332"/>
                      <a:pt x="6040" y="23495"/>
                      <a:pt x="6517" y="23634"/>
                    </a:cubicBezTo>
                    <a:cubicBezTo>
                      <a:pt x="7504" y="23923"/>
                      <a:pt x="8540" y="24037"/>
                      <a:pt x="9567" y="24100"/>
                    </a:cubicBezTo>
                    <a:cubicBezTo>
                      <a:pt x="10230" y="24140"/>
                      <a:pt x="10896" y="24153"/>
                      <a:pt x="11563" y="24153"/>
                    </a:cubicBezTo>
                    <a:cubicBezTo>
                      <a:pt x="12102" y="24153"/>
                      <a:pt x="12641" y="24145"/>
                      <a:pt x="13180" y="24136"/>
                    </a:cubicBezTo>
                    <a:cubicBezTo>
                      <a:pt x="13751" y="24129"/>
                      <a:pt x="14323" y="24119"/>
                      <a:pt x="14895" y="24119"/>
                    </a:cubicBezTo>
                    <a:cubicBezTo>
                      <a:pt x="15323" y="24119"/>
                      <a:pt x="15751" y="24125"/>
                      <a:pt x="16179" y="24140"/>
                    </a:cubicBezTo>
                    <a:lnTo>
                      <a:pt x="16252" y="24143"/>
                    </a:lnTo>
                    <a:lnTo>
                      <a:pt x="16252" y="24143"/>
                    </a:lnTo>
                    <a:cubicBezTo>
                      <a:pt x="16248" y="24143"/>
                      <a:pt x="16243" y="24141"/>
                      <a:pt x="16238" y="24140"/>
                    </a:cubicBezTo>
                    <a:lnTo>
                      <a:pt x="16238" y="24140"/>
                    </a:lnTo>
                    <a:cubicBezTo>
                      <a:pt x="17409" y="24195"/>
                      <a:pt x="18581" y="24327"/>
                      <a:pt x="19704" y="24661"/>
                    </a:cubicBezTo>
                    <a:cubicBezTo>
                      <a:pt x="20264" y="24840"/>
                      <a:pt x="20803" y="25080"/>
                      <a:pt x="21312" y="25377"/>
                    </a:cubicBezTo>
                    <a:cubicBezTo>
                      <a:pt x="21746" y="25652"/>
                      <a:pt x="22147" y="25977"/>
                      <a:pt x="22504" y="26346"/>
                    </a:cubicBezTo>
                    <a:cubicBezTo>
                      <a:pt x="22577" y="26427"/>
                      <a:pt x="22646" y="26506"/>
                      <a:pt x="22716" y="26589"/>
                    </a:cubicBezTo>
                    <a:cubicBezTo>
                      <a:pt x="23023" y="26469"/>
                      <a:pt x="23333" y="26355"/>
                      <a:pt x="23645" y="26248"/>
                    </a:cubicBezTo>
                    <a:cubicBezTo>
                      <a:pt x="23547" y="26121"/>
                      <a:pt x="23445" y="25995"/>
                      <a:pt x="23338" y="25872"/>
                    </a:cubicBezTo>
                    <a:cubicBezTo>
                      <a:pt x="22917" y="25394"/>
                      <a:pt x="22428" y="24978"/>
                      <a:pt x="21888" y="24640"/>
                    </a:cubicBezTo>
                    <a:cubicBezTo>
                      <a:pt x="20810" y="23953"/>
                      <a:pt x="19575" y="23590"/>
                      <a:pt x="18319" y="23395"/>
                    </a:cubicBezTo>
                    <a:cubicBezTo>
                      <a:pt x="17140" y="23213"/>
                      <a:pt x="15941" y="23180"/>
                      <a:pt x="14750" y="23180"/>
                    </a:cubicBezTo>
                    <a:cubicBezTo>
                      <a:pt x="14577" y="23180"/>
                      <a:pt x="14404" y="23181"/>
                      <a:pt x="14231" y="23182"/>
                    </a:cubicBezTo>
                    <a:cubicBezTo>
                      <a:pt x="13318" y="23189"/>
                      <a:pt x="12405" y="23211"/>
                      <a:pt x="11493" y="23211"/>
                    </a:cubicBezTo>
                    <a:cubicBezTo>
                      <a:pt x="10971" y="23211"/>
                      <a:pt x="10449" y="23204"/>
                      <a:pt x="9928" y="23182"/>
                    </a:cubicBezTo>
                    <a:lnTo>
                      <a:pt x="9928" y="23182"/>
                    </a:lnTo>
                    <a:cubicBezTo>
                      <a:pt x="9968" y="23186"/>
                      <a:pt x="10009" y="23186"/>
                      <a:pt x="10048" y="23190"/>
                    </a:cubicBezTo>
                    <a:cubicBezTo>
                      <a:pt x="8844" y="23134"/>
                      <a:pt x="7641" y="23003"/>
                      <a:pt x="6485" y="22650"/>
                    </a:cubicBezTo>
                    <a:lnTo>
                      <a:pt x="6485" y="22650"/>
                    </a:lnTo>
                    <a:cubicBezTo>
                      <a:pt x="6525" y="22660"/>
                      <a:pt x="6562" y="22672"/>
                      <a:pt x="6602" y="22683"/>
                    </a:cubicBezTo>
                    <a:cubicBezTo>
                      <a:pt x="6013" y="22496"/>
                      <a:pt x="5453" y="22256"/>
                      <a:pt x="4922" y="21937"/>
                    </a:cubicBezTo>
                    <a:lnTo>
                      <a:pt x="4922" y="21937"/>
                    </a:lnTo>
                    <a:cubicBezTo>
                      <a:pt x="4375" y="21584"/>
                      <a:pt x="3869" y="21168"/>
                      <a:pt x="3419" y="20697"/>
                    </a:cubicBezTo>
                    <a:lnTo>
                      <a:pt x="3419" y="20697"/>
                    </a:lnTo>
                    <a:cubicBezTo>
                      <a:pt x="3424" y="20704"/>
                      <a:pt x="3430" y="20711"/>
                      <a:pt x="3437" y="20723"/>
                    </a:cubicBezTo>
                    <a:cubicBezTo>
                      <a:pt x="3424" y="20706"/>
                      <a:pt x="3409" y="20689"/>
                      <a:pt x="3393" y="20675"/>
                    </a:cubicBezTo>
                    <a:cubicBezTo>
                      <a:pt x="3380" y="20659"/>
                      <a:pt x="3368" y="20646"/>
                      <a:pt x="3354" y="20630"/>
                    </a:cubicBezTo>
                    <a:lnTo>
                      <a:pt x="3354" y="20630"/>
                    </a:lnTo>
                    <a:lnTo>
                      <a:pt x="3380" y="20656"/>
                    </a:lnTo>
                    <a:cubicBezTo>
                      <a:pt x="3053" y="20285"/>
                      <a:pt x="2759" y="19885"/>
                      <a:pt x="2520" y="19447"/>
                    </a:cubicBezTo>
                    <a:lnTo>
                      <a:pt x="2520" y="19447"/>
                    </a:lnTo>
                    <a:lnTo>
                      <a:pt x="2529" y="19468"/>
                    </a:lnTo>
                    <a:cubicBezTo>
                      <a:pt x="2517" y="19447"/>
                      <a:pt x="2508" y="19430"/>
                      <a:pt x="2497" y="19411"/>
                    </a:cubicBezTo>
                    <a:lnTo>
                      <a:pt x="2488" y="19390"/>
                    </a:lnTo>
                    <a:lnTo>
                      <a:pt x="2488" y="19391"/>
                    </a:lnTo>
                    <a:cubicBezTo>
                      <a:pt x="2269" y="18945"/>
                      <a:pt x="2101" y="18476"/>
                      <a:pt x="1992" y="17991"/>
                    </a:cubicBezTo>
                    <a:cubicBezTo>
                      <a:pt x="1863" y="17378"/>
                      <a:pt x="1823" y="16754"/>
                      <a:pt x="1841" y="16125"/>
                    </a:cubicBezTo>
                    <a:lnTo>
                      <a:pt x="1841" y="16125"/>
                    </a:lnTo>
                    <a:lnTo>
                      <a:pt x="1841" y="16141"/>
                    </a:lnTo>
                    <a:cubicBezTo>
                      <a:pt x="1910" y="14643"/>
                      <a:pt x="2282" y="13179"/>
                      <a:pt x="2688" y="11744"/>
                    </a:cubicBezTo>
                    <a:cubicBezTo>
                      <a:pt x="3097" y="10300"/>
                      <a:pt x="3559" y="8873"/>
                      <a:pt x="3841" y="7401"/>
                    </a:cubicBezTo>
                    <a:cubicBezTo>
                      <a:pt x="4095" y="6091"/>
                      <a:pt x="4176" y="4717"/>
                      <a:pt x="3786" y="3422"/>
                    </a:cubicBezTo>
                    <a:cubicBezTo>
                      <a:pt x="3599" y="2801"/>
                      <a:pt x="3270" y="2214"/>
                      <a:pt x="2858" y="1714"/>
                    </a:cubicBezTo>
                    <a:cubicBezTo>
                      <a:pt x="2367" y="1113"/>
                      <a:pt x="1756" y="646"/>
                      <a:pt x="1096" y="250"/>
                    </a:cubicBezTo>
                    <a:cubicBezTo>
                      <a:pt x="974" y="177"/>
                      <a:pt x="857" y="114"/>
                      <a:pt x="737" y="47"/>
                    </a:cubicBezTo>
                    <a:cubicBezTo>
                      <a:pt x="681" y="17"/>
                      <a:pt x="620" y="0"/>
                      <a:pt x="557" y="0"/>
                    </a:cubicBezTo>
                    <a:close/>
                  </a:path>
                </a:pathLst>
              </a:custGeom>
              <a:solidFill>
                <a:srgbClr val="F8DB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7" name="Google Shape;1781;p43"/>
              <p:cNvSpPr/>
              <p:nvPr/>
            </p:nvSpPr>
            <p:spPr>
              <a:xfrm>
                <a:off x="3383800" y="2204100"/>
                <a:ext cx="750" cy="475"/>
              </a:xfrm>
              <a:custGeom>
                <a:avLst/>
                <a:gdLst/>
                <a:ahLst/>
                <a:cxnLst/>
                <a:rect l="l" t="t" r="r" b="b"/>
                <a:pathLst>
                  <a:path w="30" h="19" extrusionOk="0">
                    <a:moveTo>
                      <a:pt x="1" y="1"/>
                    </a:moveTo>
                    <a:cubicBezTo>
                      <a:pt x="10" y="7"/>
                      <a:pt x="19" y="14"/>
                      <a:pt x="30" y="19"/>
                    </a:cubicBezTo>
                    <a:cubicBezTo>
                      <a:pt x="20" y="14"/>
                      <a:pt x="10" y="7"/>
                      <a:pt x="1" y="1"/>
                    </a:cubicBezTo>
                    <a:close/>
                  </a:path>
                </a:pathLst>
              </a:custGeom>
              <a:solidFill>
                <a:srgbClr val="882C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8" name="Google Shape;1782;p43"/>
              <p:cNvSpPr/>
              <p:nvPr/>
            </p:nvSpPr>
            <p:spPr>
              <a:xfrm>
                <a:off x="3439525" y="2278250"/>
                <a:ext cx="200" cy="975"/>
              </a:xfrm>
              <a:custGeom>
                <a:avLst/>
                <a:gdLst/>
                <a:ahLst/>
                <a:cxnLst/>
                <a:rect l="l" t="t" r="r" b="b"/>
                <a:pathLst>
                  <a:path w="8" h="39" extrusionOk="0">
                    <a:moveTo>
                      <a:pt x="1" y="1"/>
                    </a:moveTo>
                    <a:lnTo>
                      <a:pt x="1" y="1"/>
                    </a:lnTo>
                    <a:cubicBezTo>
                      <a:pt x="1" y="5"/>
                      <a:pt x="1" y="10"/>
                      <a:pt x="2" y="14"/>
                    </a:cubicBezTo>
                    <a:lnTo>
                      <a:pt x="2" y="14"/>
                    </a:lnTo>
                    <a:cubicBezTo>
                      <a:pt x="2" y="10"/>
                      <a:pt x="1" y="5"/>
                      <a:pt x="1" y="1"/>
                    </a:cubicBezTo>
                    <a:close/>
                    <a:moveTo>
                      <a:pt x="2" y="14"/>
                    </a:moveTo>
                    <a:cubicBezTo>
                      <a:pt x="4" y="22"/>
                      <a:pt x="6" y="30"/>
                      <a:pt x="7" y="39"/>
                    </a:cubicBezTo>
                    <a:cubicBezTo>
                      <a:pt x="7" y="33"/>
                      <a:pt x="6" y="27"/>
                      <a:pt x="5" y="20"/>
                    </a:cubicBezTo>
                    <a:cubicBezTo>
                      <a:pt x="4" y="18"/>
                      <a:pt x="3" y="16"/>
                      <a:pt x="2" y="14"/>
                    </a:cubicBezTo>
                    <a:close/>
                  </a:path>
                </a:pathLst>
              </a:custGeom>
              <a:solidFill>
                <a:srgbClr val="882C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9" name="Google Shape;1783;p43"/>
              <p:cNvSpPr/>
              <p:nvPr/>
            </p:nvSpPr>
            <p:spPr>
              <a:xfrm>
                <a:off x="3426675" y="2660250"/>
                <a:ext cx="200" cy="350"/>
              </a:xfrm>
              <a:custGeom>
                <a:avLst/>
                <a:gdLst/>
                <a:ahLst/>
                <a:cxnLst/>
                <a:rect l="l" t="t" r="r" b="b"/>
                <a:pathLst>
                  <a:path w="8" h="14" extrusionOk="0">
                    <a:moveTo>
                      <a:pt x="1" y="0"/>
                    </a:moveTo>
                    <a:cubicBezTo>
                      <a:pt x="4" y="5"/>
                      <a:pt x="5" y="9"/>
                      <a:pt x="8" y="13"/>
                    </a:cubicBezTo>
                    <a:cubicBezTo>
                      <a:pt x="5" y="9"/>
                      <a:pt x="4" y="4"/>
                      <a:pt x="1" y="0"/>
                    </a:cubicBezTo>
                    <a:close/>
                  </a:path>
                </a:pathLst>
              </a:custGeom>
              <a:solidFill>
                <a:srgbClr val="882C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0" name="Google Shape;1784;p43"/>
              <p:cNvSpPr/>
              <p:nvPr/>
            </p:nvSpPr>
            <p:spPr>
              <a:xfrm>
                <a:off x="3426850" y="2660600"/>
                <a:ext cx="125" cy="175"/>
              </a:xfrm>
              <a:custGeom>
                <a:avLst/>
                <a:gdLst/>
                <a:ahLst/>
                <a:cxnLst/>
                <a:rect l="l" t="t" r="r" b="b"/>
                <a:pathLst>
                  <a:path w="5" h="7" extrusionOk="0">
                    <a:moveTo>
                      <a:pt x="1" y="0"/>
                    </a:moveTo>
                    <a:cubicBezTo>
                      <a:pt x="2" y="2"/>
                      <a:pt x="3" y="4"/>
                      <a:pt x="4" y="7"/>
                    </a:cubicBezTo>
                    <a:cubicBezTo>
                      <a:pt x="4" y="3"/>
                      <a:pt x="4" y="0"/>
                      <a:pt x="1" y="0"/>
                    </a:cubicBezTo>
                    <a:close/>
                  </a:path>
                </a:pathLst>
              </a:custGeom>
              <a:solidFill>
                <a:srgbClr val="882C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1" name="Google Shape;1785;p43"/>
              <p:cNvSpPr/>
              <p:nvPr/>
            </p:nvSpPr>
            <p:spPr>
              <a:xfrm>
                <a:off x="3426950" y="2660750"/>
                <a:ext cx="550" cy="950"/>
              </a:xfrm>
              <a:custGeom>
                <a:avLst/>
                <a:gdLst/>
                <a:ahLst/>
                <a:cxnLst/>
                <a:rect l="l" t="t" r="r" b="b"/>
                <a:pathLst>
                  <a:path w="22" h="38" extrusionOk="0">
                    <a:moveTo>
                      <a:pt x="0" y="1"/>
                    </a:moveTo>
                    <a:cubicBezTo>
                      <a:pt x="7" y="13"/>
                      <a:pt x="15" y="26"/>
                      <a:pt x="21" y="38"/>
                    </a:cubicBezTo>
                    <a:cubicBezTo>
                      <a:pt x="15" y="24"/>
                      <a:pt x="8" y="13"/>
                      <a:pt x="0" y="1"/>
                    </a:cubicBezTo>
                    <a:close/>
                  </a:path>
                </a:pathLst>
              </a:custGeom>
              <a:solidFill>
                <a:srgbClr val="882C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2" name="Google Shape;1786;p43"/>
              <p:cNvSpPr/>
              <p:nvPr/>
            </p:nvSpPr>
            <p:spPr>
              <a:xfrm>
                <a:off x="3448950" y="2691875"/>
                <a:ext cx="1025" cy="1025"/>
              </a:xfrm>
              <a:custGeom>
                <a:avLst/>
                <a:gdLst/>
                <a:ahLst/>
                <a:cxnLst/>
                <a:rect l="l" t="t" r="r" b="b"/>
                <a:pathLst>
                  <a:path w="41" h="41" extrusionOk="0">
                    <a:moveTo>
                      <a:pt x="0" y="0"/>
                    </a:moveTo>
                    <a:lnTo>
                      <a:pt x="10" y="10"/>
                    </a:lnTo>
                    <a:lnTo>
                      <a:pt x="10" y="10"/>
                    </a:lnTo>
                    <a:cubicBezTo>
                      <a:pt x="7" y="7"/>
                      <a:pt x="4" y="3"/>
                      <a:pt x="0" y="0"/>
                    </a:cubicBezTo>
                    <a:close/>
                    <a:moveTo>
                      <a:pt x="10" y="10"/>
                    </a:moveTo>
                    <a:lnTo>
                      <a:pt x="10" y="10"/>
                    </a:lnTo>
                    <a:cubicBezTo>
                      <a:pt x="12" y="13"/>
                      <a:pt x="14" y="16"/>
                      <a:pt x="16" y="19"/>
                    </a:cubicBezTo>
                    <a:cubicBezTo>
                      <a:pt x="24" y="27"/>
                      <a:pt x="32" y="34"/>
                      <a:pt x="41" y="41"/>
                    </a:cubicBezTo>
                    <a:lnTo>
                      <a:pt x="10" y="10"/>
                    </a:lnTo>
                    <a:close/>
                  </a:path>
                </a:pathLst>
              </a:custGeom>
              <a:solidFill>
                <a:srgbClr val="882C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3" name="Google Shape;1787;p43"/>
              <p:cNvSpPr/>
              <p:nvPr/>
            </p:nvSpPr>
            <p:spPr>
              <a:xfrm>
                <a:off x="3768500" y="2778975"/>
                <a:ext cx="25" cy="25"/>
              </a:xfrm>
              <a:custGeom>
                <a:avLst/>
                <a:gdLst/>
                <a:ahLst/>
                <a:cxnLst/>
                <a:rect l="l" t="t" r="r" b="b"/>
                <a:pathLst>
                  <a:path w="1" h="1" extrusionOk="0">
                    <a:moveTo>
                      <a:pt x="1" y="0"/>
                    </a:moveTo>
                    <a:close/>
                  </a:path>
                </a:pathLst>
              </a:custGeom>
              <a:solidFill>
                <a:srgbClr val="882C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4" name="Google Shape;1788;p43"/>
              <p:cNvSpPr/>
              <p:nvPr/>
            </p:nvSpPr>
            <p:spPr>
              <a:xfrm>
                <a:off x="3770850" y="2779025"/>
                <a:ext cx="725" cy="75"/>
              </a:xfrm>
              <a:custGeom>
                <a:avLst/>
                <a:gdLst/>
                <a:ahLst/>
                <a:cxnLst/>
                <a:rect l="l" t="t" r="r" b="b"/>
                <a:pathLst>
                  <a:path w="29" h="3" extrusionOk="0">
                    <a:moveTo>
                      <a:pt x="28" y="2"/>
                    </a:moveTo>
                    <a:cubicBezTo>
                      <a:pt x="20" y="2"/>
                      <a:pt x="10" y="2"/>
                      <a:pt x="1" y="1"/>
                    </a:cubicBezTo>
                    <a:cubicBezTo>
                      <a:pt x="10" y="2"/>
                      <a:pt x="20" y="2"/>
                      <a:pt x="28" y="2"/>
                    </a:cubicBezTo>
                    <a:close/>
                  </a:path>
                </a:pathLst>
              </a:custGeom>
              <a:solidFill>
                <a:srgbClr val="882C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5" name="Google Shape;1789;p43"/>
              <p:cNvSpPr/>
              <p:nvPr/>
            </p:nvSpPr>
            <p:spPr>
              <a:xfrm>
                <a:off x="2791000" y="1779875"/>
                <a:ext cx="421300" cy="401775"/>
              </a:xfrm>
              <a:custGeom>
                <a:avLst/>
                <a:gdLst/>
                <a:ahLst/>
                <a:cxnLst/>
                <a:rect l="l" t="t" r="r" b="b"/>
                <a:pathLst>
                  <a:path w="16852" h="16071" extrusionOk="0">
                    <a:moveTo>
                      <a:pt x="1116" y="1334"/>
                    </a:moveTo>
                    <a:lnTo>
                      <a:pt x="1116" y="1334"/>
                    </a:lnTo>
                    <a:cubicBezTo>
                      <a:pt x="1114" y="1367"/>
                      <a:pt x="1114" y="1401"/>
                      <a:pt x="1110" y="1434"/>
                    </a:cubicBezTo>
                    <a:cubicBezTo>
                      <a:pt x="1112" y="1401"/>
                      <a:pt x="1114" y="1368"/>
                      <a:pt x="1116" y="1334"/>
                    </a:cubicBezTo>
                    <a:close/>
                    <a:moveTo>
                      <a:pt x="1360" y="3921"/>
                    </a:moveTo>
                    <a:lnTo>
                      <a:pt x="1360" y="3921"/>
                    </a:lnTo>
                    <a:cubicBezTo>
                      <a:pt x="1362" y="3930"/>
                      <a:pt x="1364" y="3939"/>
                      <a:pt x="1366" y="3948"/>
                    </a:cubicBezTo>
                    <a:lnTo>
                      <a:pt x="1366" y="3948"/>
                    </a:lnTo>
                    <a:cubicBezTo>
                      <a:pt x="1365" y="3939"/>
                      <a:pt x="1363" y="3930"/>
                      <a:pt x="1360" y="3921"/>
                    </a:cubicBezTo>
                    <a:close/>
                    <a:moveTo>
                      <a:pt x="2594" y="7271"/>
                    </a:moveTo>
                    <a:cubicBezTo>
                      <a:pt x="2595" y="7274"/>
                      <a:pt x="2597" y="7276"/>
                      <a:pt x="2598" y="7279"/>
                    </a:cubicBezTo>
                    <a:lnTo>
                      <a:pt x="2598" y="7279"/>
                    </a:lnTo>
                    <a:cubicBezTo>
                      <a:pt x="2597" y="7276"/>
                      <a:pt x="2596" y="7274"/>
                      <a:pt x="2594" y="7271"/>
                    </a:cubicBezTo>
                    <a:close/>
                    <a:moveTo>
                      <a:pt x="7743" y="12160"/>
                    </a:moveTo>
                    <a:cubicBezTo>
                      <a:pt x="7768" y="12167"/>
                      <a:pt x="7790" y="12173"/>
                      <a:pt x="7813" y="12180"/>
                    </a:cubicBezTo>
                    <a:cubicBezTo>
                      <a:pt x="7789" y="12173"/>
                      <a:pt x="7766" y="12167"/>
                      <a:pt x="7743" y="12160"/>
                    </a:cubicBezTo>
                    <a:close/>
                    <a:moveTo>
                      <a:pt x="14764" y="14885"/>
                    </a:moveTo>
                    <a:cubicBezTo>
                      <a:pt x="14769" y="14888"/>
                      <a:pt x="14775" y="14892"/>
                      <a:pt x="14780" y="14895"/>
                    </a:cubicBezTo>
                    <a:cubicBezTo>
                      <a:pt x="14775" y="14892"/>
                      <a:pt x="14769" y="14888"/>
                      <a:pt x="14764" y="14885"/>
                    </a:cubicBezTo>
                    <a:close/>
                    <a:moveTo>
                      <a:pt x="735" y="0"/>
                    </a:moveTo>
                    <a:cubicBezTo>
                      <a:pt x="512" y="0"/>
                      <a:pt x="302" y="165"/>
                      <a:pt x="270" y="392"/>
                    </a:cubicBezTo>
                    <a:cubicBezTo>
                      <a:pt x="0" y="2216"/>
                      <a:pt x="323" y="4067"/>
                      <a:pt x="930" y="5793"/>
                    </a:cubicBezTo>
                    <a:cubicBezTo>
                      <a:pt x="1241" y="6680"/>
                      <a:pt x="1653" y="7535"/>
                      <a:pt x="2122" y="8350"/>
                    </a:cubicBezTo>
                    <a:cubicBezTo>
                      <a:pt x="2602" y="9185"/>
                      <a:pt x="3171" y="9965"/>
                      <a:pt x="3819" y="10678"/>
                    </a:cubicBezTo>
                    <a:cubicBezTo>
                      <a:pt x="4107" y="10995"/>
                      <a:pt x="4412" y="11296"/>
                      <a:pt x="4734" y="11581"/>
                    </a:cubicBezTo>
                    <a:cubicBezTo>
                      <a:pt x="5052" y="11860"/>
                      <a:pt x="5398" y="12095"/>
                      <a:pt x="5756" y="12314"/>
                    </a:cubicBezTo>
                    <a:cubicBezTo>
                      <a:pt x="6501" y="12769"/>
                      <a:pt x="7347" y="13043"/>
                      <a:pt x="8187" y="13248"/>
                    </a:cubicBezTo>
                    <a:cubicBezTo>
                      <a:pt x="9874" y="13665"/>
                      <a:pt x="11630" y="13734"/>
                      <a:pt x="13294" y="14232"/>
                    </a:cubicBezTo>
                    <a:cubicBezTo>
                      <a:pt x="13276" y="14227"/>
                      <a:pt x="13257" y="14222"/>
                      <a:pt x="13238" y="14216"/>
                    </a:cubicBezTo>
                    <a:lnTo>
                      <a:pt x="13238" y="14216"/>
                    </a:lnTo>
                    <a:cubicBezTo>
                      <a:pt x="13773" y="14387"/>
                      <a:pt x="14281" y="14601"/>
                      <a:pt x="14764" y="14885"/>
                    </a:cubicBezTo>
                    <a:lnTo>
                      <a:pt x="14764" y="14885"/>
                    </a:lnTo>
                    <a:cubicBezTo>
                      <a:pt x="14734" y="14867"/>
                      <a:pt x="14706" y="14847"/>
                      <a:pt x="14678" y="14830"/>
                    </a:cubicBezTo>
                    <a:lnTo>
                      <a:pt x="14678" y="14830"/>
                    </a:lnTo>
                    <a:cubicBezTo>
                      <a:pt x="15088" y="15085"/>
                      <a:pt x="15463" y="15389"/>
                      <a:pt x="15797" y="15736"/>
                    </a:cubicBezTo>
                    <a:cubicBezTo>
                      <a:pt x="15838" y="15780"/>
                      <a:pt x="15877" y="15824"/>
                      <a:pt x="15915" y="15873"/>
                    </a:cubicBezTo>
                    <a:cubicBezTo>
                      <a:pt x="15999" y="15968"/>
                      <a:pt x="16088" y="16041"/>
                      <a:pt x="16218" y="16064"/>
                    </a:cubicBezTo>
                    <a:cubicBezTo>
                      <a:pt x="16245" y="16068"/>
                      <a:pt x="16272" y="16071"/>
                      <a:pt x="16299" y="16071"/>
                    </a:cubicBezTo>
                    <a:cubicBezTo>
                      <a:pt x="16397" y="16071"/>
                      <a:pt x="16492" y="16040"/>
                      <a:pt x="16571" y="15983"/>
                    </a:cubicBezTo>
                    <a:cubicBezTo>
                      <a:pt x="16762" y="15847"/>
                      <a:pt x="16851" y="15524"/>
                      <a:pt x="16681" y="15329"/>
                    </a:cubicBezTo>
                    <a:cubicBezTo>
                      <a:pt x="16435" y="15037"/>
                      <a:pt x="16163" y="14769"/>
                      <a:pt x="15871" y="14525"/>
                    </a:cubicBezTo>
                    <a:cubicBezTo>
                      <a:pt x="15558" y="14264"/>
                      <a:pt x="15210" y="14052"/>
                      <a:pt x="14854" y="13861"/>
                    </a:cubicBezTo>
                    <a:cubicBezTo>
                      <a:pt x="14141" y="13478"/>
                      <a:pt x="13349" y="13250"/>
                      <a:pt x="12563" y="13075"/>
                    </a:cubicBezTo>
                    <a:cubicBezTo>
                      <a:pt x="10998" y="12722"/>
                      <a:pt x="9387" y="12627"/>
                      <a:pt x="7836" y="12186"/>
                    </a:cubicBezTo>
                    <a:cubicBezTo>
                      <a:pt x="7214" y="11997"/>
                      <a:pt x="6619" y="11746"/>
                      <a:pt x="6065" y="11409"/>
                    </a:cubicBezTo>
                    <a:cubicBezTo>
                      <a:pt x="5483" y="11024"/>
                      <a:pt x="4973" y="10552"/>
                      <a:pt x="4499" y="10042"/>
                    </a:cubicBezTo>
                    <a:lnTo>
                      <a:pt x="4499" y="10042"/>
                    </a:lnTo>
                    <a:cubicBezTo>
                      <a:pt x="4528" y="10071"/>
                      <a:pt x="4558" y="10105"/>
                      <a:pt x="4586" y="10135"/>
                    </a:cubicBezTo>
                    <a:cubicBezTo>
                      <a:pt x="3803" y="9271"/>
                      <a:pt x="3146" y="8310"/>
                      <a:pt x="2598" y="7279"/>
                    </a:cubicBezTo>
                    <a:lnTo>
                      <a:pt x="2598" y="7279"/>
                    </a:lnTo>
                    <a:cubicBezTo>
                      <a:pt x="2601" y="7285"/>
                      <a:pt x="2604" y="7293"/>
                      <a:pt x="2607" y="7301"/>
                    </a:cubicBezTo>
                    <a:cubicBezTo>
                      <a:pt x="2599" y="7282"/>
                      <a:pt x="2589" y="7265"/>
                      <a:pt x="2580" y="7246"/>
                    </a:cubicBezTo>
                    <a:lnTo>
                      <a:pt x="2580" y="7246"/>
                    </a:lnTo>
                    <a:cubicBezTo>
                      <a:pt x="2585" y="7255"/>
                      <a:pt x="2589" y="7263"/>
                      <a:pt x="2594" y="7272"/>
                    </a:cubicBezTo>
                    <a:cubicBezTo>
                      <a:pt x="2582" y="7249"/>
                      <a:pt x="2572" y="7228"/>
                      <a:pt x="2560" y="7207"/>
                    </a:cubicBezTo>
                    <a:lnTo>
                      <a:pt x="2560" y="7207"/>
                    </a:lnTo>
                    <a:cubicBezTo>
                      <a:pt x="2561" y="7209"/>
                      <a:pt x="2562" y="7212"/>
                      <a:pt x="2563" y="7214"/>
                    </a:cubicBezTo>
                    <a:lnTo>
                      <a:pt x="2563" y="7214"/>
                    </a:lnTo>
                    <a:cubicBezTo>
                      <a:pt x="2559" y="7205"/>
                      <a:pt x="2554" y="7196"/>
                      <a:pt x="2548" y="7186"/>
                    </a:cubicBezTo>
                    <a:lnTo>
                      <a:pt x="2548" y="7186"/>
                    </a:lnTo>
                    <a:cubicBezTo>
                      <a:pt x="2554" y="7193"/>
                      <a:pt x="2556" y="7199"/>
                      <a:pt x="2560" y="7206"/>
                    </a:cubicBezTo>
                    <a:cubicBezTo>
                      <a:pt x="2040" y="6166"/>
                      <a:pt x="1632" y="5081"/>
                      <a:pt x="1366" y="3948"/>
                    </a:cubicBezTo>
                    <a:lnTo>
                      <a:pt x="1366" y="3948"/>
                    </a:lnTo>
                    <a:cubicBezTo>
                      <a:pt x="1368" y="3955"/>
                      <a:pt x="1369" y="3962"/>
                      <a:pt x="1371" y="3969"/>
                    </a:cubicBezTo>
                    <a:lnTo>
                      <a:pt x="1371" y="3969"/>
                    </a:lnTo>
                    <a:lnTo>
                      <a:pt x="1351" y="3880"/>
                    </a:lnTo>
                    <a:lnTo>
                      <a:pt x="1351" y="3880"/>
                    </a:lnTo>
                    <a:cubicBezTo>
                      <a:pt x="1351" y="3881"/>
                      <a:pt x="1351" y="3881"/>
                      <a:pt x="1351" y="3882"/>
                    </a:cubicBezTo>
                    <a:lnTo>
                      <a:pt x="1351" y="3882"/>
                    </a:lnTo>
                    <a:cubicBezTo>
                      <a:pt x="1350" y="3877"/>
                      <a:pt x="1349" y="3873"/>
                      <a:pt x="1348" y="3868"/>
                    </a:cubicBezTo>
                    <a:lnTo>
                      <a:pt x="1348" y="3868"/>
                    </a:lnTo>
                    <a:lnTo>
                      <a:pt x="1351" y="3880"/>
                    </a:lnTo>
                    <a:cubicBezTo>
                      <a:pt x="1350" y="3874"/>
                      <a:pt x="1349" y="3869"/>
                      <a:pt x="1348" y="3864"/>
                    </a:cubicBezTo>
                    <a:lnTo>
                      <a:pt x="1348" y="3864"/>
                    </a:lnTo>
                    <a:cubicBezTo>
                      <a:pt x="1348" y="3865"/>
                      <a:pt x="1348" y="3867"/>
                      <a:pt x="1348" y="3868"/>
                    </a:cubicBezTo>
                    <a:cubicBezTo>
                      <a:pt x="1348" y="3865"/>
                      <a:pt x="1347" y="3862"/>
                      <a:pt x="1346" y="3858"/>
                    </a:cubicBezTo>
                    <a:lnTo>
                      <a:pt x="1346" y="3858"/>
                    </a:lnTo>
                    <a:cubicBezTo>
                      <a:pt x="1347" y="3860"/>
                      <a:pt x="1347" y="3862"/>
                      <a:pt x="1348" y="3864"/>
                    </a:cubicBezTo>
                    <a:lnTo>
                      <a:pt x="1348" y="3864"/>
                    </a:lnTo>
                    <a:cubicBezTo>
                      <a:pt x="1348" y="3861"/>
                      <a:pt x="1347" y="3859"/>
                      <a:pt x="1346" y="3857"/>
                    </a:cubicBezTo>
                    <a:lnTo>
                      <a:pt x="1346" y="3857"/>
                    </a:lnTo>
                    <a:cubicBezTo>
                      <a:pt x="1346" y="3857"/>
                      <a:pt x="1346" y="3858"/>
                      <a:pt x="1346" y="3858"/>
                    </a:cubicBezTo>
                    <a:lnTo>
                      <a:pt x="1346" y="3858"/>
                    </a:lnTo>
                    <a:cubicBezTo>
                      <a:pt x="1346" y="3857"/>
                      <a:pt x="1345" y="3855"/>
                      <a:pt x="1344" y="3854"/>
                    </a:cubicBezTo>
                    <a:lnTo>
                      <a:pt x="1344" y="3854"/>
                    </a:lnTo>
                    <a:cubicBezTo>
                      <a:pt x="1345" y="3855"/>
                      <a:pt x="1345" y="3856"/>
                      <a:pt x="1346" y="3857"/>
                    </a:cubicBezTo>
                    <a:lnTo>
                      <a:pt x="1346" y="3857"/>
                    </a:lnTo>
                    <a:cubicBezTo>
                      <a:pt x="1175" y="3017"/>
                      <a:pt x="1086" y="2171"/>
                      <a:pt x="1117" y="1317"/>
                    </a:cubicBezTo>
                    <a:lnTo>
                      <a:pt x="1117" y="1317"/>
                    </a:lnTo>
                    <a:cubicBezTo>
                      <a:pt x="1132" y="1060"/>
                      <a:pt x="1159" y="805"/>
                      <a:pt x="1194" y="550"/>
                    </a:cubicBezTo>
                    <a:cubicBezTo>
                      <a:pt x="1235" y="297"/>
                      <a:pt x="1070" y="50"/>
                      <a:pt x="812" y="7"/>
                    </a:cubicBezTo>
                    <a:cubicBezTo>
                      <a:pt x="787" y="1"/>
                      <a:pt x="761" y="0"/>
                      <a:pt x="735" y="0"/>
                    </a:cubicBezTo>
                    <a:close/>
                  </a:path>
                </a:pathLst>
              </a:custGeom>
              <a:solidFill>
                <a:srgbClr val="F8DB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6" name="Google Shape;1790;p43"/>
              <p:cNvSpPr/>
              <p:nvPr/>
            </p:nvSpPr>
            <p:spPr>
              <a:xfrm>
                <a:off x="3974175" y="1922325"/>
                <a:ext cx="297350" cy="739800"/>
              </a:xfrm>
              <a:custGeom>
                <a:avLst/>
                <a:gdLst/>
                <a:ahLst/>
                <a:cxnLst/>
                <a:rect l="l" t="t" r="r" b="b"/>
                <a:pathLst>
                  <a:path w="11894" h="29592" extrusionOk="0">
                    <a:moveTo>
                      <a:pt x="973" y="2874"/>
                    </a:moveTo>
                    <a:cubicBezTo>
                      <a:pt x="973" y="2902"/>
                      <a:pt x="971" y="2930"/>
                      <a:pt x="970" y="2959"/>
                    </a:cubicBezTo>
                    <a:lnTo>
                      <a:pt x="970" y="2959"/>
                    </a:lnTo>
                    <a:cubicBezTo>
                      <a:pt x="971" y="2930"/>
                      <a:pt x="972" y="2902"/>
                      <a:pt x="973" y="2874"/>
                    </a:cubicBezTo>
                    <a:close/>
                    <a:moveTo>
                      <a:pt x="7833" y="7783"/>
                    </a:moveTo>
                    <a:lnTo>
                      <a:pt x="7897" y="7803"/>
                    </a:lnTo>
                    <a:cubicBezTo>
                      <a:pt x="7876" y="7798"/>
                      <a:pt x="7854" y="7790"/>
                      <a:pt x="7833" y="7783"/>
                    </a:cubicBezTo>
                    <a:close/>
                    <a:moveTo>
                      <a:pt x="703" y="0"/>
                    </a:moveTo>
                    <a:cubicBezTo>
                      <a:pt x="485" y="0"/>
                      <a:pt x="251" y="160"/>
                      <a:pt x="235" y="393"/>
                    </a:cubicBezTo>
                    <a:cubicBezTo>
                      <a:pt x="154" y="1391"/>
                      <a:pt x="43" y="2386"/>
                      <a:pt x="21" y="3391"/>
                    </a:cubicBezTo>
                    <a:cubicBezTo>
                      <a:pt x="0" y="4433"/>
                      <a:pt x="84" y="5527"/>
                      <a:pt x="502" y="6497"/>
                    </a:cubicBezTo>
                    <a:cubicBezTo>
                      <a:pt x="697" y="6951"/>
                      <a:pt x="982" y="7360"/>
                      <a:pt x="1343" y="7698"/>
                    </a:cubicBezTo>
                    <a:cubicBezTo>
                      <a:pt x="1732" y="8061"/>
                      <a:pt x="2234" y="8278"/>
                      <a:pt x="2743" y="8406"/>
                    </a:cubicBezTo>
                    <a:cubicBezTo>
                      <a:pt x="2974" y="8464"/>
                      <a:pt x="3218" y="8476"/>
                      <a:pt x="3456" y="8476"/>
                    </a:cubicBezTo>
                    <a:cubicBezTo>
                      <a:pt x="3501" y="8476"/>
                      <a:pt x="3546" y="8476"/>
                      <a:pt x="3590" y="8475"/>
                    </a:cubicBezTo>
                    <a:cubicBezTo>
                      <a:pt x="3913" y="8468"/>
                      <a:pt x="4229" y="8396"/>
                      <a:pt x="4540" y="8325"/>
                    </a:cubicBezTo>
                    <a:cubicBezTo>
                      <a:pt x="5169" y="8181"/>
                      <a:pt x="5769" y="7939"/>
                      <a:pt x="6395" y="7789"/>
                    </a:cubicBezTo>
                    <a:cubicBezTo>
                      <a:pt x="6688" y="7732"/>
                      <a:pt x="6986" y="7701"/>
                      <a:pt x="7284" y="7700"/>
                    </a:cubicBezTo>
                    <a:cubicBezTo>
                      <a:pt x="7497" y="7718"/>
                      <a:pt x="7709" y="7755"/>
                      <a:pt x="7916" y="7811"/>
                    </a:cubicBezTo>
                    <a:cubicBezTo>
                      <a:pt x="8232" y="7922"/>
                      <a:pt x="8525" y="8077"/>
                      <a:pt x="8812" y="8251"/>
                    </a:cubicBezTo>
                    <a:cubicBezTo>
                      <a:pt x="9167" y="8474"/>
                      <a:pt x="9495" y="8737"/>
                      <a:pt x="9790" y="9035"/>
                    </a:cubicBezTo>
                    <a:cubicBezTo>
                      <a:pt x="10016" y="9282"/>
                      <a:pt x="10212" y="9555"/>
                      <a:pt x="10376" y="9848"/>
                    </a:cubicBezTo>
                    <a:cubicBezTo>
                      <a:pt x="10362" y="9822"/>
                      <a:pt x="10348" y="9796"/>
                      <a:pt x="10337" y="9768"/>
                    </a:cubicBezTo>
                    <a:lnTo>
                      <a:pt x="10337" y="9768"/>
                    </a:lnTo>
                    <a:cubicBezTo>
                      <a:pt x="10349" y="9796"/>
                      <a:pt x="10363" y="9823"/>
                      <a:pt x="10377" y="9849"/>
                    </a:cubicBezTo>
                    <a:lnTo>
                      <a:pt x="10377" y="9849"/>
                    </a:lnTo>
                    <a:cubicBezTo>
                      <a:pt x="10377" y="9849"/>
                      <a:pt x="10376" y="9848"/>
                      <a:pt x="10376" y="9848"/>
                    </a:cubicBezTo>
                    <a:lnTo>
                      <a:pt x="10376" y="9848"/>
                    </a:lnTo>
                    <a:cubicBezTo>
                      <a:pt x="10377" y="9849"/>
                      <a:pt x="10378" y="9850"/>
                      <a:pt x="10379" y="9852"/>
                    </a:cubicBezTo>
                    <a:lnTo>
                      <a:pt x="10379" y="9852"/>
                    </a:lnTo>
                    <a:cubicBezTo>
                      <a:pt x="10379" y="9852"/>
                      <a:pt x="10379" y="9852"/>
                      <a:pt x="10379" y="9852"/>
                    </a:cubicBezTo>
                    <a:lnTo>
                      <a:pt x="10379" y="9852"/>
                    </a:lnTo>
                    <a:cubicBezTo>
                      <a:pt x="10379" y="9852"/>
                      <a:pt x="10379" y="9852"/>
                      <a:pt x="10379" y="9852"/>
                    </a:cubicBezTo>
                    <a:lnTo>
                      <a:pt x="10379" y="9852"/>
                    </a:lnTo>
                    <a:cubicBezTo>
                      <a:pt x="10379" y="9852"/>
                      <a:pt x="10379" y="9852"/>
                      <a:pt x="10379" y="9852"/>
                    </a:cubicBezTo>
                    <a:lnTo>
                      <a:pt x="10379" y="9852"/>
                    </a:lnTo>
                    <a:cubicBezTo>
                      <a:pt x="10379" y="9852"/>
                      <a:pt x="10379" y="9853"/>
                      <a:pt x="10379" y="9853"/>
                    </a:cubicBezTo>
                    <a:lnTo>
                      <a:pt x="10379" y="9853"/>
                    </a:lnTo>
                    <a:cubicBezTo>
                      <a:pt x="10379" y="9853"/>
                      <a:pt x="10379" y="9852"/>
                      <a:pt x="10379" y="9852"/>
                    </a:cubicBezTo>
                    <a:lnTo>
                      <a:pt x="10379" y="9852"/>
                    </a:lnTo>
                    <a:cubicBezTo>
                      <a:pt x="10379" y="9853"/>
                      <a:pt x="10379" y="9853"/>
                      <a:pt x="10379" y="9853"/>
                    </a:cubicBezTo>
                    <a:lnTo>
                      <a:pt x="10379" y="9853"/>
                    </a:lnTo>
                    <a:cubicBezTo>
                      <a:pt x="10379" y="9853"/>
                      <a:pt x="10379" y="9853"/>
                      <a:pt x="10379" y="9853"/>
                    </a:cubicBezTo>
                    <a:lnTo>
                      <a:pt x="10379" y="9853"/>
                    </a:lnTo>
                    <a:cubicBezTo>
                      <a:pt x="10383" y="9862"/>
                      <a:pt x="10389" y="9872"/>
                      <a:pt x="10394" y="9882"/>
                    </a:cubicBezTo>
                    <a:cubicBezTo>
                      <a:pt x="10389" y="9873"/>
                      <a:pt x="10384" y="9864"/>
                      <a:pt x="10379" y="9855"/>
                    </a:cubicBezTo>
                    <a:lnTo>
                      <a:pt x="10379" y="9855"/>
                    </a:lnTo>
                    <a:cubicBezTo>
                      <a:pt x="10517" y="10137"/>
                      <a:pt x="10623" y="10434"/>
                      <a:pt x="10697" y="10740"/>
                    </a:cubicBezTo>
                    <a:cubicBezTo>
                      <a:pt x="10772" y="11117"/>
                      <a:pt x="10805" y="11503"/>
                      <a:pt x="10797" y="11890"/>
                    </a:cubicBezTo>
                    <a:cubicBezTo>
                      <a:pt x="10760" y="12648"/>
                      <a:pt x="10597" y="13393"/>
                      <a:pt x="10377" y="14119"/>
                    </a:cubicBezTo>
                    <a:cubicBezTo>
                      <a:pt x="10381" y="14102"/>
                      <a:pt x="10386" y="14086"/>
                      <a:pt x="10392" y="14069"/>
                    </a:cubicBezTo>
                    <a:lnTo>
                      <a:pt x="10392" y="14069"/>
                    </a:lnTo>
                    <a:cubicBezTo>
                      <a:pt x="9963" y="15420"/>
                      <a:pt x="9348" y="16697"/>
                      <a:pt x="8695" y="17946"/>
                    </a:cubicBezTo>
                    <a:cubicBezTo>
                      <a:pt x="7984" y="19310"/>
                      <a:pt x="7211" y="20638"/>
                      <a:pt x="6470" y="21986"/>
                    </a:cubicBezTo>
                    <a:cubicBezTo>
                      <a:pt x="5795" y="23216"/>
                      <a:pt x="5134" y="24463"/>
                      <a:pt x="4627" y="25777"/>
                    </a:cubicBezTo>
                    <a:cubicBezTo>
                      <a:pt x="4220" y="26845"/>
                      <a:pt x="3893" y="28008"/>
                      <a:pt x="4011" y="29161"/>
                    </a:cubicBezTo>
                    <a:cubicBezTo>
                      <a:pt x="4034" y="29404"/>
                      <a:pt x="4238" y="29592"/>
                      <a:pt x="4478" y="29592"/>
                    </a:cubicBezTo>
                    <a:cubicBezTo>
                      <a:pt x="4491" y="29592"/>
                      <a:pt x="4505" y="29591"/>
                      <a:pt x="4518" y="29590"/>
                    </a:cubicBezTo>
                    <a:cubicBezTo>
                      <a:pt x="4772" y="29569"/>
                      <a:pt x="4973" y="29334"/>
                      <a:pt x="4947" y="29080"/>
                    </a:cubicBezTo>
                    <a:cubicBezTo>
                      <a:pt x="4925" y="28871"/>
                      <a:pt x="4919" y="28659"/>
                      <a:pt x="4929" y="28449"/>
                    </a:cubicBezTo>
                    <a:cubicBezTo>
                      <a:pt x="4970" y="27897"/>
                      <a:pt x="5092" y="27356"/>
                      <a:pt x="5251" y="26827"/>
                    </a:cubicBezTo>
                    <a:lnTo>
                      <a:pt x="5251" y="26827"/>
                    </a:lnTo>
                    <a:cubicBezTo>
                      <a:pt x="5241" y="26867"/>
                      <a:pt x="5231" y="26904"/>
                      <a:pt x="5219" y="26942"/>
                    </a:cubicBezTo>
                    <a:cubicBezTo>
                      <a:pt x="5667" y="25499"/>
                      <a:pt x="6372" y="24140"/>
                      <a:pt x="7088" y="22812"/>
                    </a:cubicBezTo>
                    <a:cubicBezTo>
                      <a:pt x="7896" y="21313"/>
                      <a:pt x="8759" y="19846"/>
                      <a:pt x="9551" y="18336"/>
                    </a:cubicBezTo>
                    <a:cubicBezTo>
                      <a:pt x="10288" y="16927"/>
                      <a:pt x="10968" y="15480"/>
                      <a:pt x="11401" y="13946"/>
                    </a:cubicBezTo>
                    <a:cubicBezTo>
                      <a:pt x="11756" y="12680"/>
                      <a:pt x="11894" y="11311"/>
                      <a:pt x="11475" y="10044"/>
                    </a:cubicBezTo>
                    <a:cubicBezTo>
                      <a:pt x="11313" y="9545"/>
                      <a:pt x="11039" y="9071"/>
                      <a:pt x="10707" y="8661"/>
                    </a:cubicBezTo>
                    <a:cubicBezTo>
                      <a:pt x="10300" y="8160"/>
                      <a:pt x="9797" y="7760"/>
                      <a:pt x="9249" y="7427"/>
                    </a:cubicBezTo>
                    <a:cubicBezTo>
                      <a:pt x="8890" y="7207"/>
                      <a:pt x="8516" y="7009"/>
                      <a:pt x="8105" y="6895"/>
                    </a:cubicBezTo>
                    <a:cubicBezTo>
                      <a:pt x="7788" y="6807"/>
                      <a:pt x="7465" y="6766"/>
                      <a:pt x="7140" y="6766"/>
                    </a:cubicBezTo>
                    <a:cubicBezTo>
                      <a:pt x="7002" y="6766"/>
                      <a:pt x="6863" y="6774"/>
                      <a:pt x="6725" y="6788"/>
                    </a:cubicBezTo>
                    <a:cubicBezTo>
                      <a:pt x="6272" y="6832"/>
                      <a:pt x="5829" y="6960"/>
                      <a:pt x="5400" y="7094"/>
                    </a:cubicBezTo>
                    <a:cubicBezTo>
                      <a:pt x="4993" y="7214"/>
                      <a:pt x="4590" y="7351"/>
                      <a:pt x="4174" y="7450"/>
                    </a:cubicBezTo>
                    <a:cubicBezTo>
                      <a:pt x="3898" y="7507"/>
                      <a:pt x="3617" y="7537"/>
                      <a:pt x="3336" y="7541"/>
                    </a:cubicBezTo>
                    <a:cubicBezTo>
                      <a:pt x="2953" y="7525"/>
                      <a:pt x="2581" y="7413"/>
                      <a:pt x="2254" y="7213"/>
                    </a:cubicBezTo>
                    <a:cubicBezTo>
                      <a:pt x="2104" y="7112"/>
                      <a:pt x="1964" y="6997"/>
                      <a:pt x="1837" y="6869"/>
                    </a:cubicBezTo>
                    <a:cubicBezTo>
                      <a:pt x="1687" y="6696"/>
                      <a:pt x="1556" y="6508"/>
                      <a:pt x="1446" y="6308"/>
                    </a:cubicBezTo>
                    <a:cubicBezTo>
                      <a:pt x="1302" y="6001"/>
                      <a:pt x="1191" y="5679"/>
                      <a:pt x="1118" y="5347"/>
                    </a:cubicBezTo>
                    <a:cubicBezTo>
                      <a:pt x="960" y="4565"/>
                      <a:pt x="943" y="3769"/>
                      <a:pt x="969" y="2976"/>
                    </a:cubicBezTo>
                    <a:lnTo>
                      <a:pt x="969" y="2976"/>
                    </a:lnTo>
                    <a:cubicBezTo>
                      <a:pt x="969" y="2983"/>
                      <a:pt x="969" y="2989"/>
                      <a:pt x="969" y="2995"/>
                    </a:cubicBezTo>
                    <a:cubicBezTo>
                      <a:pt x="1005" y="2177"/>
                      <a:pt x="1097" y="1366"/>
                      <a:pt x="1160" y="551"/>
                    </a:cubicBezTo>
                    <a:cubicBezTo>
                      <a:pt x="1171" y="423"/>
                      <a:pt x="1156" y="309"/>
                      <a:pt x="1079" y="203"/>
                    </a:cubicBezTo>
                    <a:cubicBezTo>
                      <a:pt x="1008" y="98"/>
                      <a:pt x="898" y="28"/>
                      <a:pt x="774" y="7"/>
                    </a:cubicBezTo>
                    <a:cubicBezTo>
                      <a:pt x="751" y="3"/>
                      <a:pt x="727" y="0"/>
                      <a:pt x="703" y="0"/>
                    </a:cubicBezTo>
                    <a:close/>
                  </a:path>
                </a:pathLst>
              </a:custGeom>
              <a:solidFill>
                <a:srgbClr val="F8DB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7" name="Google Shape;1791;p43"/>
              <p:cNvSpPr/>
              <p:nvPr/>
            </p:nvSpPr>
            <p:spPr>
              <a:xfrm>
                <a:off x="3801250" y="2782625"/>
                <a:ext cx="425875" cy="180325"/>
              </a:xfrm>
              <a:custGeom>
                <a:avLst/>
                <a:gdLst/>
                <a:ahLst/>
                <a:cxnLst/>
                <a:rect l="l" t="t" r="r" b="b"/>
                <a:pathLst>
                  <a:path w="17035" h="7213" extrusionOk="0">
                    <a:moveTo>
                      <a:pt x="12158" y="946"/>
                    </a:moveTo>
                    <a:lnTo>
                      <a:pt x="12158" y="946"/>
                    </a:lnTo>
                    <a:cubicBezTo>
                      <a:pt x="12141" y="947"/>
                      <a:pt x="12125" y="947"/>
                      <a:pt x="12109" y="948"/>
                    </a:cubicBezTo>
                    <a:lnTo>
                      <a:pt x="12109" y="948"/>
                    </a:lnTo>
                    <a:cubicBezTo>
                      <a:pt x="12126" y="947"/>
                      <a:pt x="12142" y="947"/>
                      <a:pt x="12158" y="946"/>
                    </a:cubicBezTo>
                    <a:close/>
                    <a:moveTo>
                      <a:pt x="2214" y="3947"/>
                    </a:moveTo>
                    <a:lnTo>
                      <a:pt x="2178" y="3970"/>
                    </a:lnTo>
                    <a:cubicBezTo>
                      <a:pt x="2191" y="3963"/>
                      <a:pt x="2202" y="3955"/>
                      <a:pt x="2214" y="3947"/>
                    </a:cubicBezTo>
                    <a:close/>
                    <a:moveTo>
                      <a:pt x="12768" y="1"/>
                    </a:moveTo>
                    <a:cubicBezTo>
                      <a:pt x="12551" y="1"/>
                      <a:pt x="12334" y="7"/>
                      <a:pt x="12117" y="15"/>
                    </a:cubicBezTo>
                    <a:lnTo>
                      <a:pt x="12119" y="14"/>
                    </a:lnTo>
                    <a:lnTo>
                      <a:pt x="12119" y="14"/>
                    </a:lnTo>
                    <a:cubicBezTo>
                      <a:pt x="11839" y="26"/>
                      <a:pt x="11554" y="33"/>
                      <a:pt x="11274" y="66"/>
                    </a:cubicBezTo>
                    <a:cubicBezTo>
                      <a:pt x="10882" y="113"/>
                      <a:pt x="10493" y="194"/>
                      <a:pt x="10107" y="271"/>
                    </a:cubicBezTo>
                    <a:cubicBezTo>
                      <a:pt x="8830" y="535"/>
                      <a:pt x="7566" y="866"/>
                      <a:pt x="6321" y="1248"/>
                    </a:cubicBezTo>
                    <a:cubicBezTo>
                      <a:pt x="4960" y="1666"/>
                      <a:pt x="3602" y="2135"/>
                      <a:pt x="2339" y="2800"/>
                    </a:cubicBezTo>
                    <a:cubicBezTo>
                      <a:pt x="1850" y="3058"/>
                      <a:pt x="1370" y="3351"/>
                      <a:pt x="947" y="3707"/>
                    </a:cubicBezTo>
                    <a:cubicBezTo>
                      <a:pt x="610" y="3993"/>
                      <a:pt x="305" y="4346"/>
                      <a:pt x="147" y="4764"/>
                    </a:cubicBezTo>
                    <a:cubicBezTo>
                      <a:pt x="0" y="5164"/>
                      <a:pt x="38" y="5609"/>
                      <a:pt x="232" y="5987"/>
                    </a:cubicBezTo>
                    <a:cubicBezTo>
                      <a:pt x="484" y="6482"/>
                      <a:pt x="959" y="6842"/>
                      <a:pt x="1428" y="7125"/>
                    </a:cubicBezTo>
                    <a:cubicBezTo>
                      <a:pt x="1517" y="7178"/>
                      <a:pt x="1608" y="7212"/>
                      <a:pt x="1711" y="7212"/>
                    </a:cubicBezTo>
                    <a:cubicBezTo>
                      <a:pt x="1735" y="7212"/>
                      <a:pt x="1759" y="7210"/>
                      <a:pt x="1785" y="7206"/>
                    </a:cubicBezTo>
                    <a:cubicBezTo>
                      <a:pt x="1905" y="7183"/>
                      <a:pt x="2012" y="7115"/>
                      <a:pt x="2086" y="7015"/>
                    </a:cubicBezTo>
                    <a:cubicBezTo>
                      <a:pt x="2225" y="6821"/>
                      <a:pt x="2197" y="6494"/>
                      <a:pt x="1976" y="6362"/>
                    </a:cubicBezTo>
                    <a:cubicBezTo>
                      <a:pt x="1752" y="6230"/>
                      <a:pt x="1542" y="6078"/>
                      <a:pt x="1346" y="5910"/>
                    </a:cubicBezTo>
                    <a:cubicBezTo>
                      <a:pt x="1258" y="5823"/>
                      <a:pt x="1178" y="5730"/>
                      <a:pt x="1106" y="5630"/>
                    </a:cubicBezTo>
                    <a:cubicBezTo>
                      <a:pt x="1074" y="5574"/>
                      <a:pt x="1045" y="5515"/>
                      <a:pt x="1021" y="5455"/>
                    </a:cubicBezTo>
                    <a:cubicBezTo>
                      <a:pt x="990" y="5360"/>
                      <a:pt x="986" y="5261"/>
                      <a:pt x="1007" y="5164"/>
                    </a:cubicBezTo>
                    <a:cubicBezTo>
                      <a:pt x="1028" y="5099"/>
                      <a:pt x="1054" y="5034"/>
                      <a:pt x="1084" y="4971"/>
                    </a:cubicBezTo>
                    <a:cubicBezTo>
                      <a:pt x="1148" y="4862"/>
                      <a:pt x="1221" y="4760"/>
                      <a:pt x="1304" y="4665"/>
                    </a:cubicBezTo>
                    <a:cubicBezTo>
                      <a:pt x="1565" y="4396"/>
                      <a:pt x="1866" y="4171"/>
                      <a:pt x="2180" y="3970"/>
                    </a:cubicBezTo>
                    <a:lnTo>
                      <a:pt x="2180" y="3970"/>
                    </a:lnTo>
                    <a:cubicBezTo>
                      <a:pt x="2156" y="3984"/>
                      <a:pt x="2134" y="3998"/>
                      <a:pt x="2112" y="4009"/>
                    </a:cubicBezTo>
                    <a:cubicBezTo>
                      <a:pt x="2725" y="3628"/>
                      <a:pt x="3381" y="3322"/>
                      <a:pt x="4045" y="3045"/>
                    </a:cubicBezTo>
                    <a:cubicBezTo>
                      <a:pt x="4764" y="2747"/>
                      <a:pt x="5501" y="2488"/>
                      <a:pt x="6244" y="2252"/>
                    </a:cubicBezTo>
                    <a:lnTo>
                      <a:pt x="6244" y="2252"/>
                    </a:lnTo>
                    <a:cubicBezTo>
                      <a:pt x="6240" y="2253"/>
                      <a:pt x="6237" y="2254"/>
                      <a:pt x="6233" y="2256"/>
                    </a:cubicBezTo>
                    <a:cubicBezTo>
                      <a:pt x="7394" y="1888"/>
                      <a:pt x="8570" y="1573"/>
                      <a:pt x="9760" y="1308"/>
                    </a:cubicBezTo>
                    <a:cubicBezTo>
                      <a:pt x="10176" y="1216"/>
                      <a:pt x="10594" y="1132"/>
                      <a:pt x="11013" y="1058"/>
                    </a:cubicBezTo>
                    <a:cubicBezTo>
                      <a:pt x="11361" y="999"/>
                      <a:pt x="11702" y="969"/>
                      <a:pt x="12053" y="951"/>
                    </a:cubicBezTo>
                    <a:lnTo>
                      <a:pt x="12053" y="951"/>
                    </a:lnTo>
                    <a:cubicBezTo>
                      <a:pt x="12046" y="951"/>
                      <a:pt x="12040" y="952"/>
                      <a:pt x="12034" y="952"/>
                    </a:cubicBezTo>
                    <a:cubicBezTo>
                      <a:pt x="12245" y="943"/>
                      <a:pt x="12456" y="937"/>
                      <a:pt x="12667" y="937"/>
                    </a:cubicBezTo>
                    <a:cubicBezTo>
                      <a:pt x="13176" y="937"/>
                      <a:pt x="13684" y="971"/>
                      <a:pt x="14184" y="1069"/>
                    </a:cubicBezTo>
                    <a:cubicBezTo>
                      <a:pt x="14472" y="1134"/>
                      <a:pt x="14752" y="1233"/>
                      <a:pt x="15018" y="1363"/>
                    </a:cubicBezTo>
                    <a:cubicBezTo>
                      <a:pt x="15170" y="1448"/>
                      <a:pt x="15314" y="1549"/>
                      <a:pt x="15447" y="1662"/>
                    </a:cubicBezTo>
                    <a:cubicBezTo>
                      <a:pt x="15553" y="1768"/>
                      <a:pt x="15650" y="1884"/>
                      <a:pt x="15737" y="2007"/>
                    </a:cubicBezTo>
                    <a:cubicBezTo>
                      <a:pt x="15830" y="2166"/>
                      <a:pt x="15909" y="2334"/>
                      <a:pt x="15970" y="2508"/>
                    </a:cubicBezTo>
                    <a:cubicBezTo>
                      <a:pt x="16037" y="2755"/>
                      <a:pt x="16081" y="3009"/>
                      <a:pt x="16101" y="3265"/>
                    </a:cubicBezTo>
                    <a:cubicBezTo>
                      <a:pt x="16117" y="3496"/>
                      <a:pt x="16353" y="3653"/>
                      <a:pt x="16571" y="3653"/>
                    </a:cubicBezTo>
                    <a:cubicBezTo>
                      <a:pt x="16596" y="3653"/>
                      <a:pt x="16621" y="3651"/>
                      <a:pt x="16644" y="3647"/>
                    </a:cubicBezTo>
                    <a:cubicBezTo>
                      <a:pt x="16765" y="3623"/>
                      <a:pt x="16872" y="3555"/>
                      <a:pt x="16945" y="3456"/>
                    </a:cubicBezTo>
                    <a:cubicBezTo>
                      <a:pt x="17022" y="3345"/>
                      <a:pt x="17034" y="3231"/>
                      <a:pt x="17026" y="3100"/>
                    </a:cubicBezTo>
                    <a:cubicBezTo>
                      <a:pt x="16986" y="2631"/>
                      <a:pt x="16878" y="2179"/>
                      <a:pt x="16673" y="1752"/>
                    </a:cubicBezTo>
                    <a:cubicBezTo>
                      <a:pt x="16478" y="1360"/>
                      <a:pt x="16178" y="1033"/>
                      <a:pt x="15833" y="768"/>
                    </a:cubicBezTo>
                    <a:cubicBezTo>
                      <a:pt x="15520" y="529"/>
                      <a:pt x="15142" y="368"/>
                      <a:pt x="14767" y="254"/>
                    </a:cubicBezTo>
                    <a:cubicBezTo>
                      <a:pt x="14332" y="118"/>
                      <a:pt x="13872" y="56"/>
                      <a:pt x="13417" y="23"/>
                    </a:cubicBezTo>
                    <a:cubicBezTo>
                      <a:pt x="13201" y="7"/>
                      <a:pt x="12984" y="1"/>
                      <a:pt x="12768" y="1"/>
                    </a:cubicBezTo>
                    <a:close/>
                  </a:path>
                </a:pathLst>
              </a:custGeom>
              <a:solidFill>
                <a:srgbClr val="ADC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8" name="Google Shape;1792;p43"/>
              <p:cNvSpPr/>
              <p:nvPr/>
            </p:nvSpPr>
            <p:spPr>
              <a:xfrm>
                <a:off x="4927125" y="3592150"/>
                <a:ext cx="24525" cy="18025"/>
              </a:xfrm>
              <a:custGeom>
                <a:avLst/>
                <a:gdLst/>
                <a:ahLst/>
                <a:cxnLst/>
                <a:rect l="l" t="t" r="r" b="b"/>
                <a:pathLst>
                  <a:path w="981" h="721" extrusionOk="0">
                    <a:moveTo>
                      <a:pt x="1" y="1"/>
                    </a:moveTo>
                    <a:lnTo>
                      <a:pt x="1" y="1"/>
                    </a:lnTo>
                    <a:cubicBezTo>
                      <a:pt x="11" y="202"/>
                      <a:pt x="21" y="403"/>
                      <a:pt x="33" y="602"/>
                    </a:cubicBezTo>
                    <a:lnTo>
                      <a:pt x="33" y="603"/>
                    </a:lnTo>
                    <a:cubicBezTo>
                      <a:pt x="130" y="610"/>
                      <a:pt x="227" y="619"/>
                      <a:pt x="323" y="629"/>
                    </a:cubicBezTo>
                    <a:cubicBezTo>
                      <a:pt x="543" y="654"/>
                      <a:pt x="763" y="684"/>
                      <a:pt x="981" y="721"/>
                    </a:cubicBezTo>
                    <a:cubicBezTo>
                      <a:pt x="980" y="696"/>
                      <a:pt x="978" y="670"/>
                      <a:pt x="977" y="644"/>
                    </a:cubicBezTo>
                    <a:cubicBezTo>
                      <a:pt x="879" y="578"/>
                      <a:pt x="782" y="508"/>
                      <a:pt x="687" y="435"/>
                    </a:cubicBezTo>
                    <a:cubicBezTo>
                      <a:pt x="674" y="428"/>
                      <a:pt x="662" y="419"/>
                      <a:pt x="650" y="410"/>
                    </a:cubicBezTo>
                    <a:cubicBezTo>
                      <a:pt x="429" y="284"/>
                      <a:pt x="214" y="150"/>
                      <a:pt x="1" y="1"/>
                    </a:cubicBezTo>
                    <a:close/>
                  </a:path>
                </a:pathLst>
              </a:custGeom>
              <a:solidFill>
                <a:srgbClr val="E5B4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9" name="Google Shape;1793;p43"/>
              <p:cNvSpPr/>
              <p:nvPr/>
            </p:nvSpPr>
            <p:spPr>
              <a:xfrm>
                <a:off x="3527275" y="4168250"/>
                <a:ext cx="1534075" cy="606950"/>
              </a:xfrm>
              <a:custGeom>
                <a:avLst/>
                <a:gdLst/>
                <a:ahLst/>
                <a:cxnLst/>
                <a:rect l="l" t="t" r="r" b="b"/>
                <a:pathLst>
                  <a:path w="61363" h="24278" extrusionOk="0">
                    <a:moveTo>
                      <a:pt x="60239" y="5052"/>
                    </a:moveTo>
                    <a:cubicBezTo>
                      <a:pt x="60239" y="5073"/>
                      <a:pt x="60237" y="5094"/>
                      <a:pt x="60233" y="5115"/>
                    </a:cubicBezTo>
                    <a:cubicBezTo>
                      <a:pt x="60237" y="5093"/>
                      <a:pt x="60237" y="5074"/>
                      <a:pt x="60239" y="5052"/>
                    </a:cubicBezTo>
                    <a:close/>
                    <a:moveTo>
                      <a:pt x="46949" y="19491"/>
                    </a:moveTo>
                    <a:lnTo>
                      <a:pt x="46949" y="19491"/>
                    </a:lnTo>
                    <a:cubicBezTo>
                      <a:pt x="46948" y="19491"/>
                      <a:pt x="46948" y="19492"/>
                      <a:pt x="46948" y="19492"/>
                    </a:cubicBezTo>
                    <a:lnTo>
                      <a:pt x="46948" y="19492"/>
                    </a:lnTo>
                    <a:cubicBezTo>
                      <a:pt x="46948" y="19492"/>
                      <a:pt x="46948" y="19491"/>
                      <a:pt x="46949" y="19491"/>
                    </a:cubicBezTo>
                    <a:close/>
                    <a:moveTo>
                      <a:pt x="46948" y="19492"/>
                    </a:moveTo>
                    <a:lnTo>
                      <a:pt x="46948" y="19492"/>
                    </a:lnTo>
                    <a:cubicBezTo>
                      <a:pt x="46945" y="19493"/>
                      <a:pt x="46943" y="19494"/>
                      <a:pt x="46940" y="19495"/>
                    </a:cubicBezTo>
                    <a:cubicBezTo>
                      <a:pt x="46943" y="19495"/>
                      <a:pt x="46945" y="19493"/>
                      <a:pt x="46948" y="19492"/>
                    </a:cubicBezTo>
                    <a:close/>
                    <a:moveTo>
                      <a:pt x="33989" y="22828"/>
                    </a:moveTo>
                    <a:cubicBezTo>
                      <a:pt x="33971" y="22830"/>
                      <a:pt x="33953" y="22832"/>
                      <a:pt x="33935" y="22835"/>
                    </a:cubicBezTo>
                    <a:cubicBezTo>
                      <a:pt x="33953" y="22832"/>
                      <a:pt x="33971" y="22830"/>
                      <a:pt x="33989" y="22828"/>
                    </a:cubicBezTo>
                    <a:close/>
                    <a:moveTo>
                      <a:pt x="60978" y="1"/>
                    </a:moveTo>
                    <a:cubicBezTo>
                      <a:pt x="60859" y="171"/>
                      <a:pt x="60733" y="337"/>
                      <a:pt x="60599" y="494"/>
                    </a:cubicBezTo>
                    <a:lnTo>
                      <a:pt x="60600" y="494"/>
                    </a:lnTo>
                    <a:cubicBezTo>
                      <a:pt x="60467" y="653"/>
                      <a:pt x="60324" y="804"/>
                      <a:pt x="60175" y="949"/>
                    </a:cubicBezTo>
                    <a:cubicBezTo>
                      <a:pt x="60182" y="996"/>
                      <a:pt x="60190" y="1044"/>
                      <a:pt x="60196" y="1093"/>
                    </a:cubicBezTo>
                    <a:cubicBezTo>
                      <a:pt x="60192" y="1052"/>
                      <a:pt x="60184" y="1011"/>
                      <a:pt x="60182" y="967"/>
                    </a:cubicBezTo>
                    <a:lnTo>
                      <a:pt x="60182" y="967"/>
                    </a:lnTo>
                    <a:cubicBezTo>
                      <a:pt x="60354" y="2303"/>
                      <a:pt x="60401" y="3647"/>
                      <a:pt x="60247" y="4991"/>
                    </a:cubicBezTo>
                    <a:cubicBezTo>
                      <a:pt x="60167" y="5576"/>
                      <a:pt x="60050" y="6157"/>
                      <a:pt x="59895" y="6727"/>
                    </a:cubicBezTo>
                    <a:cubicBezTo>
                      <a:pt x="59748" y="7260"/>
                      <a:pt x="59554" y="7777"/>
                      <a:pt x="59341" y="8286"/>
                    </a:cubicBezTo>
                    <a:lnTo>
                      <a:pt x="59344" y="8286"/>
                    </a:lnTo>
                    <a:cubicBezTo>
                      <a:pt x="58752" y="9651"/>
                      <a:pt x="57997" y="10941"/>
                      <a:pt x="57098" y="12127"/>
                    </a:cubicBezTo>
                    <a:lnTo>
                      <a:pt x="57102" y="12123"/>
                    </a:lnTo>
                    <a:lnTo>
                      <a:pt x="57102" y="12123"/>
                    </a:lnTo>
                    <a:cubicBezTo>
                      <a:pt x="57099" y="12128"/>
                      <a:pt x="57095" y="12132"/>
                      <a:pt x="57091" y="12138"/>
                    </a:cubicBezTo>
                    <a:cubicBezTo>
                      <a:pt x="57091" y="12139"/>
                      <a:pt x="57090" y="12140"/>
                      <a:pt x="57090" y="12142"/>
                    </a:cubicBezTo>
                    <a:cubicBezTo>
                      <a:pt x="57090" y="12140"/>
                      <a:pt x="57090" y="12139"/>
                      <a:pt x="57091" y="12138"/>
                    </a:cubicBezTo>
                    <a:lnTo>
                      <a:pt x="57091" y="12138"/>
                    </a:lnTo>
                    <a:cubicBezTo>
                      <a:pt x="57089" y="12139"/>
                      <a:pt x="57087" y="12140"/>
                      <a:pt x="57087" y="12142"/>
                    </a:cubicBezTo>
                    <a:cubicBezTo>
                      <a:pt x="57085" y="12143"/>
                      <a:pt x="57085" y="12144"/>
                      <a:pt x="57083" y="12145"/>
                    </a:cubicBezTo>
                    <a:cubicBezTo>
                      <a:pt x="57078" y="12152"/>
                      <a:pt x="57074" y="12157"/>
                      <a:pt x="57068" y="12164"/>
                    </a:cubicBezTo>
                    <a:cubicBezTo>
                      <a:pt x="57070" y="12161"/>
                      <a:pt x="57073" y="12159"/>
                      <a:pt x="57076" y="12157"/>
                    </a:cubicBezTo>
                    <a:lnTo>
                      <a:pt x="57076" y="12157"/>
                    </a:lnTo>
                    <a:lnTo>
                      <a:pt x="57031" y="12212"/>
                    </a:lnTo>
                    <a:cubicBezTo>
                      <a:pt x="57035" y="12206"/>
                      <a:pt x="57039" y="12199"/>
                      <a:pt x="57043" y="12194"/>
                    </a:cubicBezTo>
                    <a:lnTo>
                      <a:pt x="57043" y="12194"/>
                    </a:lnTo>
                    <a:cubicBezTo>
                      <a:pt x="55975" y="13555"/>
                      <a:pt x="54738" y="14756"/>
                      <a:pt x="53375" y="15820"/>
                    </a:cubicBezTo>
                    <a:cubicBezTo>
                      <a:pt x="51407" y="17327"/>
                      <a:pt x="49224" y="18523"/>
                      <a:pt x="46949" y="19491"/>
                    </a:cubicBezTo>
                    <a:lnTo>
                      <a:pt x="46949" y="19491"/>
                    </a:lnTo>
                    <a:cubicBezTo>
                      <a:pt x="46950" y="19491"/>
                      <a:pt x="46950" y="19491"/>
                      <a:pt x="46951" y="19491"/>
                    </a:cubicBezTo>
                    <a:lnTo>
                      <a:pt x="46951" y="19491"/>
                    </a:lnTo>
                    <a:cubicBezTo>
                      <a:pt x="46946" y="19495"/>
                      <a:pt x="46940" y="19496"/>
                      <a:pt x="46935" y="19499"/>
                    </a:cubicBezTo>
                    <a:cubicBezTo>
                      <a:pt x="46937" y="19497"/>
                      <a:pt x="46939" y="19496"/>
                      <a:pt x="46940" y="19495"/>
                    </a:cubicBezTo>
                    <a:lnTo>
                      <a:pt x="46940" y="19495"/>
                    </a:lnTo>
                    <a:cubicBezTo>
                      <a:pt x="46906" y="19505"/>
                      <a:pt x="46878" y="19521"/>
                      <a:pt x="46849" y="19531"/>
                    </a:cubicBezTo>
                    <a:cubicBezTo>
                      <a:pt x="46863" y="19528"/>
                      <a:pt x="46874" y="19521"/>
                      <a:pt x="46889" y="19517"/>
                    </a:cubicBezTo>
                    <a:lnTo>
                      <a:pt x="46889" y="19517"/>
                    </a:lnTo>
                    <a:cubicBezTo>
                      <a:pt x="46874" y="19524"/>
                      <a:pt x="46857" y="19531"/>
                      <a:pt x="46837" y="19539"/>
                    </a:cubicBezTo>
                    <a:cubicBezTo>
                      <a:pt x="46841" y="19535"/>
                      <a:pt x="46845" y="19535"/>
                      <a:pt x="46849" y="19531"/>
                    </a:cubicBezTo>
                    <a:lnTo>
                      <a:pt x="46849" y="19531"/>
                    </a:lnTo>
                    <a:cubicBezTo>
                      <a:pt x="42756" y="21228"/>
                      <a:pt x="38397" y="22228"/>
                      <a:pt x="34016" y="22824"/>
                    </a:cubicBezTo>
                    <a:lnTo>
                      <a:pt x="34016" y="22824"/>
                    </a:lnTo>
                    <a:cubicBezTo>
                      <a:pt x="34031" y="22822"/>
                      <a:pt x="34045" y="22819"/>
                      <a:pt x="34060" y="22817"/>
                    </a:cubicBezTo>
                    <a:lnTo>
                      <a:pt x="34060" y="22817"/>
                    </a:lnTo>
                    <a:cubicBezTo>
                      <a:pt x="32278" y="23052"/>
                      <a:pt x="30483" y="23245"/>
                      <a:pt x="28689" y="23313"/>
                    </a:cubicBezTo>
                    <a:cubicBezTo>
                      <a:pt x="28257" y="23330"/>
                      <a:pt x="27826" y="23338"/>
                      <a:pt x="27395" y="23338"/>
                    </a:cubicBezTo>
                    <a:cubicBezTo>
                      <a:pt x="25825" y="23338"/>
                      <a:pt x="24255" y="23230"/>
                      <a:pt x="22697" y="23026"/>
                    </a:cubicBezTo>
                    <a:lnTo>
                      <a:pt x="22697" y="23026"/>
                    </a:lnTo>
                    <a:cubicBezTo>
                      <a:pt x="22739" y="23034"/>
                      <a:pt x="22782" y="23038"/>
                      <a:pt x="22823" y="23045"/>
                    </a:cubicBezTo>
                    <a:cubicBezTo>
                      <a:pt x="20037" y="22666"/>
                      <a:pt x="17298" y="21962"/>
                      <a:pt x="14702" y="20875"/>
                    </a:cubicBezTo>
                    <a:lnTo>
                      <a:pt x="14702" y="20875"/>
                    </a:lnTo>
                    <a:cubicBezTo>
                      <a:pt x="14714" y="20879"/>
                      <a:pt x="14720" y="20883"/>
                      <a:pt x="14732" y="20887"/>
                    </a:cubicBezTo>
                    <a:cubicBezTo>
                      <a:pt x="12743" y="20037"/>
                      <a:pt x="10859" y="18967"/>
                      <a:pt x="9137" y="17648"/>
                    </a:cubicBezTo>
                    <a:cubicBezTo>
                      <a:pt x="7710" y="16533"/>
                      <a:pt x="6418" y="15254"/>
                      <a:pt x="5302" y="13824"/>
                    </a:cubicBezTo>
                    <a:cubicBezTo>
                      <a:pt x="4252" y="12442"/>
                      <a:pt x="3379" y="10935"/>
                      <a:pt x="2699" y="9339"/>
                    </a:cubicBezTo>
                    <a:cubicBezTo>
                      <a:pt x="1956" y="7546"/>
                      <a:pt x="1403" y="5682"/>
                      <a:pt x="965" y="3795"/>
                    </a:cubicBezTo>
                    <a:cubicBezTo>
                      <a:pt x="916" y="3587"/>
                      <a:pt x="710" y="3452"/>
                      <a:pt x="505" y="3452"/>
                    </a:cubicBezTo>
                    <a:cubicBezTo>
                      <a:pt x="465" y="3452"/>
                      <a:pt x="425" y="3457"/>
                      <a:pt x="386" y="3468"/>
                    </a:cubicBezTo>
                    <a:cubicBezTo>
                      <a:pt x="133" y="3538"/>
                      <a:pt x="1" y="3795"/>
                      <a:pt x="60" y="4044"/>
                    </a:cubicBezTo>
                    <a:cubicBezTo>
                      <a:pt x="669" y="6677"/>
                      <a:pt x="1487" y="9286"/>
                      <a:pt x="2783" y="11668"/>
                    </a:cubicBezTo>
                    <a:cubicBezTo>
                      <a:pt x="3789" y="13530"/>
                      <a:pt x="5103" y="15221"/>
                      <a:pt x="6613" y="16699"/>
                    </a:cubicBezTo>
                    <a:cubicBezTo>
                      <a:pt x="9620" y="19641"/>
                      <a:pt x="13441" y="21641"/>
                      <a:pt x="17441" y="22853"/>
                    </a:cubicBezTo>
                    <a:cubicBezTo>
                      <a:pt x="19485" y="23472"/>
                      <a:pt x="21597" y="23864"/>
                      <a:pt x="23718" y="24087"/>
                    </a:cubicBezTo>
                    <a:cubicBezTo>
                      <a:pt x="24929" y="24215"/>
                      <a:pt x="26145" y="24277"/>
                      <a:pt x="27361" y="24277"/>
                    </a:cubicBezTo>
                    <a:cubicBezTo>
                      <a:pt x="28266" y="24277"/>
                      <a:pt x="29172" y="24243"/>
                      <a:pt x="30076" y="24176"/>
                    </a:cubicBezTo>
                    <a:cubicBezTo>
                      <a:pt x="32004" y="24031"/>
                      <a:pt x="33923" y="23801"/>
                      <a:pt x="35831" y="23500"/>
                    </a:cubicBezTo>
                    <a:cubicBezTo>
                      <a:pt x="37847" y="23180"/>
                      <a:pt x="39845" y="22763"/>
                      <a:pt x="41816" y="22230"/>
                    </a:cubicBezTo>
                    <a:cubicBezTo>
                      <a:pt x="43807" y="21692"/>
                      <a:pt x="45757" y="21015"/>
                      <a:pt x="47652" y="20203"/>
                    </a:cubicBezTo>
                    <a:cubicBezTo>
                      <a:pt x="49505" y="19406"/>
                      <a:pt x="51294" y="18441"/>
                      <a:pt x="52953" y="17288"/>
                    </a:cubicBezTo>
                    <a:cubicBezTo>
                      <a:pt x="54572" y="16165"/>
                      <a:pt x="56059" y="14844"/>
                      <a:pt x="57324" y="13331"/>
                    </a:cubicBezTo>
                    <a:cubicBezTo>
                      <a:pt x="57961" y="12574"/>
                      <a:pt x="58537" y="11768"/>
                      <a:pt x="59046" y="10919"/>
                    </a:cubicBezTo>
                    <a:cubicBezTo>
                      <a:pt x="59571" y="10054"/>
                      <a:pt x="60012" y="9136"/>
                      <a:pt x="60390" y="8196"/>
                    </a:cubicBezTo>
                    <a:cubicBezTo>
                      <a:pt x="61135" y="6341"/>
                      <a:pt x="61362" y="4329"/>
                      <a:pt x="61252" y="2348"/>
                    </a:cubicBezTo>
                    <a:cubicBezTo>
                      <a:pt x="61209" y="1561"/>
                      <a:pt x="61112" y="779"/>
                      <a:pt x="60978" y="1"/>
                    </a:cubicBezTo>
                    <a:close/>
                  </a:path>
                </a:pathLst>
              </a:custGeom>
              <a:solidFill>
                <a:srgbClr val="F8B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0" name="Google Shape;1794;p43"/>
              <p:cNvSpPr/>
              <p:nvPr/>
            </p:nvSpPr>
            <p:spPr>
              <a:xfrm>
                <a:off x="4954550" y="4471425"/>
                <a:ext cx="175" cy="275"/>
              </a:xfrm>
              <a:custGeom>
                <a:avLst/>
                <a:gdLst/>
                <a:ahLst/>
                <a:cxnLst/>
                <a:rect l="l" t="t" r="r" b="b"/>
                <a:pathLst>
                  <a:path w="7" h="11" extrusionOk="0">
                    <a:moveTo>
                      <a:pt x="7" y="0"/>
                    </a:moveTo>
                    <a:lnTo>
                      <a:pt x="7" y="0"/>
                    </a:lnTo>
                    <a:cubicBezTo>
                      <a:pt x="5" y="1"/>
                      <a:pt x="4" y="2"/>
                      <a:pt x="3" y="3"/>
                    </a:cubicBezTo>
                    <a:lnTo>
                      <a:pt x="3" y="3"/>
                    </a:lnTo>
                    <a:cubicBezTo>
                      <a:pt x="4" y="2"/>
                      <a:pt x="6" y="1"/>
                      <a:pt x="7" y="0"/>
                    </a:cubicBezTo>
                    <a:close/>
                    <a:moveTo>
                      <a:pt x="3" y="3"/>
                    </a:moveTo>
                    <a:cubicBezTo>
                      <a:pt x="2" y="5"/>
                      <a:pt x="1" y="7"/>
                      <a:pt x="1" y="9"/>
                    </a:cubicBezTo>
                    <a:lnTo>
                      <a:pt x="1" y="9"/>
                    </a:lnTo>
                    <a:cubicBezTo>
                      <a:pt x="1" y="7"/>
                      <a:pt x="2" y="5"/>
                      <a:pt x="3" y="3"/>
                    </a:cubicBezTo>
                    <a:close/>
                    <a:moveTo>
                      <a:pt x="1" y="9"/>
                    </a:moveTo>
                    <a:cubicBezTo>
                      <a:pt x="0" y="9"/>
                      <a:pt x="0" y="9"/>
                      <a:pt x="0" y="9"/>
                    </a:cubicBezTo>
                    <a:lnTo>
                      <a:pt x="0" y="11"/>
                    </a:lnTo>
                    <a:cubicBezTo>
                      <a:pt x="0" y="10"/>
                      <a:pt x="0" y="9"/>
                      <a:pt x="1" y="9"/>
                    </a:cubicBezTo>
                    <a:close/>
                  </a:path>
                </a:pathLst>
              </a:custGeom>
              <a:solidFill>
                <a:srgbClr val="E5B4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1" name="Google Shape;1795;p43"/>
              <p:cNvSpPr/>
              <p:nvPr/>
            </p:nvSpPr>
            <p:spPr>
              <a:xfrm>
                <a:off x="4953325" y="4472325"/>
                <a:ext cx="700" cy="750"/>
              </a:xfrm>
              <a:custGeom>
                <a:avLst/>
                <a:gdLst/>
                <a:ahLst/>
                <a:cxnLst/>
                <a:rect l="l" t="t" r="r" b="b"/>
                <a:pathLst>
                  <a:path w="28" h="30" extrusionOk="0">
                    <a:moveTo>
                      <a:pt x="27" y="1"/>
                    </a:moveTo>
                    <a:cubicBezTo>
                      <a:pt x="23" y="5"/>
                      <a:pt x="19" y="11"/>
                      <a:pt x="15" y="16"/>
                    </a:cubicBezTo>
                    <a:lnTo>
                      <a:pt x="15" y="16"/>
                    </a:lnTo>
                    <a:cubicBezTo>
                      <a:pt x="19" y="11"/>
                      <a:pt x="23" y="6"/>
                      <a:pt x="27" y="1"/>
                    </a:cubicBezTo>
                    <a:close/>
                    <a:moveTo>
                      <a:pt x="15" y="16"/>
                    </a:moveTo>
                    <a:cubicBezTo>
                      <a:pt x="10" y="20"/>
                      <a:pt x="6" y="25"/>
                      <a:pt x="1" y="29"/>
                    </a:cubicBezTo>
                    <a:cubicBezTo>
                      <a:pt x="6" y="26"/>
                      <a:pt x="10" y="21"/>
                      <a:pt x="15" y="16"/>
                    </a:cubicBezTo>
                    <a:close/>
                  </a:path>
                </a:pathLst>
              </a:custGeom>
              <a:solidFill>
                <a:srgbClr val="E5B4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2" name="Google Shape;1796;p43"/>
              <p:cNvSpPr/>
              <p:nvPr/>
            </p:nvSpPr>
            <p:spPr>
              <a:xfrm>
                <a:off x="4954800" y="4471150"/>
                <a:ext cx="175" cy="200"/>
              </a:xfrm>
              <a:custGeom>
                <a:avLst/>
                <a:gdLst/>
                <a:ahLst/>
                <a:cxnLst/>
                <a:rect l="l" t="t" r="r" b="b"/>
                <a:pathLst>
                  <a:path w="7" h="8" extrusionOk="0">
                    <a:moveTo>
                      <a:pt x="1" y="7"/>
                    </a:moveTo>
                    <a:cubicBezTo>
                      <a:pt x="2" y="6"/>
                      <a:pt x="3" y="3"/>
                      <a:pt x="6" y="1"/>
                    </a:cubicBezTo>
                    <a:cubicBezTo>
                      <a:pt x="3" y="3"/>
                      <a:pt x="2" y="6"/>
                      <a:pt x="1" y="7"/>
                    </a:cubicBezTo>
                    <a:close/>
                  </a:path>
                </a:pathLst>
              </a:custGeom>
              <a:solidFill>
                <a:srgbClr val="E5B4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3" name="Google Shape;1797;p43"/>
              <p:cNvSpPr/>
              <p:nvPr/>
            </p:nvSpPr>
            <p:spPr>
              <a:xfrm>
                <a:off x="3895575" y="4690375"/>
                <a:ext cx="1150" cy="525"/>
              </a:xfrm>
              <a:custGeom>
                <a:avLst/>
                <a:gdLst/>
                <a:ahLst/>
                <a:cxnLst/>
                <a:rect l="l" t="t" r="r" b="b"/>
                <a:pathLst>
                  <a:path w="46" h="21" extrusionOk="0">
                    <a:moveTo>
                      <a:pt x="0" y="1"/>
                    </a:moveTo>
                    <a:cubicBezTo>
                      <a:pt x="15" y="7"/>
                      <a:pt x="29" y="14"/>
                      <a:pt x="46" y="20"/>
                    </a:cubicBezTo>
                    <a:cubicBezTo>
                      <a:pt x="29" y="14"/>
                      <a:pt x="15" y="6"/>
                      <a:pt x="0" y="1"/>
                    </a:cubicBezTo>
                    <a:close/>
                  </a:path>
                </a:pathLst>
              </a:custGeom>
              <a:solidFill>
                <a:srgbClr val="E5B4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4" name="Google Shape;1798;p43"/>
              <p:cNvSpPr/>
              <p:nvPr/>
            </p:nvSpPr>
            <p:spPr>
              <a:xfrm>
                <a:off x="3288875" y="3917900"/>
                <a:ext cx="260125" cy="360000"/>
              </a:xfrm>
              <a:custGeom>
                <a:avLst/>
                <a:gdLst/>
                <a:ahLst/>
                <a:cxnLst/>
                <a:rect l="l" t="t" r="r" b="b"/>
                <a:pathLst>
                  <a:path w="10405" h="14400" extrusionOk="0">
                    <a:moveTo>
                      <a:pt x="1602" y="5442"/>
                    </a:moveTo>
                    <a:cubicBezTo>
                      <a:pt x="1603" y="5449"/>
                      <a:pt x="1604" y="5456"/>
                      <a:pt x="1605" y="5463"/>
                    </a:cubicBezTo>
                    <a:lnTo>
                      <a:pt x="1605" y="5463"/>
                    </a:lnTo>
                    <a:cubicBezTo>
                      <a:pt x="1604" y="5457"/>
                      <a:pt x="1603" y="5450"/>
                      <a:pt x="1602" y="5442"/>
                    </a:cubicBezTo>
                    <a:close/>
                    <a:moveTo>
                      <a:pt x="8397" y="13411"/>
                    </a:moveTo>
                    <a:cubicBezTo>
                      <a:pt x="8409" y="13415"/>
                      <a:pt x="8422" y="13415"/>
                      <a:pt x="8433" y="13418"/>
                    </a:cubicBezTo>
                    <a:cubicBezTo>
                      <a:pt x="8420" y="13418"/>
                      <a:pt x="8409" y="13415"/>
                      <a:pt x="8397" y="13411"/>
                    </a:cubicBezTo>
                    <a:close/>
                    <a:moveTo>
                      <a:pt x="1930" y="0"/>
                    </a:moveTo>
                    <a:cubicBezTo>
                      <a:pt x="1782" y="12"/>
                      <a:pt x="1640" y="92"/>
                      <a:pt x="1565" y="229"/>
                    </a:cubicBezTo>
                    <a:lnTo>
                      <a:pt x="1565" y="230"/>
                    </a:lnTo>
                    <a:cubicBezTo>
                      <a:pt x="0" y="3164"/>
                      <a:pt x="460" y="6772"/>
                      <a:pt x="1995" y="9616"/>
                    </a:cubicBezTo>
                    <a:cubicBezTo>
                      <a:pt x="2773" y="11059"/>
                      <a:pt x="3896" y="12329"/>
                      <a:pt x="5276" y="13224"/>
                    </a:cubicBezTo>
                    <a:cubicBezTo>
                      <a:pt x="6463" y="13994"/>
                      <a:pt x="7842" y="14400"/>
                      <a:pt x="9246" y="14400"/>
                    </a:cubicBezTo>
                    <a:cubicBezTo>
                      <a:pt x="9475" y="14400"/>
                      <a:pt x="9705" y="14389"/>
                      <a:pt x="9935" y="14367"/>
                    </a:cubicBezTo>
                    <a:cubicBezTo>
                      <a:pt x="10062" y="14355"/>
                      <a:pt x="10173" y="14322"/>
                      <a:pt x="10269" y="14231"/>
                    </a:cubicBezTo>
                    <a:cubicBezTo>
                      <a:pt x="10355" y="14141"/>
                      <a:pt x="10403" y="14020"/>
                      <a:pt x="10405" y="13896"/>
                    </a:cubicBezTo>
                    <a:cubicBezTo>
                      <a:pt x="10405" y="13670"/>
                      <a:pt x="10212" y="13425"/>
                      <a:pt x="9973" y="13425"/>
                    </a:cubicBezTo>
                    <a:cubicBezTo>
                      <a:pt x="9961" y="13425"/>
                      <a:pt x="9948" y="13426"/>
                      <a:pt x="9935" y="13427"/>
                    </a:cubicBezTo>
                    <a:cubicBezTo>
                      <a:pt x="9707" y="13448"/>
                      <a:pt x="9477" y="13459"/>
                      <a:pt x="9248" y="13459"/>
                    </a:cubicBezTo>
                    <a:cubicBezTo>
                      <a:pt x="8946" y="13459"/>
                      <a:pt x="8645" y="13441"/>
                      <a:pt x="8344" y="13403"/>
                    </a:cubicBezTo>
                    <a:cubicBezTo>
                      <a:pt x="7805" y="13317"/>
                      <a:pt x="7276" y="13168"/>
                      <a:pt x="6771" y="12960"/>
                    </a:cubicBezTo>
                    <a:cubicBezTo>
                      <a:pt x="6222" y="12713"/>
                      <a:pt x="5704" y="12406"/>
                      <a:pt x="5225" y="12043"/>
                    </a:cubicBezTo>
                    <a:cubicBezTo>
                      <a:pt x="4641" y="11580"/>
                      <a:pt x="4119" y="11044"/>
                      <a:pt x="3661" y="10459"/>
                    </a:cubicBezTo>
                    <a:cubicBezTo>
                      <a:pt x="3148" y="9778"/>
                      <a:pt x="2717" y="9040"/>
                      <a:pt x="2377" y="8258"/>
                    </a:cubicBezTo>
                    <a:cubicBezTo>
                      <a:pt x="2013" y="7395"/>
                      <a:pt x="1760" y="6491"/>
                      <a:pt x="1620" y="5566"/>
                    </a:cubicBezTo>
                    <a:cubicBezTo>
                      <a:pt x="1616" y="5544"/>
                      <a:pt x="1616" y="5522"/>
                      <a:pt x="1612" y="5501"/>
                    </a:cubicBezTo>
                    <a:cubicBezTo>
                      <a:pt x="1612" y="5500"/>
                      <a:pt x="1612" y="5500"/>
                      <a:pt x="1612" y="5499"/>
                    </a:cubicBezTo>
                    <a:lnTo>
                      <a:pt x="1612" y="5499"/>
                    </a:lnTo>
                    <a:cubicBezTo>
                      <a:pt x="1514" y="4696"/>
                      <a:pt x="1506" y="3892"/>
                      <a:pt x="1608" y="3089"/>
                    </a:cubicBezTo>
                    <a:cubicBezTo>
                      <a:pt x="1608" y="3084"/>
                      <a:pt x="1609" y="3079"/>
                      <a:pt x="1612" y="3075"/>
                    </a:cubicBezTo>
                    <a:lnTo>
                      <a:pt x="1612" y="3049"/>
                    </a:lnTo>
                    <a:cubicBezTo>
                      <a:pt x="1612" y="3041"/>
                      <a:pt x="1616" y="3038"/>
                      <a:pt x="1616" y="3030"/>
                    </a:cubicBezTo>
                    <a:lnTo>
                      <a:pt x="1616" y="3026"/>
                    </a:lnTo>
                    <a:cubicBezTo>
                      <a:pt x="1714" y="2420"/>
                      <a:pt x="1880" y="1826"/>
                      <a:pt x="2109" y="1256"/>
                    </a:cubicBezTo>
                    <a:cubicBezTo>
                      <a:pt x="2190" y="1069"/>
                      <a:pt x="2280" y="882"/>
                      <a:pt x="2377" y="703"/>
                    </a:cubicBezTo>
                    <a:cubicBezTo>
                      <a:pt x="2399" y="664"/>
                      <a:pt x="2415" y="621"/>
                      <a:pt x="2425" y="577"/>
                    </a:cubicBezTo>
                    <a:cubicBezTo>
                      <a:pt x="2396" y="546"/>
                      <a:pt x="2368" y="514"/>
                      <a:pt x="2340" y="482"/>
                    </a:cubicBezTo>
                    <a:cubicBezTo>
                      <a:pt x="2245" y="377"/>
                      <a:pt x="2145" y="271"/>
                      <a:pt x="2053" y="156"/>
                    </a:cubicBezTo>
                    <a:cubicBezTo>
                      <a:pt x="2012" y="105"/>
                      <a:pt x="1970" y="52"/>
                      <a:pt x="1930" y="0"/>
                    </a:cubicBezTo>
                    <a:close/>
                  </a:path>
                </a:pathLst>
              </a:custGeom>
              <a:solidFill>
                <a:srgbClr val="F8B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5" name="Google Shape;1799;p43"/>
              <p:cNvSpPr/>
              <p:nvPr/>
            </p:nvSpPr>
            <p:spPr>
              <a:xfrm>
                <a:off x="3329225" y="3993550"/>
                <a:ext cx="100" cy="425"/>
              </a:xfrm>
              <a:custGeom>
                <a:avLst/>
                <a:gdLst/>
                <a:ahLst/>
                <a:cxnLst/>
                <a:rect l="l" t="t" r="r" b="b"/>
                <a:pathLst>
                  <a:path w="4" h="17" extrusionOk="0">
                    <a:moveTo>
                      <a:pt x="3" y="0"/>
                    </a:moveTo>
                    <a:cubicBezTo>
                      <a:pt x="3" y="2"/>
                      <a:pt x="3" y="4"/>
                      <a:pt x="3" y="6"/>
                    </a:cubicBezTo>
                    <a:lnTo>
                      <a:pt x="3" y="6"/>
                    </a:lnTo>
                    <a:cubicBezTo>
                      <a:pt x="3" y="5"/>
                      <a:pt x="3" y="5"/>
                      <a:pt x="3" y="4"/>
                    </a:cubicBezTo>
                    <a:lnTo>
                      <a:pt x="3" y="0"/>
                    </a:lnTo>
                    <a:close/>
                    <a:moveTo>
                      <a:pt x="3" y="6"/>
                    </a:moveTo>
                    <a:lnTo>
                      <a:pt x="3" y="6"/>
                    </a:lnTo>
                    <a:cubicBezTo>
                      <a:pt x="2" y="8"/>
                      <a:pt x="2" y="10"/>
                      <a:pt x="2" y="12"/>
                    </a:cubicBezTo>
                    <a:lnTo>
                      <a:pt x="2" y="12"/>
                    </a:lnTo>
                    <a:cubicBezTo>
                      <a:pt x="2" y="10"/>
                      <a:pt x="3" y="8"/>
                      <a:pt x="3" y="6"/>
                    </a:cubicBezTo>
                    <a:close/>
                    <a:moveTo>
                      <a:pt x="2" y="12"/>
                    </a:moveTo>
                    <a:lnTo>
                      <a:pt x="2" y="12"/>
                    </a:lnTo>
                    <a:cubicBezTo>
                      <a:pt x="1" y="13"/>
                      <a:pt x="1" y="15"/>
                      <a:pt x="1" y="16"/>
                    </a:cubicBezTo>
                    <a:cubicBezTo>
                      <a:pt x="1" y="15"/>
                      <a:pt x="1" y="13"/>
                      <a:pt x="2" y="12"/>
                    </a:cubicBezTo>
                    <a:close/>
                  </a:path>
                </a:pathLst>
              </a:custGeom>
              <a:solidFill>
                <a:srgbClr val="E5B4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6" name="Google Shape;1800;p43"/>
              <p:cNvSpPr/>
              <p:nvPr/>
            </p:nvSpPr>
            <p:spPr>
              <a:xfrm>
                <a:off x="3329200" y="3993950"/>
                <a:ext cx="50" cy="575"/>
              </a:xfrm>
              <a:custGeom>
                <a:avLst/>
                <a:gdLst/>
                <a:ahLst/>
                <a:cxnLst/>
                <a:rect l="l" t="t" r="r" b="b"/>
                <a:pathLst>
                  <a:path w="2" h="23" extrusionOk="0">
                    <a:moveTo>
                      <a:pt x="2" y="0"/>
                    </a:moveTo>
                    <a:cubicBezTo>
                      <a:pt x="2" y="3"/>
                      <a:pt x="0" y="5"/>
                      <a:pt x="0" y="7"/>
                    </a:cubicBezTo>
                    <a:lnTo>
                      <a:pt x="0" y="22"/>
                    </a:lnTo>
                    <a:cubicBezTo>
                      <a:pt x="0" y="14"/>
                      <a:pt x="2" y="7"/>
                      <a:pt x="2" y="0"/>
                    </a:cubicBezTo>
                    <a:close/>
                  </a:path>
                </a:pathLst>
              </a:custGeom>
              <a:solidFill>
                <a:srgbClr val="E5B4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7" name="Google Shape;1801;p43"/>
              <p:cNvSpPr/>
              <p:nvPr/>
            </p:nvSpPr>
            <p:spPr>
              <a:xfrm>
                <a:off x="3329200" y="3994500"/>
                <a:ext cx="50" cy="150"/>
              </a:xfrm>
              <a:custGeom>
                <a:avLst/>
                <a:gdLst/>
                <a:ahLst/>
                <a:cxnLst/>
                <a:rect l="l" t="t" r="r" b="b"/>
                <a:pathLst>
                  <a:path w="2" h="6" extrusionOk="0">
                    <a:moveTo>
                      <a:pt x="2" y="0"/>
                    </a:moveTo>
                    <a:lnTo>
                      <a:pt x="2" y="0"/>
                    </a:lnTo>
                    <a:cubicBezTo>
                      <a:pt x="0" y="2"/>
                      <a:pt x="0" y="4"/>
                      <a:pt x="0" y="5"/>
                    </a:cubicBezTo>
                    <a:cubicBezTo>
                      <a:pt x="0" y="4"/>
                      <a:pt x="2" y="2"/>
                      <a:pt x="2" y="0"/>
                    </a:cubicBezTo>
                    <a:close/>
                  </a:path>
                </a:pathLst>
              </a:custGeom>
              <a:solidFill>
                <a:srgbClr val="E5B4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8" name="Google Shape;1802;p43"/>
              <p:cNvSpPr/>
              <p:nvPr/>
            </p:nvSpPr>
            <p:spPr>
              <a:xfrm>
                <a:off x="3329200" y="4055425"/>
                <a:ext cx="50" cy="100"/>
              </a:xfrm>
              <a:custGeom>
                <a:avLst/>
                <a:gdLst/>
                <a:ahLst/>
                <a:cxnLst/>
                <a:rect l="l" t="t" r="r" b="b"/>
                <a:pathLst>
                  <a:path w="2" h="4" extrusionOk="0">
                    <a:moveTo>
                      <a:pt x="0" y="0"/>
                    </a:moveTo>
                    <a:cubicBezTo>
                      <a:pt x="0" y="1"/>
                      <a:pt x="0" y="3"/>
                      <a:pt x="2" y="4"/>
                    </a:cubicBezTo>
                    <a:cubicBezTo>
                      <a:pt x="0" y="3"/>
                      <a:pt x="0" y="1"/>
                      <a:pt x="0" y="0"/>
                    </a:cubicBezTo>
                    <a:close/>
                  </a:path>
                </a:pathLst>
              </a:custGeom>
              <a:solidFill>
                <a:srgbClr val="E5B4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9" name="Google Shape;1803;p43"/>
              <p:cNvSpPr/>
              <p:nvPr/>
            </p:nvSpPr>
            <p:spPr>
              <a:xfrm>
                <a:off x="3443625" y="4034900"/>
                <a:ext cx="62800" cy="129075"/>
              </a:xfrm>
              <a:custGeom>
                <a:avLst/>
                <a:gdLst/>
                <a:ahLst/>
                <a:cxnLst/>
                <a:rect l="l" t="t" r="r" b="b"/>
                <a:pathLst>
                  <a:path w="2512" h="5163" extrusionOk="0">
                    <a:moveTo>
                      <a:pt x="1506" y="2944"/>
                    </a:moveTo>
                    <a:cubicBezTo>
                      <a:pt x="1517" y="2965"/>
                      <a:pt x="1526" y="2987"/>
                      <a:pt x="1531" y="3009"/>
                    </a:cubicBezTo>
                    <a:cubicBezTo>
                      <a:pt x="1524" y="2987"/>
                      <a:pt x="1514" y="2965"/>
                      <a:pt x="1506" y="2944"/>
                    </a:cubicBezTo>
                    <a:close/>
                    <a:moveTo>
                      <a:pt x="86" y="0"/>
                    </a:moveTo>
                    <a:cubicBezTo>
                      <a:pt x="81" y="29"/>
                      <a:pt x="77" y="59"/>
                      <a:pt x="75" y="88"/>
                    </a:cubicBezTo>
                    <a:cubicBezTo>
                      <a:pt x="0" y="664"/>
                      <a:pt x="67" y="1255"/>
                      <a:pt x="169" y="1828"/>
                    </a:cubicBezTo>
                    <a:cubicBezTo>
                      <a:pt x="268" y="2356"/>
                      <a:pt x="451" y="2877"/>
                      <a:pt x="672" y="3369"/>
                    </a:cubicBezTo>
                    <a:cubicBezTo>
                      <a:pt x="917" y="3915"/>
                      <a:pt x="1212" y="4438"/>
                      <a:pt x="1554" y="4930"/>
                    </a:cubicBezTo>
                    <a:cubicBezTo>
                      <a:pt x="1654" y="5072"/>
                      <a:pt x="1807" y="5163"/>
                      <a:pt x="1968" y="5163"/>
                    </a:cubicBezTo>
                    <a:cubicBezTo>
                      <a:pt x="2044" y="5163"/>
                      <a:pt x="2121" y="5143"/>
                      <a:pt x="2195" y="5098"/>
                    </a:cubicBezTo>
                    <a:cubicBezTo>
                      <a:pt x="2405" y="4977"/>
                      <a:pt x="2511" y="4666"/>
                      <a:pt x="2365" y="4455"/>
                    </a:cubicBezTo>
                    <a:cubicBezTo>
                      <a:pt x="2028" y="3970"/>
                      <a:pt x="1736" y="3454"/>
                      <a:pt x="1494" y="2914"/>
                    </a:cubicBezTo>
                    <a:cubicBezTo>
                      <a:pt x="1277" y="2390"/>
                      <a:pt x="1122" y="1843"/>
                      <a:pt x="1029" y="1284"/>
                    </a:cubicBezTo>
                    <a:lnTo>
                      <a:pt x="1029" y="1284"/>
                    </a:lnTo>
                    <a:cubicBezTo>
                      <a:pt x="1032" y="1324"/>
                      <a:pt x="1039" y="1365"/>
                      <a:pt x="1043" y="1409"/>
                    </a:cubicBezTo>
                    <a:cubicBezTo>
                      <a:pt x="1016" y="1200"/>
                      <a:pt x="1000" y="991"/>
                      <a:pt x="994" y="782"/>
                    </a:cubicBezTo>
                    <a:cubicBezTo>
                      <a:pt x="978" y="770"/>
                      <a:pt x="964" y="760"/>
                      <a:pt x="948" y="749"/>
                    </a:cubicBezTo>
                    <a:cubicBezTo>
                      <a:pt x="740" y="599"/>
                      <a:pt x="533" y="441"/>
                      <a:pt x="350" y="264"/>
                    </a:cubicBezTo>
                    <a:cubicBezTo>
                      <a:pt x="260" y="178"/>
                      <a:pt x="170" y="90"/>
                      <a:pt x="86" y="0"/>
                    </a:cubicBezTo>
                    <a:close/>
                  </a:path>
                </a:pathLst>
              </a:custGeom>
              <a:solidFill>
                <a:srgbClr val="F8B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0" name="Google Shape;1804;p43"/>
              <p:cNvSpPr/>
              <p:nvPr/>
            </p:nvSpPr>
            <p:spPr>
              <a:xfrm>
                <a:off x="4401600" y="4112550"/>
                <a:ext cx="28700" cy="24400"/>
              </a:xfrm>
              <a:custGeom>
                <a:avLst/>
                <a:gdLst/>
                <a:ahLst/>
                <a:cxnLst/>
                <a:rect l="l" t="t" r="r" b="b"/>
                <a:pathLst>
                  <a:path w="1148" h="976" extrusionOk="0">
                    <a:moveTo>
                      <a:pt x="903" y="0"/>
                    </a:moveTo>
                    <a:cubicBezTo>
                      <a:pt x="606" y="107"/>
                      <a:pt x="305" y="203"/>
                      <a:pt x="1" y="286"/>
                    </a:cubicBezTo>
                    <a:lnTo>
                      <a:pt x="1" y="288"/>
                    </a:lnTo>
                    <a:cubicBezTo>
                      <a:pt x="19" y="375"/>
                      <a:pt x="41" y="463"/>
                      <a:pt x="66" y="548"/>
                    </a:cubicBezTo>
                    <a:cubicBezTo>
                      <a:pt x="112" y="693"/>
                      <a:pt x="164" y="835"/>
                      <a:pt x="226" y="975"/>
                    </a:cubicBezTo>
                    <a:lnTo>
                      <a:pt x="180" y="782"/>
                    </a:lnTo>
                    <a:cubicBezTo>
                      <a:pt x="247" y="761"/>
                      <a:pt x="308" y="745"/>
                      <a:pt x="452" y="713"/>
                    </a:cubicBezTo>
                    <a:cubicBezTo>
                      <a:pt x="566" y="705"/>
                      <a:pt x="681" y="698"/>
                      <a:pt x="794" y="698"/>
                    </a:cubicBezTo>
                    <a:cubicBezTo>
                      <a:pt x="848" y="698"/>
                      <a:pt x="903" y="698"/>
                      <a:pt x="962" y="701"/>
                    </a:cubicBezTo>
                    <a:cubicBezTo>
                      <a:pt x="1024" y="711"/>
                      <a:pt x="1086" y="727"/>
                      <a:pt x="1147" y="745"/>
                    </a:cubicBezTo>
                    <a:cubicBezTo>
                      <a:pt x="1128" y="703"/>
                      <a:pt x="1109" y="662"/>
                      <a:pt x="1091" y="621"/>
                    </a:cubicBezTo>
                    <a:cubicBezTo>
                      <a:pt x="1009" y="420"/>
                      <a:pt x="946" y="212"/>
                      <a:pt x="903" y="0"/>
                    </a:cubicBezTo>
                    <a:close/>
                  </a:path>
                </a:pathLst>
              </a:custGeom>
              <a:solidFill>
                <a:srgbClr val="E5A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1" name="Google Shape;1805;p43"/>
              <p:cNvSpPr/>
              <p:nvPr/>
            </p:nvSpPr>
            <p:spPr>
              <a:xfrm>
                <a:off x="4346050" y="4126800"/>
                <a:ext cx="27775" cy="43175"/>
              </a:xfrm>
              <a:custGeom>
                <a:avLst/>
                <a:gdLst/>
                <a:ahLst/>
                <a:cxnLst/>
                <a:rect l="l" t="t" r="r" b="b"/>
                <a:pathLst>
                  <a:path w="1111" h="1727" extrusionOk="0">
                    <a:moveTo>
                      <a:pt x="1051" y="376"/>
                    </a:moveTo>
                    <a:lnTo>
                      <a:pt x="1051" y="376"/>
                    </a:lnTo>
                    <a:cubicBezTo>
                      <a:pt x="1049" y="395"/>
                      <a:pt x="1046" y="414"/>
                      <a:pt x="1044" y="433"/>
                    </a:cubicBezTo>
                    <a:cubicBezTo>
                      <a:pt x="1046" y="414"/>
                      <a:pt x="1049" y="395"/>
                      <a:pt x="1051" y="376"/>
                    </a:cubicBezTo>
                    <a:close/>
                    <a:moveTo>
                      <a:pt x="1110" y="0"/>
                    </a:moveTo>
                    <a:lnTo>
                      <a:pt x="1110" y="0"/>
                    </a:lnTo>
                    <a:cubicBezTo>
                      <a:pt x="1070" y="11"/>
                      <a:pt x="1033" y="18"/>
                      <a:pt x="997" y="25"/>
                    </a:cubicBezTo>
                    <a:lnTo>
                      <a:pt x="632" y="201"/>
                    </a:lnTo>
                    <a:cubicBezTo>
                      <a:pt x="457" y="297"/>
                      <a:pt x="276" y="397"/>
                      <a:pt x="101" y="492"/>
                    </a:cubicBezTo>
                    <a:cubicBezTo>
                      <a:pt x="51" y="902"/>
                      <a:pt x="17" y="1313"/>
                      <a:pt x="0" y="1727"/>
                    </a:cubicBezTo>
                    <a:cubicBezTo>
                      <a:pt x="206" y="1527"/>
                      <a:pt x="420" y="1336"/>
                      <a:pt x="582" y="1204"/>
                    </a:cubicBezTo>
                    <a:cubicBezTo>
                      <a:pt x="708" y="1111"/>
                      <a:pt x="836" y="1021"/>
                      <a:pt x="989" y="952"/>
                    </a:cubicBezTo>
                    <a:cubicBezTo>
                      <a:pt x="1008" y="736"/>
                      <a:pt x="1032" y="522"/>
                      <a:pt x="1058" y="309"/>
                    </a:cubicBezTo>
                    <a:lnTo>
                      <a:pt x="1058" y="309"/>
                    </a:lnTo>
                    <a:cubicBezTo>
                      <a:pt x="1057" y="330"/>
                      <a:pt x="1054" y="353"/>
                      <a:pt x="1051" y="376"/>
                    </a:cubicBezTo>
                    <a:lnTo>
                      <a:pt x="1051" y="376"/>
                    </a:lnTo>
                    <a:cubicBezTo>
                      <a:pt x="1068" y="251"/>
                      <a:pt x="1089" y="127"/>
                      <a:pt x="1110" y="0"/>
                    </a:cubicBezTo>
                    <a:close/>
                  </a:path>
                </a:pathLst>
              </a:custGeom>
              <a:solidFill>
                <a:srgbClr val="E5A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2" name="Google Shape;1806;p43"/>
              <p:cNvSpPr/>
              <p:nvPr/>
            </p:nvSpPr>
            <p:spPr>
              <a:xfrm>
                <a:off x="3713400" y="3276250"/>
                <a:ext cx="770000" cy="345875"/>
              </a:xfrm>
              <a:custGeom>
                <a:avLst/>
                <a:gdLst/>
                <a:ahLst/>
                <a:cxnLst/>
                <a:rect l="l" t="t" r="r" b="b"/>
                <a:pathLst>
                  <a:path w="30800" h="13835" extrusionOk="0">
                    <a:moveTo>
                      <a:pt x="20447" y="12536"/>
                    </a:moveTo>
                    <a:lnTo>
                      <a:pt x="20447" y="12536"/>
                    </a:lnTo>
                    <a:cubicBezTo>
                      <a:pt x="20471" y="12540"/>
                      <a:pt x="20494" y="12545"/>
                      <a:pt x="20518" y="12549"/>
                    </a:cubicBezTo>
                    <a:cubicBezTo>
                      <a:pt x="20494" y="12545"/>
                      <a:pt x="20472" y="12540"/>
                      <a:pt x="20447" y="12536"/>
                    </a:cubicBezTo>
                    <a:close/>
                    <a:moveTo>
                      <a:pt x="482" y="1"/>
                    </a:moveTo>
                    <a:cubicBezTo>
                      <a:pt x="364" y="1"/>
                      <a:pt x="250" y="44"/>
                      <a:pt x="163" y="122"/>
                    </a:cubicBezTo>
                    <a:lnTo>
                      <a:pt x="163" y="123"/>
                    </a:lnTo>
                    <a:cubicBezTo>
                      <a:pt x="67" y="207"/>
                      <a:pt x="11" y="326"/>
                      <a:pt x="4" y="454"/>
                    </a:cubicBezTo>
                    <a:cubicBezTo>
                      <a:pt x="1" y="585"/>
                      <a:pt x="52" y="680"/>
                      <a:pt x="126" y="784"/>
                    </a:cubicBezTo>
                    <a:cubicBezTo>
                      <a:pt x="1425" y="2656"/>
                      <a:pt x="2997" y="4315"/>
                      <a:pt x="4718" y="5798"/>
                    </a:cubicBezTo>
                    <a:cubicBezTo>
                      <a:pt x="6550" y="7376"/>
                      <a:pt x="8546" y="8749"/>
                      <a:pt x="10661" y="9920"/>
                    </a:cubicBezTo>
                    <a:cubicBezTo>
                      <a:pt x="12769" y="11087"/>
                      <a:pt x="15000" y="12043"/>
                      <a:pt x="17305" y="12740"/>
                    </a:cubicBezTo>
                    <a:cubicBezTo>
                      <a:pt x="18413" y="13068"/>
                      <a:pt x="19539" y="13328"/>
                      <a:pt x="20679" y="13522"/>
                    </a:cubicBezTo>
                    <a:cubicBezTo>
                      <a:pt x="21760" y="13711"/>
                      <a:pt x="22853" y="13816"/>
                      <a:pt x="23950" y="13834"/>
                    </a:cubicBezTo>
                    <a:cubicBezTo>
                      <a:pt x="23960" y="13834"/>
                      <a:pt x="23971" y="13834"/>
                      <a:pt x="23982" y="13834"/>
                    </a:cubicBezTo>
                    <a:cubicBezTo>
                      <a:pt x="24475" y="13834"/>
                      <a:pt x="24969" y="13776"/>
                      <a:pt x="25454" y="13694"/>
                    </a:cubicBezTo>
                    <a:cubicBezTo>
                      <a:pt x="25988" y="13603"/>
                      <a:pt x="26512" y="13459"/>
                      <a:pt x="27026" y="13290"/>
                    </a:cubicBezTo>
                    <a:cubicBezTo>
                      <a:pt x="28006" y="12967"/>
                      <a:pt x="28986" y="12523"/>
                      <a:pt x="29764" y="11837"/>
                    </a:cubicBezTo>
                    <a:cubicBezTo>
                      <a:pt x="30343" y="11323"/>
                      <a:pt x="30800" y="10540"/>
                      <a:pt x="30520" y="9754"/>
                    </a:cubicBezTo>
                    <a:cubicBezTo>
                      <a:pt x="30456" y="9565"/>
                      <a:pt x="30362" y="9387"/>
                      <a:pt x="30241" y="9226"/>
                    </a:cubicBezTo>
                    <a:cubicBezTo>
                      <a:pt x="30091" y="9029"/>
                      <a:pt x="29911" y="8866"/>
                      <a:pt x="29720" y="8708"/>
                    </a:cubicBezTo>
                    <a:cubicBezTo>
                      <a:pt x="29486" y="8513"/>
                      <a:pt x="29214" y="8361"/>
                      <a:pt x="28942" y="8219"/>
                    </a:cubicBezTo>
                    <a:cubicBezTo>
                      <a:pt x="28597" y="8036"/>
                      <a:pt x="28237" y="7890"/>
                      <a:pt x="27873" y="7750"/>
                    </a:cubicBezTo>
                    <a:cubicBezTo>
                      <a:pt x="27826" y="7732"/>
                      <a:pt x="27778" y="7724"/>
                      <a:pt x="27730" y="7724"/>
                    </a:cubicBezTo>
                    <a:cubicBezTo>
                      <a:pt x="27532" y="7724"/>
                      <a:pt x="27342" y="7865"/>
                      <a:pt x="27282" y="8055"/>
                    </a:cubicBezTo>
                    <a:cubicBezTo>
                      <a:pt x="27199" y="8308"/>
                      <a:pt x="27344" y="8555"/>
                      <a:pt x="27584" y="8646"/>
                    </a:cubicBezTo>
                    <a:cubicBezTo>
                      <a:pt x="27848" y="8745"/>
                      <a:pt x="28105" y="8852"/>
                      <a:pt x="28358" y="8970"/>
                    </a:cubicBezTo>
                    <a:cubicBezTo>
                      <a:pt x="28661" y="9124"/>
                      <a:pt x="28952" y="9295"/>
                      <a:pt x="29218" y="9507"/>
                    </a:cubicBezTo>
                    <a:cubicBezTo>
                      <a:pt x="29326" y="9605"/>
                      <a:pt x="29427" y="9711"/>
                      <a:pt x="29517" y="9825"/>
                    </a:cubicBezTo>
                    <a:cubicBezTo>
                      <a:pt x="29556" y="9886"/>
                      <a:pt x="29592" y="9950"/>
                      <a:pt x="29623" y="10016"/>
                    </a:cubicBezTo>
                    <a:cubicBezTo>
                      <a:pt x="29641" y="10074"/>
                      <a:pt x="29656" y="10134"/>
                      <a:pt x="29666" y="10196"/>
                    </a:cubicBezTo>
                    <a:cubicBezTo>
                      <a:pt x="29667" y="10250"/>
                      <a:pt x="29665" y="10303"/>
                      <a:pt x="29658" y="10358"/>
                    </a:cubicBezTo>
                    <a:cubicBezTo>
                      <a:pt x="29640" y="10433"/>
                      <a:pt x="29615" y="10507"/>
                      <a:pt x="29585" y="10579"/>
                    </a:cubicBezTo>
                    <a:cubicBezTo>
                      <a:pt x="29525" y="10689"/>
                      <a:pt x="29454" y="10793"/>
                      <a:pt x="29377" y="10891"/>
                    </a:cubicBezTo>
                    <a:cubicBezTo>
                      <a:pt x="29189" y="11099"/>
                      <a:pt x="28977" y="11278"/>
                      <a:pt x="28747" y="11443"/>
                    </a:cubicBezTo>
                    <a:cubicBezTo>
                      <a:pt x="28199" y="11810"/>
                      <a:pt x="27602" y="12087"/>
                      <a:pt x="26984" y="12317"/>
                    </a:cubicBezTo>
                    <a:lnTo>
                      <a:pt x="26984" y="12317"/>
                    </a:lnTo>
                    <a:cubicBezTo>
                      <a:pt x="26978" y="12319"/>
                      <a:pt x="26972" y="12321"/>
                      <a:pt x="26965" y="12323"/>
                    </a:cubicBezTo>
                    <a:cubicBezTo>
                      <a:pt x="26970" y="12321"/>
                      <a:pt x="26975" y="12320"/>
                      <a:pt x="26979" y="12319"/>
                    </a:cubicBezTo>
                    <a:lnTo>
                      <a:pt x="26979" y="12319"/>
                    </a:lnTo>
                    <a:cubicBezTo>
                      <a:pt x="26974" y="12320"/>
                      <a:pt x="26969" y="12322"/>
                      <a:pt x="26964" y="12324"/>
                    </a:cubicBezTo>
                    <a:cubicBezTo>
                      <a:pt x="26188" y="12592"/>
                      <a:pt x="25388" y="12783"/>
                      <a:pt x="24572" y="12868"/>
                    </a:cubicBezTo>
                    <a:cubicBezTo>
                      <a:pt x="24367" y="12884"/>
                      <a:pt x="24162" y="12890"/>
                      <a:pt x="23958" y="12890"/>
                    </a:cubicBezTo>
                    <a:cubicBezTo>
                      <a:pt x="23544" y="12890"/>
                      <a:pt x="23129" y="12863"/>
                      <a:pt x="22715" y="12830"/>
                    </a:cubicBezTo>
                    <a:cubicBezTo>
                      <a:pt x="21990" y="12778"/>
                      <a:pt x="21266" y="12677"/>
                      <a:pt x="20545" y="12554"/>
                    </a:cubicBezTo>
                    <a:cubicBezTo>
                      <a:pt x="17903" y="12067"/>
                      <a:pt x="15352" y="11184"/>
                      <a:pt x="12927" y="10036"/>
                    </a:cubicBezTo>
                    <a:lnTo>
                      <a:pt x="12927" y="10036"/>
                    </a:lnTo>
                    <a:cubicBezTo>
                      <a:pt x="12952" y="10047"/>
                      <a:pt x="12976" y="10057"/>
                      <a:pt x="13003" y="10069"/>
                    </a:cubicBezTo>
                    <a:cubicBezTo>
                      <a:pt x="10273" y="8759"/>
                      <a:pt x="7712" y="7117"/>
                      <a:pt x="5405" y="5158"/>
                    </a:cubicBezTo>
                    <a:lnTo>
                      <a:pt x="5405" y="5158"/>
                    </a:lnTo>
                    <a:lnTo>
                      <a:pt x="5418" y="5170"/>
                    </a:lnTo>
                    <a:cubicBezTo>
                      <a:pt x="3696" y="3686"/>
                      <a:pt x="2122" y="2027"/>
                      <a:pt x="827" y="155"/>
                    </a:cubicBezTo>
                    <a:cubicBezTo>
                      <a:pt x="756" y="59"/>
                      <a:pt x="607" y="5"/>
                      <a:pt x="496" y="1"/>
                    </a:cubicBezTo>
                    <a:close/>
                  </a:path>
                </a:pathLst>
              </a:custGeom>
              <a:solidFill>
                <a:srgbClr val="F8DB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3" name="Google Shape;1807;p43"/>
              <p:cNvSpPr/>
              <p:nvPr/>
            </p:nvSpPr>
            <p:spPr>
              <a:xfrm>
                <a:off x="4396675" y="3424200"/>
                <a:ext cx="902300" cy="312050"/>
              </a:xfrm>
              <a:custGeom>
                <a:avLst/>
                <a:gdLst/>
                <a:ahLst/>
                <a:cxnLst/>
                <a:rect l="l" t="t" r="r" b="b"/>
                <a:pathLst>
                  <a:path w="36092" h="12482" extrusionOk="0">
                    <a:moveTo>
                      <a:pt x="13861" y="3243"/>
                    </a:moveTo>
                    <a:cubicBezTo>
                      <a:pt x="13872" y="3248"/>
                      <a:pt x="13883" y="3253"/>
                      <a:pt x="13895" y="3258"/>
                    </a:cubicBezTo>
                    <a:lnTo>
                      <a:pt x="13895" y="3258"/>
                    </a:lnTo>
                    <a:cubicBezTo>
                      <a:pt x="13884" y="3253"/>
                      <a:pt x="13872" y="3248"/>
                      <a:pt x="13861" y="3243"/>
                    </a:cubicBezTo>
                    <a:close/>
                    <a:moveTo>
                      <a:pt x="27516" y="10451"/>
                    </a:moveTo>
                    <a:cubicBezTo>
                      <a:pt x="27521" y="10453"/>
                      <a:pt x="27525" y="10455"/>
                      <a:pt x="27530" y="10457"/>
                    </a:cubicBezTo>
                    <a:cubicBezTo>
                      <a:pt x="27525" y="10455"/>
                      <a:pt x="27521" y="10453"/>
                      <a:pt x="27516" y="10451"/>
                    </a:cubicBezTo>
                    <a:close/>
                    <a:moveTo>
                      <a:pt x="29312" y="1"/>
                    </a:moveTo>
                    <a:cubicBezTo>
                      <a:pt x="29114" y="1"/>
                      <a:pt x="28922" y="122"/>
                      <a:pt x="28861" y="323"/>
                    </a:cubicBezTo>
                    <a:lnTo>
                      <a:pt x="28861" y="326"/>
                    </a:lnTo>
                    <a:cubicBezTo>
                      <a:pt x="28784" y="564"/>
                      <a:pt x="28920" y="844"/>
                      <a:pt x="29161" y="917"/>
                    </a:cubicBezTo>
                    <a:cubicBezTo>
                      <a:pt x="29594" y="1046"/>
                      <a:pt x="30018" y="1207"/>
                      <a:pt x="30428" y="1398"/>
                    </a:cubicBezTo>
                    <a:cubicBezTo>
                      <a:pt x="31203" y="1777"/>
                      <a:pt x="31929" y="2249"/>
                      <a:pt x="32590" y="2803"/>
                    </a:cubicBezTo>
                    <a:cubicBezTo>
                      <a:pt x="33159" y="3295"/>
                      <a:pt x="33669" y="3841"/>
                      <a:pt x="34099" y="4456"/>
                    </a:cubicBezTo>
                    <a:cubicBezTo>
                      <a:pt x="34377" y="4871"/>
                      <a:pt x="34613" y="5316"/>
                      <a:pt x="34798" y="5781"/>
                    </a:cubicBezTo>
                    <a:cubicBezTo>
                      <a:pt x="34805" y="5794"/>
                      <a:pt x="34810" y="5807"/>
                      <a:pt x="34815" y="5820"/>
                    </a:cubicBezTo>
                    <a:cubicBezTo>
                      <a:pt x="34954" y="6226"/>
                      <a:pt x="35047" y="6647"/>
                      <a:pt x="35094" y="7073"/>
                    </a:cubicBezTo>
                    <a:cubicBezTo>
                      <a:pt x="35094" y="7045"/>
                      <a:pt x="35091" y="7017"/>
                      <a:pt x="35091" y="6988"/>
                    </a:cubicBezTo>
                    <a:lnTo>
                      <a:pt x="35091" y="6988"/>
                    </a:lnTo>
                    <a:cubicBezTo>
                      <a:pt x="35120" y="7392"/>
                      <a:pt x="35106" y="7798"/>
                      <a:pt x="35047" y="8198"/>
                    </a:cubicBezTo>
                    <a:cubicBezTo>
                      <a:pt x="34957" y="8636"/>
                      <a:pt x="34817" y="9062"/>
                      <a:pt x="34628" y="9468"/>
                    </a:cubicBezTo>
                    <a:cubicBezTo>
                      <a:pt x="34456" y="9815"/>
                      <a:pt x="34245" y="10144"/>
                      <a:pt x="34001" y="10446"/>
                    </a:cubicBezTo>
                    <a:cubicBezTo>
                      <a:pt x="33818" y="10646"/>
                      <a:pt x="33617" y="10829"/>
                      <a:pt x="33398" y="10989"/>
                    </a:cubicBezTo>
                    <a:cubicBezTo>
                      <a:pt x="33183" y="11131"/>
                      <a:pt x="32953" y="11248"/>
                      <a:pt x="32712" y="11341"/>
                    </a:cubicBezTo>
                    <a:cubicBezTo>
                      <a:pt x="32431" y="11433"/>
                      <a:pt x="32142" y="11495"/>
                      <a:pt x="31849" y="11532"/>
                    </a:cubicBezTo>
                    <a:cubicBezTo>
                      <a:pt x="31723" y="11540"/>
                      <a:pt x="31596" y="11545"/>
                      <a:pt x="31470" y="11545"/>
                    </a:cubicBezTo>
                    <a:cubicBezTo>
                      <a:pt x="31112" y="11545"/>
                      <a:pt x="30755" y="11512"/>
                      <a:pt x="30403" y="11455"/>
                    </a:cubicBezTo>
                    <a:cubicBezTo>
                      <a:pt x="29415" y="11264"/>
                      <a:pt x="28471" y="10904"/>
                      <a:pt x="27565" y="10474"/>
                    </a:cubicBezTo>
                    <a:lnTo>
                      <a:pt x="27565" y="10474"/>
                    </a:lnTo>
                    <a:cubicBezTo>
                      <a:pt x="27580" y="10482"/>
                      <a:pt x="27593" y="10490"/>
                      <a:pt x="27606" y="10497"/>
                    </a:cubicBezTo>
                    <a:cubicBezTo>
                      <a:pt x="27590" y="10489"/>
                      <a:pt x="27574" y="10481"/>
                      <a:pt x="27559" y="10473"/>
                    </a:cubicBezTo>
                    <a:lnTo>
                      <a:pt x="27559" y="10473"/>
                    </a:lnTo>
                    <a:cubicBezTo>
                      <a:pt x="27560" y="10473"/>
                      <a:pt x="27563" y="10474"/>
                      <a:pt x="27565" y="10474"/>
                    </a:cubicBezTo>
                    <a:cubicBezTo>
                      <a:pt x="27555" y="10472"/>
                      <a:pt x="27544" y="10466"/>
                      <a:pt x="27535" y="10460"/>
                    </a:cubicBezTo>
                    <a:lnTo>
                      <a:pt x="27535" y="10460"/>
                    </a:lnTo>
                    <a:cubicBezTo>
                      <a:pt x="27539" y="10464"/>
                      <a:pt x="27543" y="10464"/>
                      <a:pt x="27543" y="10468"/>
                    </a:cubicBezTo>
                    <a:cubicBezTo>
                      <a:pt x="27531" y="10460"/>
                      <a:pt x="27521" y="10456"/>
                      <a:pt x="27510" y="10448"/>
                    </a:cubicBezTo>
                    <a:lnTo>
                      <a:pt x="27510" y="10448"/>
                    </a:lnTo>
                    <a:cubicBezTo>
                      <a:pt x="27512" y="10449"/>
                      <a:pt x="27514" y="10450"/>
                      <a:pt x="27516" y="10451"/>
                    </a:cubicBezTo>
                    <a:lnTo>
                      <a:pt x="27516" y="10451"/>
                    </a:lnTo>
                    <a:cubicBezTo>
                      <a:pt x="26751" y="10073"/>
                      <a:pt x="26007" y="9656"/>
                      <a:pt x="25285" y="9201"/>
                    </a:cubicBezTo>
                    <a:cubicBezTo>
                      <a:pt x="24508" y="8713"/>
                      <a:pt x="23755" y="8188"/>
                      <a:pt x="22995" y="7673"/>
                    </a:cubicBezTo>
                    <a:cubicBezTo>
                      <a:pt x="21089" y="6377"/>
                      <a:pt x="19177" y="5088"/>
                      <a:pt x="17184" y="3937"/>
                    </a:cubicBezTo>
                    <a:cubicBezTo>
                      <a:pt x="15129" y="2747"/>
                      <a:pt x="12974" y="1697"/>
                      <a:pt x="10702" y="1005"/>
                    </a:cubicBezTo>
                    <a:cubicBezTo>
                      <a:pt x="9614" y="672"/>
                      <a:pt x="8499" y="444"/>
                      <a:pt x="7368" y="321"/>
                    </a:cubicBezTo>
                    <a:cubicBezTo>
                      <a:pt x="6940" y="277"/>
                      <a:pt x="6509" y="255"/>
                      <a:pt x="6079" y="255"/>
                    </a:cubicBezTo>
                    <a:cubicBezTo>
                      <a:pt x="5402" y="255"/>
                      <a:pt x="4726" y="308"/>
                      <a:pt x="4057" y="410"/>
                    </a:cubicBezTo>
                    <a:cubicBezTo>
                      <a:pt x="2750" y="611"/>
                      <a:pt x="1479" y="1074"/>
                      <a:pt x="323" y="1713"/>
                    </a:cubicBezTo>
                    <a:cubicBezTo>
                      <a:pt x="100" y="1836"/>
                      <a:pt x="0" y="2112"/>
                      <a:pt x="122" y="2343"/>
                    </a:cubicBezTo>
                    <a:cubicBezTo>
                      <a:pt x="203" y="2503"/>
                      <a:pt x="375" y="2601"/>
                      <a:pt x="548" y="2601"/>
                    </a:cubicBezTo>
                    <a:cubicBezTo>
                      <a:pt x="618" y="2601"/>
                      <a:pt x="689" y="2585"/>
                      <a:pt x="753" y="2550"/>
                    </a:cubicBezTo>
                    <a:cubicBezTo>
                      <a:pt x="1271" y="2265"/>
                      <a:pt x="1808" y="2018"/>
                      <a:pt x="2361" y="1811"/>
                    </a:cubicBezTo>
                    <a:cubicBezTo>
                      <a:pt x="2376" y="1807"/>
                      <a:pt x="2391" y="1801"/>
                      <a:pt x="2406" y="1797"/>
                    </a:cubicBezTo>
                    <a:cubicBezTo>
                      <a:pt x="3244" y="1512"/>
                      <a:pt x="4110" y="1325"/>
                      <a:pt x="4990" y="1239"/>
                    </a:cubicBezTo>
                    <a:cubicBezTo>
                      <a:pt x="5323" y="1212"/>
                      <a:pt x="5655" y="1199"/>
                      <a:pt x="5987" y="1199"/>
                    </a:cubicBezTo>
                    <a:cubicBezTo>
                      <a:pt x="6804" y="1199"/>
                      <a:pt x="7619" y="1276"/>
                      <a:pt x="8428" y="1415"/>
                    </a:cubicBezTo>
                    <a:cubicBezTo>
                      <a:pt x="10360" y="1778"/>
                      <a:pt x="12202" y="2461"/>
                      <a:pt x="13975" y="3294"/>
                    </a:cubicBezTo>
                    <a:cubicBezTo>
                      <a:pt x="13948" y="3282"/>
                      <a:pt x="13921" y="3270"/>
                      <a:pt x="13895" y="3258"/>
                    </a:cubicBezTo>
                    <a:lnTo>
                      <a:pt x="13895" y="3258"/>
                    </a:lnTo>
                    <a:cubicBezTo>
                      <a:pt x="16033" y="4279"/>
                      <a:pt x="18060" y="5519"/>
                      <a:pt x="20043" y="6818"/>
                    </a:cubicBezTo>
                    <a:cubicBezTo>
                      <a:pt x="20305" y="6992"/>
                      <a:pt x="20566" y="7166"/>
                      <a:pt x="20829" y="7341"/>
                    </a:cubicBezTo>
                    <a:cubicBezTo>
                      <a:pt x="20863" y="7321"/>
                      <a:pt x="20904" y="7311"/>
                      <a:pt x="20943" y="7311"/>
                    </a:cubicBezTo>
                    <a:lnTo>
                      <a:pt x="20969" y="7311"/>
                    </a:lnTo>
                    <a:cubicBezTo>
                      <a:pt x="21105" y="7325"/>
                      <a:pt x="21245" y="7343"/>
                      <a:pt x="21379" y="7370"/>
                    </a:cubicBezTo>
                    <a:cubicBezTo>
                      <a:pt x="21408" y="7356"/>
                      <a:pt x="21438" y="7350"/>
                      <a:pt x="21469" y="7350"/>
                    </a:cubicBezTo>
                    <a:cubicBezTo>
                      <a:pt x="21496" y="7350"/>
                      <a:pt x="21523" y="7355"/>
                      <a:pt x="21549" y="7366"/>
                    </a:cubicBezTo>
                    <a:cubicBezTo>
                      <a:pt x="21611" y="7394"/>
                      <a:pt x="21670" y="7422"/>
                      <a:pt x="21732" y="7447"/>
                    </a:cubicBezTo>
                    <a:cubicBezTo>
                      <a:pt x="21820" y="7472"/>
                      <a:pt x="21909" y="7498"/>
                      <a:pt x="21996" y="7530"/>
                    </a:cubicBezTo>
                    <a:cubicBezTo>
                      <a:pt x="22089" y="7557"/>
                      <a:pt x="22181" y="7587"/>
                      <a:pt x="22271" y="7623"/>
                    </a:cubicBezTo>
                    <a:cubicBezTo>
                      <a:pt x="22275" y="7610"/>
                      <a:pt x="22281" y="7597"/>
                      <a:pt x="22291" y="7587"/>
                    </a:cubicBezTo>
                    <a:cubicBezTo>
                      <a:pt x="22333" y="7527"/>
                      <a:pt x="22410" y="7485"/>
                      <a:pt x="22487" y="7485"/>
                    </a:cubicBezTo>
                    <a:cubicBezTo>
                      <a:pt x="22514" y="7485"/>
                      <a:pt x="22541" y="7490"/>
                      <a:pt x="22566" y="7502"/>
                    </a:cubicBezTo>
                    <a:cubicBezTo>
                      <a:pt x="22877" y="7649"/>
                      <a:pt x="23186" y="7810"/>
                      <a:pt x="23464" y="8013"/>
                    </a:cubicBezTo>
                    <a:cubicBezTo>
                      <a:pt x="23732" y="8208"/>
                      <a:pt x="23993" y="8419"/>
                      <a:pt x="24224" y="8661"/>
                    </a:cubicBezTo>
                    <a:cubicBezTo>
                      <a:pt x="24470" y="8921"/>
                      <a:pt x="24701" y="9197"/>
                      <a:pt x="24900" y="9495"/>
                    </a:cubicBezTo>
                    <a:cubicBezTo>
                      <a:pt x="25088" y="9783"/>
                      <a:pt x="25261" y="10080"/>
                      <a:pt x="25419" y="10384"/>
                    </a:cubicBezTo>
                    <a:cubicBezTo>
                      <a:pt x="26071" y="10768"/>
                      <a:pt x="26739" y="11121"/>
                      <a:pt x="27421" y="11440"/>
                    </a:cubicBezTo>
                    <a:cubicBezTo>
                      <a:pt x="28240" y="11822"/>
                      <a:pt x="29092" y="12133"/>
                      <a:pt x="29976" y="12321"/>
                    </a:cubicBezTo>
                    <a:cubicBezTo>
                      <a:pt x="30454" y="12422"/>
                      <a:pt x="30939" y="12481"/>
                      <a:pt x="31425" y="12481"/>
                    </a:cubicBezTo>
                    <a:cubicBezTo>
                      <a:pt x="31771" y="12481"/>
                      <a:pt x="32118" y="12451"/>
                      <a:pt x="32462" y="12384"/>
                    </a:cubicBezTo>
                    <a:cubicBezTo>
                      <a:pt x="33258" y="12226"/>
                      <a:pt x="33993" y="11804"/>
                      <a:pt x="34555" y="11223"/>
                    </a:cubicBezTo>
                    <a:cubicBezTo>
                      <a:pt x="34925" y="10838"/>
                      <a:pt x="35215" y="10391"/>
                      <a:pt x="35447" y="9912"/>
                    </a:cubicBezTo>
                    <a:cubicBezTo>
                      <a:pt x="35584" y="9634"/>
                      <a:pt x="35702" y="9345"/>
                      <a:pt x="35798" y="9049"/>
                    </a:cubicBezTo>
                    <a:cubicBezTo>
                      <a:pt x="35894" y="8757"/>
                      <a:pt x="35953" y="8448"/>
                      <a:pt x="36001" y="8143"/>
                    </a:cubicBezTo>
                    <a:cubicBezTo>
                      <a:pt x="36091" y="7555"/>
                      <a:pt x="36048" y="6950"/>
                      <a:pt x="35938" y="6371"/>
                    </a:cubicBezTo>
                    <a:cubicBezTo>
                      <a:pt x="35823" y="5750"/>
                      <a:pt x="35575" y="5149"/>
                      <a:pt x="35281" y="4589"/>
                    </a:cubicBezTo>
                    <a:cubicBezTo>
                      <a:pt x="34994" y="4054"/>
                      <a:pt x="34624" y="3558"/>
                      <a:pt x="34227" y="3096"/>
                    </a:cubicBezTo>
                    <a:cubicBezTo>
                      <a:pt x="33790" y="2593"/>
                      <a:pt x="33287" y="2144"/>
                      <a:pt x="32763" y="1734"/>
                    </a:cubicBezTo>
                    <a:cubicBezTo>
                      <a:pt x="31773" y="964"/>
                      <a:pt x="30652" y="382"/>
                      <a:pt x="29452" y="20"/>
                    </a:cubicBezTo>
                    <a:cubicBezTo>
                      <a:pt x="29406" y="7"/>
                      <a:pt x="29359" y="2"/>
                      <a:pt x="29312" y="1"/>
                    </a:cubicBezTo>
                    <a:close/>
                  </a:path>
                </a:pathLst>
              </a:custGeom>
              <a:solidFill>
                <a:srgbClr val="F8DB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4" name="Google Shape;1808;p43"/>
              <p:cNvSpPr/>
              <p:nvPr/>
            </p:nvSpPr>
            <p:spPr>
              <a:xfrm>
                <a:off x="4456325" y="3469150"/>
                <a:ext cx="500" cy="175"/>
              </a:xfrm>
              <a:custGeom>
                <a:avLst/>
                <a:gdLst/>
                <a:ahLst/>
                <a:cxnLst/>
                <a:rect l="l" t="t" r="r" b="b"/>
                <a:pathLst>
                  <a:path w="20" h="7" extrusionOk="0">
                    <a:moveTo>
                      <a:pt x="20" y="0"/>
                    </a:moveTo>
                    <a:cubicBezTo>
                      <a:pt x="13" y="3"/>
                      <a:pt x="7" y="5"/>
                      <a:pt x="0" y="7"/>
                    </a:cubicBezTo>
                    <a:cubicBezTo>
                      <a:pt x="7" y="5"/>
                      <a:pt x="13" y="3"/>
                      <a:pt x="20" y="0"/>
                    </a:cubicBezTo>
                    <a:close/>
                  </a:path>
                </a:pathLst>
              </a:custGeom>
              <a:solidFill>
                <a:srgbClr val="882C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5" name="Google Shape;1809;p43"/>
              <p:cNvSpPr/>
              <p:nvPr/>
            </p:nvSpPr>
            <p:spPr>
              <a:xfrm>
                <a:off x="5084900" y="3685650"/>
                <a:ext cx="175" cy="100"/>
              </a:xfrm>
              <a:custGeom>
                <a:avLst/>
                <a:gdLst/>
                <a:ahLst/>
                <a:cxnLst/>
                <a:rect l="l" t="t" r="r" b="b"/>
                <a:pathLst>
                  <a:path w="7" h="4" extrusionOk="0">
                    <a:moveTo>
                      <a:pt x="6" y="3"/>
                    </a:moveTo>
                    <a:lnTo>
                      <a:pt x="1" y="1"/>
                    </a:lnTo>
                    <a:lnTo>
                      <a:pt x="6" y="3"/>
                    </a:lnTo>
                    <a:close/>
                  </a:path>
                </a:pathLst>
              </a:custGeom>
              <a:solidFill>
                <a:srgbClr val="882C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6" name="Google Shape;1810;p43"/>
              <p:cNvSpPr/>
              <p:nvPr/>
            </p:nvSpPr>
            <p:spPr>
              <a:xfrm>
                <a:off x="3682000" y="2858875"/>
                <a:ext cx="1615050" cy="585400"/>
              </a:xfrm>
              <a:custGeom>
                <a:avLst/>
                <a:gdLst/>
                <a:ahLst/>
                <a:cxnLst/>
                <a:rect l="l" t="t" r="r" b="b"/>
                <a:pathLst>
                  <a:path w="64602" h="23416" extrusionOk="0">
                    <a:moveTo>
                      <a:pt x="4642" y="5575"/>
                    </a:moveTo>
                    <a:cubicBezTo>
                      <a:pt x="4631" y="5582"/>
                      <a:pt x="4620" y="5590"/>
                      <a:pt x="4610" y="5597"/>
                    </a:cubicBezTo>
                    <a:cubicBezTo>
                      <a:pt x="4620" y="5590"/>
                      <a:pt x="4631" y="5583"/>
                      <a:pt x="4642" y="5575"/>
                    </a:cubicBezTo>
                    <a:close/>
                    <a:moveTo>
                      <a:pt x="61755" y="11334"/>
                    </a:moveTo>
                    <a:cubicBezTo>
                      <a:pt x="61761" y="11339"/>
                      <a:pt x="61766" y="11343"/>
                      <a:pt x="61772" y="11348"/>
                    </a:cubicBezTo>
                    <a:cubicBezTo>
                      <a:pt x="61767" y="11343"/>
                      <a:pt x="61761" y="11338"/>
                      <a:pt x="61755" y="11334"/>
                    </a:cubicBezTo>
                    <a:close/>
                    <a:moveTo>
                      <a:pt x="61782" y="11354"/>
                    </a:moveTo>
                    <a:cubicBezTo>
                      <a:pt x="61783" y="11355"/>
                      <a:pt x="61784" y="11356"/>
                      <a:pt x="61785" y="11357"/>
                    </a:cubicBezTo>
                    <a:lnTo>
                      <a:pt x="61785" y="11357"/>
                    </a:lnTo>
                    <a:cubicBezTo>
                      <a:pt x="61785" y="11357"/>
                      <a:pt x="61784" y="11357"/>
                      <a:pt x="61784" y="11357"/>
                    </a:cubicBezTo>
                    <a:cubicBezTo>
                      <a:pt x="61783" y="11356"/>
                      <a:pt x="61783" y="11355"/>
                      <a:pt x="61782" y="11354"/>
                    </a:cubicBezTo>
                    <a:close/>
                    <a:moveTo>
                      <a:pt x="62496" y="12154"/>
                    </a:moveTo>
                    <a:lnTo>
                      <a:pt x="62496" y="12154"/>
                    </a:lnTo>
                    <a:cubicBezTo>
                      <a:pt x="62517" y="12180"/>
                      <a:pt x="62538" y="12209"/>
                      <a:pt x="62559" y="12238"/>
                    </a:cubicBezTo>
                    <a:cubicBezTo>
                      <a:pt x="62536" y="12209"/>
                      <a:pt x="62516" y="12182"/>
                      <a:pt x="62496" y="12154"/>
                    </a:cubicBezTo>
                    <a:close/>
                    <a:moveTo>
                      <a:pt x="60304" y="21424"/>
                    </a:moveTo>
                    <a:lnTo>
                      <a:pt x="60304" y="21424"/>
                    </a:lnTo>
                    <a:cubicBezTo>
                      <a:pt x="60278" y="21444"/>
                      <a:pt x="60252" y="21462"/>
                      <a:pt x="60226" y="21481"/>
                    </a:cubicBezTo>
                    <a:cubicBezTo>
                      <a:pt x="60252" y="21461"/>
                      <a:pt x="60278" y="21442"/>
                      <a:pt x="60304" y="21424"/>
                    </a:cubicBezTo>
                    <a:close/>
                    <a:moveTo>
                      <a:pt x="23062" y="1"/>
                    </a:moveTo>
                    <a:cubicBezTo>
                      <a:pt x="22454" y="1"/>
                      <a:pt x="21847" y="12"/>
                      <a:pt x="21239" y="37"/>
                    </a:cubicBezTo>
                    <a:lnTo>
                      <a:pt x="21239" y="36"/>
                    </a:lnTo>
                    <a:cubicBezTo>
                      <a:pt x="19378" y="109"/>
                      <a:pt x="17520" y="308"/>
                      <a:pt x="15681" y="612"/>
                    </a:cubicBezTo>
                    <a:cubicBezTo>
                      <a:pt x="13655" y="950"/>
                      <a:pt x="11647" y="1431"/>
                      <a:pt x="9699" y="2095"/>
                    </a:cubicBezTo>
                    <a:cubicBezTo>
                      <a:pt x="7797" y="2745"/>
                      <a:pt x="5951" y="3573"/>
                      <a:pt x="4276" y="4695"/>
                    </a:cubicBezTo>
                    <a:cubicBezTo>
                      <a:pt x="2727" y="5733"/>
                      <a:pt x="1344" y="7028"/>
                      <a:pt x="364" y="8628"/>
                    </a:cubicBezTo>
                    <a:cubicBezTo>
                      <a:pt x="268" y="8783"/>
                      <a:pt x="179" y="8941"/>
                      <a:pt x="94" y="9103"/>
                    </a:cubicBezTo>
                    <a:cubicBezTo>
                      <a:pt x="33" y="9217"/>
                      <a:pt x="0" y="9330"/>
                      <a:pt x="29" y="9459"/>
                    </a:cubicBezTo>
                    <a:cubicBezTo>
                      <a:pt x="55" y="9580"/>
                      <a:pt x="128" y="9685"/>
                      <a:pt x="232" y="9753"/>
                    </a:cubicBezTo>
                    <a:cubicBezTo>
                      <a:pt x="305" y="9801"/>
                      <a:pt x="398" y="9825"/>
                      <a:pt x="491" y="9825"/>
                    </a:cubicBezTo>
                    <a:cubicBezTo>
                      <a:pt x="647" y="9825"/>
                      <a:pt x="805" y="9757"/>
                      <a:pt x="880" y="9617"/>
                    </a:cubicBezTo>
                    <a:cubicBezTo>
                      <a:pt x="1241" y="8950"/>
                      <a:pt x="1671" y="8324"/>
                      <a:pt x="2164" y="7749"/>
                    </a:cubicBezTo>
                    <a:cubicBezTo>
                      <a:pt x="2906" y="6911"/>
                      <a:pt x="3756" y="6187"/>
                      <a:pt x="4675" y="5550"/>
                    </a:cubicBezTo>
                    <a:lnTo>
                      <a:pt x="4675" y="5550"/>
                    </a:lnTo>
                    <a:cubicBezTo>
                      <a:pt x="4664" y="5559"/>
                      <a:pt x="4653" y="5567"/>
                      <a:pt x="4642" y="5575"/>
                    </a:cubicBezTo>
                    <a:lnTo>
                      <a:pt x="4642" y="5575"/>
                    </a:lnTo>
                    <a:cubicBezTo>
                      <a:pt x="6130" y="4567"/>
                      <a:pt x="7762" y="3795"/>
                      <a:pt x="9447" y="3175"/>
                    </a:cubicBezTo>
                    <a:cubicBezTo>
                      <a:pt x="12592" y="2043"/>
                      <a:pt x="15908" y="1406"/>
                      <a:pt x="19231" y="1101"/>
                    </a:cubicBezTo>
                    <a:cubicBezTo>
                      <a:pt x="20484" y="993"/>
                      <a:pt x="21742" y="938"/>
                      <a:pt x="23000" y="938"/>
                    </a:cubicBezTo>
                    <a:cubicBezTo>
                      <a:pt x="25323" y="938"/>
                      <a:pt x="27645" y="1127"/>
                      <a:pt x="29931" y="1521"/>
                    </a:cubicBezTo>
                    <a:cubicBezTo>
                      <a:pt x="32494" y="1986"/>
                      <a:pt x="34997" y="2725"/>
                      <a:pt x="37351" y="3835"/>
                    </a:cubicBezTo>
                    <a:cubicBezTo>
                      <a:pt x="38330" y="4309"/>
                      <a:pt x="39276" y="4851"/>
                      <a:pt x="40182" y="5454"/>
                    </a:cubicBezTo>
                    <a:cubicBezTo>
                      <a:pt x="41030" y="6023"/>
                      <a:pt x="41834" y="6662"/>
                      <a:pt x="42630" y="7304"/>
                    </a:cubicBezTo>
                    <a:cubicBezTo>
                      <a:pt x="44128" y="8508"/>
                      <a:pt x="45614" y="9761"/>
                      <a:pt x="47354" y="10609"/>
                    </a:cubicBezTo>
                    <a:cubicBezTo>
                      <a:pt x="47762" y="10808"/>
                      <a:pt x="48183" y="10980"/>
                      <a:pt x="48613" y="11125"/>
                    </a:cubicBezTo>
                    <a:cubicBezTo>
                      <a:pt x="49046" y="11273"/>
                      <a:pt x="49494" y="11367"/>
                      <a:pt x="49945" y="11444"/>
                    </a:cubicBezTo>
                    <a:cubicBezTo>
                      <a:pt x="50365" y="11519"/>
                      <a:pt x="50790" y="11552"/>
                      <a:pt x="51214" y="11552"/>
                    </a:cubicBezTo>
                    <a:cubicBezTo>
                      <a:pt x="51823" y="11552"/>
                      <a:pt x="52433" y="11484"/>
                      <a:pt x="53031" y="11372"/>
                    </a:cubicBezTo>
                    <a:cubicBezTo>
                      <a:pt x="53845" y="11214"/>
                      <a:pt x="54648" y="11008"/>
                      <a:pt x="55457" y="10829"/>
                    </a:cubicBezTo>
                    <a:cubicBezTo>
                      <a:pt x="56274" y="10644"/>
                      <a:pt x="57099" y="10485"/>
                      <a:pt x="57934" y="10404"/>
                    </a:cubicBezTo>
                    <a:cubicBezTo>
                      <a:pt x="58192" y="10384"/>
                      <a:pt x="58451" y="10373"/>
                      <a:pt x="58709" y="10373"/>
                    </a:cubicBezTo>
                    <a:cubicBezTo>
                      <a:pt x="59086" y="10373"/>
                      <a:pt x="59462" y="10397"/>
                      <a:pt x="59839" y="10456"/>
                    </a:cubicBezTo>
                    <a:cubicBezTo>
                      <a:pt x="60193" y="10527"/>
                      <a:pt x="60539" y="10633"/>
                      <a:pt x="60873" y="10774"/>
                    </a:cubicBezTo>
                    <a:cubicBezTo>
                      <a:pt x="61188" y="10926"/>
                      <a:pt x="61483" y="11115"/>
                      <a:pt x="61755" y="11334"/>
                    </a:cubicBezTo>
                    <a:lnTo>
                      <a:pt x="61755" y="11334"/>
                    </a:lnTo>
                    <a:cubicBezTo>
                      <a:pt x="61741" y="11322"/>
                      <a:pt x="61728" y="11308"/>
                      <a:pt x="61715" y="11295"/>
                    </a:cubicBezTo>
                    <a:lnTo>
                      <a:pt x="61715" y="11295"/>
                    </a:lnTo>
                    <a:cubicBezTo>
                      <a:pt x="61737" y="11315"/>
                      <a:pt x="61759" y="11336"/>
                      <a:pt x="61783" y="11357"/>
                    </a:cubicBezTo>
                    <a:cubicBezTo>
                      <a:pt x="61786" y="11359"/>
                      <a:pt x="61789" y="11362"/>
                      <a:pt x="61793" y="11365"/>
                    </a:cubicBezTo>
                    <a:lnTo>
                      <a:pt x="61793" y="11365"/>
                    </a:lnTo>
                    <a:cubicBezTo>
                      <a:pt x="61790" y="11363"/>
                      <a:pt x="61788" y="11361"/>
                      <a:pt x="61785" y="11359"/>
                    </a:cubicBezTo>
                    <a:lnTo>
                      <a:pt x="61785" y="11359"/>
                    </a:lnTo>
                    <a:cubicBezTo>
                      <a:pt x="62045" y="11601"/>
                      <a:pt x="62283" y="11865"/>
                      <a:pt x="62494" y="12152"/>
                    </a:cubicBezTo>
                    <a:cubicBezTo>
                      <a:pt x="62808" y="12616"/>
                      <a:pt x="63064" y="13116"/>
                      <a:pt x="63259" y="13641"/>
                    </a:cubicBezTo>
                    <a:cubicBezTo>
                      <a:pt x="63412" y="14094"/>
                      <a:pt x="63515" y="14562"/>
                      <a:pt x="63567" y="15038"/>
                    </a:cubicBezTo>
                    <a:cubicBezTo>
                      <a:pt x="63604" y="15570"/>
                      <a:pt x="63579" y="16105"/>
                      <a:pt x="63491" y="16630"/>
                    </a:cubicBezTo>
                    <a:cubicBezTo>
                      <a:pt x="63372" y="17230"/>
                      <a:pt x="63181" y="17813"/>
                      <a:pt x="62925" y="18369"/>
                    </a:cubicBezTo>
                    <a:cubicBezTo>
                      <a:pt x="62627" y="18964"/>
                      <a:pt x="62262" y="19522"/>
                      <a:pt x="61838" y="20034"/>
                    </a:cubicBezTo>
                    <a:cubicBezTo>
                      <a:pt x="61381" y="20555"/>
                      <a:pt x="60868" y="21021"/>
                      <a:pt x="60304" y="21423"/>
                    </a:cubicBezTo>
                    <a:cubicBezTo>
                      <a:pt x="59771" y="21783"/>
                      <a:pt x="59197" y="22082"/>
                      <a:pt x="58596" y="22309"/>
                    </a:cubicBezTo>
                    <a:cubicBezTo>
                      <a:pt x="58606" y="22305"/>
                      <a:pt x="58616" y="22302"/>
                      <a:pt x="58628" y="22300"/>
                    </a:cubicBezTo>
                    <a:lnTo>
                      <a:pt x="58628" y="22300"/>
                    </a:lnTo>
                    <a:cubicBezTo>
                      <a:pt x="58614" y="22305"/>
                      <a:pt x="58601" y="22308"/>
                      <a:pt x="58589" y="22313"/>
                    </a:cubicBezTo>
                    <a:lnTo>
                      <a:pt x="58589" y="22313"/>
                    </a:lnTo>
                    <a:cubicBezTo>
                      <a:pt x="58592" y="22311"/>
                      <a:pt x="58595" y="22310"/>
                      <a:pt x="58597" y="22309"/>
                    </a:cubicBezTo>
                    <a:lnTo>
                      <a:pt x="58597" y="22309"/>
                    </a:lnTo>
                    <a:cubicBezTo>
                      <a:pt x="58589" y="22312"/>
                      <a:pt x="58580" y="22314"/>
                      <a:pt x="58572" y="22318"/>
                    </a:cubicBezTo>
                    <a:cubicBezTo>
                      <a:pt x="58574" y="22318"/>
                      <a:pt x="58576" y="22317"/>
                      <a:pt x="58577" y="22317"/>
                    </a:cubicBezTo>
                    <a:lnTo>
                      <a:pt x="58577" y="22317"/>
                    </a:lnTo>
                    <a:cubicBezTo>
                      <a:pt x="58572" y="22319"/>
                      <a:pt x="58566" y="22320"/>
                      <a:pt x="58561" y="22322"/>
                    </a:cubicBezTo>
                    <a:lnTo>
                      <a:pt x="58561" y="22322"/>
                    </a:lnTo>
                    <a:cubicBezTo>
                      <a:pt x="58564" y="22321"/>
                      <a:pt x="58567" y="22320"/>
                      <a:pt x="58571" y="22319"/>
                    </a:cubicBezTo>
                    <a:lnTo>
                      <a:pt x="58571" y="22319"/>
                    </a:lnTo>
                    <a:cubicBezTo>
                      <a:pt x="58565" y="22321"/>
                      <a:pt x="58559" y="22323"/>
                      <a:pt x="58553" y="22325"/>
                    </a:cubicBezTo>
                    <a:lnTo>
                      <a:pt x="58553" y="22325"/>
                    </a:lnTo>
                    <a:cubicBezTo>
                      <a:pt x="58556" y="22324"/>
                      <a:pt x="58558" y="22323"/>
                      <a:pt x="58561" y="22322"/>
                    </a:cubicBezTo>
                    <a:lnTo>
                      <a:pt x="58561" y="22322"/>
                    </a:lnTo>
                    <a:cubicBezTo>
                      <a:pt x="58556" y="22324"/>
                      <a:pt x="58551" y="22326"/>
                      <a:pt x="58546" y="22327"/>
                    </a:cubicBezTo>
                    <a:lnTo>
                      <a:pt x="58546" y="22327"/>
                    </a:lnTo>
                    <a:cubicBezTo>
                      <a:pt x="58548" y="22327"/>
                      <a:pt x="58551" y="22326"/>
                      <a:pt x="58553" y="22325"/>
                    </a:cubicBezTo>
                    <a:lnTo>
                      <a:pt x="58553" y="22325"/>
                    </a:lnTo>
                    <a:cubicBezTo>
                      <a:pt x="58539" y="22330"/>
                      <a:pt x="58526" y="22335"/>
                      <a:pt x="58515" y="22340"/>
                    </a:cubicBezTo>
                    <a:cubicBezTo>
                      <a:pt x="58524" y="22336"/>
                      <a:pt x="58535" y="22331"/>
                      <a:pt x="58546" y="22327"/>
                    </a:cubicBezTo>
                    <a:lnTo>
                      <a:pt x="58546" y="22327"/>
                    </a:lnTo>
                    <a:cubicBezTo>
                      <a:pt x="58370" y="22383"/>
                      <a:pt x="58195" y="22435"/>
                      <a:pt x="58022" y="22483"/>
                    </a:cubicBezTo>
                    <a:cubicBezTo>
                      <a:pt x="57772" y="22550"/>
                      <a:pt x="57607" y="22785"/>
                      <a:pt x="57662" y="23045"/>
                    </a:cubicBezTo>
                    <a:cubicBezTo>
                      <a:pt x="57710" y="23254"/>
                      <a:pt x="57909" y="23415"/>
                      <a:pt x="58120" y="23415"/>
                    </a:cubicBezTo>
                    <a:cubicBezTo>
                      <a:pt x="58155" y="23415"/>
                      <a:pt x="58190" y="23411"/>
                      <a:pt x="58224" y="23402"/>
                    </a:cubicBezTo>
                    <a:cubicBezTo>
                      <a:pt x="58713" y="23270"/>
                      <a:pt x="59190" y="23096"/>
                      <a:pt x="59649" y="22884"/>
                    </a:cubicBezTo>
                    <a:cubicBezTo>
                      <a:pt x="60153" y="22653"/>
                      <a:pt x="60618" y="22356"/>
                      <a:pt x="61061" y="22032"/>
                    </a:cubicBezTo>
                    <a:cubicBezTo>
                      <a:pt x="61928" y="21408"/>
                      <a:pt x="62662" y="20598"/>
                      <a:pt x="63247" y="19708"/>
                    </a:cubicBezTo>
                    <a:cubicBezTo>
                      <a:pt x="63830" y="18823"/>
                      <a:pt x="64227" y="17826"/>
                      <a:pt x="64414" y="16783"/>
                    </a:cubicBezTo>
                    <a:cubicBezTo>
                      <a:pt x="64601" y="15730"/>
                      <a:pt x="64549" y="14658"/>
                      <a:pt x="64244" y="13633"/>
                    </a:cubicBezTo>
                    <a:cubicBezTo>
                      <a:pt x="63944" y="12620"/>
                      <a:pt x="63401" y="11643"/>
                      <a:pt x="62655" y="10891"/>
                    </a:cubicBezTo>
                    <a:cubicBezTo>
                      <a:pt x="62035" y="10260"/>
                      <a:pt x="61235" y="9834"/>
                      <a:pt x="60379" y="9617"/>
                    </a:cubicBezTo>
                    <a:cubicBezTo>
                      <a:pt x="59847" y="9483"/>
                      <a:pt x="59304" y="9435"/>
                      <a:pt x="58760" y="9435"/>
                    </a:cubicBezTo>
                    <a:cubicBezTo>
                      <a:pt x="58411" y="9435"/>
                      <a:pt x="58062" y="9455"/>
                      <a:pt x="57714" y="9485"/>
                    </a:cubicBezTo>
                    <a:cubicBezTo>
                      <a:pt x="56767" y="9574"/>
                      <a:pt x="55839" y="9775"/>
                      <a:pt x="54914" y="9985"/>
                    </a:cubicBezTo>
                    <a:cubicBezTo>
                      <a:pt x="53927" y="10209"/>
                      <a:pt x="52938" y="10481"/>
                      <a:pt x="51929" y="10584"/>
                    </a:cubicBezTo>
                    <a:cubicBezTo>
                      <a:pt x="51714" y="10601"/>
                      <a:pt x="51499" y="10609"/>
                      <a:pt x="51283" y="10609"/>
                    </a:cubicBezTo>
                    <a:cubicBezTo>
                      <a:pt x="50833" y="10609"/>
                      <a:pt x="50384" y="10573"/>
                      <a:pt x="49939" y="10499"/>
                    </a:cubicBezTo>
                    <a:cubicBezTo>
                      <a:pt x="49196" y="10353"/>
                      <a:pt x="48488" y="10108"/>
                      <a:pt x="47800" y="9788"/>
                    </a:cubicBezTo>
                    <a:cubicBezTo>
                      <a:pt x="45892" y="8845"/>
                      <a:pt x="44281" y="7418"/>
                      <a:pt x="42626" y="6100"/>
                    </a:cubicBezTo>
                    <a:cubicBezTo>
                      <a:pt x="41731" y="5392"/>
                      <a:pt x="40810" y="4713"/>
                      <a:pt x="39838" y="4118"/>
                    </a:cubicBezTo>
                    <a:cubicBezTo>
                      <a:pt x="38736" y="3444"/>
                      <a:pt x="37568" y="2878"/>
                      <a:pt x="36379" y="2382"/>
                    </a:cubicBezTo>
                    <a:cubicBezTo>
                      <a:pt x="33956" y="1380"/>
                      <a:pt x="31382" y="767"/>
                      <a:pt x="28791" y="395"/>
                    </a:cubicBezTo>
                    <a:cubicBezTo>
                      <a:pt x="26896" y="123"/>
                      <a:pt x="24978" y="1"/>
                      <a:pt x="23062" y="1"/>
                    </a:cubicBezTo>
                    <a:close/>
                  </a:path>
                </a:pathLst>
              </a:custGeom>
              <a:solidFill>
                <a:srgbClr val="F8DB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7" name="Google Shape;1811;p43"/>
              <p:cNvSpPr/>
              <p:nvPr/>
            </p:nvSpPr>
            <p:spPr>
              <a:xfrm>
                <a:off x="3273475" y="2996850"/>
                <a:ext cx="495225" cy="738900"/>
              </a:xfrm>
              <a:custGeom>
                <a:avLst/>
                <a:gdLst/>
                <a:ahLst/>
                <a:cxnLst/>
                <a:rect l="l" t="t" r="r" b="b"/>
                <a:pathLst>
                  <a:path w="19809" h="29556" extrusionOk="0">
                    <a:moveTo>
                      <a:pt x="17696" y="1"/>
                    </a:moveTo>
                    <a:cubicBezTo>
                      <a:pt x="17446" y="1"/>
                      <a:pt x="17201" y="7"/>
                      <a:pt x="16950" y="27"/>
                    </a:cubicBezTo>
                    <a:lnTo>
                      <a:pt x="16953" y="24"/>
                    </a:lnTo>
                    <a:lnTo>
                      <a:pt x="16953" y="24"/>
                    </a:lnTo>
                    <a:cubicBezTo>
                      <a:pt x="16174" y="77"/>
                      <a:pt x="15414" y="241"/>
                      <a:pt x="14673" y="466"/>
                    </a:cubicBezTo>
                    <a:cubicBezTo>
                      <a:pt x="13169" y="925"/>
                      <a:pt x="11784" y="1751"/>
                      <a:pt x="10558" y="2730"/>
                    </a:cubicBezTo>
                    <a:cubicBezTo>
                      <a:pt x="9228" y="3796"/>
                      <a:pt x="8073" y="5080"/>
                      <a:pt x="7052" y="6438"/>
                    </a:cubicBezTo>
                    <a:cubicBezTo>
                      <a:pt x="5963" y="7895"/>
                      <a:pt x="5030" y="9475"/>
                      <a:pt x="4203" y="11093"/>
                    </a:cubicBezTo>
                    <a:cubicBezTo>
                      <a:pt x="3371" y="12731"/>
                      <a:pt x="2662" y="14430"/>
                      <a:pt x="2059" y="16162"/>
                    </a:cubicBezTo>
                    <a:cubicBezTo>
                      <a:pt x="1486" y="17799"/>
                      <a:pt x="1018" y="19470"/>
                      <a:pt x="658" y="21165"/>
                    </a:cubicBezTo>
                    <a:cubicBezTo>
                      <a:pt x="350" y="22601"/>
                      <a:pt x="126" y="24066"/>
                      <a:pt x="49" y="25534"/>
                    </a:cubicBezTo>
                    <a:cubicBezTo>
                      <a:pt x="1" y="26485"/>
                      <a:pt x="21" y="27440"/>
                      <a:pt x="70" y="28391"/>
                    </a:cubicBezTo>
                    <a:cubicBezTo>
                      <a:pt x="71" y="28413"/>
                      <a:pt x="72" y="28436"/>
                      <a:pt x="75" y="28460"/>
                    </a:cubicBezTo>
                    <a:cubicBezTo>
                      <a:pt x="126" y="28474"/>
                      <a:pt x="172" y="28504"/>
                      <a:pt x="206" y="28545"/>
                    </a:cubicBezTo>
                    <a:cubicBezTo>
                      <a:pt x="444" y="28809"/>
                      <a:pt x="683" y="29073"/>
                      <a:pt x="910" y="29346"/>
                    </a:cubicBezTo>
                    <a:cubicBezTo>
                      <a:pt x="976" y="29415"/>
                      <a:pt x="1040" y="29486"/>
                      <a:pt x="1105" y="29555"/>
                    </a:cubicBezTo>
                    <a:cubicBezTo>
                      <a:pt x="1027" y="28821"/>
                      <a:pt x="982" y="28081"/>
                      <a:pt x="964" y="27341"/>
                    </a:cubicBezTo>
                    <a:lnTo>
                      <a:pt x="964" y="27462"/>
                    </a:lnTo>
                    <a:cubicBezTo>
                      <a:pt x="955" y="26776"/>
                      <a:pt x="955" y="26090"/>
                      <a:pt x="994" y="25404"/>
                    </a:cubicBezTo>
                    <a:cubicBezTo>
                      <a:pt x="1027" y="24845"/>
                      <a:pt x="1086" y="24290"/>
                      <a:pt x="1159" y="23737"/>
                    </a:cubicBezTo>
                    <a:cubicBezTo>
                      <a:pt x="1318" y="22503"/>
                      <a:pt x="1565" y="21278"/>
                      <a:pt x="1863" y="20073"/>
                    </a:cubicBezTo>
                    <a:cubicBezTo>
                      <a:pt x="1867" y="20060"/>
                      <a:pt x="1869" y="20051"/>
                      <a:pt x="1872" y="20039"/>
                    </a:cubicBezTo>
                    <a:lnTo>
                      <a:pt x="1872" y="20039"/>
                    </a:lnTo>
                    <a:cubicBezTo>
                      <a:pt x="1872" y="20039"/>
                      <a:pt x="1872" y="20040"/>
                      <a:pt x="1871" y="20040"/>
                    </a:cubicBezTo>
                    <a:cubicBezTo>
                      <a:pt x="1872" y="20039"/>
                      <a:pt x="1872" y="20038"/>
                      <a:pt x="1872" y="20037"/>
                    </a:cubicBezTo>
                    <a:lnTo>
                      <a:pt x="1872" y="20037"/>
                    </a:lnTo>
                    <a:cubicBezTo>
                      <a:pt x="1872" y="20037"/>
                      <a:pt x="1872" y="20038"/>
                      <a:pt x="1872" y="20039"/>
                    </a:cubicBezTo>
                    <a:lnTo>
                      <a:pt x="1872" y="20039"/>
                    </a:lnTo>
                    <a:cubicBezTo>
                      <a:pt x="1872" y="20038"/>
                      <a:pt x="1873" y="20037"/>
                      <a:pt x="1873" y="20036"/>
                    </a:cubicBezTo>
                    <a:lnTo>
                      <a:pt x="1873" y="20036"/>
                    </a:lnTo>
                    <a:cubicBezTo>
                      <a:pt x="1872" y="20036"/>
                      <a:pt x="1872" y="20036"/>
                      <a:pt x="1872" y="20037"/>
                    </a:cubicBezTo>
                    <a:lnTo>
                      <a:pt x="1872" y="20037"/>
                    </a:lnTo>
                    <a:cubicBezTo>
                      <a:pt x="1872" y="20036"/>
                      <a:pt x="1872" y="20036"/>
                      <a:pt x="1873" y="20036"/>
                    </a:cubicBezTo>
                    <a:lnTo>
                      <a:pt x="1873" y="20036"/>
                    </a:lnTo>
                    <a:cubicBezTo>
                      <a:pt x="1873" y="20036"/>
                      <a:pt x="1873" y="20036"/>
                      <a:pt x="1873" y="20036"/>
                    </a:cubicBezTo>
                    <a:lnTo>
                      <a:pt x="1873" y="20036"/>
                    </a:lnTo>
                    <a:cubicBezTo>
                      <a:pt x="1873" y="20034"/>
                      <a:pt x="1874" y="20032"/>
                      <a:pt x="1875" y="20029"/>
                    </a:cubicBezTo>
                    <a:lnTo>
                      <a:pt x="1875" y="20028"/>
                    </a:lnTo>
                    <a:cubicBezTo>
                      <a:pt x="2748" y="16573"/>
                      <a:pt x="4048" y="13212"/>
                      <a:pt x="5792" y="10103"/>
                    </a:cubicBezTo>
                    <a:cubicBezTo>
                      <a:pt x="6887" y="8176"/>
                      <a:pt x="8165" y="6351"/>
                      <a:pt x="9715" y="4760"/>
                    </a:cubicBezTo>
                    <a:lnTo>
                      <a:pt x="9715" y="4760"/>
                    </a:lnTo>
                    <a:cubicBezTo>
                      <a:pt x="10639" y="3831"/>
                      <a:pt x="11659" y="2996"/>
                      <a:pt x="12784" y="2324"/>
                    </a:cubicBezTo>
                    <a:lnTo>
                      <a:pt x="12784" y="2324"/>
                    </a:lnTo>
                    <a:cubicBezTo>
                      <a:pt x="12752" y="2346"/>
                      <a:pt x="12719" y="2364"/>
                      <a:pt x="12682" y="2387"/>
                    </a:cubicBezTo>
                    <a:cubicBezTo>
                      <a:pt x="13464" y="1928"/>
                      <a:pt x="14286" y="1556"/>
                      <a:pt x="15153" y="1296"/>
                    </a:cubicBezTo>
                    <a:cubicBezTo>
                      <a:pt x="15983" y="1055"/>
                      <a:pt x="16841" y="933"/>
                      <a:pt x="17701" y="933"/>
                    </a:cubicBezTo>
                    <a:cubicBezTo>
                      <a:pt x="18222" y="933"/>
                      <a:pt x="18744" y="978"/>
                      <a:pt x="19260" y="1068"/>
                    </a:cubicBezTo>
                    <a:cubicBezTo>
                      <a:pt x="19282" y="1071"/>
                      <a:pt x="19303" y="1073"/>
                      <a:pt x="19323" y="1073"/>
                    </a:cubicBezTo>
                    <a:cubicBezTo>
                      <a:pt x="19552" y="1073"/>
                      <a:pt x="19754" y="876"/>
                      <a:pt x="19778" y="651"/>
                    </a:cubicBezTo>
                    <a:cubicBezTo>
                      <a:pt x="19808" y="385"/>
                      <a:pt x="19617" y="172"/>
                      <a:pt x="19362" y="132"/>
                    </a:cubicBezTo>
                    <a:cubicBezTo>
                      <a:pt x="18812" y="45"/>
                      <a:pt x="18254" y="1"/>
                      <a:pt x="17696" y="1"/>
                    </a:cubicBezTo>
                    <a:close/>
                  </a:path>
                </a:pathLst>
              </a:custGeom>
              <a:solidFill>
                <a:srgbClr val="F8DB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8" name="Google Shape;1812;p43"/>
              <p:cNvSpPr/>
              <p:nvPr/>
            </p:nvSpPr>
            <p:spPr>
              <a:xfrm>
                <a:off x="3320300" y="3497475"/>
                <a:ext cx="75" cy="250"/>
              </a:xfrm>
              <a:custGeom>
                <a:avLst/>
                <a:gdLst/>
                <a:ahLst/>
                <a:cxnLst/>
                <a:rect l="l" t="t" r="r" b="b"/>
                <a:pathLst>
                  <a:path w="3" h="10" extrusionOk="0">
                    <a:moveTo>
                      <a:pt x="2" y="0"/>
                    </a:moveTo>
                    <a:cubicBezTo>
                      <a:pt x="2" y="4"/>
                      <a:pt x="2" y="7"/>
                      <a:pt x="1" y="10"/>
                    </a:cubicBezTo>
                    <a:lnTo>
                      <a:pt x="1" y="10"/>
                    </a:lnTo>
                    <a:cubicBezTo>
                      <a:pt x="2" y="7"/>
                      <a:pt x="2" y="4"/>
                      <a:pt x="2" y="2"/>
                    </a:cubicBezTo>
                    <a:lnTo>
                      <a:pt x="2" y="0"/>
                    </a:lnTo>
                    <a:close/>
                  </a:path>
                </a:pathLst>
              </a:custGeom>
              <a:solidFill>
                <a:srgbClr val="882C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9" name="Google Shape;1813;p43"/>
              <p:cNvSpPr/>
              <p:nvPr/>
            </p:nvSpPr>
            <p:spPr>
              <a:xfrm>
                <a:off x="3319725" y="3498625"/>
                <a:ext cx="375" cy="1500"/>
              </a:xfrm>
              <a:custGeom>
                <a:avLst/>
                <a:gdLst/>
                <a:ahLst/>
                <a:cxnLst/>
                <a:rect l="l" t="t" r="r" b="b"/>
                <a:pathLst>
                  <a:path w="15" h="60" extrusionOk="0">
                    <a:moveTo>
                      <a:pt x="15" y="0"/>
                    </a:moveTo>
                    <a:cubicBezTo>
                      <a:pt x="11" y="20"/>
                      <a:pt x="6" y="39"/>
                      <a:pt x="0" y="59"/>
                    </a:cubicBezTo>
                    <a:cubicBezTo>
                      <a:pt x="6" y="39"/>
                      <a:pt x="11" y="20"/>
                      <a:pt x="15" y="0"/>
                    </a:cubicBezTo>
                    <a:close/>
                  </a:path>
                </a:pathLst>
              </a:custGeom>
              <a:solidFill>
                <a:srgbClr val="882C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0" name="Google Shape;1814;p43"/>
              <p:cNvSpPr/>
              <p:nvPr/>
            </p:nvSpPr>
            <p:spPr>
              <a:xfrm>
                <a:off x="3777425" y="3389850"/>
                <a:ext cx="69625" cy="375700"/>
              </a:xfrm>
              <a:custGeom>
                <a:avLst/>
                <a:gdLst/>
                <a:ahLst/>
                <a:cxnLst/>
                <a:rect l="l" t="t" r="r" b="b"/>
                <a:pathLst>
                  <a:path w="2785" h="15028" extrusionOk="0">
                    <a:moveTo>
                      <a:pt x="898" y="12080"/>
                    </a:moveTo>
                    <a:lnTo>
                      <a:pt x="898" y="12080"/>
                    </a:lnTo>
                    <a:cubicBezTo>
                      <a:pt x="897" y="12080"/>
                      <a:pt x="897" y="12081"/>
                      <a:pt x="897" y="12081"/>
                    </a:cubicBezTo>
                    <a:cubicBezTo>
                      <a:pt x="897" y="12081"/>
                      <a:pt x="897" y="12080"/>
                      <a:pt x="898" y="12080"/>
                    </a:cubicBezTo>
                    <a:close/>
                    <a:moveTo>
                      <a:pt x="871" y="12188"/>
                    </a:moveTo>
                    <a:lnTo>
                      <a:pt x="871" y="12188"/>
                    </a:lnTo>
                    <a:cubicBezTo>
                      <a:pt x="870" y="12191"/>
                      <a:pt x="869" y="12195"/>
                      <a:pt x="868" y="12199"/>
                    </a:cubicBezTo>
                    <a:cubicBezTo>
                      <a:pt x="870" y="12195"/>
                      <a:pt x="871" y="12191"/>
                      <a:pt x="871" y="12188"/>
                    </a:cubicBezTo>
                    <a:close/>
                    <a:moveTo>
                      <a:pt x="1712" y="0"/>
                    </a:moveTo>
                    <a:cubicBezTo>
                      <a:pt x="1694" y="0"/>
                      <a:pt x="1676" y="1"/>
                      <a:pt x="1658" y="3"/>
                    </a:cubicBezTo>
                    <a:lnTo>
                      <a:pt x="1658" y="2"/>
                    </a:lnTo>
                    <a:cubicBezTo>
                      <a:pt x="1419" y="39"/>
                      <a:pt x="1210" y="290"/>
                      <a:pt x="1266" y="538"/>
                    </a:cubicBezTo>
                    <a:cubicBezTo>
                      <a:pt x="1578" y="1930"/>
                      <a:pt x="1733" y="3343"/>
                      <a:pt x="1764" y="4767"/>
                    </a:cubicBezTo>
                    <a:lnTo>
                      <a:pt x="1764" y="4645"/>
                    </a:lnTo>
                    <a:lnTo>
                      <a:pt x="1764" y="4645"/>
                    </a:lnTo>
                    <a:cubicBezTo>
                      <a:pt x="1812" y="7152"/>
                      <a:pt x="1492" y="9649"/>
                      <a:pt x="898" y="12080"/>
                    </a:cubicBezTo>
                    <a:lnTo>
                      <a:pt x="898" y="12080"/>
                    </a:lnTo>
                    <a:cubicBezTo>
                      <a:pt x="898" y="12079"/>
                      <a:pt x="898" y="12079"/>
                      <a:pt x="898" y="12079"/>
                    </a:cubicBezTo>
                    <a:lnTo>
                      <a:pt x="898" y="12079"/>
                    </a:lnTo>
                    <a:cubicBezTo>
                      <a:pt x="892" y="12099"/>
                      <a:pt x="887" y="12121"/>
                      <a:pt x="882" y="12142"/>
                    </a:cubicBezTo>
                    <a:cubicBezTo>
                      <a:pt x="878" y="12157"/>
                      <a:pt x="875" y="12173"/>
                      <a:pt x="871" y="12188"/>
                    </a:cubicBezTo>
                    <a:lnTo>
                      <a:pt x="871" y="12188"/>
                    </a:lnTo>
                    <a:cubicBezTo>
                      <a:pt x="874" y="12177"/>
                      <a:pt x="877" y="12169"/>
                      <a:pt x="880" y="12158"/>
                    </a:cubicBezTo>
                    <a:lnTo>
                      <a:pt x="880" y="12158"/>
                    </a:lnTo>
                    <a:cubicBezTo>
                      <a:pt x="631" y="13127"/>
                      <a:pt x="338" y="14084"/>
                      <a:pt x="0" y="15028"/>
                    </a:cubicBezTo>
                    <a:cubicBezTo>
                      <a:pt x="129" y="14977"/>
                      <a:pt x="257" y="14928"/>
                      <a:pt x="387" y="14885"/>
                    </a:cubicBezTo>
                    <a:cubicBezTo>
                      <a:pt x="629" y="14805"/>
                      <a:pt x="872" y="14732"/>
                      <a:pt x="1118" y="14667"/>
                    </a:cubicBezTo>
                    <a:cubicBezTo>
                      <a:pt x="1287" y="14156"/>
                      <a:pt x="1445" y="13639"/>
                      <a:pt x="1589" y="13119"/>
                    </a:cubicBezTo>
                    <a:cubicBezTo>
                      <a:pt x="2172" y="11021"/>
                      <a:pt x="2542" y="8861"/>
                      <a:pt x="2663" y="6687"/>
                    </a:cubicBezTo>
                    <a:cubicBezTo>
                      <a:pt x="2785" y="4585"/>
                      <a:pt x="2656" y="2456"/>
                      <a:pt x="2194" y="397"/>
                    </a:cubicBezTo>
                    <a:cubicBezTo>
                      <a:pt x="2147" y="173"/>
                      <a:pt x="1967" y="1"/>
                      <a:pt x="1731" y="1"/>
                    </a:cubicBezTo>
                    <a:cubicBezTo>
                      <a:pt x="1725" y="0"/>
                      <a:pt x="1718" y="0"/>
                      <a:pt x="1712" y="0"/>
                    </a:cubicBezTo>
                    <a:close/>
                  </a:path>
                </a:pathLst>
              </a:custGeom>
              <a:solidFill>
                <a:srgbClr val="F8DB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1" name="Google Shape;1815;p43"/>
              <p:cNvSpPr/>
              <p:nvPr/>
            </p:nvSpPr>
            <p:spPr>
              <a:xfrm>
                <a:off x="3289850" y="3881700"/>
                <a:ext cx="316275" cy="243225"/>
              </a:xfrm>
              <a:custGeom>
                <a:avLst/>
                <a:gdLst/>
                <a:ahLst/>
                <a:cxnLst/>
                <a:rect l="l" t="t" r="r" b="b"/>
                <a:pathLst>
                  <a:path w="12651" h="9729" extrusionOk="0">
                    <a:moveTo>
                      <a:pt x="523" y="1"/>
                    </a:moveTo>
                    <a:cubicBezTo>
                      <a:pt x="427" y="1"/>
                      <a:pt x="334" y="33"/>
                      <a:pt x="257" y="92"/>
                    </a:cubicBezTo>
                    <a:cubicBezTo>
                      <a:pt x="51" y="240"/>
                      <a:pt x="0" y="543"/>
                      <a:pt x="155" y="746"/>
                    </a:cubicBezTo>
                    <a:cubicBezTo>
                      <a:pt x="1682" y="2788"/>
                      <a:pt x="3448" y="4668"/>
                      <a:pt x="5419" y="6282"/>
                    </a:cubicBezTo>
                    <a:cubicBezTo>
                      <a:pt x="6415" y="7099"/>
                      <a:pt x="7485" y="7825"/>
                      <a:pt x="8613" y="8448"/>
                    </a:cubicBezTo>
                    <a:cubicBezTo>
                      <a:pt x="9699" y="9042"/>
                      <a:pt x="10866" y="9490"/>
                      <a:pt x="12081" y="9722"/>
                    </a:cubicBezTo>
                    <a:cubicBezTo>
                      <a:pt x="12106" y="9727"/>
                      <a:pt x="12132" y="9729"/>
                      <a:pt x="12157" y="9729"/>
                    </a:cubicBezTo>
                    <a:cubicBezTo>
                      <a:pt x="12381" y="9729"/>
                      <a:pt x="12580" y="9543"/>
                      <a:pt x="12613" y="9322"/>
                    </a:cubicBezTo>
                    <a:cubicBezTo>
                      <a:pt x="12651" y="9062"/>
                      <a:pt x="12467" y="8838"/>
                      <a:pt x="12217" y="8790"/>
                    </a:cubicBezTo>
                    <a:cubicBezTo>
                      <a:pt x="11968" y="8741"/>
                      <a:pt x="11725" y="8690"/>
                      <a:pt x="11482" y="8624"/>
                    </a:cubicBezTo>
                    <a:cubicBezTo>
                      <a:pt x="10400" y="8309"/>
                      <a:pt x="9383" y="7827"/>
                      <a:pt x="8410" y="7255"/>
                    </a:cubicBezTo>
                    <a:cubicBezTo>
                      <a:pt x="6585" y="6142"/>
                      <a:pt x="4959" y="4744"/>
                      <a:pt x="3473" y="3213"/>
                    </a:cubicBezTo>
                    <a:cubicBezTo>
                      <a:pt x="3241" y="2971"/>
                      <a:pt x="3014" y="2725"/>
                      <a:pt x="2789" y="2476"/>
                    </a:cubicBezTo>
                    <a:cubicBezTo>
                      <a:pt x="2788" y="2476"/>
                      <a:pt x="2785" y="2474"/>
                      <a:pt x="2786" y="2472"/>
                    </a:cubicBezTo>
                    <a:cubicBezTo>
                      <a:pt x="2712" y="2395"/>
                      <a:pt x="2642" y="2313"/>
                      <a:pt x="2573" y="2236"/>
                    </a:cubicBezTo>
                    <a:cubicBezTo>
                      <a:pt x="2539" y="2200"/>
                      <a:pt x="2506" y="2161"/>
                      <a:pt x="2474" y="2123"/>
                    </a:cubicBezTo>
                    <a:cubicBezTo>
                      <a:pt x="2414" y="2060"/>
                      <a:pt x="2355" y="1996"/>
                      <a:pt x="2299" y="1932"/>
                    </a:cubicBezTo>
                    <a:cubicBezTo>
                      <a:pt x="2202" y="1826"/>
                      <a:pt x="2104" y="1719"/>
                      <a:pt x="2011" y="1605"/>
                    </a:cubicBezTo>
                    <a:cubicBezTo>
                      <a:pt x="1922" y="1495"/>
                      <a:pt x="1833" y="1381"/>
                      <a:pt x="1748" y="1266"/>
                    </a:cubicBezTo>
                    <a:cubicBezTo>
                      <a:pt x="1463" y="915"/>
                      <a:pt x="1185" y="558"/>
                      <a:pt x="913" y="196"/>
                    </a:cubicBezTo>
                    <a:cubicBezTo>
                      <a:pt x="823" y="74"/>
                      <a:pt x="680" y="2"/>
                      <a:pt x="529" y="1"/>
                    </a:cubicBezTo>
                    <a:cubicBezTo>
                      <a:pt x="527" y="1"/>
                      <a:pt x="525" y="1"/>
                      <a:pt x="523" y="1"/>
                    </a:cubicBez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2" name="Google Shape;1816;p43"/>
              <p:cNvSpPr/>
              <p:nvPr/>
            </p:nvSpPr>
            <p:spPr>
              <a:xfrm>
                <a:off x="3261675" y="3698475"/>
                <a:ext cx="360500" cy="241500"/>
              </a:xfrm>
              <a:custGeom>
                <a:avLst/>
                <a:gdLst/>
                <a:ahLst/>
                <a:cxnLst/>
                <a:rect l="l" t="t" r="r" b="b"/>
                <a:pathLst>
                  <a:path w="14420" h="9660" extrusionOk="0">
                    <a:moveTo>
                      <a:pt x="9460" y="6689"/>
                    </a:moveTo>
                    <a:cubicBezTo>
                      <a:pt x="9463" y="6691"/>
                      <a:pt x="9465" y="6693"/>
                      <a:pt x="9468" y="6694"/>
                    </a:cubicBezTo>
                    <a:lnTo>
                      <a:pt x="9468" y="6694"/>
                    </a:lnTo>
                    <a:cubicBezTo>
                      <a:pt x="9465" y="6693"/>
                      <a:pt x="9463" y="6691"/>
                      <a:pt x="9460" y="6689"/>
                    </a:cubicBezTo>
                    <a:close/>
                    <a:moveTo>
                      <a:pt x="526" y="0"/>
                    </a:moveTo>
                    <a:cubicBezTo>
                      <a:pt x="384" y="0"/>
                      <a:pt x="248" y="65"/>
                      <a:pt x="159" y="177"/>
                    </a:cubicBezTo>
                    <a:cubicBezTo>
                      <a:pt x="1" y="381"/>
                      <a:pt x="35" y="675"/>
                      <a:pt x="236" y="837"/>
                    </a:cubicBezTo>
                    <a:cubicBezTo>
                      <a:pt x="2321" y="2514"/>
                      <a:pt x="4343" y="4276"/>
                      <a:pt x="6513" y="5851"/>
                    </a:cubicBezTo>
                    <a:cubicBezTo>
                      <a:pt x="8708" y="7445"/>
                      <a:pt x="11086" y="8848"/>
                      <a:pt x="13705" y="9627"/>
                    </a:cubicBezTo>
                    <a:cubicBezTo>
                      <a:pt x="13770" y="9647"/>
                      <a:pt x="13832" y="9660"/>
                      <a:pt x="13894" y="9660"/>
                    </a:cubicBezTo>
                    <a:cubicBezTo>
                      <a:pt x="13946" y="9660"/>
                      <a:pt x="13999" y="9651"/>
                      <a:pt x="14056" y="9629"/>
                    </a:cubicBezTo>
                    <a:cubicBezTo>
                      <a:pt x="14299" y="9538"/>
                      <a:pt x="14420" y="9265"/>
                      <a:pt x="14324" y="9024"/>
                    </a:cubicBezTo>
                    <a:cubicBezTo>
                      <a:pt x="14284" y="8918"/>
                      <a:pt x="14184" y="8793"/>
                      <a:pt x="14072" y="8760"/>
                    </a:cubicBezTo>
                    <a:cubicBezTo>
                      <a:pt x="12447" y="8280"/>
                      <a:pt x="10923" y="7555"/>
                      <a:pt x="9468" y="6694"/>
                    </a:cubicBezTo>
                    <a:lnTo>
                      <a:pt x="9468" y="6694"/>
                    </a:lnTo>
                    <a:cubicBezTo>
                      <a:pt x="9487" y="6706"/>
                      <a:pt x="9505" y="6717"/>
                      <a:pt x="9523" y="6728"/>
                    </a:cubicBezTo>
                    <a:lnTo>
                      <a:pt x="9523" y="6728"/>
                    </a:lnTo>
                    <a:cubicBezTo>
                      <a:pt x="6387" y="4836"/>
                      <a:pt x="3662" y="2387"/>
                      <a:pt x="819" y="99"/>
                    </a:cubicBezTo>
                    <a:cubicBezTo>
                      <a:pt x="737" y="35"/>
                      <a:pt x="635" y="0"/>
                      <a:pt x="530" y="0"/>
                    </a:cubicBezTo>
                    <a:cubicBezTo>
                      <a:pt x="529" y="0"/>
                      <a:pt x="527" y="0"/>
                      <a:pt x="526" y="0"/>
                    </a:cubicBez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3" name="Google Shape;1817;p43"/>
              <p:cNvSpPr/>
              <p:nvPr/>
            </p:nvSpPr>
            <p:spPr>
              <a:xfrm>
                <a:off x="3256775" y="3701375"/>
                <a:ext cx="59275" cy="204275"/>
              </a:xfrm>
              <a:custGeom>
                <a:avLst/>
                <a:gdLst/>
                <a:ahLst/>
                <a:cxnLst/>
                <a:rect l="l" t="t" r="r" b="b"/>
                <a:pathLst>
                  <a:path w="2371" h="8171" extrusionOk="0">
                    <a:moveTo>
                      <a:pt x="538" y="0"/>
                    </a:moveTo>
                    <a:cubicBezTo>
                      <a:pt x="312" y="0"/>
                      <a:pt x="79" y="176"/>
                      <a:pt x="66" y="414"/>
                    </a:cubicBezTo>
                    <a:cubicBezTo>
                      <a:pt x="1" y="1669"/>
                      <a:pt x="46" y="2925"/>
                      <a:pt x="231" y="4169"/>
                    </a:cubicBezTo>
                    <a:cubicBezTo>
                      <a:pt x="421" y="5453"/>
                      <a:pt x="786" y="6732"/>
                      <a:pt x="1386" y="7887"/>
                    </a:cubicBezTo>
                    <a:cubicBezTo>
                      <a:pt x="1475" y="8055"/>
                      <a:pt x="1640" y="8170"/>
                      <a:pt x="1822" y="8170"/>
                    </a:cubicBezTo>
                    <a:cubicBezTo>
                      <a:pt x="1882" y="8170"/>
                      <a:pt x="1943" y="8158"/>
                      <a:pt x="2005" y="8130"/>
                    </a:cubicBezTo>
                    <a:cubicBezTo>
                      <a:pt x="2228" y="8034"/>
                      <a:pt x="2371" y="7741"/>
                      <a:pt x="2249" y="7513"/>
                    </a:cubicBezTo>
                    <a:cubicBezTo>
                      <a:pt x="1944" y="6922"/>
                      <a:pt x="1696" y="6303"/>
                      <a:pt x="1509" y="5663"/>
                    </a:cubicBezTo>
                    <a:cubicBezTo>
                      <a:pt x="1150" y="4363"/>
                      <a:pt x="993" y="3019"/>
                      <a:pt x="969" y="1671"/>
                    </a:cubicBezTo>
                    <a:lnTo>
                      <a:pt x="969" y="1671"/>
                    </a:lnTo>
                    <a:cubicBezTo>
                      <a:pt x="971" y="1682"/>
                      <a:pt x="971" y="1692"/>
                      <a:pt x="972" y="1702"/>
                    </a:cubicBezTo>
                    <a:cubicBezTo>
                      <a:pt x="968" y="1310"/>
                      <a:pt x="980" y="921"/>
                      <a:pt x="998" y="527"/>
                    </a:cubicBezTo>
                    <a:cubicBezTo>
                      <a:pt x="1012" y="271"/>
                      <a:pt x="854" y="36"/>
                      <a:pt x="590" y="3"/>
                    </a:cubicBezTo>
                    <a:cubicBezTo>
                      <a:pt x="573" y="2"/>
                      <a:pt x="555" y="0"/>
                      <a:pt x="538" y="0"/>
                    </a:cubicBez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4" name="Google Shape;1818;p43"/>
              <p:cNvSpPr/>
              <p:nvPr/>
            </p:nvSpPr>
            <p:spPr>
              <a:xfrm>
                <a:off x="5045150" y="3690400"/>
                <a:ext cx="95875" cy="242600"/>
              </a:xfrm>
              <a:custGeom>
                <a:avLst/>
                <a:gdLst/>
                <a:ahLst/>
                <a:cxnLst/>
                <a:rect l="l" t="t" r="r" b="b"/>
                <a:pathLst>
                  <a:path w="3835" h="9704" extrusionOk="0">
                    <a:moveTo>
                      <a:pt x="762" y="0"/>
                    </a:moveTo>
                    <a:cubicBezTo>
                      <a:pt x="756" y="0"/>
                      <a:pt x="751" y="0"/>
                      <a:pt x="745" y="0"/>
                    </a:cubicBezTo>
                    <a:cubicBezTo>
                      <a:pt x="611" y="2"/>
                      <a:pt x="475" y="17"/>
                      <a:pt x="343" y="45"/>
                    </a:cubicBezTo>
                    <a:lnTo>
                      <a:pt x="341" y="45"/>
                    </a:lnTo>
                    <a:cubicBezTo>
                      <a:pt x="226" y="67"/>
                      <a:pt x="122" y="178"/>
                      <a:pt x="69" y="277"/>
                    </a:cubicBezTo>
                    <a:cubicBezTo>
                      <a:pt x="11" y="388"/>
                      <a:pt x="0" y="519"/>
                      <a:pt x="41" y="639"/>
                    </a:cubicBezTo>
                    <a:cubicBezTo>
                      <a:pt x="79" y="754"/>
                      <a:pt x="160" y="851"/>
                      <a:pt x="268" y="907"/>
                    </a:cubicBezTo>
                    <a:cubicBezTo>
                      <a:pt x="340" y="946"/>
                      <a:pt x="407" y="959"/>
                      <a:pt x="477" y="959"/>
                    </a:cubicBezTo>
                    <a:cubicBezTo>
                      <a:pt x="522" y="959"/>
                      <a:pt x="568" y="954"/>
                      <a:pt x="616" y="945"/>
                    </a:cubicBezTo>
                    <a:cubicBezTo>
                      <a:pt x="655" y="940"/>
                      <a:pt x="695" y="937"/>
                      <a:pt x="735" y="937"/>
                    </a:cubicBezTo>
                    <a:cubicBezTo>
                      <a:pt x="743" y="937"/>
                      <a:pt x="750" y="937"/>
                      <a:pt x="758" y="938"/>
                    </a:cubicBezTo>
                    <a:cubicBezTo>
                      <a:pt x="817" y="945"/>
                      <a:pt x="875" y="958"/>
                      <a:pt x="931" y="977"/>
                    </a:cubicBezTo>
                    <a:cubicBezTo>
                      <a:pt x="1000" y="1007"/>
                      <a:pt x="1067" y="1043"/>
                      <a:pt x="1130" y="1085"/>
                    </a:cubicBezTo>
                    <a:cubicBezTo>
                      <a:pt x="1238" y="1172"/>
                      <a:pt x="1340" y="1268"/>
                      <a:pt x="1433" y="1372"/>
                    </a:cubicBezTo>
                    <a:cubicBezTo>
                      <a:pt x="1612" y="1600"/>
                      <a:pt x="1764" y="1849"/>
                      <a:pt x="1898" y="2110"/>
                    </a:cubicBezTo>
                    <a:cubicBezTo>
                      <a:pt x="2255" y="2859"/>
                      <a:pt x="2475" y="3659"/>
                      <a:pt x="2632" y="4471"/>
                    </a:cubicBezTo>
                    <a:lnTo>
                      <a:pt x="2632" y="4462"/>
                    </a:lnTo>
                    <a:cubicBezTo>
                      <a:pt x="2783" y="5342"/>
                      <a:pt x="2855" y="6240"/>
                      <a:pt x="2786" y="7133"/>
                    </a:cubicBezTo>
                    <a:cubicBezTo>
                      <a:pt x="2749" y="7503"/>
                      <a:pt x="2686" y="7866"/>
                      <a:pt x="2571" y="8218"/>
                    </a:cubicBezTo>
                    <a:cubicBezTo>
                      <a:pt x="2517" y="8365"/>
                      <a:pt x="2445" y="8507"/>
                      <a:pt x="2358" y="8639"/>
                    </a:cubicBezTo>
                    <a:cubicBezTo>
                      <a:pt x="2318" y="8690"/>
                      <a:pt x="2273" y="8739"/>
                      <a:pt x="2226" y="8784"/>
                    </a:cubicBezTo>
                    <a:cubicBezTo>
                      <a:pt x="2199" y="8803"/>
                      <a:pt x="2171" y="8823"/>
                      <a:pt x="2144" y="8840"/>
                    </a:cubicBezTo>
                    <a:cubicBezTo>
                      <a:pt x="1927" y="8980"/>
                      <a:pt x="1869" y="9278"/>
                      <a:pt x="2005" y="9490"/>
                    </a:cubicBezTo>
                    <a:cubicBezTo>
                      <a:pt x="2098" y="9628"/>
                      <a:pt x="2250" y="9703"/>
                      <a:pt x="2405" y="9703"/>
                    </a:cubicBezTo>
                    <a:cubicBezTo>
                      <a:pt x="2492" y="9703"/>
                      <a:pt x="2580" y="9680"/>
                      <a:pt x="2659" y="9631"/>
                    </a:cubicBezTo>
                    <a:cubicBezTo>
                      <a:pt x="3360" y="9177"/>
                      <a:pt x="3590" y="8271"/>
                      <a:pt x="3687" y="7497"/>
                    </a:cubicBezTo>
                    <a:cubicBezTo>
                      <a:pt x="3834" y="6359"/>
                      <a:pt x="3723" y="5207"/>
                      <a:pt x="3507" y="4087"/>
                    </a:cubicBezTo>
                    <a:cubicBezTo>
                      <a:pt x="3404" y="3544"/>
                      <a:pt x="3260" y="3010"/>
                      <a:pt x="3073" y="2491"/>
                    </a:cubicBezTo>
                    <a:cubicBezTo>
                      <a:pt x="2902" y="2002"/>
                      <a:pt x="2677" y="1524"/>
                      <a:pt x="2391" y="1092"/>
                    </a:cubicBezTo>
                    <a:cubicBezTo>
                      <a:pt x="2160" y="743"/>
                      <a:pt x="1869" y="441"/>
                      <a:pt x="1518" y="217"/>
                    </a:cubicBezTo>
                    <a:cubicBezTo>
                      <a:pt x="1360" y="127"/>
                      <a:pt x="1188" y="63"/>
                      <a:pt x="1011" y="26"/>
                    </a:cubicBezTo>
                    <a:cubicBezTo>
                      <a:pt x="928" y="9"/>
                      <a:pt x="845" y="0"/>
                      <a:pt x="762" y="0"/>
                    </a:cubicBez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5" name="Google Shape;1819;p43"/>
              <p:cNvSpPr/>
              <p:nvPr/>
            </p:nvSpPr>
            <p:spPr>
              <a:xfrm>
                <a:off x="3586575" y="3585725"/>
                <a:ext cx="1528175" cy="882600"/>
              </a:xfrm>
              <a:custGeom>
                <a:avLst/>
                <a:gdLst/>
                <a:ahLst/>
                <a:cxnLst/>
                <a:rect l="l" t="t" r="r" b="b"/>
                <a:pathLst>
                  <a:path w="61127" h="35304" extrusionOk="0">
                    <a:moveTo>
                      <a:pt x="36193" y="23550"/>
                    </a:moveTo>
                    <a:cubicBezTo>
                      <a:pt x="36197" y="23556"/>
                      <a:pt x="36201" y="23560"/>
                      <a:pt x="36203" y="23566"/>
                    </a:cubicBezTo>
                    <a:cubicBezTo>
                      <a:pt x="36199" y="23561"/>
                      <a:pt x="36197" y="23556"/>
                      <a:pt x="36193" y="23550"/>
                    </a:cubicBezTo>
                    <a:close/>
                    <a:moveTo>
                      <a:pt x="56275" y="25452"/>
                    </a:moveTo>
                    <a:cubicBezTo>
                      <a:pt x="56246" y="25475"/>
                      <a:pt x="56220" y="25497"/>
                      <a:pt x="56190" y="25522"/>
                    </a:cubicBezTo>
                    <a:cubicBezTo>
                      <a:pt x="56217" y="25497"/>
                      <a:pt x="56245" y="25475"/>
                      <a:pt x="56275" y="25452"/>
                    </a:cubicBezTo>
                    <a:close/>
                    <a:moveTo>
                      <a:pt x="24761" y="30391"/>
                    </a:moveTo>
                    <a:cubicBezTo>
                      <a:pt x="24761" y="30393"/>
                      <a:pt x="24758" y="30396"/>
                      <a:pt x="24756" y="30398"/>
                    </a:cubicBezTo>
                    <a:lnTo>
                      <a:pt x="24756" y="30398"/>
                    </a:lnTo>
                    <a:cubicBezTo>
                      <a:pt x="24757" y="30398"/>
                      <a:pt x="24758" y="30398"/>
                      <a:pt x="24761" y="30398"/>
                    </a:cubicBezTo>
                    <a:lnTo>
                      <a:pt x="24761" y="30391"/>
                    </a:lnTo>
                    <a:close/>
                    <a:moveTo>
                      <a:pt x="24756" y="30398"/>
                    </a:moveTo>
                    <a:lnTo>
                      <a:pt x="24756" y="30398"/>
                    </a:lnTo>
                    <a:cubicBezTo>
                      <a:pt x="24755" y="30399"/>
                      <a:pt x="24754" y="30400"/>
                      <a:pt x="24753" y="30402"/>
                    </a:cubicBezTo>
                    <a:cubicBezTo>
                      <a:pt x="24754" y="30401"/>
                      <a:pt x="24755" y="30400"/>
                      <a:pt x="24756" y="30398"/>
                    </a:cubicBezTo>
                    <a:close/>
                    <a:moveTo>
                      <a:pt x="23025" y="32197"/>
                    </a:moveTo>
                    <a:cubicBezTo>
                      <a:pt x="23021" y="32199"/>
                      <a:pt x="23021" y="32204"/>
                      <a:pt x="23017" y="32207"/>
                    </a:cubicBezTo>
                    <a:cubicBezTo>
                      <a:pt x="23017" y="32204"/>
                      <a:pt x="23021" y="32199"/>
                      <a:pt x="23025" y="32197"/>
                    </a:cubicBezTo>
                    <a:close/>
                    <a:moveTo>
                      <a:pt x="6580" y="32387"/>
                    </a:moveTo>
                    <a:cubicBezTo>
                      <a:pt x="6586" y="32392"/>
                      <a:pt x="6593" y="32397"/>
                      <a:pt x="6599" y="32402"/>
                    </a:cubicBezTo>
                    <a:cubicBezTo>
                      <a:pt x="6593" y="32397"/>
                      <a:pt x="6586" y="32392"/>
                      <a:pt x="6580" y="32387"/>
                    </a:cubicBezTo>
                    <a:close/>
                    <a:moveTo>
                      <a:pt x="52096" y="938"/>
                    </a:moveTo>
                    <a:cubicBezTo>
                      <a:pt x="52555" y="938"/>
                      <a:pt x="53014" y="957"/>
                      <a:pt x="53474" y="1005"/>
                    </a:cubicBezTo>
                    <a:lnTo>
                      <a:pt x="53353" y="994"/>
                    </a:lnTo>
                    <a:lnTo>
                      <a:pt x="53353" y="994"/>
                    </a:lnTo>
                    <a:cubicBezTo>
                      <a:pt x="53908" y="1060"/>
                      <a:pt x="54447" y="1166"/>
                      <a:pt x="54972" y="1365"/>
                    </a:cubicBezTo>
                    <a:cubicBezTo>
                      <a:pt x="55244" y="1482"/>
                      <a:pt x="55502" y="1626"/>
                      <a:pt x="55746" y="1795"/>
                    </a:cubicBezTo>
                    <a:cubicBezTo>
                      <a:pt x="56132" y="2081"/>
                      <a:pt x="56462" y="2422"/>
                      <a:pt x="56759" y="2792"/>
                    </a:cubicBezTo>
                    <a:cubicBezTo>
                      <a:pt x="57263" y="3454"/>
                      <a:pt x="57655" y="4185"/>
                      <a:pt x="57986" y="4940"/>
                    </a:cubicBezTo>
                    <a:cubicBezTo>
                      <a:pt x="58803" y="6881"/>
                      <a:pt x="59266" y="8964"/>
                      <a:pt x="59594" y="11041"/>
                    </a:cubicBezTo>
                    <a:cubicBezTo>
                      <a:pt x="59595" y="11048"/>
                      <a:pt x="59597" y="11053"/>
                      <a:pt x="59597" y="11059"/>
                    </a:cubicBezTo>
                    <a:cubicBezTo>
                      <a:pt x="59597" y="11067"/>
                      <a:pt x="59601" y="11074"/>
                      <a:pt x="59601" y="11086"/>
                    </a:cubicBezTo>
                    <a:cubicBezTo>
                      <a:pt x="59788" y="12318"/>
                      <a:pt x="59920" y="13559"/>
                      <a:pt x="60005" y="14801"/>
                    </a:cubicBezTo>
                    <a:cubicBezTo>
                      <a:pt x="60088" y="16034"/>
                      <a:pt x="60141" y="17276"/>
                      <a:pt x="60019" y="18504"/>
                    </a:cubicBezTo>
                    <a:lnTo>
                      <a:pt x="60019" y="18523"/>
                    </a:lnTo>
                    <a:cubicBezTo>
                      <a:pt x="60016" y="18532"/>
                      <a:pt x="60014" y="18542"/>
                      <a:pt x="60015" y="18551"/>
                    </a:cubicBezTo>
                    <a:lnTo>
                      <a:pt x="60015" y="18551"/>
                    </a:lnTo>
                    <a:cubicBezTo>
                      <a:pt x="59890" y="19546"/>
                      <a:pt x="59666" y="20517"/>
                      <a:pt x="59304" y="21456"/>
                    </a:cubicBezTo>
                    <a:cubicBezTo>
                      <a:pt x="59318" y="21416"/>
                      <a:pt x="59333" y="21379"/>
                      <a:pt x="59347" y="21338"/>
                    </a:cubicBezTo>
                    <a:lnTo>
                      <a:pt x="59347" y="21338"/>
                    </a:lnTo>
                    <a:cubicBezTo>
                      <a:pt x="59032" y="22128"/>
                      <a:pt x="58619" y="22873"/>
                      <a:pt x="58118" y="23560"/>
                    </a:cubicBezTo>
                    <a:cubicBezTo>
                      <a:pt x="57581" y="24264"/>
                      <a:pt x="56961" y="24892"/>
                      <a:pt x="56275" y="25450"/>
                    </a:cubicBezTo>
                    <a:cubicBezTo>
                      <a:pt x="55302" y="26213"/>
                      <a:pt x="54230" y="26816"/>
                      <a:pt x="53104" y="27307"/>
                    </a:cubicBezTo>
                    <a:lnTo>
                      <a:pt x="53213" y="27263"/>
                    </a:lnTo>
                    <a:lnTo>
                      <a:pt x="53213" y="27263"/>
                    </a:lnTo>
                    <a:cubicBezTo>
                      <a:pt x="51455" y="28012"/>
                      <a:pt x="49591" y="28501"/>
                      <a:pt x="47707" y="28802"/>
                    </a:cubicBezTo>
                    <a:lnTo>
                      <a:pt x="47703" y="28802"/>
                    </a:lnTo>
                    <a:cubicBezTo>
                      <a:pt x="47702" y="28801"/>
                      <a:pt x="47701" y="28801"/>
                      <a:pt x="47700" y="28801"/>
                    </a:cubicBezTo>
                    <a:cubicBezTo>
                      <a:pt x="47697" y="28801"/>
                      <a:pt x="47695" y="28803"/>
                      <a:pt x="47693" y="28806"/>
                    </a:cubicBezTo>
                    <a:cubicBezTo>
                      <a:pt x="47671" y="28806"/>
                      <a:pt x="47648" y="28808"/>
                      <a:pt x="47626" y="28812"/>
                    </a:cubicBezTo>
                    <a:lnTo>
                      <a:pt x="47634" y="28812"/>
                    </a:lnTo>
                    <a:cubicBezTo>
                      <a:pt x="46881" y="28920"/>
                      <a:pt x="46127" y="28986"/>
                      <a:pt x="45371" y="28986"/>
                    </a:cubicBezTo>
                    <a:cubicBezTo>
                      <a:pt x="44970" y="28986"/>
                      <a:pt x="44567" y="28967"/>
                      <a:pt x="44165" y="28927"/>
                    </a:cubicBezTo>
                    <a:lnTo>
                      <a:pt x="44165" y="28927"/>
                    </a:lnTo>
                    <a:lnTo>
                      <a:pt x="44286" y="28938"/>
                    </a:lnTo>
                    <a:cubicBezTo>
                      <a:pt x="43493" y="28842"/>
                      <a:pt x="42725" y="28667"/>
                      <a:pt x="41980" y="28379"/>
                    </a:cubicBezTo>
                    <a:cubicBezTo>
                      <a:pt x="41385" y="28126"/>
                      <a:pt x="40821" y="27808"/>
                      <a:pt x="40295" y="27432"/>
                    </a:cubicBezTo>
                    <a:cubicBezTo>
                      <a:pt x="40094" y="27276"/>
                      <a:pt x="39899" y="27110"/>
                      <a:pt x="39716" y="26932"/>
                    </a:cubicBezTo>
                    <a:cubicBezTo>
                      <a:pt x="39507" y="26731"/>
                      <a:pt x="39330" y="26518"/>
                      <a:pt x="39150" y="26294"/>
                    </a:cubicBezTo>
                    <a:lnTo>
                      <a:pt x="39138" y="26284"/>
                    </a:lnTo>
                    <a:cubicBezTo>
                      <a:pt x="39136" y="26280"/>
                      <a:pt x="39133" y="26276"/>
                      <a:pt x="39133" y="26272"/>
                    </a:cubicBezTo>
                    <a:cubicBezTo>
                      <a:pt x="39130" y="26271"/>
                      <a:pt x="39129" y="26268"/>
                      <a:pt x="39128" y="26264"/>
                    </a:cubicBezTo>
                    <a:lnTo>
                      <a:pt x="39128" y="26268"/>
                    </a:lnTo>
                    <a:cubicBezTo>
                      <a:pt x="39125" y="26264"/>
                      <a:pt x="39125" y="26260"/>
                      <a:pt x="39121" y="26260"/>
                    </a:cubicBezTo>
                    <a:lnTo>
                      <a:pt x="39125" y="26260"/>
                    </a:lnTo>
                    <a:cubicBezTo>
                      <a:pt x="39115" y="26251"/>
                      <a:pt x="39107" y="26241"/>
                      <a:pt x="39099" y="26228"/>
                    </a:cubicBezTo>
                    <a:lnTo>
                      <a:pt x="39099" y="26228"/>
                    </a:lnTo>
                    <a:cubicBezTo>
                      <a:pt x="39102" y="26234"/>
                      <a:pt x="39105" y="26241"/>
                      <a:pt x="39109" y="26246"/>
                    </a:cubicBezTo>
                    <a:cubicBezTo>
                      <a:pt x="39102" y="26237"/>
                      <a:pt x="39094" y="26227"/>
                      <a:pt x="39087" y="26217"/>
                    </a:cubicBezTo>
                    <a:lnTo>
                      <a:pt x="39087" y="26217"/>
                    </a:lnTo>
                    <a:cubicBezTo>
                      <a:pt x="39090" y="26221"/>
                      <a:pt x="39095" y="26224"/>
                      <a:pt x="39099" y="26228"/>
                    </a:cubicBezTo>
                    <a:cubicBezTo>
                      <a:pt x="38064" y="24841"/>
                      <a:pt x="37363" y="23192"/>
                      <a:pt x="36033" y="22033"/>
                    </a:cubicBezTo>
                    <a:cubicBezTo>
                      <a:pt x="35695" y="21736"/>
                      <a:pt x="35310" y="21478"/>
                      <a:pt x="34913" y="21265"/>
                    </a:cubicBezTo>
                    <a:cubicBezTo>
                      <a:pt x="34546" y="21061"/>
                      <a:pt x="34142" y="20929"/>
                      <a:pt x="33725" y="20876"/>
                    </a:cubicBezTo>
                    <a:lnTo>
                      <a:pt x="33713" y="20865"/>
                    </a:lnTo>
                    <a:lnTo>
                      <a:pt x="33633" y="20865"/>
                    </a:lnTo>
                    <a:cubicBezTo>
                      <a:pt x="33412" y="20873"/>
                      <a:pt x="33191" y="20882"/>
                      <a:pt x="32976" y="20902"/>
                    </a:cubicBezTo>
                    <a:cubicBezTo>
                      <a:pt x="32831" y="20925"/>
                      <a:pt x="32685" y="20955"/>
                      <a:pt x="32543" y="20993"/>
                    </a:cubicBezTo>
                    <a:cubicBezTo>
                      <a:pt x="32444" y="21016"/>
                      <a:pt x="32348" y="21044"/>
                      <a:pt x="32251" y="21074"/>
                    </a:cubicBezTo>
                    <a:cubicBezTo>
                      <a:pt x="32212" y="21089"/>
                      <a:pt x="32176" y="21099"/>
                      <a:pt x="32135" y="21114"/>
                    </a:cubicBezTo>
                    <a:cubicBezTo>
                      <a:pt x="32072" y="21137"/>
                      <a:pt x="32014" y="21154"/>
                      <a:pt x="31955" y="21180"/>
                    </a:cubicBezTo>
                    <a:cubicBezTo>
                      <a:pt x="31910" y="21199"/>
                      <a:pt x="31866" y="21221"/>
                      <a:pt x="31819" y="21243"/>
                    </a:cubicBezTo>
                    <a:cubicBezTo>
                      <a:pt x="31795" y="21253"/>
                      <a:pt x="31770" y="21261"/>
                      <a:pt x="31746" y="21265"/>
                    </a:cubicBezTo>
                    <a:cubicBezTo>
                      <a:pt x="31731" y="21272"/>
                      <a:pt x="31716" y="21284"/>
                      <a:pt x="31701" y="21291"/>
                    </a:cubicBezTo>
                    <a:cubicBezTo>
                      <a:pt x="31535" y="21372"/>
                      <a:pt x="31376" y="21464"/>
                      <a:pt x="31221" y="21566"/>
                    </a:cubicBezTo>
                    <a:cubicBezTo>
                      <a:pt x="30895" y="21757"/>
                      <a:pt x="30589" y="21980"/>
                      <a:pt x="30292" y="22216"/>
                    </a:cubicBezTo>
                    <a:cubicBezTo>
                      <a:pt x="29441" y="22888"/>
                      <a:pt x="28761" y="23761"/>
                      <a:pt x="28162" y="24660"/>
                    </a:cubicBezTo>
                    <a:cubicBezTo>
                      <a:pt x="26944" y="26496"/>
                      <a:pt x="26093" y="28555"/>
                      <a:pt x="24796" y="30343"/>
                    </a:cubicBezTo>
                    <a:lnTo>
                      <a:pt x="24786" y="30355"/>
                    </a:lnTo>
                    <a:cubicBezTo>
                      <a:pt x="24786" y="30357"/>
                      <a:pt x="24782" y="30361"/>
                      <a:pt x="24782" y="30365"/>
                    </a:cubicBezTo>
                    <a:lnTo>
                      <a:pt x="24782" y="30361"/>
                    </a:lnTo>
                    <a:cubicBezTo>
                      <a:pt x="24778" y="30365"/>
                      <a:pt x="24774" y="30370"/>
                      <a:pt x="24770" y="30376"/>
                    </a:cubicBezTo>
                    <a:cubicBezTo>
                      <a:pt x="24774" y="30376"/>
                      <a:pt x="24774" y="30373"/>
                      <a:pt x="24778" y="30373"/>
                    </a:cubicBezTo>
                    <a:cubicBezTo>
                      <a:pt x="24773" y="30377"/>
                      <a:pt x="24767" y="30382"/>
                      <a:pt x="24763" y="30387"/>
                    </a:cubicBezTo>
                    <a:cubicBezTo>
                      <a:pt x="24763" y="30391"/>
                      <a:pt x="24761" y="30394"/>
                      <a:pt x="24761" y="30398"/>
                    </a:cubicBezTo>
                    <a:cubicBezTo>
                      <a:pt x="24756" y="30402"/>
                      <a:pt x="24752" y="30407"/>
                      <a:pt x="24749" y="30413"/>
                    </a:cubicBezTo>
                    <a:cubicBezTo>
                      <a:pt x="24745" y="30416"/>
                      <a:pt x="24741" y="30420"/>
                      <a:pt x="24741" y="30424"/>
                    </a:cubicBezTo>
                    <a:lnTo>
                      <a:pt x="24741" y="30416"/>
                    </a:lnTo>
                    <a:cubicBezTo>
                      <a:pt x="24246" y="31066"/>
                      <a:pt x="23688" y="31665"/>
                      <a:pt x="23046" y="32182"/>
                    </a:cubicBezTo>
                    <a:cubicBezTo>
                      <a:pt x="23051" y="32178"/>
                      <a:pt x="23056" y="32175"/>
                      <a:pt x="23061" y="32171"/>
                    </a:cubicBezTo>
                    <a:lnTo>
                      <a:pt x="23061" y="32171"/>
                    </a:lnTo>
                    <a:cubicBezTo>
                      <a:pt x="23055" y="32176"/>
                      <a:pt x="23048" y="32181"/>
                      <a:pt x="23042" y="32186"/>
                    </a:cubicBezTo>
                    <a:lnTo>
                      <a:pt x="23039" y="32186"/>
                    </a:lnTo>
                    <a:cubicBezTo>
                      <a:pt x="23035" y="32186"/>
                      <a:pt x="23031" y="32190"/>
                      <a:pt x="23027" y="32194"/>
                    </a:cubicBezTo>
                    <a:cubicBezTo>
                      <a:pt x="22566" y="32538"/>
                      <a:pt x="22068" y="32832"/>
                      <a:pt x="21544" y="33070"/>
                    </a:cubicBezTo>
                    <a:cubicBezTo>
                      <a:pt x="20924" y="33330"/>
                      <a:pt x="20278" y="33504"/>
                      <a:pt x="19633" y="33665"/>
                    </a:cubicBezTo>
                    <a:cubicBezTo>
                      <a:pt x="18932" y="33835"/>
                      <a:pt x="18227" y="33973"/>
                      <a:pt x="17513" y="34083"/>
                    </a:cubicBezTo>
                    <a:cubicBezTo>
                      <a:pt x="16337" y="34260"/>
                      <a:pt x="15147" y="34359"/>
                      <a:pt x="13957" y="34359"/>
                    </a:cubicBezTo>
                    <a:cubicBezTo>
                      <a:pt x="13321" y="34359"/>
                      <a:pt x="12685" y="34331"/>
                      <a:pt x="12050" y="34271"/>
                    </a:cubicBezTo>
                    <a:lnTo>
                      <a:pt x="12050" y="34271"/>
                    </a:lnTo>
                    <a:cubicBezTo>
                      <a:pt x="12058" y="34274"/>
                      <a:pt x="12070" y="34274"/>
                      <a:pt x="12078" y="34278"/>
                    </a:cubicBezTo>
                    <a:cubicBezTo>
                      <a:pt x="10912" y="34151"/>
                      <a:pt x="9766" y="33912"/>
                      <a:pt x="8666" y="33505"/>
                    </a:cubicBezTo>
                    <a:lnTo>
                      <a:pt x="8666" y="33505"/>
                    </a:lnTo>
                    <a:cubicBezTo>
                      <a:pt x="8668" y="33506"/>
                      <a:pt x="8669" y="33507"/>
                      <a:pt x="8671" y="33508"/>
                    </a:cubicBezTo>
                    <a:cubicBezTo>
                      <a:pt x="8668" y="33506"/>
                      <a:pt x="8664" y="33505"/>
                      <a:pt x="8660" y="33504"/>
                    </a:cubicBezTo>
                    <a:lnTo>
                      <a:pt x="8660" y="33504"/>
                    </a:lnTo>
                    <a:cubicBezTo>
                      <a:pt x="8662" y="33504"/>
                      <a:pt x="8664" y="33505"/>
                      <a:pt x="8666" y="33505"/>
                    </a:cubicBezTo>
                    <a:lnTo>
                      <a:pt x="8666" y="33505"/>
                    </a:lnTo>
                    <a:cubicBezTo>
                      <a:pt x="8651" y="33499"/>
                      <a:pt x="8637" y="33494"/>
                      <a:pt x="8621" y="33488"/>
                    </a:cubicBezTo>
                    <a:lnTo>
                      <a:pt x="8621" y="33488"/>
                    </a:lnTo>
                    <a:cubicBezTo>
                      <a:pt x="8634" y="33493"/>
                      <a:pt x="8647" y="33498"/>
                      <a:pt x="8660" y="33504"/>
                    </a:cubicBezTo>
                    <a:lnTo>
                      <a:pt x="8660" y="33504"/>
                    </a:lnTo>
                    <a:cubicBezTo>
                      <a:pt x="8625" y="33490"/>
                      <a:pt x="8589" y="33477"/>
                      <a:pt x="8553" y="33463"/>
                    </a:cubicBezTo>
                    <a:lnTo>
                      <a:pt x="8553" y="33463"/>
                    </a:lnTo>
                    <a:cubicBezTo>
                      <a:pt x="8576" y="33471"/>
                      <a:pt x="8599" y="33480"/>
                      <a:pt x="8621" y="33488"/>
                    </a:cubicBezTo>
                    <a:lnTo>
                      <a:pt x="8621" y="33488"/>
                    </a:lnTo>
                    <a:cubicBezTo>
                      <a:pt x="7905" y="33200"/>
                      <a:pt x="7228" y="32848"/>
                      <a:pt x="6599" y="32402"/>
                    </a:cubicBezTo>
                    <a:cubicBezTo>
                      <a:pt x="6566" y="32381"/>
                      <a:pt x="6534" y="32353"/>
                      <a:pt x="6501" y="32333"/>
                    </a:cubicBezTo>
                    <a:lnTo>
                      <a:pt x="6501" y="32333"/>
                    </a:lnTo>
                    <a:cubicBezTo>
                      <a:pt x="6527" y="32349"/>
                      <a:pt x="6553" y="32368"/>
                      <a:pt x="6580" y="32387"/>
                    </a:cubicBezTo>
                    <a:lnTo>
                      <a:pt x="6580" y="32387"/>
                    </a:lnTo>
                    <a:cubicBezTo>
                      <a:pt x="5858" y="31843"/>
                      <a:pt x="5237" y="31187"/>
                      <a:pt x="4681" y="30478"/>
                    </a:cubicBezTo>
                    <a:cubicBezTo>
                      <a:pt x="3901" y="29454"/>
                      <a:pt x="3277" y="28339"/>
                      <a:pt x="2761" y="27164"/>
                    </a:cubicBezTo>
                    <a:cubicBezTo>
                      <a:pt x="2012" y="25417"/>
                      <a:pt x="1506" y="23570"/>
                      <a:pt x="1207" y="21694"/>
                    </a:cubicBezTo>
                    <a:lnTo>
                      <a:pt x="1207" y="21684"/>
                    </a:lnTo>
                    <a:cubicBezTo>
                      <a:pt x="1205" y="21679"/>
                      <a:pt x="1203" y="21673"/>
                      <a:pt x="1204" y="21667"/>
                    </a:cubicBezTo>
                    <a:lnTo>
                      <a:pt x="1204" y="21667"/>
                    </a:lnTo>
                    <a:cubicBezTo>
                      <a:pt x="1204" y="21672"/>
                      <a:pt x="1205" y="21676"/>
                      <a:pt x="1207" y="21680"/>
                    </a:cubicBezTo>
                    <a:cubicBezTo>
                      <a:pt x="1206" y="21674"/>
                      <a:pt x="1205" y="21668"/>
                      <a:pt x="1204" y="21662"/>
                    </a:cubicBezTo>
                    <a:lnTo>
                      <a:pt x="1204" y="21662"/>
                    </a:lnTo>
                    <a:cubicBezTo>
                      <a:pt x="1204" y="21662"/>
                      <a:pt x="1204" y="21661"/>
                      <a:pt x="1204" y="21661"/>
                    </a:cubicBezTo>
                    <a:lnTo>
                      <a:pt x="1204" y="21661"/>
                    </a:lnTo>
                    <a:cubicBezTo>
                      <a:pt x="1204" y="21661"/>
                      <a:pt x="1204" y="21662"/>
                      <a:pt x="1204" y="21662"/>
                    </a:cubicBezTo>
                    <a:lnTo>
                      <a:pt x="1204" y="21662"/>
                    </a:lnTo>
                    <a:cubicBezTo>
                      <a:pt x="946" y="19921"/>
                      <a:pt x="860" y="18141"/>
                      <a:pt x="1035" y="16389"/>
                    </a:cubicBezTo>
                    <a:lnTo>
                      <a:pt x="1035" y="16389"/>
                    </a:lnTo>
                    <a:cubicBezTo>
                      <a:pt x="1032" y="16413"/>
                      <a:pt x="1028" y="16438"/>
                      <a:pt x="1024" y="16464"/>
                    </a:cubicBezTo>
                    <a:cubicBezTo>
                      <a:pt x="1131" y="15550"/>
                      <a:pt x="1332" y="14654"/>
                      <a:pt x="1651" y="13788"/>
                    </a:cubicBezTo>
                    <a:cubicBezTo>
                      <a:pt x="1982" y="12943"/>
                      <a:pt x="2422" y="12154"/>
                      <a:pt x="2956" y="11419"/>
                    </a:cubicBezTo>
                    <a:cubicBezTo>
                      <a:pt x="3604" y="10556"/>
                      <a:pt x="4372" y="9801"/>
                      <a:pt x="5224" y="9133"/>
                    </a:cubicBezTo>
                    <a:lnTo>
                      <a:pt x="5224" y="9133"/>
                    </a:lnTo>
                    <a:cubicBezTo>
                      <a:pt x="5190" y="9159"/>
                      <a:pt x="5157" y="9184"/>
                      <a:pt x="5125" y="9206"/>
                    </a:cubicBezTo>
                    <a:cubicBezTo>
                      <a:pt x="6380" y="8223"/>
                      <a:pt x="7778" y="7450"/>
                      <a:pt x="9236" y="6813"/>
                    </a:cubicBezTo>
                    <a:cubicBezTo>
                      <a:pt x="9244" y="6808"/>
                      <a:pt x="9244" y="6806"/>
                      <a:pt x="9246" y="6806"/>
                    </a:cubicBezTo>
                    <a:lnTo>
                      <a:pt x="9246" y="6808"/>
                    </a:lnTo>
                    <a:cubicBezTo>
                      <a:pt x="9252" y="6804"/>
                      <a:pt x="9257" y="6802"/>
                      <a:pt x="9262" y="6802"/>
                    </a:cubicBezTo>
                    <a:cubicBezTo>
                      <a:pt x="9263" y="6799"/>
                      <a:pt x="9266" y="6798"/>
                      <a:pt x="9269" y="6798"/>
                    </a:cubicBezTo>
                    <a:cubicBezTo>
                      <a:pt x="9292" y="6787"/>
                      <a:pt x="9317" y="6777"/>
                      <a:pt x="9342" y="6768"/>
                    </a:cubicBezTo>
                    <a:lnTo>
                      <a:pt x="9342" y="6768"/>
                    </a:lnTo>
                    <a:lnTo>
                      <a:pt x="9321" y="6780"/>
                    </a:lnTo>
                    <a:cubicBezTo>
                      <a:pt x="12407" y="5466"/>
                      <a:pt x="15700" y="4709"/>
                      <a:pt x="18997" y="4115"/>
                    </a:cubicBezTo>
                    <a:cubicBezTo>
                      <a:pt x="19779" y="3975"/>
                      <a:pt x="20563" y="3843"/>
                      <a:pt x="21350" y="3718"/>
                    </a:cubicBezTo>
                    <a:cubicBezTo>
                      <a:pt x="21736" y="3655"/>
                      <a:pt x="22116" y="3596"/>
                      <a:pt x="22498" y="3537"/>
                    </a:cubicBezTo>
                    <a:lnTo>
                      <a:pt x="22510" y="3537"/>
                    </a:lnTo>
                    <a:cubicBezTo>
                      <a:pt x="22892" y="3480"/>
                      <a:pt x="23269" y="3420"/>
                      <a:pt x="23648" y="3366"/>
                    </a:cubicBezTo>
                    <a:cubicBezTo>
                      <a:pt x="23894" y="3326"/>
                      <a:pt x="24136" y="3289"/>
                      <a:pt x="24382" y="3251"/>
                    </a:cubicBezTo>
                    <a:cubicBezTo>
                      <a:pt x="24420" y="3249"/>
                      <a:pt x="24459" y="3243"/>
                      <a:pt x="24496" y="3233"/>
                    </a:cubicBezTo>
                    <a:cubicBezTo>
                      <a:pt x="24981" y="3156"/>
                      <a:pt x="25476" y="3079"/>
                      <a:pt x="25969" y="3002"/>
                    </a:cubicBezTo>
                    <a:lnTo>
                      <a:pt x="25969" y="3005"/>
                    </a:lnTo>
                    <a:cubicBezTo>
                      <a:pt x="25979" y="3002"/>
                      <a:pt x="25994" y="2998"/>
                      <a:pt x="26009" y="2994"/>
                    </a:cubicBezTo>
                    <a:lnTo>
                      <a:pt x="26032" y="2994"/>
                    </a:lnTo>
                    <a:cubicBezTo>
                      <a:pt x="26035" y="2990"/>
                      <a:pt x="26039" y="2990"/>
                      <a:pt x="26046" y="2990"/>
                    </a:cubicBezTo>
                    <a:lnTo>
                      <a:pt x="26058" y="2990"/>
                    </a:lnTo>
                    <a:cubicBezTo>
                      <a:pt x="26060" y="2986"/>
                      <a:pt x="26068" y="2986"/>
                      <a:pt x="26071" y="2986"/>
                    </a:cubicBezTo>
                    <a:lnTo>
                      <a:pt x="26083" y="2986"/>
                    </a:lnTo>
                    <a:cubicBezTo>
                      <a:pt x="30961" y="2241"/>
                      <a:pt x="35880" y="1830"/>
                      <a:pt x="40810" y="1570"/>
                    </a:cubicBezTo>
                    <a:lnTo>
                      <a:pt x="40810" y="1571"/>
                    </a:lnTo>
                    <a:cubicBezTo>
                      <a:pt x="42032" y="1503"/>
                      <a:pt x="43257" y="1450"/>
                      <a:pt x="44485" y="1398"/>
                    </a:cubicBezTo>
                    <a:cubicBezTo>
                      <a:pt x="45545" y="1357"/>
                      <a:pt x="46614" y="1343"/>
                      <a:pt x="47675" y="1259"/>
                    </a:cubicBezTo>
                    <a:cubicBezTo>
                      <a:pt x="49145" y="1141"/>
                      <a:pt x="50619" y="938"/>
                      <a:pt x="52096" y="938"/>
                    </a:cubicBezTo>
                    <a:close/>
                    <a:moveTo>
                      <a:pt x="51910" y="0"/>
                    </a:moveTo>
                    <a:cubicBezTo>
                      <a:pt x="50710" y="7"/>
                      <a:pt x="49514" y="146"/>
                      <a:pt x="48320" y="260"/>
                    </a:cubicBezTo>
                    <a:cubicBezTo>
                      <a:pt x="47807" y="307"/>
                      <a:pt x="47291" y="352"/>
                      <a:pt x="46778" y="374"/>
                    </a:cubicBezTo>
                    <a:cubicBezTo>
                      <a:pt x="46008" y="411"/>
                      <a:pt x="45233" y="430"/>
                      <a:pt x="44463" y="463"/>
                    </a:cubicBezTo>
                    <a:cubicBezTo>
                      <a:pt x="42928" y="520"/>
                      <a:pt x="41396" y="592"/>
                      <a:pt x="39866" y="679"/>
                    </a:cubicBezTo>
                    <a:cubicBezTo>
                      <a:pt x="36801" y="855"/>
                      <a:pt x="33735" y="1098"/>
                      <a:pt x="30681" y="1439"/>
                    </a:cubicBezTo>
                    <a:cubicBezTo>
                      <a:pt x="29161" y="1608"/>
                      <a:pt x="27645" y="1808"/>
                      <a:pt x="26130" y="2038"/>
                    </a:cubicBezTo>
                    <a:cubicBezTo>
                      <a:pt x="25646" y="2110"/>
                      <a:pt x="25164" y="2187"/>
                      <a:pt x="24680" y="2264"/>
                    </a:cubicBezTo>
                    <a:cubicBezTo>
                      <a:pt x="24592" y="2280"/>
                      <a:pt x="24503" y="2290"/>
                      <a:pt x="24416" y="2305"/>
                    </a:cubicBezTo>
                    <a:cubicBezTo>
                      <a:pt x="24361" y="2313"/>
                      <a:pt x="24312" y="2317"/>
                      <a:pt x="24262" y="2327"/>
                    </a:cubicBezTo>
                    <a:cubicBezTo>
                      <a:pt x="24203" y="2335"/>
                      <a:pt x="24144" y="2345"/>
                      <a:pt x="24085" y="2357"/>
                    </a:cubicBezTo>
                    <a:cubicBezTo>
                      <a:pt x="23868" y="2390"/>
                      <a:pt x="23656" y="2422"/>
                      <a:pt x="23439" y="2451"/>
                    </a:cubicBezTo>
                    <a:cubicBezTo>
                      <a:pt x="23120" y="2500"/>
                      <a:pt x="22800" y="2548"/>
                      <a:pt x="22477" y="2599"/>
                    </a:cubicBezTo>
                    <a:cubicBezTo>
                      <a:pt x="22443" y="2600"/>
                      <a:pt x="22408" y="2605"/>
                      <a:pt x="22375" y="2615"/>
                    </a:cubicBezTo>
                    <a:cubicBezTo>
                      <a:pt x="21915" y="2684"/>
                      <a:pt x="21454" y="2756"/>
                      <a:pt x="20991" y="2830"/>
                    </a:cubicBezTo>
                    <a:cubicBezTo>
                      <a:pt x="17462" y="3396"/>
                      <a:pt x="13924" y="4076"/>
                      <a:pt x="10554" y="5291"/>
                    </a:cubicBezTo>
                    <a:cubicBezTo>
                      <a:pt x="7420" y="6421"/>
                      <a:pt x="4292" y="8087"/>
                      <a:pt x="2254" y="10803"/>
                    </a:cubicBezTo>
                    <a:cubicBezTo>
                      <a:pt x="1762" y="11454"/>
                      <a:pt x="1345" y="12156"/>
                      <a:pt x="1009" y="12899"/>
                    </a:cubicBezTo>
                    <a:cubicBezTo>
                      <a:pt x="662" y="13678"/>
                      <a:pt x="412" y="14498"/>
                      <a:pt x="251" y="15334"/>
                    </a:cubicBezTo>
                    <a:cubicBezTo>
                      <a:pt x="63" y="16289"/>
                      <a:pt x="12" y="17269"/>
                      <a:pt x="4" y="18238"/>
                    </a:cubicBezTo>
                    <a:cubicBezTo>
                      <a:pt x="0" y="19340"/>
                      <a:pt x="89" y="20444"/>
                      <a:pt x="243" y="21535"/>
                    </a:cubicBezTo>
                    <a:cubicBezTo>
                      <a:pt x="562" y="23803"/>
                      <a:pt x="1186" y="26016"/>
                      <a:pt x="2154" y="28094"/>
                    </a:cubicBezTo>
                    <a:cubicBezTo>
                      <a:pt x="2619" y="29098"/>
                      <a:pt x="3187" y="30051"/>
                      <a:pt x="3851" y="30936"/>
                    </a:cubicBezTo>
                    <a:cubicBezTo>
                      <a:pt x="4483" y="31768"/>
                      <a:pt x="5202" y="32540"/>
                      <a:pt x="6046" y="33152"/>
                    </a:cubicBezTo>
                    <a:cubicBezTo>
                      <a:pt x="7768" y="34408"/>
                      <a:pt x="9883" y="34992"/>
                      <a:pt x="11979" y="35205"/>
                    </a:cubicBezTo>
                    <a:cubicBezTo>
                      <a:pt x="12646" y="35272"/>
                      <a:pt x="13315" y="35303"/>
                      <a:pt x="13984" y="35303"/>
                    </a:cubicBezTo>
                    <a:cubicBezTo>
                      <a:pt x="15518" y="35303"/>
                      <a:pt x="17049" y="35138"/>
                      <a:pt x="18559" y="34859"/>
                    </a:cubicBezTo>
                    <a:cubicBezTo>
                      <a:pt x="19276" y="34724"/>
                      <a:pt x="19988" y="34559"/>
                      <a:pt x="20689" y="34360"/>
                    </a:cubicBezTo>
                    <a:cubicBezTo>
                      <a:pt x="21371" y="34173"/>
                      <a:pt x="22026" y="33917"/>
                      <a:pt x="22646" y="33571"/>
                    </a:cubicBezTo>
                    <a:cubicBezTo>
                      <a:pt x="23780" y="32947"/>
                      <a:pt x="24716" y="32015"/>
                      <a:pt x="25486" y="30983"/>
                    </a:cubicBezTo>
                    <a:cubicBezTo>
                      <a:pt x="26992" y="28968"/>
                      <a:pt x="27900" y="26590"/>
                      <a:pt x="29370" y="24560"/>
                    </a:cubicBezTo>
                    <a:cubicBezTo>
                      <a:pt x="29370" y="24556"/>
                      <a:pt x="29374" y="24552"/>
                      <a:pt x="29378" y="24548"/>
                    </a:cubicBezTo>
                    <a:cubicBezTo>
                      <a:pt x="29383" y="24539"/>
                      <a:pt x="29389" y="24531"/>
                      <a:pt x="29396" y="24522"/>
                    </a:cubicBezTo>
                    <a:lnTo>
                      <a:pt x="29396" y="24522"/>
                    </a:lnTo>
                    <a:cubicBezTo>
                      <a:pt x="29393" y="24529"/>
                      <a:pt x="29386" y="24537"/>
                      <a:pt x="29382" y="24544"/>
                    </a:cubicBezTo>
                    <a:cubicBezTo>
                      <a:pt x="29680" y="24143"/>
                      <a:pt x="30008" y="23763"/>
                      <a:pt x="30364" y="23410"/>
                    </a:cubicBezTo>
                    <a:lnTo>
                      <a:pt x="30366" y="23386"/>
                    </a:lnTo>
                    <a:cubicBezTo>
                      <a:pt x="30574" y="23179"/>
                      <a:pt x="30795" y="22984"/>
                      <a:pt x="30960" y="22848"/>
                    </a:cubicBezTo>
                    <a:cubicBezTo>
                      <a:pt x="31071" y="22767"/>
                      <a:pt x="31183" y="22688"/>
                      <a:pt x="31312" y="22624"/>
                    </a:cubicBezTo>
                    <a:cubicBezTo>
                      <a:pt x="31336" y="22607"/>
                      <a:pt x="31361" y="22590"/>
                      <a:pt x="31386" y="22574"/>
                    </a:cubicBezTo>
                    <a:cubicBezTo>
                      <a:pt x="31408" y="22566"/>
                      <a:pt x="31432" y="22556"/>
                      <a:pt x="31451" y="22541"/>
                    </a:cubicBezTo>
                    <a:cubicBezTo>
                      <a:pt x="31518" y="22493"/>
                      <a:pt x="31583" y="22450"/>
                      <a:pt x="31650" y="22409"/>
                    </a:cubicBezTo>
                    <a:cubicBezTo>
                      <a:pt x="31880" y="22273"/>
                      <a:pt x="32117" y="22149"/>
                      <a:pt x="32359" y="22038"/>
                    </a:cubicBezTo>
                    <a:cubicBezTo>
                      <a:pt x="32501" y="21976"/>
                      <a:pt x="32640" y="21922"/>
                      <a:pt x="32784" y="21874"/>
                    </a:cubicBezTo>
                    <a:lnTo>
                      <a:pt x="32781" y="21860"/>
                    </a:lnTo>
                    <a:cubicBezTo>
                      <a:pt x="32846" y="21838"/>
                      <a:pt x="32909" y="21822"/>
                      <a:pt x="33052" y="21789"/>
                    </a:cubicBezTo>
                    <a:cubicBezTo>
                      <a:pt x="33167" y="21783"/>
                      <a:pt x="33280" y="21775"/>
                      <a:pt x="33393" y="21775"/>
                    </a:cubicBezTo>
                    <a:cubicBezTo>
                      <a:pt x="33449" y="21775"/>
                      <a:pt x="33503" y="21775"/>
                      <a:pt x="33563" y="21779"/>
                    </a:cubicBezTo>
                    <a:cubicBezTo>
                      <a:pt x="33633" y="21789"/>
                      <a:pt x="33704" y="21806"/>
                      <a:pt x="33772" y="21829"/>
                    </a:cubicBezTo>
                    <a:cubicBezTo>
                      <a:pt x="33773" y="21834"/>
                      <a:pt x="33774" y="21838"/>
                      <a:pt x="33777" y="21842"/>
                    </a:cubicBezTo>
                    <a:cubicBezTo>
                      <a:pt x="33908" y="21872"/>
                      <a:pt x="34037" y="21910"/>
                      <a:pt x="34164" y="21954"/>
                    </a:cubicBezTo>
                    <a:cubicBezTo>
                      <a:pt x="34523" y="22108"/>
                      <a:pt x="34858" y="22314"/>
                      <a:pt x="35178" y="22545"/>
                    </a:cubicBezTo>
                    <a:cubicBezTo>
                      <a:pt x="35181" y="22549"/>
                      <a:pt x="35188" y="22553"/>
                      <a:pt x="35192" y="22557"/>
                    </a:cubicBezTo>
                    <a:cubicBezTo>
                      <a:pt x="35569" y="22859"/>
                      <a:pt x="35910" y="23203"/>
                      <a:pt x="36209" y="23582"/>
                    </a:cubicBezTo>
                    <a:cubicBezTo>
                      <a:pt x="36880" y="24459"/>
                      <a:pt x="37402" y="25434"/>
                      <a:pt x="38026" y="26349"/>
                    </a:cubicBezTo>
                    <a:cubicBezTo>
                      <a:pt x="38334" y="26796"/>
                      <a:pt x="38675" y="27222"/>
                      <a:pt x="39058" y="27608"/>
                    </a:cubicBezTo>
                    <a:cubicBezTo>
                      <a:pt x="39509" y="28067"/>
                      <a:pt x="40060" y="28438"/>
                      <a:pt x="40618" y="28760"/>
                    </a:cubicBezTo>
                    <a:cubicBezTo>
                      <a:pt x="41142" y="29066"/>
                      <a:pt x="41712" y="29297"/>
                      <a:pt x="42289" y="29484"/>
                    </a:cubicBezTo>
                    <a:cubicBezTo>
                      <a:pt x="42900" y="29687"/>
                      <a:pt x="43544" y="29803"/>
                      <a:pt x="44187" y="29870"/>
                    </a:cubicBezTo>
                    <a:cubicBezTo>
                      <a:pt x="44603" y="29910"/>
                      <a:pt x="45021" y="29930"/>
                      <a:pt x="45439" y="29930"/>
                    </a:cubicBezTo>
                    <a:cubicBezTo>
                      <a:pt x="45635" y="29930"/>
                      <a:pt x="45830" y="29926"/>
                      <a:pt x="46026" y="29917"/>
                    </a:cubicBezTo>
                    <a:cubicBezTo>
                      <a:pt x="46694" y="29891"/>
                      <a:pt x="47354" y="29803"/>
                      <a:pt x="48014" y="29700"/>
                    </a:cubicBezTo>
                    <a:cubicBezTo>
                      <a:pt x="50037" y="29385"/>
                      <a:pt x="52030" y="28824"/>
                      <a:pt x="53900" y="27978"/>
                    </a:cubicBezTo>
                    <a:cubicBezTo>
                      <a:pt x="55573" y="27222"/>
                      <a:pt x="57126" y="26158"/>
                      <a:pt x="58344" y="24774"/>
                    </a:cubicBezTo>
                    <a:cubicBezTo>
                      <a:pt x="58943" y="24089"/>
                      <a:pt x="59450" y="23328"/>
                      <a:pt x="59853" y="22512"/>
                    </a:cubicBezTo>
                    <a:cubicBezTo>
                      <a:pt x="60282" y="21647"/>
                      <a:pt x="60580" y="20718"/>
                      <a:pt x="60775" y="19771"/>
                    </a:cubicBezTo>
                    <a:cubicBezTo>
                      <a:pt x="61126" y="18034"/>
                      <a:pt x="61049" y="16251"/>
                      <a:pt x="60925" y="14492"/>
                    </a:cubicBezTo>
                    <a:cubicBezTo>
                      <a:pt x="60789" y="12653"/>
                      <a:pt x="60547" y="10820"/>
                      <a:pt x="60180" y="9016"/>
                    </a:cubicBezTo>
                    <a:cubicBezTo>
                      <a:pt x="59806" y="7191"/>
                      <a:pt x="59284" y="5378"/>
                      <a:pt x="58440" y="3714"/>
                    </a:cubicBezTo>
                    <a:cubicBezTo>
                      <a:pt x="58076" y="3003"/>
                      <a:pt x="57628" y="2327"/>
                      <a:pt x="57085" y="1735"/>
                    </a:cubicBezTo>
                    <a:cubicBezTo>
                      <a:pt x="56564" y="1170"/>
                      <a:pt x="55921" y="727"/>
                      <a:pt x="55202" y="459"/>
                    </a:cubicBezTo>
                    <a:cubicBezTo>
                      <a:pt x="54196" y="81"/>
                      <a:pt x="53117" y="4"/>
                      <a:pt x="52056" y="4"/>
                    </a:cubicBezTo>
                    <a:lnTo>
                      <a:pt x="51910" y="0"/>
                    </a:ln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6" name="Google Shape;1820;p43"/>
              <p:cNvSpPr/>
              <p:nvPr/>
            </p:nvSpPr>
            <p:spPr>
              <a:xfrm>
                <a:off x="5086975" y="4048200"/>
                <a:ext cx="25" cy="25"/>
              </a:xfrm>
              <a:custGeom>
                <a:avLst/>
                <a:gdLst/>
                <a:ahLst/>
                <a:cxnLst/>
                <a:rect l="l" t="t" r="r" b="b"/>
                <a:pathLst>
                  <a:path w="1" h="1" extrusionOk="0">
                    <a:moveTo>
                      <a:pt x="0" y="0"/>
                    </a:move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7" name="Google Shape;1821;p43"/>
              <p:cNvSpPr/>
              <p:nvPr/>
            </p:nvSpPr>
            <p:spPr>
              <a:xfrm>
                <a:off x="4236600" y="3660450"/>
                <a:ext cx="275" cy="75"/>
              </a:xfrm>
              <a:custGeom>
                <a:avLst/>
                <a:gdLst/>
                <a:ahLst/>
                <a:cxnLst/>
                <a:rect l="l" t="t" r="r" b="b"/>
                <a:pathLst>
                  <a:path w="11" h="3" extrusionOk="0">
                    <a:moveTo>
                      <a:pt x="4" y="1"/>
                    </a:moveTo>
                    <a:lnTo>
                      <a:pt x="4" y="2"/>
                    </a:lnTo>
                    <a:lnTo>
                      <a:pt x="4" y="2"/>
                    </a:lnTo>
                    <a:cubicBezTo>
                      <a:pt x="6" y="2"/>
                      <a:pt x="8" y="2"/>
                      <a:pt x="11" y="1"/>
                    </a:cubicBezTo>
                    <a:close/>
                    <a:moveTo>
                      <a:pt x="4" y="2"/>
                    </a:moveTo>
                    <a:lnTo>
                      <a:pt x="4" y="2"/>
                    </a:lnTo>
                    <a:cubicBezTo>
                      <a:pt x="3" y="2"/>
                      <a:pt x="2" y="2"/>
                      <a:pt x="0" y="2"/>
                    </a:cubicBezTo>
                    <a:lnTo>
                      <a:pt x="4" y="2"/>
                    </a:lnTo>
                    <a:lnTo>
                      <a:pt x="4" y="2"/>
                    </a:ln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8" name="Google Shape;1822;p43"/>
              <p:cNvSpPr/>
              <p:nvPr/>
            </p:nvSpPr>
            <p:spPr>
              <a:xfrm>
                <a:off x="3616675" y="4127650"/>
                <a:ext cx="25" cy="25"/>
              </a:xfrm>
              <a:custGeom>
                <a:avLst/>
                <a:gdLst/>
                <a:ahLst/>
                <a:cxnLst/>
                <a:rect l="l" t="t" r="r" b="b"/>
                <a:pathLst>
                  <a:path w="1" h="1" extrusionOk="0">
                    <a:moveTo>
                      <a:pt x="0" y="0"/>
                    </a:move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9" name="Google Shape;1823;p43"/>
              <p:cNvSpPr/>
              <p:nvPr/>
            </p:nvSpPr>
            <p:spPr>
              <a:xfrm>
                <a:off x="4466175" y="4149375"/>
                <a:ext cx="25" cy="25"/>
              </a:xfrm>
              <a:custGeom>
                <a:avLst/>
                <a:gdLst/>
                <a:ahLst/>
                <a:cxnLst/>
                <a:rect l="l" t="t" r="r" b="b"/>
                <a:pathLst>
                  <a:path w="1" h="1" extrusionOk="0">
                    <a:moveTo>
                      <a:pt x="1" y="0"/>
                    </a:move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0" name="Google Shape;1824;p43"/>
              <p:cNvSpPr/>
              <p:nvPr/>
            </p:nvSpPr>
            <p:spPr>
              <a:xfrm>
                <a:off x="4206050" y="4344475"/>
                <a:ext cx="75" cy="150"/>
              </a:xfrm>
              <a:custGeom>
                <a:avLst/>
                <a:gdLst/>
                <a:ahLst/>
                <a:cxnLst/>
                <a:rect l="l" t="t" r="r" b="b"/>
                <a:pathLst>
                  <a:path w="3" h="6" extrusionOk="0">
                    <a:moveTo>
                      <a:pt x="3" y="1"/>
                    </a:moveTo>
                    <a:lnTo>
                      <a:pt x="3" y="1"/>
                    </a:lnTo>
                    <a:cubicBezTo>
                      <a:pt x="1" y="2"/>
                      <a:pt x="1" y="3"/>
                      <a:pt x="0" y="6"/>
                    </a:cubicBezTo>
                    <a:cubicBezTo>
                      <a:pt x="1" y="5"/>
                      <a:pt x="3" y="2"/>
                      <a:pt x="3"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1" name="Google Shape;1825;p43"/>
              <p:cNvSpPr/>
              <p:nvPr/>
            </p:nvSpPr>
            <p:spPr>
              <a:xfrm>
                <a:off x="4237950" y="3660250"/>
                <a:ext cx="250" cy="75"/>
              </a:xfrm>
              <a:custGeom>
                <a:avLst/>
                <a:gdLst/>
                <a:ahLst/>
                <a:cxnLst/>
                <a:rect l="l" t="t" r="r" b="b"/>
                <a:pathLst>
                  <a:path w="10" h="3" extrusionOk="0">
                    <a:moveTo>
                      <a:pt x="9" y="1"/>
                    </a:moveTo>
                    <a:cubicBezTo>
                      <a:pt x="8" y="1"/>
                      <a:pt x="6" y="1"/>
                      <a:pt x="5" y="2"/>
                    </a:cubicBezTo>
                    <a:lnTo>
                      <a:pt x="9" y="1"/>
                    </a:lnTo>
                    <a:close/>
                    <a:moveTo>
                      <a:pt x="5" y="2"/>
                    </a:moveTo>
                    <a:lnTo>
                      <a:pt x="0" y="2"/>
                    </a:lnTo>
                    <a:cubicBezTo>
                      <a:pt x="1" y="2"/>
                      <a:pt x="3" y="2"/>
                      <a:pt x="5" y="2"/>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2" name="Google Shape;1826;p43"/>
              <p:cNvSpPr/>
              <p:nvPr/>
            </p:nvSpPr>
            <p:spPr>
              <a:xfrm>
                <a:off x="4237875" y="3660300"/>
                <a:ext cx="25" cy="25"/>
              </a:xfrm>
              <a:custGeom>
                <a:avLst/>
                <a:gdLst/>
                <a:ahLst/>
                <a:cxnLst/>
                <a:rect l="l" t="t" r="r" b="b"/>
                <a:pathLst>
                  <a:path w="1" h="1" extrusionOk="0">
                    <a:moveTo>
                      <a:pt x="0" y="0"/>
                    </a:move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3" name="Google Shape;1827;p43"/>
              <p:cNvSpPr/>
              <p:nvPr/>
            </p:nvSpPr>
            <p:spPr>
              <a:xfrm>
                <a:off x="4236925" y="3660400"/>
                <a:ext cx="375" cy="50"/>
              </a:xfrm>
              <a:custGeom>
                <a:avLst/>
                <a:gdLst/>
                <a:ahLst/>
                <a:cxnLst/>
                <a:rect l="l" t="t" r="r" b="b"/>
                <a:pathLst>
                  <a:path w="15" h="2" extrusionOk="0">
                    <a:moveTo>
                      <a:pt x="12" y="0"/>
                    </a:moveTo>
                    <a:cubicBezTo>
                      <a:pt x="8" y="1"/>
                      <a:pt x="4" y="1"/>
                      <a:pt x="1" y="1"/>
                    </a:cubicBezTo>
                    <a:cubicBezTo>
                      <a:pt x="6" y="1"/>
                      <a:pt x="11" y="1"/>
                      <a:pt x="15"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4" name="Google Shape;1828;p43"/>
              <p:cNvSpPr/>
              <p:nvPr/>
            </p:nvSpPr>
            <p:spPr>
              <a:xfrm>
                <a:off x="3818550" y="3755000"/>
                <a:ext cx="925" cy="400"/>
              </a:xfrm>
              <a:custGeom>
                <a:avLst/>
                <a:gdLst/>
                <a:ahLst/>
                <a:cxnLst/>
                <a:rect l="l" t="t" r="r" b="b"/>
                <a:pathLst>
                  <a:path w="37" h="16" extrusionOk="0">
                    <a:moveTo>
                      <a:pt x="37" y="1"/>
                    </a:moveTo>
                    <a:cubicBezTo>
                      <a:pt x="24" y="6"/>
                      <a:pt x="13" y="11"/>
                      <a:pt x="0" y="15"/>
                    </a:cubicBezTo>
                    <a:cubicBezTo>
                      <a:pt x="13" y="11"/>
                      <a:pt x="25" y="6"/>
                      <a:pt x="37"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5" name="Google Shape;1829;p43"/>
              <p:cNvSpPr/>
              <p:nvPr/>
            </p:nvSpPr>
            <p:spPr>
              <a:xfrm>
                <a:off x="3818075" y="3755400"/>
                <a:ext cx="475" cy="150"/>
              </a:xfrm>
              <a:custGeom>
                <a:avLst/>
                <a:gdLst/>
                <a:ahLst/>
                <a:cxnLst/>
                <a:rect l="l" t="t" r="r" b="b"/>
                <a:pathLst>
                  <a:path w="19" h="6" extrusionOk="0">
                    <a:moveTo>
                      <a:pt x="19" y="0"/>
                    </a:moveTo>
                    <a:lnTo>
                      <a:pt x="19" y="0"/>
                    </a:lnTo>
                    <a:cubicBezTo>
                      <a:pt x="15" y="2"/>
                      <a:pt x="11" y="3"/>
                      <a:pt x="6" y="4"/>
                    </a:cubicBezTo>
                    <a:cubicBezTo>
                      <a:pt x="6" y="4"/>
                      <a:pt x="6" y="4"/>
                      <a:pt x="6" y="5"/>
                    </a:cubicBezTo>
                    <a:lnTo>
                      <a:pt x="6" y="5"/>
                    </a:lnTo>
                    <a:cubicBezTo>
                      <a:pt x="10" y="3"/>
                      <a:pt x="14" y="2"/>
                      <a:pt x="19" y="0"/>
                    </a:cubicBezTo>
                    <a:close/>
                    <a:moveTo>
                      <a:pt x="6" y="5"/>
                    </a:moveTo>
                    <a:cubicBezTo>
                      <a:pt x="4" y="5"/>
                      <a:pt x="2" y="5"/>
                      <a:pt x="1" y="6"/>
                    </a:cubicBezTo>
                    <a:cubicBezTo>
                      <a:pt x="3" y="6"/>
                      <a:pt x="4" y="6"/>
                      <a:pt x="6" y="5"/>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6" name="Google Shape;1830;p43"/>
              <p:cNvSpPr/>
              <p:nvPr/>
            </p:nvSpPr>
            <p:spPr>
              <a:xfrm>
                <a:off x="3817400" y="3755750"/>
                <a:ext cx="250" cy="125"/>
              </a:xfrm>
              <a:custGeom>
                <a:avLst/>
                <a:gdLst/>
                <a:ahLst/>
                <a:cxnLst/>
                <a:rect l="l" t="t" r="r" b="b"/>
                <a:pathLst>
                  <a:path w="10" h="5" extrusionOk="0">
                    <a:moveTo>
                      <a:pt x="9" y="1"/>
                    </a:moveTo>
                    <a:cubicBezTo>
                      <a:pt x="7" y="1"/>
                      <a:pt x="3" y="3"/>
                      <a:pt x="0" y="3"/>
                    </a:cubicBezTo>
                    <a:lnTo>
                      <a:pt x="0" y="5"/>
                    </a:lnTo>
                    <a:cubicBezTo>
                      <a:pt x="3" y="5"/>
                      <a:pt x="7" y="2"/>
                      <a:pt x="9"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7" name="Google Shape;1831;p43"/>
              <p:cNvSpPr/>
              <p:nvPr/>
            </p:nvSpPr>
            <p:spPr>
              <a:xfrm>
                <a:off x="3817275" y="3755875"/>
                <a:ext cx="100" cy="75"/>
              </a:xfrm>
              <a:custGeom>
                <a:avLst/>
                <a:gdLst/>
                <a:ahLst/>
                <a:cxnLst/>
                <a:rect l="l" t="t" r="r" b="b"/>
                <a:pathLst>
                  <a:path w="4" h="3" extrusionOk="0">
                    <a:moveTo>
                      <a:pt x="4" y="1"/>
                    </a:moveTo>
                    <a:cubicBezTo>
                      <a:pt x="3" y="1"/>
                      <a:pt x="0" y="1"/>
                      <a:pt x="0" y="2"/>
                    </a:cubicBezTo>
                    <a:cubicBezTo>
                      <a:pt x="1" y="1"/>
                      <a:pt x="3" y="1"/>
                      <a:pt x="4"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8" name="Google Shape;1832;p43"/>
              <p:cNvSpPr/>
              <p:nvPr/>
            </p:nvSpPr>
            <p:spPr>
              <a:xfrm>
                <a:off x="5086850" y="4048200"/>
                <a:ext cx="150" cy="1050"/>
              </a:xfrm>
              <a:custGeom>
                <a:avLst/>
                <a:gdLst/>
                <a:ahLst/>
                <a:cxnLst/>
                <a:rect l="l" t="t" r="r" b="b"/>
                <a:pathLst>
                  <a:path w="6" h="42" extrusionOk="0">
                    <a:moveTo>
                      <a:pt x="5" y="0"/>
                    </a:moveTo>
                    <a:cubicBezTo>
                      <a:pt x="5" y="2"/>
                      <a:pt x="4" y="4"/>
                      <a:pt x="4" y="6"/>
                    </a:cubicBezTo>
                    <a:lnTo>
                      <a:pt x="4" y="6"/>
                    </a:lnTo>
                    <a:cubicBezTo>
                      <a:pt x="5" y="4"/>
                      <a:pt x="5" y="2"/>
                      <a:pt x="5" y="0"/>
                    </a:cubicBezTo>
                    <a:close/>
                    <a:moveTo>
                      <a:pt x="4" y="6"/>
                    </a:moveTo>
                    <a:lnTo>
                      <a:pt x="4" y="6"/>
                    </a:lnTo>
                    <a:cubicBezTo>
                      <a:pt x="2" y="18"/>
                      <a:pt x="1" y="30"/>
                      <a:pt x="0" y="42"/>
                    </a:cubicBezTo>
                    <a:cubicBezTo>
                      <a:pt x="1" y="33"/>
                      <a:pt x="3" y="25"/>
                      <a:pt x="3" y="17"/>
                    </a:cubicBezTo>
                    <a:cubicBezTo>
                      <a:pt x="3" y="13"/>
                      <a:pt x="4" y="9"/>
                      <a:pt x="4" y="6"/>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9" name="Google Shape;1833;p43"/>
              <p:cNvSpPr/>
              <p:nvPr/>
            </p:nvSpPr>
            <p:spPr>
              <a:xfrm>
                <a:off x="3616700" y="4128000"/>
                <a:ext cx="50" cy="175"/>
              </a:xfrm>
              <a:custGeom>
                <a:avLst/>
                <a:gdLst/>
                <a:ahLst/>
                <a:cxnLst/>
                <a:rect l="l" t="t" r="r" b="b"/>
                <a:pathLst>
                  <a:path w="2" h="7" extrusionOk="0">
                    <a:moveTo>
                      <a:pt x="0" y="0"/>
                    </a:moveTo>
                    <a:cubicBezTo>
                      <a:pt x="0" y="2"/>
                      <a:pt x="0" y="4"/>
                      <a:pt x="2" y="7"/>
                    </a:cubicBezTo>
                    <a:cubicBezTo>
                      <a:pt x="2" y="4"/>
                      <a:pt x="0" y="2"/>
                      <a:pt x="0"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0" name="Google Shape;1834;p43"/>
              <p:cNvSpPr/>
              <p:nvPr/>
            </p:nvSpPr>
            <p:spPr>
              <a:xfrm>
                <a:off x="4320925" y="4199100"/>
                <a:ext cx="100" cy="100"/>
              </a:xfrm>
              <a:custGeom>
                <a:avLst/>
                <a:gdLst/>
                <a:ahLst/>
                <a:cxnLst/>
                <a:rect l="l" t="t" r="r" b="b"/>
                <a:pathLst>
                  <a:path w="4" h="4" extrusionOk="0">
                    <a:moveTo>
                      <a:pt x="3" y="1"/>
                    </a:moveTo>
                    <a:cubicBezTo>
                      <a:pt x="3" y="1"/>
                      <a:pt x="3" y="1"/>
                      <a:pt x="3" y="1"/>
                    </a:cubicBezTo>
                    <a:cubicBezTo>
                      <a:pt x="2" y="1"/>
                      <a:pt x="2" y="3"/>
                      <a:pt x="1" y="4"/>
                    </a:cubicBezTo>
                    <a:lnTo>
                      <a:pt x="1" y="4"/>
                    </a:lnTo>
                    <a:cubicBezTo>
                      <a:pt x="2" y="3"/>
                      <a:pt x="3" y="1"/>
                      <a:pt x="3" y="1"/>
                    </a:cubicBezTo>
                    <a:close/>
                    <a:moveTo>
                      <a:pt x="1" y="4"/>
                    </a:moveTo>
                    <a:cubicBezTo>
                      <a:pt x="0" y="4"/>
                      <a:pt x="0" y="4"/>
                      <a:pt x="0" y="4"/>
                    </a:cubicBezTo>
                    <a:cubicBezTo>
                      <a:pt x="0" y="4"/>
                      <a:pt x="1" y="4"/>
                      <a:pt x="1" y="4"/>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1" name="Google Shape;1835;p43"/>
              <p:cNvSpPr/>
              <p:nvPr/>
            </p:nvSpPr>
            <p:spPr>
              <a:xfrm>
                <a:off x="4320725" y="4199175"/>
                <a:ext cx="225" cy="325"/>
              </a:xfrm>
              <a:custGeom>
                <a:avLst/>
                <a:gdLst/>
                <a:ahLst/>
                <a:cxnLst/>
                <a:rect l="l" t="t" r="r" b="b"/>
                <a:pathLst>
                  <a:path w="9" h="13" extrusionOk="0">
                    <a:moveTo>
                      <a:pt x="0" y="12"/>
                    </a:moveTo>
                    <a:cubicBezTo>
                      <a:pt x="3" y="8"/>
                      <a:pt x="6" y="5"/>
                      <a:pt x="8" y="1"/>
                    </a:cubicBezTo>
                    <a:cubicBezTo>
                      <a:pt x="6" y="5"/>
                      <a:pt x="3" y="8"/>
                      <a:pt x="0" y="12"/>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2" name="Google Shape;1836;p43"/>
              <p:cNvSpPr/>
              <p:nvPr/>
            </p:nvSpPr>
            <p:spPr>
              <a:xfrm>
                <a:off x="4320550" y="4199475"/>
                <a:ext cx="200" cy="275"/>
              </a:xfrm>
              <a:custGeom>
                <a:avLst/>
                <a:gdLst/>
                <a:ahLst/>
                <a:cxnLst/>
                <a:rect l="l" t="t" r="r" b="b"/>
                <a:pathLst>
                  <a:path w="8" h="11" extrusionOk="0">
                    <a:moveTo>
                      <a:pt x="7" y="0"/>
                    </a:moveTo>
                    <a:cubicBezTo>
                      <a:pt x="5" y="3"/>
                      <a:pt x="3" y="7"/>
                      <a:pt x="1" y="11"/>
                    </a:cubicBezTo>
                    <a:cubicBezTo>
                      <a:pt x="3" y="7"/>
                      <a:pt x="5" y="3"/>
                      <a:pt x="7"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3" name="Google Shape;1837;p43"/>
              <p:cNvSpPr/>
              <p:nvPr/>
            </p:nvSpPr>
            <p:spPr>
              <a:xfrm>
                <a:off x="4778850" y="4305550"/>
                <a:ext cx="275" cy="100"/>
              </a:xfrm>
              <a:custGeom>
                <a:avLst/>
                <a:gdLst/>
                <a:ahLst/>
                <a:cxnLst/>
                <a:rect l="l" t="t" r="r" b="b"/>
                <a:pathLst>
                  <a:path w="11" h="4" extrusionOk="0">
                    <a:moveTo>
                      <a:pt x="11" y="1"/>
                    </a:moveTo>
                    <a:cubicBezTo>
                      <a:pt x="8" y="1"/>
                      <a:pt x="5" y="1"/>
                      <a:pt x="2" y="2"/>
                    </a:cubicBezTo>
                    <a:lnTo>
                      <a:pt x="8" y="2"/>
                    </a:lnTo>
                    <a:cubicBezTo>
                      <a:pt x="10" y="2"/>
                      <a:pt x="10" y="2"/>
                      <a:pt x="11" y="1"/>
                    </a:cubicBezTo>
                    <a:close/>
                    <a:moveTo>
                      <a:pt x="1" y="2"/>
                    </a:moveTo>
                    <a:lnTo>
                      <a:pt x="1" y="3"/>
                    </a:lnTo>
                    <a:cubicBezTo>
                      <a:pt x="1" y="3"/>
                      <a:pt x="2" y="2"/>
                      <a:pt x="2" y="2"/>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4" name="Google Shape;1838;p43"/>
              <p:cNvSpPr/>
              <p:nvPr/>
            </p:nvSpPr>
            <p:spPr>
              <a:xfrm>
                <a:off x="4778400" y="4305600"/>
                <a:ext cx="475" cy="75"/>
              </a:xfrm>
              <a:custGeom>
                <a:avLst/>
                <a:gdLst/>
                <a:ahLst/>
                <a:cxnLst/>
                <a:rect l="l" t="t" r="r" b="b"/>
                <a:pathLst>
                  <a:path w="19" h="3" extrusionOk="0">
                    <a:moveTo>
                      <a:pt x="19" y="0"/>
                    </a:moveTo>
                    <a:lnTo>
                      <a:pt x="19" y="0"/>
                    </a:lnTo>
                    <a:cubicBezTo>
                      <a:pt x="18" y="0"/>
                      <a:pt x="18" y="0"/>
                      <a:pt x="18" y="0"/>
                    </a:cubicBezTo>
                    <a:lnTo>
                      <a:pt x="18" y="0"/>
                    </a:lnTo>
                    <a:cubicBezTo>
                      <a:pt x="18" y="0"/>
                      <a:pt x="18" y="0"/>
                      <a:pt x="19" y="0"/>
                    </a:cubicBezTo>
                    <a:close/>
                    <a:moveTo>
                      <a:pt x="18" y="0"/>
                    </a:moveTo>
                    <a:cubicBezTo>
                      <a:pt x="11" y="2"/>
                      <a:pt x="5" y="3"/>
                      <a:pt x="0" y="3"/>
                    </a:cubicBezTo>
                    <a:lnTo>
                      <a:pt x="15" y="3"/>
                    </a:lnTo>
                    <a:cubicBezTo>
                      <a:pt x="16" y="2"/>
                      <a:pt x="17" y="1"/>
                      <a:pt x="18"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5" name="Google Shape;1839;p43"/>
              <p:cNvSpPr/>
              <p:nvPr/>
            </p:nvSpPr>
            <p:spPr>
              <a:xfrm>
                <a:off x="4777275" y="4305650"/>
                <a:ext cx="1150" cy="200"/>
              </a:xfrm>
              <a:custGeom>
                <a:avLst/>
                <a:gdLst/>
                <a:ahLst/>
                <a:cxnLst/>
                <a:rect l="l" t="t" r="r" b="b"/>
                <a:pathLst>
                  <a:path w="46" h="8" extrusionOk="0">
                    <a:moveTo>
                      <a:pt x="45" y="1"/>
                    </a:moveTo>
                    <a:cubicBezTo>
                      <a:pt x="30" y="2"/>
                      <a:pt x="15" y="5"/>
                      <a:pt x="1" y="7"/>
                    </a:cubicBezTo>
                    <a:cubicBezTo>
                      <a:pt x="15" y="6"/>
                      <a:pt x="28" y="3"/>
                      <a:pt x="45"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6" name="Google Shape;1840;p43"/>
              <p:cNvSpPr/>
              <p:nvPr/>
            </p:nvSpPr>
            <p:spPr>
              <a:xfrm>
                <a:off x="4205525" y="4345000"/>
                <a:ext cx="275" cy="400"/>
              </a:xfrm>
              <a:custGeom>
                <a:avLst/>
                <a:gdLst/>
                <a:ahLst/>
                <a:cxnLst/>
                <a:rect l="l" t="t" r="r" b="b"/>
                <a:pathLst>
                  <a:path w="11" h="16" extrusionOk="0">
                    <a:moveTo>
                      <a:pt x="11" y="1"/>
                    </a:moveTo>
                    <a:cubicBezTo>
                      <a:pt x="9" y="2"/>
                      <a:pt x="8" y="2"/>
                      <a:pt x="7" y="4"/>
                    </a:cubicBezTo>
                    <a:lnTo>
                      <a:pt x="7" y="4"/>
                    </a:lnTo>
                    <a:cubicBezTo>
                      <a:pt x="8" y="3"/>
                      <a:pt x="10" y="2"/>
                      <a:pt x="11" y="1"/>
                    </a:cubicBezTo>
                    <a:close/>
                    <a:moveTo>
                      <a:pt x="7" y="4"/>
                    </a:moveTo>
                    <a:cubicBezTo>
                      <a:pt x="4" y="7"/>
                      <a:pt x="1" y="11"/>
                      <a:pt x="0" y="15"/>
                    </a:cubicBezTo>
                    <a:cubicBezTo>
                      <a:pt x="2" y="14"/>
                      <a:pt x="2" y="12"/>
                      <a:pt x="3" y="11"/>
                    </a:cubicBezTo>
                    <a:cubicBezTo>
                      <a:pt x="4" y="8"/>
                      <a:pt x="5" y="6"/>
                      <a:pt x="7" y="4"/>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7" name="Google Shape;1841;p43"/>
              <p:cNvSpPr/>
              <p:nvPr/>
            </p:nvSpPr>
            <p:spPr>
              <a:xfrm>
                <a:off x="4205025" y="4345550"/>
                <a:ext cx="350" cy="500"/>
              </a:xfrm>
              <a:custGeom>
                <a:avLst/>
                <a:gdLst/>
                <a:ahLst/>
                <a:cxnLst/>
                <a:rect l="l" t="t" r="r" b="b"/>
                <a:pathLst>
                  <a:path w="14" h="20" extrusionOk="0">
                    <a:moveTo>
                      <a:pt x="14" y="1"/>
                    </a:moveTo>
                    <a:cubicBezTo>
                      <a:pt x="9" y="6"/>
                      <a:pt x="5" y="11"/>
                      <a:pt x="1" y="18"/>
                    </a:cubicBezTo>
                    <a:lnTo>
                      <a:pt x="1" y="19"/>
                    </a:lnTo>
                    <a:cubicBezTo>
                      <a:pt x="3" y="17"/>
                      <a:pt x="3" y="15"/>
                      <a:pt x="6" y="13"/>
                    </a:cubicBezTo>
                    <a:cubicBezTo>
                      <a:pt x="9" y="9"/>
                      <a:pt x="11" y="5"/>
                      <a:pt x="14"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8" name="Google Shape;1842;p43"/>
              <p:cNvSpPr/>
              <p:nvPr/>
            </p:nvSpPr>
            <p:spPr>
              <a:xfrm>
                <a:off x="4162475" y="4390075"/>
                <a:ext cx="125" cy="125"/>
              </a:xfrm>
              <a:custGeom>
                <a:avLst/>
                <a:gdLst/>
                <a:ahLst/>
                <a:cxnLst/>
                <a:rect l="l" t="t" r="r" b="b"/>
                <a:pathLst>
                  <a:path w="5" h="5" extrusionOk="0">
                    <a:moveTo>
                      <a:pt x="5" y="0"/>
                    </a:moveTo>
                    <a:lnTo>
                      <a:pt x="1" y="4"/>
                    </a:lnTo>
                    <a:cubicBezTo>
                      <a:pt x="2" y="3"/>
                      <a:pt x="5" y="2"/>
                      <a:pt x="5"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9" name="Google Shape;1843;p43"/>
              <p:cNvSpPr/>
              <p:nvPr/>
            </p:nvSpPr>
            <p:spPr>
              <a:xfrm>
                <a:off x="4162325" y="4390175"/>
                <a:ext cx="175" cy="75"/>
              </a:xfrm>
              <a:custGeom>
                <a:avLst/>
                <a:gdLst/>
                <a:ahLst/>
                <a:cxnLst/>
                <a:rect l="l" t="t" r="r" b="b"/>
                <a:pathLst>
                  <a:path w="7" h="3" extrusionOk="0">
                    <a:moveTo>
                      <a:pt x="7" y="0"/>
                    </a:moveTo>
                    <a:cubicBezTo>
                      <a:pt x="4" y="0"/>
                      <a:pt x="4" y="3"/>
                      <a:pt x="0" y="3"/>
                    </a:cubicBezTo>
                    <a:cubicBezTo>
                      <a:pt x="1" y="3"/>
                      <a:pt x="4" y="3"/>
                      <a:pt x="5" y="2"/>
                    </a:cubicBezTo>
                    <a:cubicBezTo>
                      <a:pt x="7" y="0"/>
                      <a:pt x="7" y="0"/>
                      <a:pt x="7"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0" name="Google Shape;1844;p43"/>
              <p:cNvSpPr/>
              <p:nvPr/>
            </p:nvSpPr>
            <p:spPr>
              <a:xfrm>
                <a:off x="3885375" y="4442075"/>
                <a:ext cx="850" cy="150"/>
              </a:xfrm>
              <a:custGeom>
                <a:avLst/>
                <a:gdLst/>
                <a:ahLst/>
                <a:cxnLst/>
                <a:rect l="l" t="t" r="r" b="b"/>
                <a:pathLst>
                  <a:path w="34" h="6" extrusionOk="0">
                    <a:moveTo>
                      <a:pt x="33" y="5"/>
                    </a:moveTo>
                    <a:cubicBezTo>
                      <a:pt x="23" y="2"/>
                      <a:pt x="11" y="0"/>
                      <a:pt x="0" y="2"/>
                    </a:cubicBezTo>
                    <a:cubicBezTo>
                      <a:pt x="11" y="0"/>
                      <a:pt x="23" y="2"/>
                      <a:pt x="33" y="5"/>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1" name="Google Shape;1845;p43"/>
              <p:cNvSpPr/>
              <p:nvPr/>
            </p:nvSpPr>
            <p:spPr>
              <a:xfrm>
                <a:off x="3886200" y="4442200"/>
                <a:ext cx="1575" cy="150"/>
              </a:xfrm>
              <a:custGeom>
                <a:avLst/>
                <a:gdLst/>
                <a:ahLst/>
                <a:cxnLst/>
                <a:rect l="l" t="t" r="r" b="b"/>
                <a:pathLst>
                  <a:path w="63" h="6" extrusionOk="0">
                    <a:moveTo>
                      <a:pt x="0" y="0"/>
                    </a:moveTo>
                    <a:lnTo>
                      <a:pt x="63" y="6"/>
                    </a:lnTo>
                    <a:cubicBezTo>
                      <a:pt x="42" y="3"/>
                      <a:pt x="21" y="0"/>
                      <a:pt x="0"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2" name="Google Shape;1846;p43"/>
              <p:cNvSpPr/>
              <p:nvPr/>
            </p:nvSpPr>
            <p:spPr>
              <a:xfrm>
                <a:off x="3655250" y="3670850"/>
                <a:ext cx="1404325" cy="717800"/>
              </a:xfrm>
              <a:custGeom>
                <a:avLst/>
                <a:gdLst/>
                <a:ahLst/>
                <a:cxnLst/>
                <a:rect l="l" t="t" r="r" b="b"/>
                <a:pathLst>
                  <a:path w="56173" h="28712" extrusionOk="0">
                    <a:moveTo>
                      <a:pt x="1089" y="16490"/>
                    </a:moveTo>
                    <a:cubicBezTo>
                      <a:pt x="1089" y="16497"/>
                      <a:pt x="1090" y="16504"/>
                      <a:pt x="1090" y="16511"/>
                    </a:cubicBezTo>
                    <a:lnTo>
                      <a:pt x="1090" y="16511"/>
                    </a:lnTo>
                    <a:cubicBezTo>
                      <a:pt x="1090" y="16504"/>
                      <a:pt x="1089" y="16497"/>
                      <a:pt x="1089" y="16490"/>
                    </a:cubicBezTo>
                    <a:close/>
                    <a:moveTo>
                      <a:pt x="39823" y="21344"/>
                    </a:moveTo>
                    <a:cubicBezTo>
                      <a:pt x="39844" y="21362"/>
                      <a:pt x="39863" y="21381"/>
                      <a:pt x="39880" y="21395"/>
                    </a:cubicBezTo>
                    <a:cubicBezTo>
                      <a:pt x="39863" y="21381"/>
                      <a:pt x="39841" y="21362"/>
                      <a:pt x="39823" y="21344"/>
                    </a:cubicBezTo>
                    <a:close/>
                    <a:moveTo>
                      <a:pt x="41173" y="22241"/>
                    </a:moveTo>
                    <a:lnTo>
                      <a:pt x="41173" y="22241"/>
                    </a:lnTo>
                    <a:cubicBezTo>
                      <a:pt x="41186" y="22247"/>
                      <a:pt x="41199" y="22254"/>
                      <a:pt x="41212" y="22261"/>
                    </a:cubicBezTo>
                    <a:cubicBezTo>
                      <a:pt x="41199" y="22254"/>
                      <a:pt x="41186" y="22247"/>
                      <a:pt x="41173" y="22241"/>
                    </a:cubicBezTo>
                    <a:close/>
                    <a:moveTo>
                      <a:pt x="48038" y="937"/>
                    </a:moveTo>
                    <a:cubicBezTo>
                      <a:pt x="48612" y="937"/>
                      <a:pt x="49186" y="969"/>
                      <a:pt x="49754" y="1066"/>
                    </a:cubicBezTo>
                    <a:lnTo>
                      <a:pt x="49754" y="1066"/>
                    </a:lnTo>
                    <a:cubicBezTo>
                      <a:pt x="50182" y="1151"/>
                      <a:pt x="50599" y="1284"/>
                      <a:pt x="50997" y="1463"/>
                    </a:cubicBezTo>
                    <a:cubicBezTo>
                      <a:pt x="51287" y="1618"/>
                      <a:pt x="51562" y="1801"/>
                      <a:pt x="51815" y="2010"/>
                    </a:cubicBezTo>
                    <a:cubicBezTo>
                      <a:pt x="52087" y="2255"/>
                      <a:pt x="52329" y="2531"/>
                      <a:pt x="52538" y="2832"/>
                    </a:cubicBezTo>
                    <a:cubicBezTo>
                      <a:pt x="53149" y="3756"/>
                      <a:pt x="53604" y="4785"/>
                      <a:pt x="53982" y="5823"/>
                    </a:cubicBezTo>
                    <a:cubicBezTo>
                      <a:pt x="53982" y="5826"/>
                      <a:pt x="53983" y="5828"/>
                      <a:pt x="53984" y="5831"/>
                    </a:cubicBezTo>
                    <a:lnTo>
                      <a:pt x="53982" y="5827"/>
                    </a:lnTo>
                    <a:lnTo>
                      <a:pt x="53982" y="5827"/>
                    </a:lnTo>
                    <a:cubicBezTo>
                      <a:pt x="53982" y="5836"/>
                      <a:pt x="53984" y="5845"/>
                      <a:pt x="53989" y="5853"/>
                    </a:cubicBezTo>
                    <a:cubicBezTo>
                      <a:pt x="54580" y="7549"/>
                      <a:pt x="54946" y="9321"/>
                      <a:pt x="55094" y="11108"/>
                    </a:cubicBezTo>
                    <a:cubicBezTo>
                      <a:pt x="55090" y="11069"/>
                      <a:pt x="55086" y="11029"/>
                      <a:pt x="55082" y="10985"/>
                    </a:cubicBezTo>
                    <a:lnTo>
                      <a:pt x="55082" y="10985"/>
                    </a:lnTo>
                    <a:cubicBezTo>
                      <a:pt x="55191" y="12453"/>
                      <a:pt x="55150" y="13929"/>
                      <a:pt x="54875" y="15376"/>
                    </a:cubicBezTo>
                    <a:lnTo>
                      <a:pt x="54875" y="15376"/>
                    </a:lnTo>
                    <a:cubicBezTo>
                      <a:pt x="54881" y="15347"/>
                      <a:pt x="54886" y="15316"/>
                      <a:pt x="54891" y="15284"/>
                    </a:cubicBezTo>
                    <a:lnTo>
                      <a:pt x="54891" y="15284"/>
                    </a:lnTo>
                    <a:cubicBezTo>
                      <a:pt x="54719" y="16135"/>
                      <a:pt x="54469" y="16969"/>
                      <a:pt x="54106" y="17754"/>
                    </a:cubicBezTo>
                    <a:cubicBezTo>
                      <a:pt x="53819" y="18330"/>
                      <a:pt x="53482" y="18862"/>
                      <a:pt x="53070" y="19354"/>
                    </a:cubicBezTo>
                    <a:cubicBezTo>
                      <a:pt x="52520" y="19982"/>
                      <a:pt x="51885" y="20526"/>
                      <a:pt x="51201" y="21003"/>
                    </a:cubicBezTo>
                    <a:cubicBezTo>
                      <a:pt x="50353" y="21560"/>
                      <a:pt x="49441" y="22013"/>
                      <a:pt x="48486" y="22357"/>
                    </a:cubicBezTo>
                    <a:cubicBezTo>
                      <a:pt x="47509" y="22688"/>
                      <a:pt x="46503" y="22908"/>
                      <a:pt x="45479" y="22991"/>
                    </a:cubicBezTo>
                    <a:cubicBezTo>
                      <a:pt x="45518" y="22989"/>
                      <a:pt x="45563" y="22985"/>
                      <a:pt x="45603" y="22985"/>
                    </a:cubicBezTo>
                    <a:cubicBezTo>
                      <a:pt x="45334" y="23004"/>
                      <a:pt x="45066" y="23014"/>
                      <a:pt x="44797" y="23014"/>
                    </a:cubicBezTo>
                    <a:cubicBezTo>
                      <a:pt x="44221" y="23014"/>
                      <a:pt x="43647" y="22968"/>
                      <a:pt x="43078" y="22870"/>
                    </a:cubicBezTo>
                    <a:cubicBezTo>
                      <a:pt x="42391" y="22731"/>
                      <a:pt x="41730" y="22518"/>
                      <a:pt x="41102" y="22210"/>
                    </a:cubicBezTo>
                    <a:lnTo>
                      <a:pt x="41102" y="22210"/>
                    </a:lnTo>
                    <a:cubicBezTo>
                      <a:pt x="41127" y="22219"/>
                      <a:pt x="41150" y="22229"/>
                      <a:pt x="41173" y="22241"/>
                    </a:cubicBezTo>
                    <a:lnTo>
                      <a:pt x="41173" y="22241"/>
                    </a:lnTo>
                    <a:cubicBezTo>
                      <a:pt x="40717" y="22008"/>
                      <a:pt x="40287" y="21726"/>
                      <a:pt x="39892" y="21402"/>
                    </a:cubicBezTo>
                    <a:cubicBezTo>
                      <a:pt x="39474" y="21034"/>
                      <a:pt x="39117" y="20623"/>
                      <a:pt x="38786" y="20179"/>
                    </a:cubicBezTo>
                    <a:cubicBezTo>
                      <a:pt x="38467" y="19747"/>
                      <a:pt x="38162" y="19306"/>
                      <a:pt x="37854" y="18864"/>
                    </a:cubicBezTo>
                    <a:cubicBezTo>
                      <a:pt x="37178" y="17899"/>
                      <a:pt x="36492" y="16941"/>
                      <a:pt x="35706" y="16060"/>
                    </a:cubicBezTo>
                    <a:cubicBezTo>
                      <a:pt x="34944" y="15209"/>
                      <a:pt x="34062" y="14434"/>
                      <a:pt x="33026" y="13927"/>
                    </a:cubicBezTo>
                    <a:cubicBezTo>
                      <a:pt x="32796" y="13814"/>
                      <a:pt x="32558" y="13716"/>
                      <a:pt x="32315" y="13634"/>
                    </a:cubicBezTo>
                    <a:cubicBezTo>
                      <a:pt x="32084" y="13553"/>
                      <a:pt x="31841" y="13498"/>
                      <a:pt x="31599" y="13451"/>
                    </a:cubicBezTo>
                    <a:cubicBezTo>
                      <a:pt x="31375" y="13443"/>
                      <a:pt x="31150" y="13435"/>
                      <a:pt x="30931" y="13425"/>
                    </a:cubicBezTo>
                    <a:cubicBezTo>
                      <a:pt x="30834" y="13429"/>
                      <a:pt x="30740" y="13433"/>
                      <a:pt x="30643" y="13439"/>
                    </a:cubicBezTo>
                    <a:cubicBezTo>
                      <a:pt x="30525" y="13447"/>
                      <a:pt x="30409" y="13453"/>
                      <a:pt x="30295" y="13461"/>
                    </a:cubicBezTo>
                    <a:cubicBezTo>
                      <a:pt x="29903" y="13535"/>
                      <a:pt x="29510" y="13616"/>
                      <a:pt x="29120" y="13711"/>
                    </a:cubicBezTo>
                    <a:cubicBezTo>
                      <a:pt x="29072" y="13727"/>
                      <a:pt x="29026" y="13740"/>
                      <a:pt x="28982" y="13755"/>
                    </a:cubicBezTo>
                    <a:cubicBezTo>
                      <a:pt x="28962" y="13763"/>
                      <a:pt x="28941" y="13767"/>
                      <a:pt x="28920" y="13767"/>
                    </a:cubicBezTo>
                    <a:cubicBezTo>
                      <a:pt x="28913" y="13767"/>
                      <a:pt x="28907" y="13767"/>
                      <a:pt x="28901" y="13766"/>
                    </a:cubicBezTo>
                    <a:lnTo>
                      <a:pt x="28812" y="13788"/>
                    </a:lnTo>
                    <a:cubicBezTo>
                      <a:pt x="28629" y="13850"/>
                      <a:pt x="28452" y="13920"/>
                      <a:pt x="28276" y="13989"/>
                    </a:cubicBezTo>
                    <a:cubicBezTo>
                      <a:pt x="27697" y="14229"/>
                      <a:pt x="27159" y="14558"/>
                      <a:pt x="26649" y="14923"/>
                    </a:cubicBezTo>
                    <a:cubicBezTo>
                      <a:pt x="25648" y="15638"/>
                      <a:pt x="24830" y="16596"/>
                      <a:pt x="24109" y="17591"/>
                    </a:cubicBezTo>
                    <a:cubicBezTo>
                      <a:pt x="23360" y="18620"/>
                      <a:pt x="22726" y="19723"/>
                      <a:pt x="22071" y="20815"/>
                    </a:cubicBezTo>
                    <a:cubicBezTo>
                      <a:pt x="21742" y="21357"/>
                      <a:pt x="21411" y="21897"/>
                      <a:pt x="21058" y="22425"/>
                    </a:cubicBezTo>
                    <a:cubicBezTo>
                      <a:pt x="20725" y="22931"/>
                      <a:pt x="20372" y="23428"/>
                      <a:pt x="19972" y="23887"/>
                    </a:cubicBezTo>
                    <a:cubicBezTo>
                      <a:pt x="19469" y="24437"/>
                      <a:pt x="18896" y="24918"/>
                      <a:pt x="18287" y="25342"/>
                    </a:cubicBezTo>
                    <a:lnTo>
                      <a:pt x="18385" y="25276"/>
                    </a:lnTo>
                    <a:lnTo>
                      <a:pt x="18385" y="25276"/>
                    </a:lnTo>
                    <a:cubicBezTo>
                      <a:pt x="17365" y="25973"/>
                      <a:pt x="16257" y="26513"/>
                      <a:pt x="15096" y="26930"/>
                    </a:cubicBezTo>
                    <a:cubicBezTo>
                      <a:pt x="15122" y="26924"/>
                      <a:pt x="15144" y="26917"/>
                      <a:pt x="15170" y="26909"/>
                    </a:cubicBezTo>
                    <a:lnTo>
                      <a:pt x="15170" y="26909"/>
                    </a:lnTo>
                    <a:cubicBezTo>
                      <a:pt x="13941" y="27333"/>
                      <a:pt x="12670" y="27621"/>
                      <a:pt x="11382" y="27736"/>
                    </a:cubicBezTo>
                    <a:lnTo>
                      <a:pt x="11382" y="27736"/>
                    </a:lnTo>
                    <a:cubicBezTo>
                      <a:pt x="11052" y="27760"/>
                      <a:pt x="10722" y="27773"/>
                      <a:pt x="10393" y="27773"/>
                    </a:cubicBezTo>
                    <a:cubicBezTo>
                      <a:pt x="9724" y="27773"/>
                      <a:pt x="9056" y="27720"/>
                      <a:pt x="8394" y="27598"/>
                    </a:cubicBezTo>
                    <a:lnTo>
                      <a:pt x="8394" y="27603"/>
                    </a:lnTo>
                    <a:cubicBezTo>
                      <a:pt x="7752" y="27471"/>
                      <a:pt x="7131" y="27276"/>
                      <a:pt x="6540" y="26994"/>
                    </a:cubicBezTo>
                    <a:cubicBezTo>
                      <a:pt x="6081" y="26752"/>
                      <a:pt x="5650" y="26461"/>
                      <a:pt x="5255" y="26123"/>
                    </a:cubicBezTo>
                    <a:cubicBezTo>
                      <a:pt x="4686" y="25616"/>
                      <a:pt x="4191" y="25037"/>
                      <a:pt x="3750" y="24414"/>
                    </a:cubicBezTo>
                    <a:cubicBezTo>
                      <a:pt x="3732" y="24383"/>
                      <a:pt x="3710" y="24353"/>
                      <a:pt x="3691" y="24325"/>
                    </a:cubicBezTo>
                    <a:cubicBezTo>
                      <a:pt x="3009" y="23304"/>
                      <a:pt x="2481" y="22203"/>
                      <a:pt x="2061" y="21054"/>
                    </a:cubicBezTo>
                    <a:lnTo>
                      <a:pt x="2061" y="21057"/>
                    </a:lnTo>
                    <a:cubicBezTo>
                      <a:pt x="2057" y="21057"/>
                      <a:pt x="2057" y="21054"/>
                      <a:pt x="2057" y="21050"/>
                    </a:cubicBezTo>
                    <a:cubicBezTo>
                      <a:pt x="2055" y="21047"/>
                      <a:pt x="2053" y="21043"/>
                      <a:pt x="2053" y="21040"/>
                    </a:cubicBezTo>
                    <a:cubicBezTo>
                      <a:pt x="2049" y="21036"/>
                      <a:pt x="2047" y="21030"/>
                      <a:pt x="2047" y="21024"/>
                    </a:cubicBezTo>
                    <a:lnTo>
                      <a:pt x="2047" y="21017"/>
                    </a:lnTo>
                    <a:cubicBezTo>
                      <a:pt x="2042" y="21012"/>
                      <a:pt x="2039" y="21006"/>
                      <a:pt x="2039" y="20999"/>
                    </a:cubicBezTo>
                    <a:cubicBezTo>
                      <a:pt x="1539" y="19550"/>
                      <a:pt x="1209" y="18046"/>
                      <a:pt x="1090" y="16511"/>
                    </a:cubicBezTo>
                    <a:lnTo>
                      <a:pt x="1090" y="16511"/>
                    </a:lnTo>
                    <a:cubicBezTo>
                      <a:pt x="1092" y="16537"/>
                      <a:pt x="1093" y="16563"/>
                      <a:pt x="1094" y="16589"/>
                    </a:cubicBezTo>
                    <a:lnTo>
                      <a:pt x="1094" y="16589"/>
                    </a:lnTo>
                    <a:cubicBezTo>
                      <a:pt x="1012" y="15434"/>
                      <a:pt x="1050" y="14274"/>
                      <a:pt x="1261" y="13136"/>
                    </a:cubicBezTo>
                    <a:lnTo>
                      <a:pt x="1261" y="13136"/>
                    </a:lnTo>
                    <a:cubicBezTo>
                      <a:pt x="1253" y="13179"/>
                      <a:pt x="1247" y="13219"/>
                      <a:pt x="1239" y="13260"/>
                    </a:cubicBezTo>
                    <a:cubicBezTo>
                      <a:pt x="1383" y="12529"/>
                      <a:pt x="1598" y="11822"/>
                      <a:pt x="1915" y="11145"/>
                    </a:cubicBezTo>
                    <a:cubicBezTo>
                      <a:pt x="1920" y="11134"/>
                      <a:pt x="1925" y="11123"/>
                      <a:pt x="1933" y="11112"/>
                    </a:cubicBezTo>
                    <a:cubicBezTo>
                      <a:pt x="1940" y="11096"/>
                      <a:pt x="1947" y="11081"/>
                      <a:pt x="1955" y="11065"/>
                    </a:cubicBezTo>
                    <a:lnTo>
                      <a:pt x="1955" y="11065"/>
                    </a:lnTo>
                    <a:cubicBezTo>
                      <a:pt x="1947" y="11076"/>
                      <a:pt x="1944" y="11087"/>
                      <a:pt x="1936" y="11099"/>
                    </a:cubicBezTo>
                    <a:cubicBezTo>
                      <a:pt x="2154" y="10681"/>
                      <a:pt x="2417" y="10287"/>
                      <a:pt x="2719" y="9924"/>
                    </a:cubicBezTo>
                    <a:cubicBezTo>
                      <a:pt x="3095" y="9508"/>
                      <a:pt x="3531" y="9163"/>
                      <a:pt x="3994" y="8838"/>
                    </a:cubicBezTo>
                    <a:lnTo>
                      <a:pt x="3994" y="8838"/>
                    </a:lnTo>
                    <a:cubicBezTo>
                      <a:pt x="3988" y="8842"/>
                      <a:pt x="3982" y="8847"/>
                      <a:pt x="3978" y="8852"/>
                    </a:cubicBezTo>
                    <a:cubicBezTo>
                      <a:pt x="5119" y="8082"/>
                      <a:pt x="6367" y="7508"/>
                      <a:pt x="7663" y="7039"/>
                    </a:cubicBezTo>
                    <a:lnTo>
                      <a:pt x="7665" y="7037"/>
                    </a:lnTo>
                    <a:cubicBezTo>
                      <a:pt x="9966" y="6231"/>
                      <a:pt x="12364" y="5758"/>
                      <a:pt x="14736" y="5193"/>
                    </a:cubicBezTo>
                    <a:cubicBezTo>
                      <a:pt x="15334" y="5049"/>
                      <a:pt x="15929" y="4891"/>
                      <a:pt x="16527" y="4741"/>
                    </a:cubicBezTo>
                    <a:cubicBezTo>
                      <a:pt x="17293" y="4550"/>
                      <a:pt x="18062" y="4377"/>
                      <a:pt x="18832" y="4215"/>
                    </a:cubicBezTo>
                    <a:cubicBezTo>
                      <a:pt x="20308" y="3907"/>
                      <a:pt x="21798" y="3646"/>
                      <a:pt x="23288" y="3419"/>
                    </a:cubicBezTo>
                    <a:cubicBezTo>
                      <a:pt x="26281" y="2954"/>
                      <a:pt x="29294" y="2633"/>
                      <a:pt x="32301" y="2274"/>
                    </a:cubicBezTo>
                    <a:cubicBezTo>
                      <a:pt x="35337" y="1906"/>
                      <a:pt x="38373" y="1521"/>
                      <a:pt x="41419" y="1275"/>
                    </a:cubicBezTo>
                    <a:cubicBezTo>
                      <a:pt x="41500" y="1272"/>
                      <a:pt x="41584" y="1265"/>
                      <a:pt x="41665" y="1257"/>
                    </a:cubicBezTo>
                    <a:cubicBezTo>
                      <a:pt x="41687" y="1257"/>
                      <a:pt x="41713" y="1253"/>
                      <a:pt x="41735" y="1253"/>
                    </a:cubicBezTo>
                    <a:cubicBezTo>
                      <a:pt x="42560" y="1191"/>
                      <a:pt x="43380" y="1139"/>
                      <a:pt x="44209" y="1102"/>
                    </a:cubicBezTo>
                    <a:cubicBezTo>
                      <a:pt x="44888" y="1070"/>
                      <a:pt x="45567" y="1048"/>
                      <a:pt x="46247" y="1007"/>
                    </a:cubicBezTo>
                    <a:cubicBezTo>
                      <a:pt x="46842" y="972"/>
                      <a:pt x="47440" y="937"/>
                      <a:pt x="48038" y="937"/>
                    </a:cubicBezTo>
                    <a:close/>
                    <a:moveTo>
                      <a:pt x="48094" y="0"/>
                    </a:moveTo>
                    <a:cubicBezTo>
                      <a:pt x="47628" y="0"/>
                      <a:pt x="47162" y="24"/>
                      <a:pt x="46695" y="45"/>
                    </a:cubicBezTo>
                    <a:lnTo>
                      <a:pt x="46694" y="45"/>
                    </a:lnTo>
                    <a:cubicBezTo>
                      <a:pt x="46169" y="75"/>
                      <a:pt x="45644" y="110"/>
                      <a:pt x="45120" y="130"/>
                    </a:cubicBezTo>
                    <a:cubicBezTo>
                      <a:pt x="44348" y="163"/>
                      <a:pt x="43578" y="195"/>
                      <a:pt x="42807" y="244"/>
                    </a:cubicBezTo>
                    <a:cubicBezTo>
                      <a:pt x="39774" y="432"/>
                      <a:pt x="36753" y="791"/>
                      <a:pt x="33740" y="1155"/>
                    </a:cubicBezTo>
                    <a:cubicBezTo>
                      <a:pt x="30725" y="1520"/>
                      <a:pt x="27708" y="1845"/>
                      <a:pt x="24702" y="2263"/>
                    </a:cubicBezTo>
                    <a:cubicBezTo>
                      <a:pt x="21707" y="2678"/>
                      <a:pt x="18730" y="3206"/>
                      <a:pt x="15800" y="3955"/>
                    </a:cubicBezTo>
                    <a:cubicBezTo>
                      <a:pt x="13429" y="4561"/>
                      <a:pt x="11024" y="5019"/>
                      <a:pt x="8679" y="5724"/>
                    </a:cubicBezTo>
                    <a:cubicBezTo>
                      <a:pt x="7515" y="6073"/>
                      <a:pt x="6366" y="6491"/>
                      <a:pt x="5272" y="7020"/>
                    </a:cubicBezTo>
                    <a:cubicBezTo>
                      <a:pt x="4754" y="7271"/>
                      <a:pt x="4253" y="7555"/>
                      <a:pt x="3771" y="7868"/>
                    </a:cubicBezTo>
                    <a:cubicBezTo>
                      <a:pt x="3319" y="8158"/>
                      <a:pt x="2876" y="8474"/>
                      <a:pt x="2474" y="8832"/>
                    </a:cubicBezTo>
                    <a:cubicBezTo>
                      <a:pt x="1300" y="9893"/>
                      <a:pt x="651" y="11431"/>
                      <a:pt x="350" y="12958"/>
                    </a:cubicBezTo>
                    <a:cubicBezTo>
                      <a:pt x="1" y="14736"/>
                      <a:pt x="74" y="16567"/>
                      <a:pt x="379" y="18344"/>
                    </a:cubicBezTo>
                    <a:cubicBezTo>
                      <a:pt x="694" y="20165"/>
                      <a:pt x="1296" y="21956"/>
                      <a:pt x="2163" y="23590"/>
                    </a:cubicBezTo>
                    <a:cubicBezTo>
                      <a:pt x="2927" y="25032"/>
                      <a:pt x="3950" y="26390"/>
                      <a:pt x="5298" y="27337"/>
                    </a:cubicBezTo>
                    <a:cubicBezTo>
                      <a:pt x="6006" y="27836"/>
                      <a:pt x="6825" y="28175"/>
                      <a:pt x="7661" y="28390"/>
                    </a:cubicBezTo>
                    <a:cubicBezTo>
                      <a:pt x="8552" y="28624"/>
                      <a:pt x="9479" y="28712"/>
                      <a:pt x="10398" y="28712"/>
                    </a:cubicBezTo>
                    <a:cubicBezTo>
                      <a:pt x="10464" y="28712"/>
                      <a:pt x="10529" y="28711"/>
                      <a:pt x="10595" y="28711"/>
                    </a:cubicBezTo>
                    <a:cubicBezTo>
                      <a:pt x="12698" y="28674"/>
                      <a:pt x="14782" y="28148"/>
                      <a:pt x="16696" y="27297"/>
                    </a:cubicBezTo>
                    <a:cubicBezTo>
                      <a:pt x="17757" y="26827"/>
                      <a:pt x="18750" y="26218"/>
                      <a:pt x="19650" y="25487"/>
                    </a:cubicBezTo>
                    <a:cubicBezTo>
                      <a:pt x="20080" y="25138"/>
                      <a:pt x="20466" y="24746"/>
                      <a:pt x="20830" y="24327"/>
                    </a:cubicBezTo>
                    <a:cubicBezTo>
                      <a:pt x="21201" y="23898"/>
                      <a:pt x="21526" y="23420"/>
                      <a:pt x="21843" y="22947"/>
                    </a:cubicBezTo>
                    <a:cubicBezTo>
                      <a:pt x="23163" y="20975"/>
                      <a:pt x="24200" y="18813"/>
                      <a:pt x="25759" y="17014"/>
                    </a:cubicBezTo>
                    <a:lnTo>
                      <a:pt x="25759" y="17014"/>
                    </a:lnTo>
                    <a:cubicBezTo>
                      <a:pt x="25733" y="17045"/>
                      <a:pt x="25704" y="17073"/>
                      <a:pt x="25678" y="17102"/>
                    </a:cubicBezTo>
                    <a:cubicBezTo>
                      <a:pt x="26211" y="16501"/>
                      <a:pt x="26795" y="15958"/>
                      <a:pt x="27455" y="15498"/>
                    </a:cubicBezTo>
                    <a:cubicBezTo>
                      <a:pt x="27962" y="15167"/>
                      <a:pt x="28504" y="14894"/>
                      <a:pt x="29073" y="14684"/>
                    </a:cubicBezTo>
                    <a:cubicBezTo>
                      <a:pt x="29091" y="14680"/>
                      <a:pt x="29111" y="14672"/>
                      <a:pt x="29128" y="14668"/>
                    </a:cubicBezTo>
                    <a:cubicBezTo>
                      <a:pt x="29132" y="14664"/>
                      <a:pt x="29138" y="14663"/>
                      <a:pt x="29144" y="14663"/>
                    </a:cubicBezTo>
                    <a:lnTo>
                      <a:pt x="29137" y="14663"/>
                    </a:lnTo>
                    <a:cubicBezTo>
                      <a:pt x="29141" y="14661"/>
                      <a:pt x="29144" y="14659"/>
                      <a:pt x="29148" y="14659"/>
                    </a:cubicBezTo>
                    <a:cubicBezTo>
                      <a:pt x="29199" y="14631"/>
                      <a:pt x="29251" y="14606"/>
                      <a:pt x="29306" y="14586"/>
                    </a:cubicBezTo>
                    <a:cubicBezTo>
                      <a:pt x="29409" y="14539"/>
                      <a:pt x="29518" y="14502"/>
                      <a:pt x="29627" y="14474"/>
                    </a:cubicBezTo>
                    <a:cubicBezTo>
                      <a:pt x="29699" y="14456"/>
                      <a:pt x="29776" y="14442"/>
                      <a:pt x="29848" y="14427"/>
                    </a:cubicBezTo>
                    <a:cubicBezTo>
                      <a:pt x="29857" y="14423"/>
                      <a:pt x="29868" y="14421"/>
                      <a:pt x="29877" y="14420"/>
                    </a:cubicBezTo>
                    <a:cubicBezTo>
                      <a:pt x="30001" y="14386"/>
                      <a:pt x="30128" y="14358"/>
                      <a:pt x="30255" y="14339"/>
                    </a:cubicBezTo>
                    <a:cubicBezTo>
                      <a:pt x="30314" y="14328"/>
                      <a:pt x="30374" y="14320"/>
                      <a:pt x="30431" y="14315"/>
                    </a:cubicBezTo>
                    <a:cubicBezTo>
                      <a:pt x="30438" y="14312"/>
                      <a:pt x="30444" y="14310"/>
                      <a:pt x="30450" y="14306"/>
                    </a:cubicBezTo>
                    <a:cubicBezTo>
                      <a:pt x="30505" y="14304"/>
                      <a:pt x="30560" y="14303"/>
                      <a:pt x="30615" y="14303"/>
                    </a:cubicBezTo>
                    <a:cubicBezTo>
                      <a:pt x="30880" y="14303"/>
                      <a:pt x="31146" y="14324"/>
                      <a:pt x="31408" y="14369"/>
                    </a:cubicBezTo>
                    <a:cubicBezTo>
                      <a:pt x="31842" y="14456"/>
                      <a:pt x="32264" y="14599"/>
                      <a:pt x="32664" y="14790"/>
                    </a:cubicBezTo>
                    <a:cubicBezTo>
                      <a:pt x="33174" y="15059"/>
                      <a:pt x="33637" y="15392"/>
                      <a:pt x="34077" y="15763"/>
                    </a:cubicBezTo>
                    <a:lnTo>
                      <a:pt x="34077" y="15763"/>
                    </a:lnTo>
                    <a:lnTo>
                      <a:pt x="34088" y="15774"/>
                    </a:lnTo>
                    <a:cubicBezTo>
                      <a:pt x="34092" y="15778"/>
                      <a:pt x="34094" y="15782"/>
                      <a:pt x="34099" y="15782"/>
                    </a:cubicBezTo>
                    <a:lnTo>
                      <a:pt x="34094" y="15782"/>
                    </a:lnTo>
                    <a:cubicBezTo>
                      <a:pt x="35513" y="17052"/>
                      <a:pt x="36566" y="18666"/>
                      <a:pt x="37659" y="20212"/>
                    </a:cubicBezTo>
                    <a:cubicBezTo>
                      <a:pt x="37902" y="20557"/>
                      <a:pt x="38148" y="20898"/>
                      <a:pt x="38412" y="21225"/>
                    </a:cubicBezTo>
                    <a:cubicBezTo>
                      <a:pt x="38725" y="21615"/>
                      <a:pt x="39092" y="21952"/>
                      <a:pt x="39476" y="22267"/>
                    </a:cubicBezTo>
                    <a:cubicBezTo>
                      <a:pt x="40193" y="22854"/>
                      <a:pt x="41051" y="23270"/>
                      <a:pt x="41933" y="23549"/>
                    </a:cubicBezTo>
                    <a:cubicBezTo>
                      <a:pt x="42836" y="23834"/>
                      <a:pt x="43794" y="23948"/>
                      <a:pt x="44737" y="23952"/>
                    </a:cubicBezTo>
                    <a:cubicBezTo>
                      <a:pt x="44750" y="23952"/>
                      <a:pt x="44763" y="23952"/>
                      <a:pt x="44777" y="23952"/>
                    </a:cubicBezTo>
                    <a:cubicBezTo>
                      <a:pt x="45744" y="23952"/>
                      <a:pt x="46711" y="23813"/>
                      <a:pt x="47648" y="23582"/>
                    </a:cubicBezTo>
                    <a:cubicBezTo>
                      <a:pt x="48602" y="23347"/>
                      <a:pt x="49532" y="22991"/>
                      <a:pt x="50413" y="22547"/>
                    </a:cubicBezTo>
                    <a:cubicBezTo>
                      <a:pt x="51266" y="22114"/>
                      <a:pt x="52065" y="21581"/>
                      <a:pt x="52791" y="20957"/>
                    </a:cubicBezTo>
                    <a:cubicBezTo>
                      <a:pt x="53495" y="20360"/>
                      <a:pt x="54098" y="19653"/>
                      <a:pt x="54576" y="18862"/>
                    </a:cubicBezTo>
                    <a:cubicBezTo>
                      <a:pt x="55072" y="18033"/>
                      <a:pt x="55413" y="17111"/>
                      <a:pt x="55652" y="16175"/>
                    </a:cubicBezTo>
                    <a:cubicBezTo>
                      <a:pt x="56173" y="14123"/>
                      <a:pt x="56170" y="11965"/>
                      <a:pt x="55905" y="9876"/>
                    </a:cubicBezTo>
                    <a:cubicBezTo>
                      <a:pt x="55648" y="7819"/>
                      <a:pt x="55078" y="5780"/>
                      <a:pt x="54203" y="3900"/>
                    </a:cubicBezTo>
                    <a:cubicBezTo>
                      <a:pt x="53780" y="2997"/>
                      <a:pt x="53277" y="2091"/>
                      <a:pt x="52542" y="1403"/>
                    </a:cubicBezTo>
                    <a:cubicBezTo>
                      <a:pt x="51797" y="706"/>
                      <a:pt x="50849" y="305"/>
                      <a:pt x="49856" y="134"/>
                    </a:cubicBezTo>
                    <a:cubicBezTo>
                      <a:pt x="49273" y="33"/>
                      <a:pt x="48685" y="0"/>
                      <a:pt x="48094" y="0"/>
                    </a:cubicBezTo>
                    <a:close/>
                  </a:path>
                </a:pathLst>
              </a:custGeom>
              <a:solidFill>
                <a:srgbClr val="F8B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3" name="Google Shape;1847;p43"/>
              <p:cNvSpPr/>
              <p:nvPr/>
            </p:nvSpPr>
            <p:spPr>
              <a:xfrm>
                <a:off x="3705825" y="4196175"/>
                <a:ext cx="225" cy="425"/>
              </a:xfrm>
              <a:custGeom>
                <a:avLst/>
                <a:gdLst/>
                <a:ahLst/>
                <a:cxnLst/>
                <a:rect l="l" t="t" r="r" b="b"/>
                <a:pathLst>
                  <a:path w="9" h="17" extrusionOk="0">
                    <a:moveTo>
                      <a:pt x="0" y="0"/>
                    </a:moveTo>
                    <a:lnTo>
                      <a:pt x="0" y="0"/>
                    </a:lnTo>
                    <a:cubicBezTo>
                      <a:pt x="0" y="7"/>
                      <a:pt x="3" y="12"/>
                      <a:pt x="8" y="16"/>
                    </a:cubicBezTo>
                    <a:cubicBezTo>
                      <a:pt x="4" y="12"/>
                      <a:pt x="4" y="8"/>
                      <a:pt x="0" y="0"/>
                    </a:cubicBezTo>
                    <a:close/>
                  </a:path>
                </a:pathLst>
              </a:custGeom>
              <a:solidFill>
                <a:srgbClr val="3D9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4" name="Google Shape;1848;p43"/>
              <p:cNvSpPr/>
              <p:nvPr/>
            </p:nvSpPr>
            <p:spPr>
              <a:xfrm>
                <a:off x="3706025" y="4196650"/>
                <a:ext cx="25" cy="25"/>
              </a:xfrm>
              <a:custGeom>
                <a:avLst/>
                <a:gdLst/>
                <a:ahLst/>
                <a:cxnLst/>
                <a:rect l="l" t="t" r="r" b="b"/>
                <a:pathLst>
                  <a:path w="1" h="1" extrusionOk="0">
                    <a:moveTo>
                      <a:pt x="0" y="1"/>
                    </a:moveTo>
                    <a:close/>
                  </a:path>
                </a:pathLst>
              </a:custGeom>
              <a:solidFill>
                <a:srgbClr val="3D9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5" name="Google Shape;1849;p43"/>
              <p:cNvSpPr/>
              <p:nvPr/>
            </p:nvSpPr>
            <p:spPr>
              <a:xfrm>
                <a:off x="3706250" y="4197425"/>
                <a:ext cx="25" cy="75"/>
              </a:xfrm>
              <a:custGeom>
                <a:avLst/>
                <a:gdLst/>
                <a:ahLst/>
                <a:cxnLst/>
                <a:rect l="l" t="t" r="r" b="b"/>
                <a:pathLst>
                  <a:path w="1" h="3" extrusionOk="0">
                    <a:moveTo>
                      <a:pt x="0" y="3"/>
                    </a:moveTo>
                    <a:lnTo>
                      <a:pt x="0" y="3"/>
                    </a:lnTo>
                    <a:lnTo>
                      <a:pt x="0" y="0"/>
                    </a:lnTo>
                    <a:close/>
                  </a:path>
                </a:pathLst>
              </a:custGeom>
              <a:solidFill>
                <a:srgbClr val="3D9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6" name="Google Shape;1850;p43"/>
              <p:cNvSpPr/>
              <p:nvPr/>
            </p:nvSpPr>
            <p:spPr>
              <a:xfrm>
                <a:off x="3706250" y="4197475"/>
                <a:ext cx="125" cy="150"/>
              </a:xfrm>
              <a:custGeom>
                <a:avLst/>
                <a:gdLst/>
                <a:ahLst/>
                <a:cxnLst/>
                <a:rect l="l" t="t" r="r" b="b"/>
                <a:pathLst>
                  <a:path w="5" h="6" extrusionOk="0">
                    <a:moveTo>
                      <a:pt x="0" y="1"/>
                    </a:moveTo>
                    <a:cubicBezTo>
                      <a:pt x="0" y="3"/>
                      <a:pt x="2" y="6"/>
                      <a:pt x="4" y="6"/>
                    </a:cubicBezTo>
                    <a:cubicBezTo>
                      <a:pt x="4" y="5"/>
                      <a:pt x="3" y="2"/>
                      <a:pt x="0" y="1"/>
                    </a:cubicBezTo>
                    <a:close/>
                  </a:path>
                </a:pathLst>
              </a:custGeom>
              <a:solidFill>
                <a:srgbClr val="3D9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7" name="Google Shape;1851;p43"/>
              <p:cNvSpPr/>
              <p:nvPr/>
            </p:nvSpPr>
            <p:spPr>
              <a:xfrm>
                <a:off x="4697900" y="3702550"/>
                <a:ext cx="275" cy="100"/>
              </a:xfrm>
              <a:custGeom>
                <a:avLst/>
                <a:gdLst/>
                <a:ahLst/>
                <a:cxnLst/>
                <a:rect l="l" t="t" r="r" b="b"/>
                <a:pathLst>
                  <a:path w="11" h="4" extrusionOk="0">
                    <a:moveTo>
                      <a:pt x="11" y="1"/>
                    </a:moveTo>
                    <a:cubicBezTo>
                      <a:pt x="7" y="1"/>
                      <a:pt x="4" y="2"/>
                      <a:pt x="0" y="3"/>
                    </a:cubicBezTo>
                    <a:cubicBezTo>
                      <a:pt x="4" y="2"/>
                      <a:pt x="7" y="1"/>
                      <a:pt x="11" y="1"/>
                    </a:cubicBezTo>
                    <a:close/>
                  </a:path>
                </a:pathLst>
              </a:custGeom>
              <a:solidFill>
                <a:srgbClr val="3D9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8" name="Google Shape;1852;p43"/>
              <p:cNvSpPr/>
              <p:nvPr/>
            </p:nvSpPr>
            <p:spPr>
              <a:xfrm>
                <a:off x="3753775" y="3892500"/>
                <a:ext cx="500" cy="375"/>
              </a:xfrm>
              <a:custGeom>
                <a:avLst/>
                <a:gdLst/>
                <a:ahLst/>
                <a:cxnLst/>
                <a:rect l="l" t="t" r="r" b="b"/>
                <a:pathLst>
                  <a:path w="20" h="15" extrusionOk="0">
                    <a:moveTo>
                      <a:pt x="20" y="0"/>
                    </a:moveTo>
                    <a:cubicBezTo>
                      <a:pt x="13" y="6"/>
                      <a:pt x="7" y="9"/>
                      <a:pt x="0" y="15"/>
                    </a:cubicBezTo>
                    <a:cubicBezTo>
                      <a:pt x="7" y="11"/>
                      <a:pt x="13" y="6"/>
                      <a:pt x="20" y="0"/>
                    </a:cubicBezTo>
                    <a:close/>
                  </a:path>
                </a:pathLst>
              </a:custGeom>
              <a:solidFill>
                <a:srgbClr val="3D9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9" name="Google Shape;1853;p43"/>
              <p:cNvSpPr/>
              <p:nvPr/>
            </p:nvSpPr>
            <p:spPr>
              <a:xfrm>
                <a:off x="3702900" y="3948750"/>
                <a:ext cx="400" cy="725"/>
              </a:xfrm>
              <a:custGeom>
                <a:avLst/>
                <a:gdLst/>
                <a:ahLst/>
                <a:cxnLst/>
                <a:rect l="l" t="t" r="r" b="b"/>
                <a:pathLst>
                  <a:path w="16" h="29" extrusionOk="0">
                    <a:moveTo>
                      <a:pt x="15" y="0"/>
                    </a:moveTo>
                    <a:cubicBezTo>
                      <a:pt x="13" y="3"/>
                      <a:pt x="11" y="7"/>
                      <a:pt x="10" y="11"/>
                    </a:cubicBezTo>
                    <a:lnTo>
                      <a:pt x="10" y="11"/>
                    </a:lnTo>
                    <a:cubicBezTo>
                      <a:pt x="11" y="7"/>
                      <a:pt x="13" y="4"/>
                      <a:pt x="15" y="0"/>
                    </a:cubicBezTo>
                    <a:close/>
                    <a:moveTo>
                      <a:pt x="10" y="11"/>
                    </a:moveTo>
                    <a:cubicBezTo>
                      <a:pt x="7" y="17"/>
                      <a:pt x="4" y="23"/>
                      <a:pt x="1" y="29"/>
                    </a:cubicBezTo>
                    <a:cubicBezTo>
                      <a:pt x="4" y="25"/>
                      <a:pt x="6" y="18"/>
                      <a:pt x="9" y="13"/>
                    </a:cubicBezTo>
                    <a:cubicBezTo>
                      <a:pt x="9" y="12"/>
                      <a:pt x="9" y="12"/>
                      <a:pt x="10" y="11"/>
                    </a:cubicBezTo>
                    <a:close/>
                  </a:path>
                </a:pathLst>
              </a:custGeom>
              <a:solidFill>
                <a:srgbClr val="3D9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0" name="Google Shape;1854;p43"/>
              <p:cNvSpPr/>
              <p:nvPr/>
            </p:nvSpPr>
            <p:spPr>
              <a:xfrm>
                <a:off x="4506650" y="4065350"/>
                <a:ext cx="500" cy="450"/>
              </a:xfrm>
              <a:custGeom>
                <a:avLst/>
                <a:gdLst/>
                <a:ahLst/>
                <a:cxnLst/>
                <a:rect l="l" t="t" r="r" b="b"/>
                <a:pathLst>
                  <a:path w="20" h="18" extrusionOk="0">
                    <a:moveTo>
                      <a:pt x="0" y="0"/>
                    </a:moveTo>
                    <a:cubicBezTo>
                      <a:pt x="4" y="4"/>
                      <a:pt x="7" y="7"/>
                      <a:pt x="10" y="9"/>
                    </a:cubicBezTo>
                    <a:lnTo>
                      <a:pt x="10" y="9"/>
                    </a:lnTo>
                    <a:cubicBezTo>
                      <a:pt x="7" y="6"/>
                      <a:pt x="4" y="4"/>
                      <a:pt x="0" y="0"/>
                    </a:cubicBezTo>
                    <a:close/>
                    <a:moveTo>
                      <a:pt x="10" y="9"/>
                    </a:moveTo>
                    <a:lnTo>
                      <a:pt x="10" y="9"/>
                    </a:lnTo>
                    <a:cubicBezTo>
                      <a:pt x="13" y="12"/>
                      <a:pt x="17" y="15"/>
                      <a:pt x="20" y="17"/>
                    </a:cubicBezTo>
                    <a:cubicBezTo>
                      <a:pt x="19" y="15"/>
                      <a:pt x="16" y="13"/>
                      <a:pt x="15" y="12"/>
                    </a:cubicBezTo>
                    <a:cubicBezTo>
                      <a:pt x="13" y="11"/>
                      <a:pt x="11" y="10"/>
                      <a:pt x="10" y="9"/>
                    </a:cubicBezTo>
                    <a:close/>
                  </a:path>
                </a:pathLst>
              </a:custGeom>
              <a:solidFill>
                <a:srgbClr val="3D9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1" name="Google Shape;1855;p43"/>
              <p:cNvSpPr/>
              <p:nvPr/>
            </p:nvSpPr>
            <p:spPr>
              <a:xfrm>
                <a:off x="3705500" y="4195325"/>
                <a:ext cx="225" cy="700"/>
              </a:xfrm>
              <a:custGeom>
                <a:avLst/>
                <a:gdLst/>
                <a:ahLst/>
                <a:cxnLst/>
                <a:rect l="l" t="t" r="r" b="b"/>
                <a:pathLst>
                  <a:path w="9" h="28" extrusionOk="0">
                    <a:moveTo>
                      <a:pt x="0" y="0"/>
                    </a:moveTo>
                    <a:cubicBezTo>
                      <a:pt x="3" y="12"/>
                      <a:pt x="5" y="20"/>
                      <a:pt x="8" y="28"/>
                    </a:cubicBezTo>
                    <a:cubicBezTo>
                      <a:pt x="5" y="20"/>
                      <a:pt x="3" y="10"/>
                      <a:pt x="0" y="0"/>
                    </a:cubicBezTo>
                    <a:close/>
                  </a:path>
                </a:pathLst>
              </a:custGeom>
              <a:solidFill>
                <a:srgbClr val="3D9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2" name="Google Shape;1856;p43"/>
              <p:cNvSpPr/>
              <p:nvPr/>
            </p:nvSpPr>
            <p:spPr>
              <a:xfrm>
                <a:off x="2391200" y="1986625"/>
                <a:ext cx="20775" cy="41900"/>
              </a:xfrm>
              <a:custGeom>
                <a:avLst/>
                <a:gdLst/>
                <a:ahLst/>
                <a:cxnLst/>
                <a:rect l="l" t="t" r="r" b="b"/>
                <a:pathLst>
                  <a:path w="831" h="1676" extrusionOk="0">
                    <a:moveTo>
                      <a:pt x="249" y="1"/>
                    </a:moveTo>
                    <a:cubicBezTo>
                      <a:pt x="232" y="1"/>
                      <a:pt x="216" y="3"/>
                      <a:pt x="199" y="8"/>
                    </a:cubicBezTo>
                    <a:cubicBezTo>
                      <a:pt x="74" y="43"/>
                      <a:pt x="1" y="172"/>
                      <a:pt x="33" y="298"/>
                    </a:cubicBezTo>
                    <a:cubicBezTo>
                      <a:pt x="147" y="698"/>
                      <a:pt x="250" y="1098"/>
                      <a:pt x="350" y="1502"/>
                    </a:cubicBezTo>
                    <a:cubicBezTo>
                      <a:pt x="374" y="1607"/>
                      <a:pt x="476" y="1676"/>
                      <a:pt x="580" y="1676"/>
                    </a:cubicBezTo>
                    <a:cubicBezTo>
                      <a:pt x="600" y="1676"/>
                      <a:pt x="620" y="1673"/>
                      <a:pt x="640" y="1668"/>
                    </a:cubicBezTo>
                    <a:cubicBezTo>
                      <a:pt x="764" y="1634"/>
                      <a:pt x="831" y="1502"/>
                      <a:pt x="801" y="1378"/>
                    </a:cubicBezTo>
                    <a:cubicBezTo>
                      <a:pt x="705" y="972"/>
                      <a:pt x="599" y="574"/>
                      <a:pt x="490" y="174"/>
                    </a:cubicBezTo>
                    <a:cubicBezTo>
                      <a:pt x="460" y="72"/>
                      <a:pt x="365" y="1"/>
                      <a:pt x="260" y="1"/>
                    </a:cubicBezTo>
                    <a:cubicBezTo>
                      <a:pt x="256" y="1"/>
                      <a:pt x="252" y="1"/>
                      <a:pt x="249"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3" name="Google Shape;1857;p43"/>
              <p:cNvSpPr/>
              <p:nvPr/>
            </p:nvSpPr>
            <p:spPr>
              <a:xfrm>
                <a:off x="2388325" y="1980175"/>
                <a:ext cx="21900" cy="59175"/>
              </a:xfrm>
              <a:custGeom>
                <a:avLst/>
                <a:gdLst/>
                <a:ahLst/>
                <a:cxnLst/>
                <a:rect l="l" t="t" r="r" b="b"/>
                <a:pathLst>
                  <a:path w="876" h="2367" extrusionOk="0">
                    <a:moveTo>
                      <a:pt x="238" y="0"/>
                    </a:moveTo>
                    <a:cubicBezTo>
                      <a:pt x="177" y="0"/>
                      <a:pt x="120" y="25"/>
                      <a:pt x="78" y="70"/>
                    </a:cubicBezTo>
                    <a:cubicBezTo>
                      <a:pt x="37" y="110"/>
                      <a:pt x="1" y="179"/>
                      <a:pt x="7" y="236"/>
                    </a:cubicBezTo>
                    <a:cubicBezTo>
                      <a:pt x="44" y="547"/>
                      <a:pt x="92" y="859"/>
                      <a:pt x="147" y="1166"/>
                    </a:cubicBezTo>
                    <a:cubicBezTo>
                      <a:pt x="210" y="1511"/>
                      <a:pt x="294" y="1853"/>
                      <a:pt x="389" y="2195"/>
                    </a:cubicBezTo>
                    <a:cubicBezTo>
                      <a:pt x="418" y="2298"/>
                      <a:pt x="511" y="2366"/>
                      <a:pt x="614" y="2366"/>
                    </a:cubicBezTo>
                    <a:cubicBezTo>
                      <a:pt x="635" y="2366"/>
                      <a:pt x="657" y="2363"/>
                      <a:pt x="678" y="2357"/>
                    </a:cubicBezTo>
                    <a:cubicBezTo>
                      <a:pt x="802" y="2323"/>
                      <a:pt x="875" y="2194"/>
                      <a:pt x="840" y="2070"/>
                    </a:cubicBezTo>
                    <a:cubicBezTo>
                      <a:pt x="689" y="1510"/>
                      <a:pt x="572" y="942"/>
                      <a:pt x="491" y="368"/>
                    </a:cubicBezTo>
                    <a:lnTo>
                      <a:pt x="491" y="368"/>
                    </a:lnTo>
                    <a:cubicBezTo>
                      <a:pt x="493" y="382"/>
                      <a:pt x="496" y="395"/>
                      <a:pt x="499" y="411"/>
                    </a:cubicBezTo>
                    <a:lnTo>
                      <a:pt x="478" y="234"/>
                    </a:lnTo>
                    <a:cubicBezTo>
                      <a:pt x="470" y="171"/>
                      <a:pt x="454" y="118"/>
                      <a:pt x="409" y="70"/>
                    </a:cubicBezTo>
                    <a:cubicBezTo>
                      <a:pt x="364" y="25"/>
                      <a:pt x="304" y="0"/>
                      <a:pt x="243" y="0"/>
                    </a:cubicBezTo>
                    <a:cubicBezTo>
                      <a:pt x="241" y="0"/>
                      <a:pt x="239" y="0"/>
                      <a:pt x="238"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4" name="Google Shape;1858;p43"/>
              <p:cNvSpPr/>
              <p:nvPr/>
            </p:nvSpPr>
            <p:spPr>
              <a:xfrm>
                <a:off x="2383950" y="1974225"/>
                <a:ext cx="25900" cy="69475"/>
              </a:xfrm>
              <a:custGeom>
                <a:avLst/>
                <a:gdLst/>
                <a:ahLst/>
                <a:cxnLst/>
                <a:rect l="l" t="t" r="r" b="b"/>
                <a:pathLst>
                  <a:path w="1036" h="2779" extrusionOk="0">
                    <a:moveTo>
                      <a:pt x="242" y="0"/>
                    </a:moveTo>
                    <a:cubicBezTo>
                      <a:pt x="181" y="0"/>
                      <a:pt x="121" y="25"/>
                      <a:pt x="78" y="70"/>
                    </a:cubicBezTo>
                    <a:cubicBezTo>
                      <a:pt x="37" y="106"/>
                      <a:pt x="1" y="175"/>
                      <a:pt x="8" y="234"/>
                    </a:cubicBezTo>
                    <a:cubicBezTo>
                      <a:pt x="53" y="591"/>
                      <a:pt x="114" y="947"/>
                      <a:pt x="187" y="1300"/>
                    </a:cubicBezTo>
                    <a:cubicBezTo>
                      <a:pt x="283" y="1739"/>
                      <a:pt x="408" y="2173"/>
                      <a:pt x="544" y="2606"/>
                    </a:cubicBezTo>
                    <a:cubicBezTo>
                      <a:pt x="575" y="2710"/>
                      <a:pt x="671" y="2779"/>
                      <a:pt x="776" y="2779"/>
                    </a:cubicBezTo>
                    <a:cubicBezTo>
                      <a:pt x="795" y="2779"/>
                      <a:pt x="815" y="2777"/>
                      <a:pt x="835" y="2772"/>
                    </a:cubicBezTo>
                    <a:cubicBezTo>
                      <a:pt x="956" y="2739"/>
                      <a:pt x="1036" y="2602"/>
                      <a:pt x="995" y="2481"/>
                    </a:cubicBezTo>
                    <a:cubicBezTo>
                      <a:pt x="896" y="2159"/>
                      <a:pt x="802" y="1832"/>
                      <a:pt x="721" y="1505"/>
                    </a:cubicBezTo>
                    <a:cubicBezTo>
                      <a:pt x="623" y="1122"/>
                      <a:pt x="547" y="734"/>
                      <a:pt x="492" y="342"/>
                    </a:cubicBezTo>
                    <a:lnTo>
                      <a:pt x="492" y="352"/>
                    </a:lnTo>
                    <a:cubicBezTo>
                      <a:pt x="488" y="311"/>
                      <a:pt x="482" y="271"/>
                      <a:pt x="478" y="234"/>
                    </a:cubicBezTo>
                    <a:cubicBezTo>
                      <a:pt x="475" y="209"/>
                      <a:pt x="471" y="185"/>
                      <a:pt x="465" y="160"/>
                    </a:cubicBezTo>
                    <a:cubicBezTo>
                      <a:pt x="395" y="109"/>
                      <a:pt x="331" y="57"/>
                      <a:pt x="266"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5" name="Google Shape;1859;p43"/>
              <p:cNvSpPr/>
              <p:nvPr/>
            </p:nvSpPr>
            <p:spPr>
              <a:xfrm>
                <a:off x="2384300" y="1974375"/>
                <a:ext cx="29125" cy="77625"/>
              </a:xfrm>
              <a:custGeom>
                <a:avLst/>
                <a:gdLst/>
                <a:ahLst/>
                <a:cxnLst/>
                <a:rect l="l" t="t" r="r" b="b"/>
                <a:pathLst>
                  <a:path w="1165" h="3105" extrusionOk="0">
                    <a:moveTo>
                      <a:pt x="244" y="1"/>
                    </a:moveTo>
                    <a:cubicBezTo>
                      <a:pt x="226" y="2"/>
                      <a:pt x="206" y="5"/>
                      <a:pt x="188" y="9"/>
                    </a:cubicBezTo>
                    <a:lnTo>
                      <a:pt x="189" y="9"/>
                    </a:lnTo>
                    <a:cubicBezTo>
                      <a:pt x="60" y="45"/>
                      <a:pt x="1" y="173"/>
                      <a:pt x="27" y="299"/>
                    </a:cubicBezTo>
                    <a:cubicBezTo>
                      <a:pt x="207" y="1188"/>
                      <a:pt x="460" y="2053"/>
                      <a:pt x="677" y="2934"/>
                    </a:cubicBezTo>
                    <a:cubicBezTo>
                      <a:pt x="704" y="3039"/>
                      <a:pt x="803" y="3105"/>
                      <a:pt x="906" y="3105"/>
                    </a:cubicBezTo>
                    <a:cubicBezTo>
                      <a:pt x="926" y="3105"/>
                      <a:pt x="947" y="3102"/>
                      <a:pt x="967" y="3096"/>
                    </a:cubicBezTo>
                    <a:cubicBezTo>
                      <a:pt x="1091" y="3061"/>
                      <a:pt x="1164" y="2934"/>
                      <a:pt x="1132" y="2809"/>
                    </a:cubicBezTo>
                    <a:cubicBezTo>
                      <a:pt x="916" y="1929"/>
                      <a:pt x="658" y="1064"/>
                      <a:pt x="478" y="175"/>
                    </a:cubicBezTo>
                    <a:cubicBezTo>
                      <a:pt x="404" y="121"/>
                      <a:pt x="332" y="62"/>
                      <a:pt x="260" y="2"/>
                    </a:cubicBezTo>
                    <a:cubicBezTo>
                      <a:pt x="255" y="2"/>
                      <a:pt x="248" y="1"/>
                      <a:pt x="244"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6" name="Google Shape;1860;p43"/>
              <p:cNvSpPr/>
              <p:nvPr/>
            </p:nvSpPr>
            <p:spPr>
              <a:xfrm>
                <a:off x="1951450" y="404650"/>
                <a:ext cx="765250" cy="1509625"/>
              </a:xfrm>
              <a:custGeom>
                <a:avLst/>
                <a:gdLst/>
                <a:ahLst/>
                <a:cxnLst/>
                <a:rect l="l" t="t" r="r" b="b"/>
                <a:pathLst>
                  <a:path w="30610" h="60385" extrusionOk="0">
                    <a:moveTo>
                      <a:pt x="11692" y="3630"/>
                    </a:moveTo>
                    <a:lnTo>
                      <a:pt x="11692" y="3631"/>
                    </a:lnTo>
                    <a:cubicBezTo>
                      <a:pt x="11675" y="3642"/>
                      <a:pt x="11660" y="3653"/>
                      <a:pt x="11644" y="3666"/>
                    </a:cubicBezTo>
                    <a:cubicBezTo>
                      <a:pt x="11658" y="3652"/>
                      <a:pt x="11674" y="3640"/>
                      <a:pt x="11692" y="3630"/>
                    </a:cubicBezTo>
                    <a:close/>
                    <a:moveTo>
                      <a:pt x="8029" y="4722"/>
                    </a:moveTo>
                    <a:cubicBezTo>
                      <a:pt x="8038" y="4726"/>
                      <a:pt x="8047" y="4730"/>
                      <a:pt x="8056" y="4733"/>
                    </a:cubicBezTo>
                    <a:cubicBezTo>
                      <a:pt x="8047" y="4729"/>
                      <a:pt x="8038" y="4726"/>
                      <a:pt x="8029" y="4722"/>
                    </a:cubicBezTo>
                    <a:close/>
                    <a:moveTo>
                      <a:pt x="16553" y="1"/>
                    </a:moveTo>
                    <a:cubicBezTo>
                      <a:pt x="16276" y="1"/>
                      <a:pt x="15999" y="30"/>
                      <a:pt x="15727" y="88"/>
                    </a:cubicBezTo>
                    <a:lnTo>
                      <a:pt x="15725" y="86"/>
                    </a:lnTo>
                    <a:cubicBezTo>
                      <a:pt x="15297" y="183"/>
                      <a:pt x="14889" y="396"/>
                      <a:pt x="14536" y="652"/>
                    </a:cubicBezTo>
                    <a:cubicBezTo>
                      <a:pt x="14174" y="916"/>
                      <a:pt x="13861" y="1236"/>
                      <a:pt x="13563" y="1570"/>
                    </a:cubicBezTo>
                    <a:cubicBezTo>
                      <a:pt x="12959" y="2268"/>
                      <a:pt x="12430" y="3034"/>
                      <a:pt x="11703" y="3618"/>
                    </a:cubicBezTo>
                    <a:cubicBezTo>
                      <a:pt x="11409" y="3831"/>
                      <a:pt x="11104" y="4030"/>
                      <a:pt x="10773" y="4188"/>
                    </a:cubicBezTo>
                    <a:cubicBezTo>
                      <a:pt x="10589" y="4261"/>
                      <a:pt x="10398" y="4317"/>
                      <a:pt x="10205" y="4355"/>
                    </a:cubicBezTo>
                    <a:cubicBezTo>
                      <a:pt x="10133" y="4361"/>
                      <a:pt x="10061" y="4364"/>
                      <a:pt x="9989" y="4364"/>
                    </a:cubicBezTo>
                    <a:cubicBezTo>
                      <a:pt x="9909" y="4364"/>
                      <a:pt x="9829" y="4360"/>
                      <a:pt x="9750" y="4353"/>
                    </a:cubicBezTo>
                    <a:cubicBezTo>
                      <a:pt x="9482" y="4299"/>
                      <a:pt x="9219" y="4218"/>
                      <a:pt x="8968" y="4111"/>
                    </a:cubicBezTo>
                    <a:cubicBezTo>
                      <a:pt x="8615" y="3963"/>
                      <a:pt x="8270" y="3805"/>
                      <a:pt x="7917" y="3673"/>
                    </a:cubicBezTo>
                    <a:cubicBezTo>
                      <a:pt x="7418" y="3486"/>
                      <a:pt x="6896" y="3387"/>
                      <a:pt x="6368" y="3346"/>
                    </a:cubicBezTo>
                    <a:cubicBezTo>
                      <a:pt x="6252" y="3337"/>
                      <a:pt x="6134" y="3332"/>
                      <a:pt x="6016" y="3332"/>
                    </a:cubicBezTo>
                    <a:cubicBezTo>
                      <a:pt x="5535" y="3332"/>
                      <a:pt x="5045" y="3408"/>
                      <a:pt x="4587" y="3549"/>
                    </a:cubicBezTo>
                    <a:cubicBezTo>
                      <a:pt x="4078" y="3710"/>
                      <a:pt x="3611" y="3967"/>
                      <a:pt x="3189" y="4294"/>
                    </a:cubicBezTo>
                    <a:cubicBezTo>
                      <a:pt x="2776" y="4621"/>
                      <a:pt x="2430" y="5013"/>
                      <a:pt x="2121" y="5443"/>
                    </a:cubicBezTo>
                    <a:cubicBezTo>
                      <a:pt x="1783" y="5914"/>
                      <a:pt x="1527" y="6430"/>
                      <a:pt x="1302" y="6959"/>
                    </a:cubicBezTo>
                    <a:cubicBezTo>
                      <a:pt x="1059" y="7535"/>
                      <a:pt x="872" y="8129"/>
                      <a:pt x="719" y="8736"/>
                    </a:cubicBezTo>
                    <a:cubicBezTo>
                      <a:pt x="362" y="10135"/>
                      <a:pt x="198" y="11581"/>
                      <a:pt x="102" y="13015"/>
                    </a:cubicBezTo>
                    <a:cubicBezTo>
                      <a:pt x="0" y="14591"/>
                      <a:pt x="9" y="16173"/>
                      <a:pt x="70" y="17751"/>
                    </a:cubicBezTo>
                    <a:cubicBezTo>
                      <a:pt x="132" y="19326"/>
                      <a:pt x="257" y="20897"/>
                      <a:pt x="423" y="22465"/>
                    </a:cubicBezTo>
                    <a:cubicBezTo>
                      <a:pt x="675" y="24924"/>
                      <a:pt x="1032" y="27377"/>
                      <a:pt x="1457" y="29813"/>
                    </a:cubicBezTo>
                    <a:cubicBezTo>
                      <a:pt x="2136" y="33705"/>
                      <a:pt x="2983" y="37574"/>
                      <a:pt x="4112" y="41361"/>
                    </a:cubicBezTo>
                    <a:cubicBezTo>
                      <a:pt x="4812" y="43730"/>
                      <a:pt x="5635" y="46065"/>
                      <a:pt x="6595" y="48341"/>
                    </a:cubicBezTo>
                    <a:cubicBezTo>
                      <a:pt x="7550" y="50592"/>
                      <a:pt x="8644" y="52783"/>
                      <a:pt x="9935" y="54864"/>
                    </a:cubicBezTo>
                    <a:cubicBezTo>
                      <a:pt x="11128" y="56787"/>
                      <a:pt x="12500" y="58608"/>
                      <a:pt x="14061" y="60249"/>
                    </a:cubicBezTo>
                    <a:cubicBezTo>
                      <a:pt x="14148" y="60341"/>
                      <a:pt x="14268" y="60385"/>
                      <a:pt x="14388" y="60385"/>
                    </a:cubicBezTo>
                    <a:cubicBezTo>
                      <a:pt x="14512" y="60385"/>
                      <a:pt x="14636" y="60338"/>
                      <a:pt x="14725" y="60249"/>
                    </a:cubicBezTo>
                    <a:cubicBezTo>
                      <a:pt x="14819" y="60156"/>
                      <a:pt x="14868" y="60026"/>
                      <a:pt x="14860" y="59894"/>
                    </a:cubicBezTo>
                    <a:cubicBezTo>
                      <a:pt x="14847" y="59885"/>
                      <a:pt x="14835" y="59875"/>
                      <a:pt x="14825" y="59863"/>
                    </a:cubicBezTo>
                    <a:cubicBezTo>
                      <a:pt x="14585" y="59603"/>
                      <a:pt x="14374" y="59316"/>
                      <a:pt x="14195" y="59011"/>
                    </a:cubicBezTo>
                    <a:cubicBezTo>
                      <a:pt x="13689" y="58450"/>
                      <a:pt x="13204" y="57871"/>
                      <a:pt x="12741" y="57276"/>
                    </a:cubicBezTo>
                    <a:cubicBezTo>
                      <a:pt x="10545" y="54409"/>
                      <a:pt x="8827" y="51215"/>
                      <a:pt x="7422" y="47903"/>
                    </a:cubicBezTo>
                    <a:lnTo>
                      <a:pt x="7422" y="47903"/>
                    </a:lnTo>
                    <a:cubicBezTo>
                      <a:pt x="7433" y="47926"/>
                      <a:pt x="7443" y="47952"/>
                      <a:pt x="7454" y="47976"/>
                    </a:cubicBezTo>
                    <a:cubicBezTo>
                      <a:pt x="5554" y="43458"/>
                      <a:pt x="4220" y="38719"/>
                      <a:pt x="3203" y="33928"/>
                    </a:cubicBezTo>
                    <a:cubicBezTo>
                      <a:pt x="2667" y="31421"/>
                      <a:pt x="2215" y="28898"/>
                      <a:pt x="1847" y="26359"/>
                    </a:cubicBezTo>
                    <a:cubicBezTo>
                      <a:pt x="1793" y="25996"/>
                      <a:pt x="1742" y="25632"/>
                      <a:pt x="1693" y="25269"/>
                    </a:cubicBezTo>
                    <a:lnTo>
                      <a:pt x="1693" y="25269"/>
                    </a:lnTo>
                    <a:cubicBezTo>
                      <a:pt x="1697" y="25283"/>
                      <a:pt x="1697" y="25295"/>
                      <a:pt x="1701" y="25309"/>
                    </a:cubicBezTo>
                    <a:cubicBezTo>
                      <a:pt x="1385" y="22959"/>
                      <a:pt x="1147" y="20601"/>
                      <a:pt x="1029" y="18232"/>
                    </a:cubicBezTo>
                    <a:cubicBezTo>
                      <a:pt x="911" y="15817"/>
                      <a:pt x="919" y="13375"/>
                      <a:pt x="1238" y="10974"/>
                    </a:cubicBezTo>
                    <a:lnTo>
                      <a:pt x="1238" y="10974"/>
                    </a:lnTo>
                    <a:cubicBezTo>
                      <a:pt x="1234" y="11018"/>
                      <a:pt x="1228" y="11059"/>
                      <a:pt x="1223" y="11099"/>
                    </a:cubicBezTo>
                    <a:cubicBezTo>
                      <a:pt x="1404" y="9803"/>
                      <a:pt x="1676" y="8507"/>
                      <a:pt x="2170" y="7291"/>
                    </a:cubicBezTo>
                    <a:cubicBezTo>
                      <a:pt x="2178" y="7277"/>
                      <a:pt x="2186" y="7259"/>
                      <a:pt x="2193" y="7244"/>
                    </a:cubicBezTo>
                    <a:cubicBezTo>
                      <a:pt x="2195" y="7231"/>
                      <a:pt x="2200" y="7219"/>
                      <a:pt x="2208" y="7208"/>
                    </a:cubicBezTo>
                    <a:lnTo>
                      <a:pt x="2208" y="7208"/>
                    </a:lnTo>
                    <a:cubicBezTo>
                      <a:pt x="2208" y="7212"/>
                      <a:pt x="2204" y="7214"/>
                      <a:pt x="2204" y="7218"/>
                    </a:cubicBezTo>
                    <a:cubicBezTo>
                      <a:pt x="2428" y="6716"/>
                      <a:pt x="2688" y="6231"/>
                      <a:pt x="3021" y="5791"/>
                    </a:cubicBezTo>
                    <a:cubicBezTo>
                      <a:pt x="3267" y="5482"/>
                      <a:pt x="3546" y="5204"/>
                      <a:pt x="3851" y="4957"/>
                    </a:cubicBezTo>
                    <a:lnTo>
                      <a:pt x="3851" y="4957"/>
                    </a:lnTo>
                    <a:cubicBezTo>
                      <a:pt x="3823" y="4983"/>
                      <a:pt x="3790" y="5009"/>
                      <a:pt x="3760" y="5034"/>
                    </a:cubicBezTo>
                    <a:cubicBezTo>
                      <a:pt x="4012" y="4840"/>
                      <a:pt x="4285" y="4678"/>
                      <a:pt x="4576" y="4549"/>
                    </a:cubicBezTo>
                    <a:cubicBezTo>
                      <a:pt x="4859" y="4440"/>
                      <a:pt x="5152" y="4361"/>
                      <a:pt x="5452" y="4312"/>
                    </a:cubicBezTo>
                    <a:cubicBezTo>
                      <a:pt x="5648" y="4289"/>
                      <a:pt x="5845" y="4277"/>
                      <a:pt x="6042" y="4277"/>
                    </a:cubicBezTo>
                    <a:cubicBezTo>
                      <a:pt x="6239" y="4277"/>
                      <a:pt x="6435" y="4289"/>
                      <a:pt x="6631" y="4312"/>
                    </a:cubicBezTo>
                    <a:cubicBezTo>
                      <a:pt x="7118" y="4387"/>
                      <a:pt x="7575" y="4534"/>
                      <a:pt x="8029" y="4722"/>
                    </a:cubicBezTo>
                    <a:lnTo>
                      <a:pt x="8029" y="4722"/>
                    </a:lnTo>
                    <a:cubicBezTo>
                      <a:pt x="8012" y="4715"/>
                      <a:pt x="7996" y="4707"/>
                      <a:pt x="7982" y="4700"/>
                    </a:cubicBezTo>
                    <a:lnTo>
                      <a:pt x="7982" y="4700"/>
                    </a:lnTo>
                    <a:cubicBezTo>
                      <a:pt x="8271" y="4825"/>
                      <a:pt x="8562" y="4957"/>
                      <a:pt x="8858" y="5074"/>
                    </a:cubicBezTo>
                    <a:cubicBezTo>
                      <a:pt x="9155" y="5192"/>
                      <a:pt x="9454" y="5257"/>
                      <a:pt x="9766" y="5294"/>
                    </a:cubicBezTo>
                    <a:cubicBezTo>
                      <a:pt x="9841" y="5303"/>
                      <a:pt x="9917" y="5307"/>
                      <a:pt x="9994" y="5307"/>
                    </a:cubicBezTo>
                    <a:cubicBezTo>
                      <a:pt x="10253" y="5307"/>
                      <a:pt x="10515" y="5259"/>
                      <a:pt x="10762" y="5188"/>
                    </a:cubicBezTo>
                    <a:cubicBezTo>
                      <a:pt x="11183" y="5070"/>
                      <a:pt x="11576" y="4839"/>
                      <a:pt x="11936" y="4601"/>
                    </a:cubicBezTo>
                    <a:cubicBezTo>
                      <a:pt x="12265" y="4379"/>
                      <a:pt x="12572" y="4125"/>
                      <a:pt x="12853" y="3844"/>
                    </a:cubicBezTo>
                    <a:cubicBezTo>
                      <a:pt x="13103" y="3594"/>
                      <a:pt x="13330" y="3324"/>
                      <a:pt x="13554" y="3048"/>
                    </a:cubicBezTo>
                    <a:cubicBezTo>
                      <a:pt x="14010" y="2498"/>
                      <a:pt x="14447" y="1925"/>
                      <a:pt x="15004" y="1470"/>
                    </a:cubicBezTo>
                    <a:cubicBezTo>
                      <a:pt x="15195" y="1326"/>
                      <a:pt x="15401" y="1202"/>
                      <a:pt x="15618" y="1102"/>
                    </a:cubicBezTo>
                    <a:cubicBezTo>
                      <a:pt x="15801" y="1035"/>
                      <a:pt x="15989" y="986"/>
                      <a:pt x="16183" y="955"/>
                    </a:cubicBezTo>
                    <a:cubicBezTo>
                      <a:pt x="16298" y="943"/>
                      <a:pt x="16413" y="937"/>
                      <a:pt x="16528" y="937"/>
                    </a:cubicBezTo>
                    <a:cubicBezTo>
                      <a:pt x="16666" y="937"/>
                      <a:pt x="16805" y="946"/>
                      <a:pt x="16942" y="963"/>
                    </a:cubicBezTo>
                    <a:cubicBezTo>
                      <a:pt x="17199" y="1005"/>
                      <a:pt x="17448" y="1073"/>
                      <a:pt x="17690" y="1167"/>
                    </a:cubicBezTo>
                    <a:cubicBezTo>
                      <a:pt x="17920" y="1278"/>
                      <a:pt x="18140" y="1411"/>
                      <a:pt x="18344" y="1567"/>
                    </a:cubicBezTo>
                    <a:cubicBezTo>
                      <a:pt x="18854" y="1970"/>
                      <a:pt x="19284" y="2466"/>
                      <a:pt x="19799" y="2866"/>
                    </a:cubicBezTo>
                    <a:cubicBezTo>
                      <a:pt x="19924" y="2968"/>
                      <a:pt x="20058" y="3062"/>
                      <a:pt x="20195" y="3149"/>
                    </a:cubicBezTo>
                    <a:cubicBezTo>
                      <a:pt x="20361" y="3252"/>
                      <a:pt x="20544" y="3325"/>
                      <a:pt x="20723" y="3402"/>
                    </a:cubicBezTo>
                    <a:cubicBezTo>
                      <a:pt x="21051" y="3534"/>
                      <a:pt x="21421" y="3578"/>
                      <a:pt x="21776" y="3578"/>
                    </a:cubicBezTo>
                    <a:cubicBezTo>
                      <a:pt x="21806" y="3578"/>
                      <a:pt x="21836" y="3578"/>
                      <a:pt x="21866" y="3577"/>
                    </a:cubicBezTo>
                    <a:cubicBezTo>
                      <a:pt x="22272" y="3571"/>
                      <a:pt x="22688" y="3483"/>
                      <a:pt x="23072" y="3354"/>
                    </a:cubicBezTo>
                    <a:cubicBezTo>
                      <a:pt x="23464" y="3222"/>
                      <a:pt x="23837" y="3027"/>
                      <a:pt x="24189" y="2811"/>
                    </a:cubicBezTo>
                    <a:cubicBezTo>
                      <a:pt x="24798" y="2440"/>
                      <a:pt x="25340" y="1951"/>
                      <a:pt x="25991" y="1644"/>
                    </a:cubicBezTo>
                    <a:cubicBezTo>
                      <a:pt x="26110" y="1598"/>
                      <a:pt x="26233" y="1564"/>
                      <a:pt x="26357" y="1541"/>
                    </a:cubicBezTo>
                    <a:cubicBezTo>
                      <a:pt x="26410" y="1537"/>
                      <a:pt x="26463" y="1535"/>
                      <a:pt x="26516" y="1535"/>
                    </a:cubicBezTo>
                    <a:cubicBezTo>
                      <a:pt x="26548" y="1535"/>
                      <a:pt x="26579" y="1535"/>
                      <a:pt x="26611" y="1537"/>
                    </a:cubicBezTo>
                    <a:cubicBezTo>
                      <a:pt x="26714" y="1554"/>
                      <a:pt x="26816" y="1584"/>
                      <a:pt x="26912" y="1626"/>
                    </a:cubicBezTo>
                    <a:cubicBezTo>
                      <a:pt x="27044" y="1690"/>
                      <a:pt x="27169" y="1767"/>
                      <a:pt x="27288" y="1852"/>
                    </a:cubicBezTo>
                    <a:cubicBezTo>
                      <a:pt x="27595" y="2105"/>
                      <a:pt x="27859" y="2400"/>
                      <a:pt x="28110" y="2711"/>
                    </a:cubicBezTo>
                    <a:cubicBezTo>
                      <a:pt x="28380" y="3085"/>
                      <a:pt x="28608" y="3486"/>
                      <a:pt x="28791" y="3908"/>
                    </a:cubicBezTo>
                    <a:cubicBezTo>
                      <a:pt x="29118" y="4724"/>
                      <a:pt x="29314" y="5579"/>
                      <a:pt x="29445" y="6448"/>
                    </a:cubicBezTo>
                    <a:lnTo>
                      <a:pt x="29445" y="6452"/>
                    </a:lnTo>
                    <a:cubicBezTo>
                      <a:pt x="29445" y="6457"/>
                      <a:pt x="29446" y="6463"/>
                      <a:pt x="29449" y="6468"/>
                    </a:cubicBezTo>
                    <a:cubicBezTo>
                      <a:pt x="29449" y="6480"/>
                      <a:pt x="29450" y="6493"/>
                      <a:pt x="29452" y="6504"/>
                    </a:cubicBezTo>
                    <a:lnTo>
                      <a:pt x="29452" y="6493"/>
                    </a:lnTo>
                    <a:cubicBezTo>
                      <a:pt x="29455" y="6515"/>
                      <a:pt x="29459" y="6541"/>
                      <a:pt x="29463" y="6566"/>
                    </a:cubicBezTo>
                    <a:cubicBezTo>
                      <a:pt x="29459" y="6545"/>
                      <a:pt x="29455" y="6523"/>
                      <a:pt x="29452" y="6504"/>
                    </a:cubicBezTo>
                    <a:lnTo>
                      <a:pt x="29452" y="6504"/>
                    </a:lnTo>
                    <a:cubicBezTo>
                      <a:pt x="29754" y="8805"/>
                      <a:pt x="29625" y="11128"/>
                      <a:pt x="29548" y="13445"/>
                    </a:cubicBezTo>
                    <a:cubicBezTo>
                      <a:pt x="29529" y="14033"/>
                      <a:pt x="29522" y="14620"/>
                      <a:pt x="29508" y="15203"/>
                    </a:cubicBezTo>
                    <a:cubicBezTo>
                      <a:pt x="29483" y="16066"/>
                      <a:pt x="29431" y="16925"/>
                      <a:pt x="29369" y="17785"/>
                    </a:cubicBezTo>
                    <a:cubicBezTo>
                      <a:pt x="29244" y="19500"/>
                      <a:pt x="29049" y="21206"/>
                      <a:pt x="28821" y="22907"/>
                    </a:cubicBezTo>
                    <a:cubicBezTo>
                      <a:pt x="28828" y="22866"/>
                      <a:pt x="28832" y="22824"/>
                      <a:pt x="28840" y="22781"/>
                    </a:cubicBezTo>
                    <a:lnTo>
                      <a:pt x="28840" y="22781"/>
                    </a:lnTo>
                    <a:cubicBezTo>
                      <a:pt x="28462" y="25585"/>
                      <a:pt x="27999" y="28375"/>
                      <a:pt x="27536" y="31165"/>
                    </a:cubicBezTo>
                    <a:cubicBezTo>
                      <a:pt x="27070" y="33999"/>
                      <a:pt x="26582" y="36833"/>
                      <a:pt x="26126" y="39671"/>
                    </a:cubicBezTo>
                    <a:cubicBezTo>
                      <a:pt x="25675" y="42471"/>
                      <a:pt x="25257" y="45283"/>
                      <a:pt x="24911" y="48103"/>
                    </a:cubicBezTo>
                    <a:cubicBezTo>
                      <a:pt x="24739" y="49495"/>
                      <a:pt x="24592" y="50890"/>
                      <a:pt x="24464" y="52283"/>
                    </a:cubicBezTo>
                    <a:cubicBezTo>
                      <a:pt x="24408" y="52886"/>
                      <a:pt x="24360" y="53490"/>
                      <a:pt x="24317" y="54094"/>
                    </a:cubicBezTo>
                    <a:cubicBezTo>
                      <a:pt x="24390" y="54351"/>
                      <a:pt x="24453" y="54608"/>
                      <a:pt x="24500" y="54872"/>
                    </a:cubicBezTo>
                    <a:cubicBezTo>
                      <a:pt x="24526" y="55019"/>
                      <a:pt x="24549" y="55166"/>
                      <a:pt x="24569" y="55314"/>
                    </a:cubicBezTo>
                    <a:cubicBezTo>
                      <a:pt x="24613" y="55511"/>
                      <a:pt x="24658" y="55714"/>
                      <a:pt x="24698" y="55911"/>
                    </a:cubicBezTo>
                    <a:cubicBezTo>
                      <a:pt x="24764" y="56268"/>
                      <a:pt x="24826" y="56627"/>
                      <a:pt x="24857" y="56987"/>
                    </a:cubicBezTo>
                    <a:cubicBezTo>
                      <a:pt x="24860" y="57050"/>
                      <a:pt x="24867" y="57107"/>
                      <a:pt x="24870" y="57171"/>
                    </a:cubicBezTo>
                    <a:cubicBezTo>
                      <a:pt x="24955" y="57112"/>
                      <a:pt x="25017" y="57027"/>
                      <a:pt x="25036" y="56924"/>
                    </a:cubicBezTo>
                    <a:cubicBezTo>
                      <a:pt x="25046" y="56851"/>
                      <a:pt x="25062" y="56782"/>
                      <a:pt x="25076" y="56707"/>
                    </a:cubicBezTo>
                    <a:cubicBezTo>
                      <a:pt x="25109" y="56520"/>
                      <a:pt x="25109" y="56329"/>
                      <a:pt x="25121" y="56139"/>
                    </a:cubicBezTo>
                    <a:cubicBezTo>
                      <a:pt x="25145" y="55647"/>
                      <a:pt x="25179" y="55158"/>
                      <a:pt x="25212" y="54668"/>
                    </a:cubicBezTo>
                    <a:cubicBezTo>
                      <a:pt x="25277" y="53691"/>
                      <a:pt x="25362" y="52713"/>
                      <a:pt x="25455" y="51737"/>
                    </a:cubicBezTo>
                    <a:cubicBezTo>
                      <a:pt x="25630" y="49858"/>
                      <a:pt x="25854" y="47981"/>
                      <a:pt x="26109" y="46111"/>
                    </a:cubicBezTo>
                    <a:lnTo>
                      <a:pt x="26109" y="46111"/>
                    </a:lnTo>
                    <a:cubicBezTo>
                      <a:pt x="26101" y="46154"/>
                      <a:pt x="26097" y="46194"/>
                      <a:pt x="26089" y="46235"/>
                    </a:cubicBezTo>
                    <a:cubicBezTo>
                      <a:pt x="26498" y="43221"/>
                      <a:pt x="26978" y="40215"/>
                      <a:pt x="27474" y="37212"/>
                    </a:cubicBezTo>
                    <a:cubicBezTo>
                      <a:pt x="27977" y="34187"/>
                      <a:pt x="28491" y="31162"/>
                      <a:pt x="28976" y="28133"/>
                    </a:cubicBezTo>
                    <a:cubicBezTo>
                      <a:pt x="29459" y="25124"/>
                      <a:pt x="29920" y="22107"/>
                      <a:pt x="30201" y="19071"/>
                    </a:cubicBezTo>
                    <a:cubicBezTo>
                      <a:pt x="30346" y="17539"/>
                      <a:pt x="30433" y="16004"/>
                      <a:pt x="30466" y="14467"/>
                    </a:cubicBezTo>
                    <a:cubicBezTo>
                      <a:pt x="30484" y="13494"/>
                      <a:pt x="30525" y="12526"/>
                      <a:pt x="30554" y="11557"/>
                    </a:cubicBezTo>
                    <a:cubicBezTo>
                      <a:pt x="30602" y="10026"/>
                      <a:pt x="30610" y="8488"/>
                      <a:pt x="30448" y="6961"/>
                    </a:cubicBezTo>
                    <a:cubicBezTo>
                      <a:pt x="30297" y="5510"/>
                      <a:pt x="29993" y="4042"/>
                      <a:pt x="29266" y="2760"/>
                    </a:cubicBezTo>
                    <a:cubicBezTo>
                      <a:pt x="29079" y="2435"/>
                      <a:pt x="28848" y="2141"/>
                      <a:pt x="28612" y="1847"/>
                    </a:cubicBezTo>
                    <a:cubicBezTo>
                      <a:pt x="28351" y="1530"/>
                      <a:pt x="28050" y="1249"/>
                      <a:pt x="27717" y="1010"/>
                    </a:cubicBezTo>
                    <a:cubicBezTo>
                      <a:pt x="27474" y="830"/>
                      <a:pt x="27183" y="705"/>
                      <a:pt x="26895" y="639"/>
                    </a:cubicBezTo>
                    <a:cubicBezTo>
                      <a:pt x="26768" y="609"/>
                      <a:pt x="26642" y="597"/>
                      <a:pt x="26517" y="597"/>
                    </a:cubicBezTo>
                    <a:cubicBezTo>
                      <a:pt x="26366" y="597"/>
                      <a:pt x="26215" y="615"/>
                      <a:pt x="26064" y="643"/>
                    </a:cubicBezTo>
                    <a:cubicBezTo>
                      <a:pt x="25804" y="691"/>
                      <a:pt x="25547" y="811"/>
                      <a:pt x="25315" y="937"/>
                    </a:cubicBezTo>
                    <a:cubicBezTo>
                      <a:pt x="25059" y="1069"/>
                      <a:pt x="24824" y="1237"/>
                      <a:pt x="24590" y="1406"/>
                    </a:cubicBezTo>
                    <a:cubicBezTo>
                      <a:pt x="24071" y="1771"/>
                      <a:pt x="23561" y="2129"/>
                      <a:pt x="22977" y="2390"/>
                    </a:cubicBezTo>
                    <a:cubicBezTo>
                      <a:pt x="22722" y="2487"/>
                      <a:pt x="22458" y="2562"/>
                      <a:pt x="22188" y="2610"/>
                    </a:cubicBezTo>
                    <a:cubicBezTo>
                      <a:pt x="22182" y="2613"/>
                      <a:pt x="22175" y="2613"/>
                      <a:pt x="22169" y="2614"/>
                    </a:cubicBezTo>
                    <a:cubicBezTo>
                      <a:pt x="22030" y="2630"/>
                      <a:pt x="21890" y="2638"/>
                      <a:pt x="21750" y="2638"/>
                    </a:cubicBezTo>
                    <a:cubicBezTo>
                      <a:pt x="21650" y="2638"/>
                      <a:pt x="21550" y="2634"/>
                      <a:pt x="21450" y="2626"/>
                    </a:cubicBezTo>
                    <a:cubicBezTo>
                      <a:pt x="21281" y="2593"/>
                      <a:pt x="21115" y="2546"/>
                      <a:pt x="20954" y="2486"/>
                    </a:cubicBezTo>
                    <a:cubicBezTo>
                      <a:pt x="20763" y="2397"/>
                      <a:pt x="20583" y="2289"/>
                      <a:pt x="20414" y="2163"/>
                    </a:cubicBezTo>
                    <a:cubicBezTo>
                      <a:pt x="20110" y="1925"/>
                      <a:pt x="19839" y="1653"/>
                      <a:pt x="19559" y="1388"/>
                    </a:cubicBezTo>
                    <a:cubicBezTo>
                      <a:pt x="19251" y="1091"/>
                      <a:pt x="18924" y="811"/>
                      <a:pt x="18565" y="577"/>
                    </a:cubicBezTo>
                    <a:cubicBezTo>
                      <a:pt x="17974" y="188"/>
                      <a:pt x="17263" y="1"/>
                      <a:pt x="16553" y="1"/>
                    </a:cubicBezTo>
                    <a:close/>
                  </a:path>
                </a:pathLst>
              </a:custGeom>
              <a:solidFill>
                <a:srgbClr val="ADC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7" name="Google Shape;1861;p43"/>
              <p:cNvSpPr/>
              <p:nvPr/>
            </p:nvSpPr>
            <p:spPr>
              <a:xfrm>
                <a:off x="2505975" y="469825"/>
                <a:ext cx="25" cy="25"/>
              </a:xfrm>
              <a:custGeom>
                <a:avLst/>
                <a:gdLst/>
                <a:ahLst/>
                <a:cxnLst/>
                <a:rect l="l" t="t" r="r" b="b"/>
                <a:pathLst>
                  <a:path w="1" h="1" extrusionOk="0">
                    <a:moveTo>
                      <a:pt x="1" y="0"/>
                    </a:moveTo>
                    <a:close/>
                  </a:path>
                </a:pathLst>
              </a:custGeom>
              <a:solidFill>
                <a:srgbClr val="094A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8" name="Google Shape;1862;p43"/>
              <p:cNvSpPr/>
              <p:nvPr/>
            </p:nvSpPr>
            <p:spPr>
              <a:xfrm>
                <a:off x="2006025" y="585125"/>
                <a:ext cx="575" cy="1400"/>
              </a:xfrm>
              <a:custGeom>
                <a:avLst/>
                <a:gdLst/>
                <a:ahLst/>
                <a:cxnLst/>
                <a:rect l="l" t="t" r="r" b="b"/>
                <a:pathLst>
                  <a:path w="23" h="56" extrusionOk="0">
                    <a:moveTo>
                      <a:pt x="23" y="0"/>
                    </a:moveTo>
                    <a:lnTo>
                      <a:pt x="23" y="0"/>
                    </a:lnTo>
                    <a:cubicBezTo>
                      <a:pt x="19" y="8"/>
                      <a:pt x="15" y="17"/>
                      <a:pt x="11" y="27"/>
                    </a:cubicBezTo>
                    <a:cubicBezTo>
                      <a:pt x="9" y="31"/>
                      <a:pt x="8" y="35"/>
                      <a:pt x="7" y="39"/>
                    </a:cubicBezTo>
                    <a:lnTo>
                      <a:pt x="7" y="39"/>
                    </a:lnTo>
                    <a:cubicBezTo>
                      <a:pt x="12" y="26"/>
                      <a:pt x="17" y="12"/>
                      <a:pt x="23" y="0"/>
                    </a:cubicBezTo>
                    <a:close/>
                    <a:moveTo>
                      <a:pt x="7" y="39"/>
                    </a:moveTo>
                    <a:cubicBezTo>
                      <a:pt x="4" y="44"/>
                      <a:pt x="2" y="50"/>
                      <a:pt x="0" y="55"/>
                    </a:cubicBezTo>
                    <a:cubicBezTo>
                      <a:pt x="3" y="50"/>
                      <a:pt x="5" y="44"/>
                      <a:pt x="7" y="39"/>
                    </a:cubicBezTo>
                    <a:close/>
                  </a:path>
                </a:pathLst>
              </a:custGeom>
              <a:solidFill>
                <a:srgbClr val="094A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9" name="Google Shape;1863;p43"/>
              <p:cNvSpPr/>
              <p:nvPr/>
            </p:nvSpPr>
            <p:spPr>
              <a:xfrm>
                <a:off x="2014300" y="487350"/>
                <a:ext cx="649400" cy="1308950"/>
              </a:xfrm>
              <a:custGeom>
                <a:avLst/>
                <a:gdLst/>
                <a:ahLst/>
                <a:cxnLst/>
                <a:rect l="l" t="t" r="r" b="b"/>
                <a:pathLst>
                  <a:path w="25976" h="52358" extrusionOk="0">
                    <a:moveTo>
                      <a:pt x="18865" y="2327"/>
                    </a:moveTo>
                    <a:cubicBezTo>
                      <a:pt x="18858" y="2329"/>
                      <a:pt x="18849" y="2330"/>
                      <a:pt x="18841" y="2330"/>
                    </a:cubicBezTo>
                    <a:cubicBezTo>
                      <a:pt x="18838" y="2330"/>
                      <a:pt x="18835" y="2330"/>
                      <a:pt x="18833" y="2330"/>
                    </a:cubicBezTo>
                    <a:cubicBezTo>
                      <a:pt x="18844" y="2330"/>
                      <a:pt x="18855" y="2327"/>
                      <a:pt x="18865" y="2327"/>
                    </a:cubicBezTo>
                    <a:close/>
                    <a:moveTo>
                      <a:pt x="18788" y="2338"/>
                    </a:moveTo>
                    <a:lnTo>
                      <a:pt x="18788" y="2338"/>
                    </a:lnTo>
                    <a:cubicBezTo>
                      <a:pt x="18779" y="2341"/>
                      <a:pt x="18768" y="2343"/>
                      <a:pt x="18759" y="2345"/>
                    </a:cubicBezTo>
                    <a:cubicBezTo>
                      <a:pt x="18768" y="2341"/>
                      <a:pt x="18778" y="2339"/>
                      <a:pt x="18788" y="2338"/>
                    </a:cubicBezTo>
                    <a:close/>
                    <a:moveTo>
                      <a:pt x="6793" y="4209"/>
                    </a:moveTo>
                    <a:lnTo>
                      <a:pt x="6793" y="4209"/>
                    </a:lnTo>
                    <a:cubicBezTo>
                      <a:pt x="6794" y="4210"/>
                      <a:pt x="6795" y="4210"/>
                      <a:pt x="6797" y="4211"/>
                    </a:cubicBezTo>
                    <a:cubicBezTo>
                      <a:pt x="6795" y="4210"/>
                      <a:pt x="6794" y="4210"/>
                      <a:pt x="6793" y="4209"/>
                    </a:cubicBezTo>
                    <a:close/>
                    <a:moveTo>
                      <a:pt x="14032" y="0"/>
                    </a:moveTo>
                    <a:cubicBezTo>
                      <a:pt x="13801" y="0"/>
                      <a:pt x="13572" y="26"/>
                      <a:pt x="13347" y="77"/>
                    </a:cubicBezTo>
                    <a:cubicBezTo>
                      <a:pt x="12981" y="162"/>
                      <a:pt x="12636" y="353"/>
                      <a:pt x="12339" y="583"/>
                    </a:cubicBezTo>
                    <a:cubicBezTo>
                      <a:pt x="12031" y="819"/>
                      <a:pt x="11763" y="1106"/>
                      <a:pt x="11513" y="1403"/>
                    </a:cubicBezTo>
                    <a:cubicBezTo>
                      <a:pt x="10994" y="2026"/>
                      <a:pt x="10547" y="2714"/>
                      <a:pt x="9934" y="3234"/>
                    </a:cubicBezTo>
                    <a:cubicBezTo>
                      <a:pt x="9926" y="3242"/>
                      <a:pt x="9918" y="3247"/>
                      <a:pt x="9909" y="3253"/>
                    </a:cubicBezTo>
                    <a:cubicBezTo>
                      <a:pt x="9903" y="3257"/>
                      <a:pt x="9897" y="3262"/>
                      <a:pt x="9891" y="3267"/>
                    </a:cubicBezTo>
                    <a:lnTo>
                      <a:pt x="9891" y="3267"/>
                    </a:lnTo>
                    <a:cubicBezTo>
                      <a:pt x="9653" y="3445"/>
                      <a:pt x="9409" y="3609"/>
                      <a:pt x="9146" y="3740"/>
                    </a:cubicBezTo>
                    <a:cubicBezTo>
                      <a:pt x="8990" y="3807"/>
                      <a:pt x="8829" y="3858"/>
                      <a:pt x="8665" y="3892"/>
                    </a:cubicBezTo>
                    <a:cubicBezTo>
                      <a:pt x="8600" y="3897"/>
                      <a:pt x="8535" y="3900"/>
                      <a:pt x="8470" y="3900"/>
                    </a:cubicBezTo>
                    <a:cubicBezTo>
                      <a:pt x="8405" y="3900"/>
                      <a:pt x="8340" y="3897"/>
                      <a:pt x="8275" y="3892"/>
                    </a:cubicBezTo>
                    <a:cubicBezTo>
                      <a:pt x="8046" y="3842"/>
                      <a:pt x="7823" y="3768"/>
                      <a:pt x="7611" y="3671"/>
                    </a:cubicBezTo>
                    <a:cubicBezTo>
                      <a:pt x="7313" y="3543"/>
                      <a:pt x="7019" y="3399"/>
                      <a:pt x="6722" y="3283"/>
                    </a:cubicBezTo>
                    <a:cubicBezTo>
                      <a:pt x="6296" y="3113"/>
                      <a:pt x="5857" y="3025"/>
                      <a:pt x="5408" y="2992"/>
                    </a:cubicBezTo>
                    <a:cubicBezTo>
                      <a:pt x="5304" y="2984"/>
                      <a:pt x="5200" y="2980"/>
                      <a:pt x="5096" y="2980"/>
                    </a:cubicBezTo>
                    <a:cubicBezTo>
                      <a:pt x="4689" y="2980"/>
                      <a:pt x="4284" y="3045"/>
                      <a:pt x="3896" y="3173"/>
                    </a:cubicBezTo>
                    <a:cubicBezTo>
                      <a:pt x="3462" y="3315"/>
                      <a:pt x="3066" y="3547"/>
                      <a:pt x="2710" y="3837"/>
                    </a:cubicBezTo>
                    <a:cubicBezTo>
                      <a:pt x="2357" y="4130"/>
                      <a:pt x="2063" y="4480"/>
                      <a:pt x="1803" y="4864"/>
                    </a:cubicBezTo>
                    <a:cubicBezTo>
                      <a:pt x="1517" y="5283"/>
                      <a:pt x="1297" y="5746"/>
                      <a:pt x="1106" y="6219"/>
                    </a:cubicBezTo>
                    <a:cubicBezTo>
                      <a:pt x="900" y="6733"/>
                      <a:pt x="741" y="7265"/>
                      <a:pt x="615" y="7806"/>
                    </a:cubicBezTo>
                    <a:cubicBezTo>
                      <a:pt x="309" y="9057"/>
                      <a:pt x="170" y="10350"/>
                      <a:pt x="89" y="11630"/>
                    </a:cubicBezTo>
                    <a:cubicBezTo>
                      <a:pt x="0" y="13035"/>
                      <a:pt x="12" y="14448"/>
                      <a:pt x="60" y="15859"/>
                    </a:cubicBezTo>
                    <a:cubicBezTo>
                      <a:pt x="114" y="17268"/>
                      <a:pt x="221" y="18670"/>
                      <a:pt x="361" y="20072"/>
                    </a:cubicBezTo>
                    <a:cubicBezTo>
                      <a:pt x="574" y="22267"/>
                      <a:pt x="879" y="24459"/>
                      <a:pt x="1238" y="26637"/>
                    </a:cubicBezTo>
                    <a:cubicBezTo>
                      <a:pt x="1815" y="30112"/>
                      <a:pt x="2534" y="33571"/>
                      <a:pt x="3492" y="36955"/>
                    </a:cubicBezTo>
                    <a:cubicBezTo>
                      <a:pt x="4087" y="39069"/>
                      <a:pt x="4783" y="41158"/>
                      <a:pt x="5598" y="43192"/>
                    </a:cubicBezTo>
                    <a:cubicBezTo>
                      <a:pt x="6410" y="45200"/>
                      <a:pt x="7339" y="47160"/>
                      <a:pt x="8433" y="49017"/>
                    </a:cubicBezTo>
                    <a:cubicBezTo>
                      <a:pt x="9116" y="50179"/>
                      <a:pt x="9874" y="51294"/>
                      <a:pt x="10701" y="52357"/>
                    </a:cubicBezTo>
                    <a:cubicBezTo>
                      <a:pt x="10665" y="52083"/>
                      <a:pt x="10639" y="51803"/>
                      <a:pt x="10624" y="51525"/>
                    </a:cubicBezTo>
                    <a:cubicBezTo>
                      <a:pt x="10614" y="51309"/>
                      <a:pt x="10606" y="51094"/>
                      <a:pt x="10606" y="50879"/>
                    </a:cubicBezTo>
                    <a:cubicBezTo>
                      <a:pt x="8840" y="48396"/>
                      <a:pt x="7449" y="45647"/>
                      <a:pt x="6300" y="42799"/>
                    </a:cubicBezTo>
                    <a:lnTo>
                      <a:pt x="6300" y="42799"/>
                    </a:lnTo>
                    <a:cubicBezTo>
                      <a:pt x="6310" y="42820"/>
                      <a:pt x="6318" y="42843"/>
                      <a:pt x="6330" y="42864"/>
                    </a:cubicBezTo>
                    <a:cubicBezTo>
                      <a:pt x="4714" y="38826"/>
                      <a:pt x="3585" y="34593"/>
                      <a:pt x="2722" y="30314"/>
                    </a:cubicBezTo>
                    <a:cubicBezTo>
                      <a:pt x="2266" y="28075"/>
                      <a:pt x="1888" y="25817"/>
                      <a:pt x="1571" y="23552"/>
                    </a:cubicBezTo>
                    <a:cubicBezTo>
                      <a:pt x="1523" y="23230"/>
                      <a:pt x="1483" y="22902"/>
                      <a:pt x="1439" y="22575"/>
                    </a:cubicBezTo>
                    <a:lnTo>
                      <a:pt x="1439" y="22575"/>
                    </a:lnTo>
                    <a:cubicBezTo>
                      <a:pt x="1443" y="22591"/>
                      <a:pt x="1443" y="22601"/>
                      <a:pt x="1446" y="22612"/>
                    </a:cubicBezTo>
                    <a:cubicBezTo>
                      <a:pt x="1179" y="20512"/>
                      <a:pt x="977" y="18405"/>
                      <a:pt x="879" y="16289"/>
                    </a:cubicBezTo>
                    <a:cubicBezTo>
                      <a:pt x="778" y="14133"/>
                      <a:pt x="782" y="11949"/>
                      <a:pt x="1054" y="9806"/>
                    </a:cubicBezTo>
                    <a:lnTo>
                      <a:pt x="1054" y="9806"/>
                    </a:lnTo>
                    <a:cubicBezTo>
                      <a:pt x="1050" y="9846"/>
                      <a:pt x="1046" y="9883"/>
                      <a:pt x="1043" y="9916"/>
                    </a:cubicBezTo>
                    <a:cubicBezTo>
                      <a:pt x="1194" y="8759"/>
                      <a:pt x="1425" y="7603"/>
                      <a:pt x="1847" y="6517"/>
                    </a:cubicBezTo>
                    <a:cubicBezTo>
                      <a:pt x="1850" y="6506"/>
                      <a:pt x="1854" y="6497"/>
                      <a:pt x="1858" y="6487"/>
                    </a:cubicBezTo>
                    <a:cubicBezTo>
                      <a:pt x="2053" y="6028"/>
                      <a:pt x="2280" y="5580"/>
                      <a:pt x="2568" y="5177"/>
                    </a:cubicBezTo>
                    <a:cubicBezTo>
                      <a:pt x="2765" y="4913"/>
                      <a:pt x="2991" y="4670"/>
                      <a:pt x="3243" y="4456"/>
                    </a:cubicBezTo>
                    <a:lnTo>
                      <a:pt x="3243" y="4456"/>
                    </a:lnTo>
                    <a:cubicBezTo>
                      <a:pt x="3227" y="4471"/>
                      <a:pt x="3211" y="4485"/>
                      <a:pt x="3195" y="4501"/>
                    </a:cubicBezTo>
                    <a:cubicBezTo>
                      <a:pt x="3406" y="4329"/>
                      <a:pt x="3637" y="4182"/>
                      <a:pt x="3885" y="4068"/>
                    </a:cubicBezTo>
                    <a:cubicBezTo>
                      <a:pt x="4126" y="3969"/>
                      <a:pt x="4377" y="3898"/>
                      <a:pt x="4633" y="3855"/>
                    </a:cubicBezTo>
                    <a:cubicBezTo>
                      <a:pt x="4804" y="3834"/>
                      <a:pt x="4977" y="3823"/>
                      <a:pt x="5149" y="3823"/>
                    </a:cubicBezTo>
                    <a:cubicBezTo>
                      <a:pt x="5310" y="3823"/>
                      <a:pt x="5471" y="3832"/>
                      <a:pt x="5632" y="3851"/>
                    </a:cubicBezTo>
                    <a:cubicBezTo>
                      <a:pt x="6034" y="3920"/>
                      <a:pt x="6415" y="4045"/>
                      <a:pt x="6793" y="4209"/>
                    </a:cubicBezTo>
                    <a:lnTo>
                      <a:pt x="6793" y="4209"/>
                    </a:lnTo>
                    <a:cubicBezTo>
                      <a:pt x="6790" y="4208"/>
                      <a:pt x="6787" y="4207"/>
                      <a:pt x="6785" y="4205"/>
                    </a:cubicBezTo>
                    <a:lnTo>
                      <a:pt x="6785" y="4205"/>
                    </a:lnTo>
                    <a:cubicBezTo>
                      <a:pt x="7028" y="4317"/>
                      <a:pt x="7272" y="4433"/>
                      <a:pt x="7522" y="4535"/>
                    </a:cubicBezTo>
                    <a:cubicBezTo>
                      <a:pt x="7773" y="4641"/>
                      <a:pt x="8025" y="4700"/>
                      <a:pt x="8291" y="4732"/>
                    </a:cubicBezTo>
                    <a:cubicBezTo>
                      <a:pt x="8354" y="4741"/>
                      <a:pt x="8418" y="4745"/>
                      <a:pt x="8483" y="4745"/>
                    </a:cubicBezTo>
                    <a:cubicBezTo>
                      <a:pt x="8702" y="4745"/>
                      <a:pt x="8924" y="4700"/>
                      <a:pt x="9134" y="4638"/>
                    </a:cubicBezTo>
                    <a:cubicBezTo>
                      <a:pt x="9493" y="4531"/>
                      <a:pt x="9828" y="4326"/>
                      <a:pt x="10133" y="4113"/>
                    </a:cubicBezTo>
                    <a:cubicBezTo>
                      <a:pt x="10412" y="3913"/>
                      <a:pt x="10674" y="3685"/>
                      <a:pt x="10912" y="3437"/>
                    </a:cubicBezTo>
                    <a:cubicBezTo>
                      <a:pt x="11124" y="3212"/>
                      <a:pt x="11314" y="2970"/>
                      <a:pt x="11505" y="2723"/>
                    </a:cubicBezTo>
                    <a:cubicBezTo>
                      <a:pt x="11891" y="2232"/>
                      <a:pt x="12262" y="1722"/>
                      <a:pt x="12735" y="1314"/>
                    </a:cubicBezTo>
                    <a:cubicBezTo>
                      <a:pt x="13017" y="1068"/>
                      <a:pt x="13363" y="909"/>
                      <a:pt x="13733" y="855"/>
                    </a:cubicBezTo>
                    <a:cubicBezTo>
                      <a:pt x="13831" y="844"/>
                      <a:pt x="13930" y="838"/>
                      <a:pt x="14028" y="838"/>
                    </a:cubicBezTo>
                    <a:cubicBezTo>
                      <a:pt x="14147" y="838"/>
                      <a:pt x="14266" y="846"/>
                      <a:pt x="14384" y="863"/>
                    </a:cubicBezTo>
                    <a:cubicBezTo>
                      <a:pt x="14598" y="900"/>
                      <a:pt x="14809" y="960"/>
                      <a:pt x="15011" y="1043"/>
                    </a:cubicBezTo>
                    <a:cubicBezTo>
                      <a:pt x="15207" y="1144"/>
                      <a:pt x="15396" y="1263"/>
                      <a:pt x="15570" y="1399"/>
                    </a:cubicBezTo>
                    <a:cubicBezTo>
                      <a:pt x="16000" y="1762"/>
                      <a:pt x="16366" y="2204"/>
                      <a:pt x="16802" y="2560"/>
                    </a:cubicBezTo>
                    <a:cubicBezTo>
                      <a:pt x="16908" y="2651"/>
                      <a:pt x="17021" y="2735"/>
                      <a:pt x="17137" y="2812"/>
                    </a:cubicBezTo>
                    <a:cubicBezTo>
                      <a:pt x="17276" y="2904"/>
                      <a:pt x="17434" y="2970"/>
                      <a:pt x="17584" y="3040"/>
                    </a:cubicBezTo>
                    <a:cubicBezTo>
                      <a:pt x="17860" y="3156"/>
                      <a:pt x="18168" y="3198"/>
                      <a:pt x="18462" y="3198"/>
                    </a:cubicBezTo>
                    <a:cubicBezTo>
                      <a:pt x="18493" y="3198"/>
                      <a:pt x="18523" y="3197"/>
                      <a:pt x="18553" y="3196"/>
                    </a:cubicBezTo>
                    <a:cubicBezTo>
                      <a:pt x="18902" y="3191"/>
                      <a:pt x="19252" y="3113"/>
                      <a:pt x="19582" y="2995"/>
                    </a:cubicBezTo>
                    <a:cubicBezTo>
                      <a:pt x="19911" y="2877"/>
                      <a:pt x="20229" y="2706"/>
                      <a:pt x="20529" y="2511"/>
                    </a:cubicBezTo>
                    <a:cubicBezTo>
                      <a:pt x="21043" y="2181"/>
                      <a:pt x="21506" y="1743"/>
                      <a:pt x="22060" y="1468"/>
                    </a:cubicBezTo>
                    <a:cubicBezTo>
                      <a:pt x="22159" y="1428"/>
                      <a:pt x="22263" y="1398"/>
                      <a:pt x="22369" y="1377"/>
                    </a:cubicBezTo>
                    <a:cubicBezTo>
                      <a:pt x="22414" y="1373"/>
                      <a:pt x="22459" y="1371"/>
                      <a:pt x="22503" y="1371"/>
                    </a:cubicBezTo>
                    <a:cubicBezTo>
                      <a:pt x="22530" y="1371"/>
                      <a:pt x="22557" y="1371"/>
                      <a:pt x="22584" y="1373"/>
                    </a:cubicBezTo>
                    <a:cubicBezTo>
                      <a:pt x="22671" y="1391"/>
                      <a:pt x="22756" y="1417"/>
                      <a:pt x="22838" y="1450"/>
                    </a:cubicBezTo>
                    <a:cubicBezTo>
                      <a:pt x="22949" y="1511"/>
                      <a:pt x="23056" y="1579"/>
                      <a:pt x="23157" y="1656"/>
                    </a:cubicBezTo>
                    <a:cubicBezTo>
                      <a:pt x="23418" y="1880"/>
                      <a:pt x="23642" y="2144"/>
                      <a:pt x="23851" y="2423"/>
                    </a:cubicBezTo>
                    <a:cubicBezTo>
                      <a:pt x="24086" y="2757"/>
                      <a:pt x="24273" y="3113"/>
                      <a:pt x="24432" y="3496"/>
                    </a:cubicBezTo>
                    <a:cubicBezTo>
                      <a:pt x="24710" y="4221"/>
                      <a:pt x="24876" y="4986"/>
                      <a:pt x="24990" y="5760"/>
                    </a:cubicBezTo>
                    <a:lnTo>
                      <a:pt x="24990" y="5764"/>
                    </a:lnTo>
                    <a:cubicBezTo>
                      <a:pt x="24990" y="5778"/>
                      <a:pt x="24994" y="5789"/>
                      <a:pt x="24994" y="5800"/>
                    </a:cubicBezTo>
                    <a:cubicBezTo>
                      <a:pt x="24996" y="5804"/>
                      <a:pt x="24998" y="5810"/>
                      <a:pt x="24996" y="5815"/>
                    </a:cubicBezTo>
                    <a:lnTo>
                      <a:pt x="24996" y="5825"/>
                    </a:lnTo>
                    <a:cubicBezTo>
                      <a:pt x="25000" y="5838"/>
                      <a:pt x="25003" y="5850"/>
                      <a:pt x="25004" y="5862"/>
                    </a:cubicBezTo>
                    <a:cubicBezTo>
                      <a:pt x="25003" y="5859"/>
                      <a:pt x="25001" y="5857"/>
                      <a:pt x="25000" y="5855"/>
                    </a:cubicBezTo>
                    <a:lnTo>
                      <a:pt x="25000" y="5855"/>
                    </a:lnTo>
                    <a:cubicBezTo>
                      <a:pt x="25250" y="7896"/>
                      <a:pt x="25140" y="9960"/>
                      <a:pt x="25073" y="12011"/>
                    </a:cubicBezTo>
                    <a:cubicBezTo>
                      <a:pt x="25059" y="12537"/>
                      <a:pt x="25055" y="13061"/>
                      <a:pt x="25041" y="13583"/>
                    </a:cubicBezTo>
                    <a:cubicBezTo>
                      <a:pt x="25018" y="14353"/>
                      <a:pt x="24974" y="15120"/>
                      <a:pt x="24923" y="15887"/>
                    </a:cubicBezTo>
                    <a:cubicBezTo>
                      <a:pt x="24816" y="17422"/>
                      <a:pt x="24651" y="18946"/>
                      <a:pt x="24458" y="20465"/>
                    </a:cubicBezTo>
                    <a:cubicBezTo>
                      <a:pt x="24464" y="20429"/>
                      <a:pt x="24467" y="20392"/>
                      <a:pt x="24475" y="20352"/>
                    </a:cubicBezTo>
                    <a:lnTo>
                      <a:pt x="24475" y="20352"/>
                    </a:lnTo>
                    <a:cubicBezTo>
                      <a:pt x="24152" y="22859"/>
                      <a:pt x="23758" y="25352"/>
                      <a:pt x="23366" y="27844"/>
                    </a:cubicBezTo>
                    <a:cubicBezTo>
                      <a:pt x="22974" y="30377"/>
                      <a:pt x="22560" y="32909"/>
                      <a:pt x="22173" y="35443"/>
                    </a:cubicBezTo>
                    <a:cubicBezTo>
                      <a:pt x="21788" y="37946"/>
                      <a:pt x="21431" y="40457"/>
                      <a:pt x="21141" y="42978"/>
                    </a:cubicBezTo>
                    <a:cubicBezTo>
                      <a:pt x="20995" y="44220"/>
                      <a:pt x="20869" y="45468"/>
                      <a:pt x="20759" y="46711"/>
                    </a:cubicBezTo>
                    <a:cubicBezTo>
                      <a:pt x="20739" y="46958"/>
                      <a:pt x="20719" y="47203"/>
                      <a:pt x="20701" y="47449"/>
                    </a:cubicBezTo>
                    <a:cubicBezTo>
                      <a:pt x="20829" y="47800"/>
                      <a:pt x="20954" y="48153"/>
                      <a:pt x="21072" y="48507"/>
                    </a:cubicBezTo>
                    <a:cubicBezTo>
                      <a:pt x="21180" y="48748"/>
                      <a:pt x="21284" y="48992"/>
                      <a:pt x="21371" y="49242"/>
                    </a:cubicBezTo>
                    <a:cubicBezTo>
                      <a:pt x="21379" y="49109"/>
                      <a:pt x="21387" y="48975"/>
                      <a:pt x="21395" y="48841"/>
                    </a:cubicBezTo>
                    <a:cubicBezTo>
                      <a:pt x="21454" y="47967"/>
                      <a:pt x="21524" y="47097"/>
                      <a:pt x="21601" y="46224"/>
                    </a:cubicBezTo>
                    <a:cubicBezTo>
                      <a:pt x="21748" y="44582"/>
                      <a:pt x="21935" y="42937"/>
                      <a:pt x="22140" y="41300"/>
                    </a:cubicBezTo>
                    <a:lnTo>
                      <a:pt x="22140" y="41308"/>
                    </a:lnTo>
                    <a:cubicBezTo>
                      <a:pt x="22144" y="41276"/>
                      <a:pt x="22148" y="41243"/>
                      <a:pt x="22150" y="41213"/>
                    </a:cubicBezTo>
                    <a:cubicBezTo>
                      <a:pt x="22153" y="41206"/>
                      <a:pt x="22154" y="41201"/>
                      <a:pt x="22154" y="41195"/>
                    </a:cubicBezTo>
                    <a:cubicBezTo>
                      <a:pt x="22497" y="38541"/>
                      <a:pt x="22899" y="35894"/>
                      <a:pt x="23315" y="33246"/>
                    </a:cubicBezTo>
                    <a:cubicBezTo>
                      <a:pt x="23740" y="30542"/>
                      <a:pt x="24177" y="27840"/>
                      <a:pt x="24588" y="25134"/>
                    </a:cubicBezTo>
                    <a:cubicBezTo>
                      <a:pt x="25000" y="22447"/>
                      <a:pt x="25388" y="19749"/>
                      <a:pt x="25632" y="17036"/>
                    </a:cubicBezTo>
                    <a:cubicBezTo>
                      <a:pt x="25753" y="15672"/>
                      <a:pt x="25829" y="14298"/>
                      <a:pt x="25855" y="12925"/>
                    </a:cubicBezTo>
                    <a:cubicBezTo>
                      <a:pt x="25869" y="12054"/>
                      <a:pt x="25903" y="11189"/>
                      <a:pt x="25928" y="10322"/>
                    </a:cubicBezTo>
                    <a:cubicBezTo>
                      <a:pt x="25969" y="8956"/>
                      <a:pt x="25975" y="7580"/>
                      <a:pt x="25836" y="6218"/>
                    </a:cubicBezTo>
                    <a:cubicBezTo>
                      <a:pt x="25711" y="4922"/>
                      <a:pt x="25450" y="3608"/>
                      <a:pt x="24834" y="2467"/>
                    </a:cubicBezTo>
                    <a:cubicBezTo>
                      <a:pt x="24676" y="2173"/>
                      <a:pt x="24479" y="1913"/>
                      <a:pt x="24280" y="1647"/>
                    </a:cubicBezTo>
                    <a:cubicBezTo>
                      <a:pt x="24060" y="1366"/>
                      <a:pt x="23805" y="1114"/>
                      <a:pt x="23520" y="900"/>
                    </a:cubicBezTo>
                    <a:cubicBezTo>
                      <a:pt x="23312" y="741"/>
                      <a:pt x="23075" y="629"/>
                      <a:pt x="22822" y="568"/>
                    </a:cubicBezTo>
                    <a:cubicBezTo>
                      <a:pt x="22715" y="542"/>
                      <a:pt x="22609" y="531"/>
                      <a:pt x="22503" y="531"/>
                    </a:cubicBezTo>
                    <a:cubicBezTo>
                      <a:pt x="22374" y="531"/>
                      <a:pt x="22246" y="547"/>
                      <a:pt x="22118" y="571"/>
                    </a:cubicBezTo>
                    <a:cubicBezTo>
                      <a:pt x="21898" y="616"/>
                      <a:pt x="21681" y="722"/>
                      <a:pt x="21484" y="837"/>
                    </a:cubicBezTo>
                    <a:cubicBezTo>
                      <a:pt x="21267" y="954"/>
                      <a:pt x="21064" y="1105"/>
                      <a:pt x="20865" y="1255"/>
                    </a:cubicBezTo>
                    <a:cubicBezTo>
                      <a:pt x="20426" y="1578"/>
                      <a:pt x="19993" y="1901"/>
                      <a:pt x="19501" y="2132"/>
                    </a:cubicBezTo>
                    <a:cubicBezTo>
                      <a:pt x="19284" y="2219"/>
                      <a:pt x="19060" y="2285"/>
                      <a:pt x="18831" y="2330"/>
                    </a:cubicBezTo>
                    <a:cubicBezTo>
                      <a:pt x="18825" y="2330"/>
                      <a:pt x="18822" y="2334"/>
                      <a:pt x="18814" y="2334"/>
                    </a:cubicBezTo>
                    <a:cubicBezTo>
                      <a:pt x="18701" y="2348"/>
                      <a:pt x="18587" y="2354"/>
                      <a:pt x="18474" y="2354"/>
                    </a:cubicBezTo>
                    <a:cubicBezTo>
                      <a:pt x="18384" y="2354"/>
                      <a:pt x="18294" y="2350"/>
                      <a:pt x="18204" y="2341"/>
                    </a:cubicBezTo>
                    <a:cubicBezTo>
                      <a:pt x="18060" y="2315"/>
                      <a:pt x="17919" y="2275"/>
                      <a:pt x="17783" y="2221"/>
                    </a:cubicBezTo>
                    <a:cubicBezTo>
                      <a:pt x="17619" y="2140"/>
                      <a:pt x="17466" y="2043"/>
                      <a:pt x="17324" y="1931"/>
                    </a:cubicBezTo>
                    <a:cubicBezTo>
                      <a:pt x="17066" y="1718"/>
                      <a:pt x="16835" y="1475"/>
                      <a:pt x="16596" y="1237"/>
                    </a:cubicBezTo>
                    <a:cubicBezTo>
                      <a:pt x="16336" y="973"/>
                      <a:pt x="16061" y="722"/>
                      <a:pt x="15757" y="514"/>
                    </a:cubicBezTo>
                    <a:cubicBezTo>
                      <a:pt x="15253" y="169"/>
                      <a:pt x="14651" y="0"/>
                      <a:pt x="14049" y="0"/>
                    </a:cubicBezTo>
                    <a:cubicBezTo>
                      <a:pt x="14044" y="0"/>
                      <a:pt x="14038" y="0"/>
                      <a:pt x="14032" y="0"/>
                    </a:cubicBezTo>
                    <a:close/>
                  </a:path>
                </a:pathLst>
              </a:custGeom>
              <a:solidFill>
                <a:srgbClr val="ADC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0" name="Google Shape;1864;p43"/>
              <p:cNvSpPr/>
              <p:nvPr/>
            </p:nvSpPr>
            <p:spPr>
              <a:xfrm>
                <a:off x="2484900" y="545625"/>
                <a:ext cx="25" cy="25"/>
              </a:xfrm>
              <a:custGeom>
                <a:avLst/>
                <a:gdLst/>
                <a:ahLst/>
                <a:cxnLst/>
                <a:rect l="l" t="t" r="r" b="b"/>
                <a:pathLst>
                  <a:path w="1" h="1" extrusionOk="0">
                    <a:moveTo>
                      <a:pt x="1" y="0"/>
                    </a:moveTo>
                    <a:lnTo>
                      <a:pt x="1" y="0"/>
                    </a:lnTo>
                    <a:close/>
                  </a:path>
                </a:pathLst>
              </a:custGeom>
              <a:solidFill>
                <a:srgbClr val="094A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1" name="Google Shape;1865;p43"/>
              <p:cNvSpPr/>
              <p:nvPr/>
            </p:nvSpPr>
            <p:spPr>
              <a:xfrm>
                <a:off x="2261625" y="568400"/>
                <a:ext cx="775" cy="600"/>
              </a:xfrm>
              <a:custGeom>
                <a:avLst/>
                <a:gdLst/>
                <a:ahLst/>
                <a:cxnLst/>
                <a:rect l="l" t="t" r="r" b="b"/>
                <a:pathLst>
                  <a:path w="31" h="24" extrusionOk="0">
                    <a:moveTo>
                      <a:pt x="31" y="0"/>
                    </a:moveTo>
                    <a:cubicBezTo>
                      <a:pt x="28" y="1"/>
                      <a:pt x="26" y="3"/>
                      <a:pt x="23" y="5"/>
                    </a:cubicBezTo>
                    <a:lnTo>
                      <a:pt x="23" y="5"/>
                    </a:lnTo>
                    <a:cubicBezTo>
                      <a:pt x="26" y="3"/>
                      <a:pt x="28" y="2"/>
                      <a:pt x="31" y="0"/>
                    </a:cubicBezTo>
                    <a:close/>
                    <a:moveTo>
                      <a:pt x="23" y="5"/>
                    </a:moveTo>
                    <a:lnTo>
                      <a:pt x="23" y="5"/>
                    </a:lnTo>
                    <a:cubicBezTo>
                      <a:pt x="16" y="11"/>
                      <a:pt x="8" y="18"/>
                      <a:pt x="0" y="24"/>
                    </a:cubicBezTo>
                    <a:cubicBezTo>
                      <a:pt x="6" y="20"/>
                      <a:pt x="10" y="17"/>
                      <a:pt x="15" y="13"/>
                    </a:cubicBezTo>
                    <a:cubicBezTo>
                      <a:pt x="18" y="10"/>
                      <a:pt x="21" y="8"/>
                      <a:pt x="23" y="5"/>
                    </a:cubicBezTo>
                    <a:close/>
                  </a:path>
                </a:pathLst>
              </a:custGeom>
              <a:solidFill>
                <a:srgbClr val="094A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2" name="Google Shape;1866;p43"/>
              <p:cNvSpPr/>
              <p:nvPr/>
            </p:nvSpPr>
            <p:spPr>
              <a:xfrm>
                <a:off x="2184225" y="592600"/>
                <a:ext cx="1075" cy="500"/>
              </a:xfrm>
              <a:custGeom>
                <a:avLst/>
                <a:gdLst/>
                <a:ahLst/>
                <a:cxnLst/>
                <a:rect l="l" t="t" r="r" b="b"/>
                <a:pathLst>
                  <a:path w="43" h="20" extrusionOk="0">
                    <a:moveTo>
                      <a:pt x="1" y="1"/>
                    </a:moveTo>
                    <a:cubicBezTo>
                      <a:pt x="14" y="7"/>
                      <a:pt x="28" y="14"/>
                      <a:pt x="43" y="19"/>
                    </a:cubicBezTo>
                    <a:cubicBezTo>
                      <a:pt x="28" y="13"/>
                      <a:pt x="15" y="7"/>
                      <a:pt x="1" y="1"/>
                    </a:cubicBezTo>
                    <a:close/>
                  </a:path>
                </a:pathLst>
              </a:custGeom>
              <a:solidFill>
                <a:srgbClr val="094A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3" name="Google Shape;1867;p43"/>
              <p:cNvSpPr/>
              <p:nvPr/>
            </p:nvSpPr>
            <p:spPr>
              <a:xfrm>
                <a:off x="2639225" y="632750"/>
                <a:ext cx="125" cy="1000"/>
              </a:xfrm>
              <a:custGeom>
                <a:avLst/>
                <a:gdLst/>
                <a:ahLst/>
                <a:cxnLst/>
                <a:rect l="l" t="t" r="r" b="b"/>
                <a:pathLst>
                  <a:path w="5" h="40" extrusionOk="0">
                    <a:moveTo>
                      <a:pt x="1" y="0"/>
                    </a:moveTo>
                    <a:cubicBezTo>
                      <a:pt x="1" y="4"/>
                      <a:pt x="1" y="7"/>
                      <a:pt x="1" y="11"/>
                    </a:cubicBezTo>
                    <a:cubicBezTo>
                      <a:pt x="1" y="11"/>
                      <a:pt x="1" y="11"/>
                      <a:pt x="1" y="12"/>
                    </a:cubicBezTo>
                    <a:lnTo>
                      <a:pt x="1" y="12"/>
                    </a:lnTo>
                    <a:cubicBezTo>
                      <a:pt x="1" y="8"/>
                      <a:pt x="1" y="4"/>
                      <a:pt x="1" y="0"/>
                    </a:cubicBezTo>
                    <a:close/>
                    <a:moveTo>
                      <a:pt x="1" y="12"/>
                    </a:moveTo>
                    <a:cubicBezTo>
                      <a:pt x="1" y="21"/>
                      <a:pt x="3" y="30"/>
                      <a:pt x="4" y="39"/>
                    </a:cubicBezTo>
                    <a:cubicBezTo>
                      <a:pt x="3" y="31"/>
                      <a:pt x="3" y="21"/>
                      <a:pt x="1" y="12"/>
                    </a:cubicBezTo>
                    <a:close/>
                  </a:path>
                </a:pathLst>
              </a:custGeom>
              <a:solidFill>
                <a:srgbClr val="094A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4" name="Google Shape;1868;p43"/>
              <p:cNvSpPr/>
              <p:nvPr/>
            </p:nvSpPr>
            <p:spPr>
              <a:xfrm>
                <a:off x="2060675" y="649500"/>
                <a:ext cx="150" cy="425"/>
              </a:xfrm>
              <a:custGeom>
                <a:avLst/>
                <a:gdLst/>
                <a:ahLst/>
                <a:cxnLst/>
                <a:rect l="l" t="t" r="r" b="b"/>
                <a:pathLst>
                  <a:path w="6" h="17" extrusionOk="0">
                    <a:moveTo>
                      <a:pt x="5" y="1"/>
                    </a:moveTo>
                    <a:cubicBezTo>
                      <a:pt x="4" y="5"/>
                      <a:pt x="1" y="11"/>
                      <a:pt x="0" y="16"/>
                    </a:cubicBezTo>
                    <a:cubicBezTo>
                      <a:pt x="1" y="11"/>
                      <a:pt x="4" y="5"/>
                      <a:pt x="5" y="1"/>
                    </a:cubicBezTo>
                    <a:close/>
                  </a:path>
                </a:pathLst>
              </a:custGeom>
              <a:solidFill>
                <a:srgbClr val="094A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5" name="Google Shape;1869;p43"/>
              <p:cNvSpPr/>
              <p:nvPr/>
            </p:nvSpPr>
            <p:spPr>
              <a:xfrm>
                <a:off x="2567850" y="1517225"/>
                <a:ext cx="350" cy="2725"/>
              </a:xfrm>
              <a:custGeom>
                <a:avLst/>
                <a:gdLst/>
                <a:ahLst/>
                <a:cxnLst/>
                <a:rect l="l" t="t" r="r" b="b"/>
                <a:pathLst>
                  <a:path w="14" h="109" extrusionOk="0">
                    <a:moveTo>
                      <a:pt x="14" y="1"/>
                    </a:moveTo>
                    <a:cubicBezTo>
                      <a:pt x="12" y="6"/>
                      <a:pt x="12" y="13"/>
                      <a:pt x="12" y="18"/>
                    </a:cubicBezTo>
                    <a:lnTo>
                      <a:pt x="12" y="18"/>
                    </a:lnTo>
                    <a:cubicBezTo>
                      <a:pt x="13" y="12"/>
                      <a:pt x="13" y="7"/>
                      <a:pt x="14" y="1"/>
                    </a:cubicBezTo>
                    <a:close/>
                    <a:moveTo>
                      <a:pt x="12" y="18"/>
                    </a:moveTo>
                    <a:lnTo>
                      <a:pt x="12" y="18"/>
                    </a:lnTo>
                    <a:cubicBezTo>
                      <a:pt x="12" y="18"/>
                      <a:pt x="12" y="18"/>
                      <a:pt x="12" y="18"/>
                    </a:cubicBezTo>
                    <a:lnTo>
                      <a:pt x="12" y="18"/>
                    </a:lnTo>
                    <a:cubicBezTo>
                      <a:pt x="12" y="18"/>
                      <a:pt x="12" y="18"/>
                      <a:pt x="12" y="18"/>
                    </a:cubicBezTo>
                    <a:cubicBezTo>
                      <a:pt x="12" y="18"/>
                      <a:pt x="12" y="18"/>
                      <a:pt x="12" y="18"/>
                    </a:cubicBezTo>
                    <a:close/>
                    <a:moveTo>
                      <a:pt x="12" y="18"/>
                    </a:moveTo>
                    <a:lnTo>
                      <a:pt x="12" y="18"/>
                    </a:lnTo>
                    <a:cubicBezTo>
                      <a:pt x="8" y="48"/>
                      <a:pt x="4" y="78"/>
                      <a:pt x="1" y="108"/>
                    </a:cubicBezTo>
                    <a:cubicBezTo>
                      <a:pt x="6" y="78"/>
                      <a:pt x="10" y="49"/>
                      <a:pt x="12" y="18"/>
                    </a:cubicBezTo>
                    <a:close/>
                  </a:path>
                </a:pathLst>
              </a:custGeom>
              <a:solidFill>
                <a:srgbClr val="094A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6" name="Google Shape;1870;p43"/>
              <p:cNvSpPr/>
              <p:nvPr/>
            </p:nvSpPr>
            <p:spPr>
              <a:xfrm>
                <a:off x="2304600" y="1804375"/>
                <a:ext cx="3175" cy="12875"/>
              </a:xfrm>
              <a:custGeom>
                <a:avLst/>
                <a:gdLst/>
                <a:ahLst/>
                <a:cxnLst/>
                <a:rect l="l" t="t" r="r" b="b"/>
                <a:pathLst>
                  <a:path w="127" h="515" extrusionOk="0">
                    <a:moveTo>
                      <a:pt x="1" y="0"/>
                    </a:moveTo>
                    <a:cubicBezTo>
                      <a:pt x="37" y="173"/>
                      <a:pt x="80" y="346"/>
                      <a:pt x="126" y="514"/>
                    </a:cubicBezTo>
                    <a:lnTo>
                      <a:pt x="126" y="500"/>
                    </a:lnTo>
                    <a:cubicBezTo>
                      <a:pt x="106" y="434"/>
                      <a:pt x="93" y="370"/>
                      <a:pt x="74" y="309"/>
                    </a:cubicBezTo>
                    <a:cubicBezTo>
                      <a:pt x="49" y="206"/>
                      <a:pt x="23" y="102"/>
                      <a:pt x="1" y="0"/>
                    </a:cubicBezTo>
                    <a:close/>
                  </a:path>
                </a:pathLst>
              </a:custGeom>
              <a:solidFill>
                <a:srgbClr val="094A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7" name="Google Shape;1871;p43"/>
              <p:cNvSpPr/>
              <p:nvPr/>
            </p:nvSpPr>
            <p:spPr>
              <a:xfrm>
                <a:off x="2113575" y="569450"/>
                <a:ext cx="171725" cy="911675"/>
              </a:xfrm>
              <a:custGeom>
                <a:avLst/>
                <a:gdLst/>
                <a:ahLst/>
                <a:cxnLst/>
                <a:rect l="l" t="t" r="r" b="b"/>
                <a:pathLst>
                  <a:path w="6869" h="36467" extrusionOk="0">
                    <a:moveTo>
                      <a:pt x="478" y="0"/>
                    </a:moveTo>
                    <a:cubicBezTo>
                      <a:pt x="228" y="0"/>
                      <a:pt x="1" y="216"/>
                      <a:pt x="8" y="469"/>
                    </a:cubicBezTo>
                    <a:cubicBezTo>
                      <a:pt x="376" y="12338"/>
                      <a:pt x="2699" y="24081"/>
                      <a:pt x="6213" y="35398"/>
                    </a:cubicBezTo>
                    <a:cubicBezTo>
                      <a:pt x="6321" y="35754"/>
                      <a:pt x="6434" y="36110"/>
                      <a:pt x="6547" y="36466"/>
                    </a:cubicBezTo>
                    <a:cubicBezTo>
                      <a:pt x="6617" y="35752"/>
                      <a:pt x="6730" y="35044"/>
                      <a:pt x="6869" y="34339"/>
                    </a:cubicBezTo>
                    <a:cubicBezTo>
                      <a:pt x="6188" y="32109"/>
                      <a:pt x="5556" y="29863"/>
                      <a:pt x="4975" y="27605"/>
                    </a:cubicBezTo>
                    <a:cubicBezTo>
                      <a:pt x="3665" y="22514"/>
                      <a:pt x="2626" y="17337"/>
                      <a:pt x="1916" y="12125"/>
                    </a:cubicBezTo>
                    <a:lnTo>
                      <a:pt x="1916" y="12125"/>
                    </a:lnTo>
                    <a:cubicBezTo>
                      <a:pt x="1921" y="12135"/>
                      <a:pt x="1921" y="12147"/>
                      <a:pt x="1924" y="12155"/>
                    </a:cubicBezTo>
                    <a:cubicBezTo>
                      <a:pt x="1402" y="8278"/>
                      <a:pt x="1069" y="4379"/>
                      <a:pt x="947" y="469"/>
                    </a:cubicBezTo>
                    <a:cubicBezTo>
                      <a:pt x="941" y="216"/>
                      <a:pt x="742" y="0"/>
                      <a:pt x="478" y="0"/>
                    </a:cubicBezTo>
                    <a:close/>
                  </a:path>
                </a:pathLst>
              </a:custGeom>
              <a:solidFill>
                <a:srgbClr val="ADC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8" name="Google Shape;1872;p43"/>
              <p:cNvSpPr/>
              <p:nvPr/>
            </p:nvSpPr>
            <p:spPr>
              <a:xfrm>
                <a:off x="2346825" y="494700"/>
                <a:ext cx="48100" cy="868225"/>
              </a:xfrm>
              <a:custGeom>
                <a:avLst/>
                <a:gdLst/>
                <a:ahLst/>
                <a:cxnLst/>
                <a:rect l="l" t="t" r="r" b="b"/>
                <a:pathLst>
                  <a:path w="1924" h="34729" extrusionOk="0">
                    <a:moveTo>
                      <a:pt x="482" y="0"/>
                    </a:moveTo>
                    <a:cubicBezTo>
                      <a:pt x="236" y="0"/>
                      <a:pt x="1" y="216"/>
                      <a:pt x="12" y="470"/>
                    </a:cubicBezTo>
                    <a:cubicBezTo>
                      <a:pt x="550" y="11757"/>
                      <a:pt x="215" y="23076"/>
                      <a:pt x="957" y="34351"/>
                    </a:cubicBezTo>
                    <a:cubicBezTo>
                      <a:pt x="987" y="34338"/>
                      <a:pt x="1016" y="34333"/>
                      <a:pt x="1046" y="34333"/>
                    </a:cubicBezTo>
                    <a:cubicBezTo>
                      <a:pt x="1107" y="34333"/>
                      <a:pt x="1167" y="34358"/>
                      <a:pt x="1216" y="34400"/>
                    </a:cubicBezTo>
                    <a:cubicBezTo>
                      <a:pt x="1257" y="34434"/>
                      <a:pt x="1293" y="34465"/>
                      <a:pt x="1334" y="34499"/>
                    </a:cubicBezTo>
                    <a:cubicBezTo>
                      <a:pt x="1333" y="34494"/>
                      <a:pt x="1334" y="34490"/>
                      <a:pt x="1338" y="34487"/>
                    </a:cubicBezTo>
                    <a:cubicBezTo>
                      <a:pt x="1352" y="34385"/>
                      <a:pt x="1470" y="34316"/>
                      <a:pt x="1564" y="34316"/>
                    </a:cubicBezTo>
                    <a:cubicBezTo>
                      <a:pt x="1648" y="34316"/>
                      <a:pt x="1723" y="34359"/>
                      <a:pt x="1767" y="34430"/>
                    </a:cubicBezTo>
                    <a:cubicBezTo>
                      <a:pt x="1819" y="34528"/>
                      <a:pt x="1873" y="34630"/>
                      <a:pt x="1923" y="34729"/>
                    </a:cubicBezTo>
                    <a:cubicBezTo>
                      <a:pt x="1297" y="25531"/>
                      <a:pt x="1405" y="16286"/>
                      <a:pt x="1184" y="7074"/>
                    </a:cubicBezTo>
                    <a:cubicBezTo>
                      <a:pt x="1131" y="4871"/>
                      <a:pt x="1054" y="2671"/>
                      <a:pt x="952" y="470"/>
                    </a:cubicBezTo>
                    <a:cubicBezTo>
                      <a:pt x="940" y="216"/>
                      <a:pt x="750" y="0"/>
                      <a:pt x="482" y="0"/>
                    </a:cubicBezTo>
                    <a:close/>
                  </a:path>
                </a:pathLst>
              </a:custGeom>
              <a:solidFill>
                <a:srgbClr val="ADC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9" name="Google Shape;1873;p43"/>
              <p:cNvSpPr/>
              <p:nvPr/>
            </p:nvSpPr>
            <p:spPr>
              <a:xfrm>
                <a:off x="2380675" y="1439575"/>
                <a:ext cx="75" cy="100"/>
              </a:xfrm>
              <a:custGeom>
                <a:avLst/>
                <a:gdLst/>
                <a:ahLst/>
                <a:cxnLst/>
                <a:rect l="l" t="t" r="r" b="b"/>
                <a:pathLst>
                  <a:path w="3" h="4" extrusionOk="0">
                    <a:moveTo>
                      <a:pt x="2" y="3"/>
                    </a:moveTo>
                    <a:cubicBezTo>
                      <a:pt x="2" y="2"/>
                      <a:pt x="2" y="2"/>
                      <a:pt x="1" y="1"/>
                    </a:cubicBezTo>
                    <a:cubicBezTo>
                      <a:pt x="2" y="2"/>
                      <a:pt x="2" y="2"/>
                      <a:pt x="2" y="3"/>
                    </a:cubicBezTo>
                    <a:close/>
                  </a:path>
                </a:pathLst>
              </a:custGeom>
              <a:solidFill>
                <a:srgbClr val="D15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0" name="Google Shape;1874;p43"/>
              <p:cNvSpPr/>
              <p:nvPr/>
            </p:nvSpPr>
            <p:spPr>
              <a:xfrm>
                <a:off x="2400093" y="516126"/>
                <a:ext cx="175520" cy="1058625"/>
              </a:xfrm>
              <a:custGeom>
                <a:avLst/>
                <a:gdLst/>
                <a:ahLst/>
                <a:cxnLst/>
                <a:rect l="l" t="t" r="r" b="b"/>
                <a:pathLst>
                  <a:path w="4485" h="42345" extrusionOk="0">
                    <a:moveTo>
                      <a:pt x="3989" y="1"/>
                    </a:moveTo>
                    <a:cubicBezTo>
                      <a:pt x="3866" y="2"/>
                      <a:pt x="3749" y="52"/>
                      <a:pt x="3659" y="137"/>
                    </a:cubicBezTo>
                    <a:lnTo>
                      <a:pt x="3660" y="137"/>
                    </a:lnTo>
                    <a:cubicBezTo>
                      <a:pt x="3564" y="232"/>
                      <a:pt x="3536" y="342"/>
                      <a:pt x="3521" y="470"/>
                    </a:cubicBezTo>
                    <a:cubicBezTo>
                      <a:pt x="2405" y="12735"/>
                      <a:pt x="568" y="24941"/>
                      <a:pt x="77" y="37256"/>
                    </a:cubicBezTo>
                    <a:cubicBezTo>
                      <a:pt x="44" y="38063"/>
                      <a:pt x="19" y="38866"/>
                      <a:pt x="1" y="39671"/>
                    </a:cubicBezTo>
                    <a:cubicBezTo>
                      <a:pt x="66" y="39842"/>
                      <a:pt x="128" y="40013"/>
                      <a:pt x="184" y="40186"/>
                    </a:cubicBezTo>
                    <a:cubicBezTo>
                      <a:pt x="239" y="40351"/>
                      <a:pt x="291" y="40517"/>
                      <a:pt x="342" y="40683"/>
                    </a:cubicBezTo>
                    <a:cubicBezTo>
                      <a:pt x="532" y="41234"/>
                      <a:pt x="717" y="41789"/>
                      <a:pt x="898" y="42344"/>
                    </a:cubicBezTo>
                    <a:cubicBezTo>
                      <a:pt x="976" y="30540"/>
                      <a:pt x="2544" y="18810"/>
                      <a:pt x="3798" y="7089"/>
                    </a:cubicBezTo>
                    <a:cubicBezTo>
                      <a:pt x="4036" y="4882"/>
                      <a:pt x="4261" y="2677"/>
                      <a:pt x="4460" y="470"/>
                    </a:cubicBezTo>
                    <a:cubicBezTo>
                      <a:pt x="4485" y="214"/>
                      <a:pt x="4227" y="1"/>
                      <a:pt x="3989" y="1"/>
                    </a:cubicBezTo>
                    <a:close/>
                  </a:path>
                </a:pathLst>
              </a:custGeom>
              <a:solidFill>
                <a:srgbClr val="ADC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1" name="Google Shape;1875;p43"/>
              <p:cNvSpPr/>
              <p:nvPr/>
            </p:nvSpPr>
            <p:spPr>
              <a:xfrm>
                <a:off x="2246075" y="1329075"/>
                <a:ext cx="344375" cy="688500"/>
              </a:xfrm>
              <a:custGeom>
                <a:avLst/>
                <a:gdLst/>
                <a:ahLst/>
                <a:cxnLst/>
                <a:rect l="l" t="t" r="r" b="b"/>
                <a:pathLst>
                  <a:path w="13775" h="27540" extrusionOk="0">
                    <a:moveTo>
                      <a:pt x="5623" y="1201"/>
                    </a:moveTo>
                    <a:cubicBezTo>
                      <a:pt x="5635" y="1206"/>
                      <a:pt x="5644" y="1213"/>
                      <a:pt x="5654" y="1219"/>
                    </a:cubicBezTo>
                    <a:cubicBezTo>
                      <a:pt x="5644" y="1214"/>
                      <a:pt x="5633" y="1208"/>
                      <a:pt x="5623" y="1201"/>
                    </a:cubicBezTo>
                    <a:close/>
                    <a:moveTo>
                      <a:pt x="5999" y="1490"/>
                    </a:moveTo>
                    <a:cubicBezTo>
                      <a:pt x="6014" y="1504"/>
                      <a:pt x="6027" y="1519"/>
                      <a:pt x="6041" y="1533"/>
                    </a:cubicBezTo>
                    <a:cubicBezTo>
                      <a:pt x="6025" y="1519"/>
                      <a:pt x="6012" y="1504"/>
                      <a:pt x="5999" y="1490"/>
                    </a:cubicBezTo>
                    <a:close/>
                    <a:moveTo>
                      <a:pt x="2394" y="2329"/>
                    </a:moveTo>
                    <a:cubicBezTo>
                      <a:pt x="2378" y="2355"/>
                      <a:pt x="2364" y="2382"/>
                      <a:pt x="2347" y="2408"/>
                    </a:cubicBezTo>
                    <a:cubicBezTo>
                      <a:pt x="2362" y="2382"/>
                      <a:pt x="2378" y="2355"/>
                      <a:pt x="2394" y="2329"/>
                    </a:cubicBezTo>
                    <a:close/>
                    <a:moveTo>
                      <a:pt x="6767" y="2506"/>
                    </a:moveTo>
                    <a:lnTo>
                      <a:pt x="6767" y="2506"/>
                    </a:lnTo>
                    <a:cubicBezTo>
                      <a:pt x="6768" y="2508"/>
                      <a:pt x="6769" y="2510"/>
                      <a:pt x="6771" y="2512"/>
                    </a:cubicBezTo>
                    <a:cubicBezTo>
                      <a:pt x="6770" y="2512"/>
                      <a:pt x="6770" y="2511"/>
                      <a:pt x="6769" y="2510"/>
                    </a:cubicBezTo>
                    <a:lnTo>
                      <a:pt x="6769" y="2510"/>
                    </a:lnTo>
                    <a:cubicBezTo>
                      <a:pt x="6769" y="2509"/>
                      <a:pt x="6768" y="2507"/>
                      <a:pt x="6767" y="2506"/>
                    </a:cubicBezTo>
                    <a:close/>
                    <a:moveTo>
                      <a:pt x="12100" y="23992"/>
                    </a:moveTo>
                    <a:lnTo>
                      <a:pt x="12100" y="23992"/>
                    </a:lnTo>
                    <a:cubicBezTo>
                      <a:pt x="12088" y="24010"/>
                      <a:pt x="12078" y="24028"/>
                      <a:pt x="12066" y="24047"/>
                    </a:cubicBezTo>
                    <a:cubicBezTo>
                      <a:pt x="12078" y="24028"/>
                      <a:pt x="12087" y="24009"/>
                      <a:pt x="12100" y="23992"/>
                    </a:cubicBezTo>
                    <a:close/>
                    <a:moveTo>
                      <a:pt x="4641" y="24730"/>
                    </a:moveTo>
                    <a:lnTo>
                      <a:pt x="4641" y="24730"/>
                    </a:lnTo>
                    <a:cubicBezTo>
                      <a:pt x="4668" y="24755"/>
                      <a:pt x="4695" y="24782"/>
                      <a:pt x="4722" y="24809"/>
                    </a:cubicBezTo>
                    <a:lnTo>
                      <a:pt x="4722" y="24809"/>
                    </a:lnTo>
                    <a:cubicBezTo>
                      <a:pt x="4695" y="24783"/>
                      <a:pt x="4668" y="24757"/>
                      <a:pt x="4641" y="24730"/>
                    </a:cubicBezTo>
                    <a:close/>
                    <a:moveTo>
                      <a:pt x="11122" y="25266"/>
                    </a:moveTo>
                    <a:cubicBezTo>
                      <a:pt x="11115" y="25272"/>
                      <a:pt x="11109" y="25278"/>
                      <a:pt x="11103" y="25285"/>
                    </a:cubicBezTo>
                    <a:cubicBezTo>
                      <a:pt x="11106" y="25282"/>
                      <a:pt x="11109" y="25279"/>
                      <a:pt x="11113" y="25276"/>
                    </a:cubicBezTo>
                    <a:lnTo>
                      <a:pt x="11113" y="25276"/>
                    </a:lnTo>
                    <a:cubicBezTo>
                      <a:pt x="11116" y="25273"/>
                      <a:pt x="11119" y="25270"/>
                      <a:pt x="11122" y="25266"/>
                    </a:cubicBezTo>
                    <a:close/>
                    <a:moveTo>
                      <a:pt x="10095" y="26091"/>
                    </a:moveTo>
                    <a:lnTo>
                      <a:pt x="10095" y="26091"/>
                    </a:lnTo>
                    <a:cubicBezTo>
                      <a:pt x="10083" y="26099"/>
                      <a:pt x="10071" y="26104"/>
                      <a:pt x="10060" y="26112"/>
                    </a:cubicBezTo>
                    <a:cubicBezTo>
                      <a:pt x="10070" y="26104"/>
                      <a:pt x="10083" y="26098"/>
                      <a:pt x="10095" y="26091"/>
                    </a:cubicBezTo>
                    <a:close/>
                    <a:moveTo>
                      <a:pt x="7287" y="26456"/>
                    </a:moveTo>
                    <a:cubicBezTo>
                      <a:pt x="7322" y="26463"/>
                      <a:pt x="7357" y="26470"/>
                      <a:pt x="7391" y="26481"/>
                    </a:cubicBezTo>
                    <a:cubicBezTo>
                      <a:pt x="7357" y="26473"/>
                      <a:pt x="7322" y="26464"/>
                      <a:pt x="7287" y="26456"/>
                    </a:cubicBezTo>
                    <a:close/>
                    <a:moveTo>
                      <a:pt x="4505" y="937"/>
                    </a:moveTo>
                    <a:cubicBezTo>
                      <a:pt x="4766" y="949"/>
                      <a:pt x="5025" y="988"/>
                      <a:pt x="5278" y="1053"/>
                    </a:cubicBezTo>
                    <a:cubicBezTo>
                      <a:pt x="5381" y="1086"/>
                      <a:pt x="5482" y="1128"/>
                      <a:pt x="5577" y="1178"/>
                    </a:cubicBezTo>
                    <a:cubicBezTo>
                      <a:pt x="5748" y="1285"/>
                      <a:pt x="5909" y="1409"/>
                      <a:pt x="6055" y="1547"/>
                    </a:cubicBezTo>
                    <a:cubicBezTo>
                      <a:pt x="6331" y="1838"/>
                      <a:pt x="6560" y="2163"/>
                      <a:pt x="6767" y="2506"/>
                    </a:cubicBezTo>
                    <a:lnTo>
                      <a:pt x="6767" y="2506"/>
                    </a:lnTo>
                    <a:cubicBezTo>
                      <a:pt x="6763" y="2499"/>
                      <a:pt x="6759" y="2492"/>
                      <a:pt x="6756" y="2485"/>
                    </a:cubicBezTo>
                    <a:lnTo>
                      <a:pt x="6756" y="2485"/>
                    </a:lnTo>
                    <a:cubicBezTo>
                      <a:pt x="6760" y="2492"/>
                      <a:pt x="6765" y="2501"/>
                      <a:pt x="6769" y="2510"/>
                    </a:cubicBezTo>
                    <a:lnTo>
                      <a:pt x="6769" y="2510"/>
                    </a:lnTo>
                    <a:cubicBezTo>
                      <a:pt x="6780" y="2528"/>
                      <a:pt x="6791" y="2546"/>
                      <a:pt x="6802" y="2565"/>
                    </a:cubicBezTo>
                    <a:cubicBezTo>
                      <a:pt x="7325" y="3497"/>
                      <a:pt x="7695" y="4507"/>
                      <a:pt x="8033" y="5522"/>
                    </a:cubicBezTo>
                    <a:cubicBezTo>
                      <a:pt x="8324" y="6397"/>
                      <a:pt x="8565" y="7293"/>
                      <a:pt x="8867" y="8171"/>
                    </a:cubicBezTo>
                    <a:cubicBezTo>
                      <a:pt x="8887" y="8228"/>
                      <a:pt x="8918" y="8279"/>
                      <a:pt x="8961" y="8320"/>
                    </a:cubicBezTo>
                    <a:cubicBezTo>
                      <a:pt x="9347" y="9706"/>
                      <a:pt x="9908" y="11045"/>
                      <a:pt x="10448" y="12378"/>
                    </a:cubicBezTo>
                    <a:cubicBezTo>
                      <a:pt x="11137" y="14074"/>
                      <a:pt x="11823" y="15773"/>
                      <a:pt x="12309" y="17538"/>
                    </a:cubicBezTo>
                    <a:cubicBezTo>
                      <a:pt x="12605" y="18649"/>
                      <a:pt x="12811" y="19782"/>
                      <a:pt x="12827" y="20933"/>
                    </a:cubicBezTo>
                    <a:cubicBezTo>
                      <a:pt x="12819" y="21571"/>
                      <a:pt x="12746" y="22202"/>
                      <a:pt x="12583" y="22821"/>
                    </a:cubicBezTo>
                    <a:cubicBezTo>
                      <a:pt x="12449" y="23264"/>
                      <a:pt x="12266" y="23690"/>
                      <a:pt x="12039" y="24094"/>
                    </a:cubicBezTo>
                    <a:cubicBezTo>
                      <a:pt x="11775" y="24515"/>
                      <a:pt x="11467" y="24908"/>
                      <a:pt x="11122" y="25266"/>
                    </a:cubicBezTo>
                    <a:lnTo>
                      <a:pt x="11122" y="25266"/>
                    </a:lnTo>
                    <a:cubicBezTo>
                      <a:pt x="11130" y="25259"/>
                      <a:pt x="11137" y="25252"/>
                      <a:pt x="11145" y="25244"/>
                    </a:cubicBezTo>
                    <a:lnTo>
                      <a:pt x="11145" y="25244"/>
                    </a:lnTo>
                    <a:cubicBezTo>
                      <a:pt x="11135" y="25255"/>
                      <a:pt x="11124" y="25266"/>
                      <a:pt x="11113" y="25276"/>
                    </a:cubicBezTo>
                    <a:lnTo>
                      <a:pt x="11113" y="25276"/>
                    </a:lnTo>
                    <a:cubicBezTo>
                      <a:pt x="11108" y="25280"/>
                      <a:pt x="11103" y="25285"/>
                      <a:pt x="11099" y="25290"/>
                    </a:cubicBezTo>
                    <a:cubicBezTo>
                      <a:pt x="10776" y="25600"/>
                      <a:pt x="10432" y="25881"/>
                      <a:pt x="10049" y="26117"/>
                    </a:cubicBezTo>
                    <a:cubicBezTo>
                      <a:pt x="9762" y="26278"/>
                      <a:pt x="9457" y="26406"/>
                      <a:pt x="9142" y="26500"/>
                    </a:cubicBezTo>
                    <a:cubicBezTo>
                      <a:pt x="9182" y="26489"/>
                      <a:pt x="9222" y="26478"/>
                      <a:pt x="9263" y="26470"/>
                    </a:cubicBezTo>
                    <a:lnTo>
                      <a:pt x="9263" y="26470"/>
                    </a:lnTo>
                    <a:cubicBezTo>
                      <a:pt x="8929" y="26559"/>
                      <a:pt x="8584" y="26605"/>
                      <a:pt x="8239" y="26606"/>
                    </a:cubicBezTo>
                    <a:cubicBezTo>
                      <a:pt x="7954" y="26591"/>
                      <a:pt x="7670" y="26549"/>
                      <a:pt x="7393" y="26481"/>
                    </a:cubicBezTo>
                    <a:cubicBezTo>
                      <a:pt x="6974" y="26361"/>
                      <a:pt x="6584" y="26185"/>
                      <a:pt x="6202" y="25971"/>
                    </a:cubicBezTo>
                    <a:lnTo>
                      <a:pt x="6202" y="25971"/>
                    </a:lnTo>
                    <a:cubicBezTo>
                      <a:pt x="6237" y="25993"/>
                      <a:pt x="6271" y="26012"/>
                      <a:pt x="6304" y="26034"/>
                    </a:cubicBezTo>
                    <a:cubicBezTo>
                      <a:pt x="5728" y="25694"/>
                      <a:pt x="5208" y="25274"/>
                      <a:pt x="4724" y="24811"/>
                    </a:cubicBezTo>
                    <a:lnTo>
                      <a:pt x="4724" y="24811"/>
                    </a:lnTo>
                    <a:cubicBezTo>
                      <a:pt x="4000" y="24075"/>
                      <a:pt x="3385" y="23249"/>
                      <a:pt x="2863" y="22364"/>
                    </a:cubicBezTo>
                    <a:cubicBezTo>
                      <a:pt x="2602" y="21905"/>
                      <a:pt x="2366" y="21432"/>
                      <a:pt x="2160" y="20946"/>
                    </a:cubicBezTo>
                    <a:cubicBezTo>
                      <a:pt x="2017" y="20615"/>
                      <a:pt x="1885" y="20270"/>
                      <a:pt x="1787" y="19918"/>
                    </a:cubicBezTo>
                    <a:cubicBezTo>
                      <a:pt x="1680" y="19490"/>
                      <a:pt x="1611" y="19050"/>
                      <a:pt x="1543" y="18614"/>
                    </a:cubicBezTo>
                    <a:cubicBezTo>
                      <a:pt x="1425" y="17869"/>
                      <a:pt x="1338" y="17120"/>
                      <a:pt x="1257" y="16372"/>
                    </a:cubicBezTo>
                    <a:cubicBezTo>
                      <a:pt x="1050" y="14407"/>
                      <a:pt x="949" y="12432"/>
                      <a:pt x="956" y="10455"/>
                    </a:cubicBezTo>
                    <a:lnTo>
                      <a:pt x="956" y="10455"/>
                    </a:lnTo>
                    <a:lnTo>
                      <a:pt x="956" y="10579"/>
                    </a:lnTo>
                    <a:cubicBezTo>
                      <a:pt x="964" y="9451"/>
                      <a:pt x="1007" y="8328"/>
                      <a:pt x="1121" y="7209"/>
                    </a:cubicBezTo>
                    <a:cubicBezTo>
                      <a:pt x="1221" y="6183"/>
                      <a:pt x="1385" y="5158"/>
                      <a:pt x="1653" y="4161"/>
                    </a:cubicBezTo>
                    <a:cubicBezTo>
                      <a:pt x="1840" y="3521"/>
                      <a:pt x="2071" y="2895"/>
                      <a:pt x="2403" y="2316"/>
                    </a:cubicBezTo>
                    <a:cubicBezTo>
                      <a:pt x="2557" y="2064"/>
                      <a:pt x="2737" y="1827"/>
                      <a:pt x="2937" y="1611"/>
                    </a:cubicBezTo>
                    <a:lnTo>
                      <a:pt x="2937" y="1611"/>
                    </a:lnTo>
                    <a:cubicBezTo>
                      <a:pt x="2930" y="1616"/>
                      <a:pt x="2923" y="1623"/>
                      <a:pt x="2917" y="1630"/>
                    </a:cubicBezTo>
                    <a:cubicBezTo>
                      <a:pt x="2923" y="1623"/>
                      <a:pt x="2931" y="1614"/>
                      <a:pt x="2938" y="1609"/>
                    </a:cubicBezTo>
                    <a:lnTo>
                      <a:pt x="2938" y="1609"/>
                    </a:lnTo>
                    <a:cubicBezTo>
                      <a:pt x="2938" y="1610"/>
                      <a:pt x="2937" y="1610"/>
                      <a:pt x="2937" y="1611"/>
                    </a:cubicBezTo>
                    <a:lnTo>
                      <a:pt x="2937" y="1611"/>
                    </a:lnTo>
                    <a:cubicBezTo>
                      <a:pt x="2938" y="1610"/>
                      <a:pt x="2939" y="1609"/>
                      <a:pt x="2940" y="1608"/>
                    </a:cubicBezTo>
                    <a:lnTo>
                      <a:pt x="2940" y="1608"/>
                    </a:lnTo>
                    <a:cubicBezTo>
                      <a:pt x="2940" y="1608"/>
                      <a:pt x="2939" y="1609"/>
                      <a:pt x="2938" y="1609"/>
                    </a:cubicBezTo>
                    <a:lnTo>
                      <a:pt x="2938" y="1609"/>
                    </a:lnTo>
                    <a:cubicBezTo>
                      <a:pt x="2941" y="1606"/>
                      <a:pt x="2944" y="1603"/>
                      <a:pt x="2947" y="1600"/>
                    </a:cubicBezTo>
                    <a:cubicBezTo>
                      <a:pt x="3098" y="1456"/>
                      <a:pt x="3263" y="1327"/>
                      <a:pt x="3438" y="1215"/>
                    </a:cubicBezTo>
                    <a:cubicBezTo>
                      <a:pt x="3591" y="1132"/>
                      <a:pt x="3753" y="1064"/>
                      <a:pt x="3919" y="1011"/>
                    </a:cubicBezTo>
                    <a:cubicBezTo>
                      <a:pt x="4112" y="967"/>
                      <a:pt x="4308" y="942"/>
                      <a:pt x="4505" y="937"/>
                    </a:cubicBezTo>
                    <a:close/>
                    <a:moveTo>
                      <a:pt x="4505" y="1"/>
                    </a:moveTo>
                    <a:cubicBezTo>
                      <a:pt x="4125" y="1"/>
                      <a:pt x="3747" y="69"/>
                      <a:pt x="3390" y="201"/>
                    </a:cubicBezTo>
                    <a:lnTo>
                      <a:pt x="3390" y="202"/>
                    </a:lnTo>
                    <a:cubicBezTo>
                      <a:pt x="2934" y="371"/>
                      <a:pt x="2556" y="672"/>
                      <a:pt x="2217" y="1009"/>
                    </a:cubicBezTo>
                    <a:cubicBezTo>
                      <a:pt x="1863" y="1374"/>
                      <a:pt x="1594" y="1817"/>
                      <a:pt x="1366" y="2265"/>
                    </a:cubicBezTo>
                    <a:cubicBezTo>
                      <a:pt x="1105" y="2775"/>
                      <a:pt x="923" y="3321"/>
                      <a:pt x="765" y="3873"/>
                    </a:cubicBezTo>
                    <a:cubicBezTo>
                      <a:pt x="394" y="5201"/>
                      <a:pt x="215" y="6571"/>
                      <a:pt x="114" y="7944"/>
                    </a:cubicBezTo>
                    <a:cubicBezTo>
                      <a:pt x="4" y="9445"/>
                      <a:pt x="0" y="10951"/>
                      <a:pt x="49" y="12455"/>
                    </a:cubicBezTo>
                    <a:cubicBezTo>
                      <a:pt x="93" y="13828"/>
                      <a:pt x="192" y="15198"/>
                      <a:pt x="332" y="16564"/>
                    </a:cubicBezTo>
                    <a:cubicBezTo>
                      <a:pt x="434" y="17544"/>
                      <a:pt x="560" y="18526"/>
                      <a:pt x="739" y="19496"/>
                    </a:cubicBezTo>
                    <a:cubicBezTo>
                      <a:pt x="795" y="19785"/>
                      <a:pt x="856" y="20079"/>
                      <a:pt x="945" y="20362"/>
                    </a:cubicBezTo>
                    <a:cubicBezTo>
                      <a:pt x="1236" y="21301"/>
                      <a:pt x="1671" y="22183"/>
                      <a:pt x="2172" y="23027"/>
                    </a:cubicBezTo>
                    <a:cubicBezTo>
                      <a:pt x="2696" y="23920"/>
                      <a:pt x="3334" y="24742"/>
                      <a:pt x="4068" y="25472"/>
                    </a:cubicBezTo>
                    <a:cubicBezTo>
                      <a:pt x="4760" y="26155"/>
                      <a:pt x="5538" y="26742"/>
                      <a:pt x="6429" y="27134"/>
                    </a:cubicBezTo>
                    <a:cubicBezTo>
                      <a:pt x="7024" y="27397"/>
                      <a:pt x="7672" y="27539"/>
                      <a:pt x="8322" y="27539"/>
                    </a:cubicBezTo>
                    <a:cubicBezTo>
                      <a:pt x="8570" y="27539"/>
                      <a:pt x="8819" y="27518"/>
                      <a:pt x="9065" y="27476"/>
                    </a:cubicBezTo>
                    <a:cubicBezTo>
                      <a:pt x="10088" y="27297"/>
                      <a:pt x="10989" y="26710"/>
                      <a:pt x="11718" y="25985"/>
                    </a:cubicBezTo>
                    <a:cubicBezTo>
                      <a:pt x="12099" y="25614"/>
                      <a:pt x="12437" y="25204"/>
                      <a:pt x="12729" y="24759"/>
                    </a:cubicBezTo>
                    <a:cubicBezTo>
                      <a:pt x="12990" y="24347"/>
                      <a:pt x="13204" y="23907"/>
                      <a:pt x="13363" y="23445"/>
                    </a:cubicBezTo>
                    <a:cubicBezTo>
                      <a:pt x="13683" y="22546"/>
                      <a:pt x="13775" y="21594"/>
                      <a:pt x="13755" y="20644"/>
                    </a:cubicBezTo>
                    <a:cubicBezTo>
                      <a:pt x="13737" y="19543"/>
                      <a:pt x="13517" y="18449"/>
                      <a:pt x="13235" y="17389"/>
                    </a:cubicBezTo>
                    <a:cubicBezTo>
                      <a:pt x="12933" y="16257"/>
                      <a:pt x="12549" y="15153"/>
                      <a:pt x="12129" y="14059"/>
                    </a:cubicBezTo>
                    <a:cubicBezTo>
                      <a:pt x="11718" y="12986"/>
                      <a:pt x="11274" y="11926"/>
                      <a:pt x="10852" y="10856"/>
                    </a:cubicBezTo>
                    <a:cubicBezTo>
                      <a:pt x="10471" y="9907"/>
                      <a:pt x="10105" y="8949"/>
                      <a:pt x="9830" y="7969"/>
                    </a:cubicBezTo>
                    <a:cubicBezTo>
                      <a:pt x="9801" y="7858"/>
                      <a:pt x="9772" y="7749"/>
                      <a:pt x="9748" y="7638"/>
                    </a:cubicBezTo>
                    <a:cubicBezTo>
                      <a:pt x="9720" y="7518"/>
                      <a:pt x="9677" y="7418"/>
                      <a:pt x="9579" y="7335"/>
                    </a:cubicBezTo>
                    <a:cubicBezTo>
                      <a:pt x="9390" y="6753"/>
                      <a:pt x="9224" y="6166"/>
                      <a:pt x="9039" y="5583"/>
                    </a:cubicBezTo>
                    <a:cubicBezTo>
                      <a:pt x="8750" y="4672"/>
                      <a:pt x="8431" y="3765"/>
                      <a:pt x="8025" y="2899"/>
                    </a:cubicBezTo>
                    <a:cubicBezTo>
                      <a:pt x="7841" y="2503"/>
                      <a:pt x="7631" y="2117"/>
                      <a:pt x="7398" y="1746"/>
                    </a:cubicBezTo>
                    <a:cubicBezTo>
                      <a:pt x="7171" y="1389"/>
                      <a:pt x="6901" y="1062"/>
                      <a:pt x="6595" y="770"/>
                    </a:cubicBezTo>
                    <a:cubicBezTo>
                      <a:pt x="6347" y="532"/>
                      <a:pt x="6055" y="343"/>
                      <a:pt x="5736" y="215"/>
                    </a:cubicBezTo>
                    <a:cubicBezTo>
                      <a:pt x="5461" y="109"/>
                      <a:pt x="5152" y="53"/>
                      <a:pt x="4858" y="21"/>
                    </a:cubicBezTo>
                    <a:cubicBezTo>
                      <a:pt x="4740" y="8"/>
                      <a:pt x="4623" y="1"/>
                      <a:pt x="4505" y="1"/>
                    </a:cubicBezTo>
                    <a:close/>
                  </a:path>
                </a:pathLst>
              </a:custGeom>
              <a:solidFill>
                <a:srgbClr val="ADC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2" name="Google Shape;1876;p43"/>
              <p:cNvSpPr/>
              <p:nvPr/>
            </p:nvSpPr>
            <p:spPr>
              <a:xfrm>
                <a:off x="2336700" y="1645025"/>
                <a:ext cx="169250" cy="63650"/>
              </a:xfrm>
              <a:custGeom>
                <a:avLst/>
                <a:gdLst/>
                <a:ahLst/>
                <a:cxnLst/>
                <a:rect l="l" t="t" r="r" b="b"/>
                <a:pathLst>
                  <a:path w="6770" h="2546" extrusionOk="0">
                    <a:moveTo>
                      <a:pt x="1377" y="1946"/>
                    </a:moveTo>
                    <a:cubicBezTo>
                      <a:pt x="1377" y="1946"/>
                      <a:pt x="1376" y="1947"/>
                      <a:pt x="1375" y="1947"/>
                    </a:cubicBezTo>
                    <a:lnTo>
                      <a:pt x="1375" y="1947"/>
                    </a:lnTo>
                    <a:cubicBezTo>
                      <a:pt x="1374" y="1949"/>
                      <a:pt x="1373" y="1950"/>
                      <a:pt x="1372" y="1951"/>
                    </a:cubicBezTo>
                    <a:cubicBezTo>
                      <a:pt x="1374" y="1949"/>
                      <a:pt x="1375" y="1947"/>
                      <a:pt x="1377" y="1946"/>
                    </a:cubicBezTo>
                    <a:close/>
                    <a:moveTo>
                      <a:pt x="4342" y="0"/>
                    </a:moveTo>
                    <a:cubicBezTo>
                      <a:pt x="3935" y="0"/>
                      <a:pt x="3529" y="51"/>
                      <a:pt x="3131" y="131"/>
                    </a:cubicBezTo>
                    <a:cubicBezTo>
                      <a:pt x="2585" y="237"/>
                      <a:pt x="2055" y="454"/>
                      <a:pt x="1564" y="710"/>
                    </a:cubicBezTo>
                    <a:cubicBezTo>
                      <a:pt x="1057" y="978"/>
                      <a:pt x="595" y="1345"/>
                      <a:pt x="183" y="1747"/>
                    </a:cubicBezTo>
                    <a:cubicBezTo>
                      <a:pt x="0" y="1922"/>
                      <a:pt x="4" y="2230"/>
                      <a:pt x="183" y="2411"/>
                    </a:cubicBezTo>
                    <a:cubicBezTo>
                      <a:pt x="274" y="2501"/>
                      <a:pt x="393" y="2545"/>
                      <a:pt x="512" y="2545"/>
                    </a:cubicBezTo>
                    <a:cubicBezTo>
                      <a:pt x="633" y="2545"/>
                      <a:pt x="755" y="2499"/>
                      <a:pt x="847" y="2411"/>
                    </a:cubicBezTo>
                    <a:cubicBezTo>
                      <a:pt x="1013" y="2251"/>
                      <a:pt x="1179" y="2104"/>
                      <a:pt x="1357" y="1961"/>
                    </a:cubicBezTo>
                    <a:cubicBezTo>
                      <a:pt x="1363" y="1957"/>
                      <a:pt x="1369" y="1952"/>
                      <a:pt x="1375" y="1947"/>
                    </a:cubicBezTo>
                    <a:lnTo>
                      <a:pt x="1375" y="1947"/>
                    </a:lnTo>
                    <a:cubicBezTo>
                      <a:pt x="1384" y="1938"/>
                      <a:pt x="1395" y="1930"/>
                      <a:pt x="1406" y="1922"/>
                    </a:cubicBezTo>
                    <a:lnTo>
                      <a:pt x="1406" y="1922"/>
                    </a:lnTo>
                    <a:cubicBezTo>
                      <a:pt x="1396" y="1930"/>
                      <a:pt x="1387" y="1937"/>
                      <a:pt x="1377" y="1946"/>
                    </a:cubicBezTo>
                    <a:lnTo>
                      <a:pt x="1377" y="1946"/>
                    </a:lnTo>
                    <a:cubicBezTo>
                      <a:pt x="2066" y="1416"/>
                      <a:pt x="2885" y="1082"/>
                      <a:pt x="3747" y="975"/>
                    </a:cubicBezTo>
                    <a:cubicBezTo>
                      <a:pt x="3939" y="956"/>
                      <a:pt x="4132" y="947"/>
                      <a:pt x="4325" y="947"/>
                    </a:cubicBezTo>
                    <a:cubicBezTo>
                      <a:pt x="4562" y="947"/>
                      <a:pt x="4799" y="961"/>
                      <a:pt x="5035" y="990"/>
                    </a:cubicBezTo>
                    <a:cubicBezTo>
                      <a:pt x="5404" y="1050"/>
                      <a:pt x="5767" y="1144"/>
                      <a:pt x="6120" y="1270"/>
                    </a:cubicBezTo>
                    <a:cubicBezTo>
                      <a:pt x="6161" y="1284"/>
                      <a:pt x="6204" y="1291"/>
                      <a:pt x="6246" y="1291"/>
                    </a:cubicBezTo>
                    <a:cubicBezTo>
                      <a:pt x="6449" y="1291"/>
                      <a:pt x="6645" y="1136"/>
                      <a:pt x="6699" y="943"/>
                    </a:cubicBezTo>
                    <a:cubicBezTo>
                      <a:pt x="6769" y="681"/>
                      <a:pt x="6611" y="447"/>
                      <a:pt x="6368" y="362"/>
                    </a:cubicBezTo>
                    <a:cubicBezTo>
                      <a:pt x="5862" y="186"/>
                      <a:pt x="5344" y="80"/>
                      <a:pt x="4808" y="24"/>
                    </a:cubicBezTo>
                    <a:cubicBezTo>
                      <a:pt x="4654" y="8"/>
                      <a:pt x="4497" y="0"/>
                      <a:pt x="4342" y="0"/>
                    </a:cubicBezTo>
                    <a:close/>
                  </a:path>
                </a:pathLst>
              </a:custGeom>
              <a:solidFill>
                <a:srgbClr val="ADC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3" name="Google Shape;1877;p43"/>
              <p:cNvSpPr/>
              <p:nvPr/>
            </p:nvSpPr>
            <p:spPr>
              <a:xfrm>
                <a:off x="3805525" y="3891875"/>
                <a:ext cx="413625" cy="326150"/>
              </a:xfrm>
              <a:custGeom>
                <a:avLst/>
                <a:gdLst/>
                <a:ahLst/>
                <a:cxnLst/>
                <a:rect l="l" t="t" r="r" b="b"/>
                <a:pathLst>
                  <a:path w="16545" h="13046" fill="none" extrusionOk="0">
                    <a:moveTo>
                      <a:pt x="4197" y="13046"/>
                    </a:moveTo>
                    <a:cubicBezTo>
                      <a:pt x="4197" y="13046"/>
                      <a:pt x="1" y="3074"/>
                      <a:pt x="8453" y="1504"/>
                    </a:cubicBezTo>
                    <a:cubicBezTo>
                      <a:pt x="16544" y="0"/>
                      <a:pt x="16404" y="10405"/>
                      <a:pt x="16404" y="10405"/>
                    </a:cubicBezTo>
                  </a:path>
                </a:pathLst>
              </a:custGeom>
              <a:noFill/>
              <a:ln w="19050" cap="rnd" cmpd="sng">
                <a:solidFill>
                  <a:srgbClr val="5B260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4" name="Google Shape;1878;p43"/>
              <p:cNvSpPr/>
              <p:nvPr/>
            </p:nvSpPr>
            <p:spPr>
              <a:xfrm>
                <a:off x="4480600" y="3754750"/>
                <a:ext cx="413575" cy="326150"/>
              </a:xfrm>
              <a:custGeom>
                <a:avLst/>
                <a:gdLst/>
                <a:ahLst/>
                <a:cxnLst/>
                <a:rect l="l" t="t" r="r" b="b"/>
                <a:pathLst>
                  <a:path w="16543" h="13046" fill="none" extrusionOk="0">
                    <a:moveTo>
                      <a:pt x="4195" y="13045"/>
                    </a:moveTo>
                    <a:cubicBezTo>
                      <a:pt x="4195" y="13045"/>
                      <a:pt x="0" y="3074"/>
                      <a:pt x="8452" y="1504"/>
                    </a:cubicBezTo>
                    <a:cubicBezTo>
                      <a:pt x="16543" y="0"/>
                      <a:pt x="16403" y="10405"/>
                      <a:pt x="16403" y="10405"/>
                    </a:cubicBezTo>
                  </a:path>
                </a:pathLst>
              </a:custGeom>
              <a:noFill/>
              <a:ln w="19050" cap="rnd" cmpd="sng">
                <a:solidFill>
                  <a:srgbClr val="5B260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5" name="Google Shape;1879;p43"/>
              <p:cNvSpPr/>
              <p:nvPr/>
            </p:nvSpPr>
            <p:spPr>
              <a:xfrm>
                <a:off x="4372850" y="4401400"/>
                <a:ext cx="86175" cy="143300"/>
              </a:xfrm>
              <a:custGeom>
                <a:avLst/>
                <a:gdLst/>
                <a:ahLst/>
                <a:cxnLst/>
                <a:rect l="l" t="t" r="r" b="b"/>
                <a:pathLst>
                  <a:path w="3447" h="5732" extrusionOk="0">
                    <a:moveTo>
                      <a:pt x="1723" y="1"/>
                    </a:moveTo>
                    <a:cubicBezTo>
                      <a:pt x="773" y="1"/>
                      <a:pt x="0" y="1285"/>
                      <a:pt x="0" y="2866"/>
                    </a:cubicBezTo>
                    <a:cubicBezTo>
                      <a:pt x="0" y="4450"/>
                      <a:pt x="773" y="5732"/>
                      <a:pt x="1723" y="5732"/>
                    </a:cubicBezTo>
                    <a:cubicBezTo>
                      <a:pt x="2675" y="5732"/>
                      <a:pt x="3446" y="4450"/>
                      <a:pt x="3446" y="2866"/>
                    </a:cubicBezTo>
                    <a:cubicBezTo>
                      <a:pt x="3446" y="1285"/>
                      <a:pt x="2675" y="1"/>
                      <a:pt x="1723" y="1"/>
                    </a:cubicBezTo>
                    <a:close/>
                  </a:path>
                </a:pathLst>
              </a:custGeom>
              <a:solidFill>
                <a:srgbClr val="5B26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6" name="Google Shape;1880;p43"/>
              <p:cNvSpPr/>
              <p:nvPr/>
            </p:nvSpPr>
            <p:spPr>
              <a:xfrm>
                <a:off x="2349200" y="3029150"/>
                <a:ext cx="101050" cy="185225"/>
              </a:xfrm>
              <a:custGeom>
                <a:avLst/>
                <a:gdLst/>
                <a:ahLst/>
                <a:cxnLst/>
                <a:rect l="l" t="t" r="r" b="b"/>
                <a:pathLst>
                  <a:path w="4042" h="7409" extrusionOk="0">
                    <a:moveTo>
                      <a:pt x="2089" y="0"/>
                    </a:moveTo>
                    <a:cubicBezTo>
                      <a:pt x="2060" y="0"/>
                      <a:pt x="2030" y="2"/>
                      <a:pt x="2001" y="4"/>
                    </a:cubicBezTo>
                    <a:cubicBezTo>
                      <a:pt x="1515" y="41"/>
                      <a:pt x="1103" y="393"/>
                      <a:pt x="810" y="793"/>
                    </a:cubicBezTo>
                    <a:cubicBezTo>
                      <a:pt x="486" y="1231"/>
                      <a:pt x="279" y="1763"/>
                      <a:pt x="153" y="2297"/>
                    </a:cubicBezTo>
                    <a:cubicBezTo>
                      <a:pt x="15" y="2863"/>
                      <a:pt x="1" y="3472"/>
                      <a:pt x="145" y="4035"/>
                    </a:cubicBezTo>
                    <a:cubicBezTo>
                      <a:pt x="193" y="4237"/>
                      <a:pt x="380" y="4368"/>
                      <a:pt x="568" y="4368"/>
                    </a:cubicBezTo>
                    <a:cubicBezTo>
                      <a:pt x="608" y="4368"/>
                      <a:pt x="648" y="4362"/>
                      <a:pt x="687" y="4350"/>
                    </a:cubicBezTo>
                    <a:cubicBezTo>
                      <a:pt x="920" y="4276"/>
                      <a:pt x="1047" y="4012"/>
                      <a:pt x="983" y="3767"/>
                    </a:cubicBezTo>
                    <a:cubicBezTo>
                      <a:pt x="968" y="3697"/>
                      <a:pt x="951" y="3629"/>
                      <a:pt x="941" y="3560"/>
                    </a:cubicBezTo>
                    <a:cubicBezTo>
                      <a:pt x="921" y="3361"/>
                      <a:pt x="917" y="3161"/>
                      <a:pt x="930" y="2961"/>
                    </a:cubicBezTo>
                    <a:cubicBezTo>
                      <a:pt x="968" y="2657"/>
                      <a:pt x="1038" y="2357"/>
                      <a:pt x="1137" y="2066"/>
                    </a:cubicBezTo>
                    <a:cubicBezTo>
                      <a:pt x="1222" y="1846"/>
                      <a:pt x="1328" y="1633"/>
                      <a:pt x="1452" y="1432"/>
                    </a:cubicBezTo>
                    <a:cubicBezTo>
                      <a:pt x="1528" y="1329"/>
                      <a:pt x="1610" y="1231"/>
                      <a:pt x="1699" y="1138"/>
                    </a:cubicBezTo>
                    <a:cubicBezTo>
                      <a:pt x="1767" y="1079"/>
                      <a:pt x="1842" y="1028"/>
                      <a:pt x="1920" y="983"/>
                    </a:cubicBezTo>
                    <a:cubicBezTo>
                      <a:pt x="1957" y="969"/>
                      <a:pt x="1995" y="959"/>
                      <a:pt x="2032" y="947"/>
                    </a:cubicBezTo>
                    <a:cubicBezTo>
                      <a:pt x="2059" y="943"/>
                      <a:pt x="2087" y="942"/>
                      <a:pt x="2114" y="942"/>
                    </a:cubicBezTo>
                    <a:cubicBezTo>
                      <a:pt x="2128" y="942"/>
                      <a:pt x="2142" y="942"/>
                      <a:pt x="2155" y="943"/>
                    </a:cubicBezTo>
                    <a:cubicBezTo>
                      <a:pt x="2193" y="955"/>
                      <a:pt x="2227" y="963"/>
                      <a:pt x="2261" y="973"/>
                    </a:cubicBezTo>
                    <a:cubicBezTo>
                      <a:pt x="2313" y="1002"/>
                      <a:pt x="2364" y="1036"/>
                      <a:pt x="2413" y="1068"/>
                    </a:cubicBezTo>
                    <a:cubicBezTo>
                      <a:pt x="2487" y="1134"/>
                      <a:pt x="2557" y="1206"/>
                      <a:pt x="2622" y="1280"/>
                    </a:cubicBezTo>
                    <a:cubicBezTo>
                      <a:pt x="2727" y="1423"/>
                      <a:pt x="2819" y="1573"/>
                      <a:pt x="2900" y="1729"/>
                    </a:cubicBezTo>
                    <a:cubicBezTo>
                      <a:pt x="2988" y="1953"/>
                      <a:pt x="3044" y="2184"/>
                      <a:pt x="3083" y="2423"/>
                    </a:cubicBezTo>
                    <a:cubicBezTo>
                      <a:pt x="3218" y="3506"/>
                      <a:pt x="3064" y="4606"/>
                      <a:pt x="2967" y="5683"/>
                    </a:cubicBezTo>
                    <a:cubicBezTo>
                      <a:pt x="2920" y="6194"/>
                      <a:pt x="2874" y="6722"/>
                      <a:pt x="2870" y="7249"/>
                    </a:cubicBezTo>
                    <a:lnTo>
                      <a:pt x="2886" y="7249"/>
                    </a:lnTo>
                    <a:cubicBezTo>
                      <a:pt x="2904" y="7214"/>
                      <a:pt x="2932" y="7184"/>
                      <a:pt x="2964" y="7162"/>
                    </a:cubicBezTo>
                    <a:cubicBezTo>
                      <a:pt x="2998" y="7142"/>
                      <a:pt x="3036" y="7131"/>
                      <a:pt x="3074" y="7131"/>
                    </a:cubicBezTo>
                    <a:cubicBezTo>
                      <a:pt x="3132" y="7133"/>
                      <a:pt x="3187" y="7155"/>
                      <a:pt x="3229" y="7193"/>
                    </a:cubicBezTo>
                    <a:cubicBezTo>
                      <a:pt x="3261" y="7220"/>
                      <a:pt x="3298" y="7249"/>
                      <a:pt x="3329" y="7278"/>
                    </a:cubicBezTo>
                    <a:lnTo>
                      <a:pt x="3332" y="7278"/>
                    </a:lnTo>
                    <a:cubicBezTo>
                      <a:pt x="3369" y="7247"/>
                      <a:pt x="3421" y="7227"/>
                      <a:pt x="3471" y="7227"/>
                    </a:cubicBezTo>
                    <a:cubicBezTo>
                      <a:pt x="3508" y="7227"/>
                      <a:pt x="3543" y="7237"/>
                      <a:pt x="3572" y="7261"/>
                    </a:cubicBezTo>
                    <a:cubicBezTo>
                      <a:pt x="3633" y="7309"/>
                      <a:pt x="3697" y="7358"/>
                      <a:pt x="3757" y="7409"/>
                    </a:cubicBezTo>
                    <a:cubicBezTo>
                      <a:pt x="3751" y="7047"/>
                      <a:pt x="3768" y="6683"/>
                      <a:pt x="3795" y="6321"/>
                    </a:cubicBezTo>
                    <a:cubicBezTo>
                      <a:pt x="3840" y="5620"/>
                      <a:pt x="3921" y="4921"/>
                      <a:pt x="3974" y="4224"/>
                    </a:cubicBezTo>
                    <a:cubicBezTo>
                      <a:pt x="4021" y="3589"/>
                      <a:pt x="4042" y="2943"/>
                      <a:pt x="3949" y="2313"/>
                    </a:cubicBezTo>
                    <a:cubicBezTo>
                      <a:pt x="3912" y="2033"/>
                      <a:pt x="3848" y="1760"/>
                      <a:pt x="3757" y="1493"/>
                    </a:cubicBezTo>
                    <a:cubicBezTo>
                      <a:pt x="3640" y="1178"/>
                      <a:pt x="3468" y="884"/>
                      <a:pt x="3249" y="628"/>
                    </a:cubicBezTo>
                    <a:cubicBezTo>
                      <a:pt x="3078" y="427"/>
                      <a:pt x="2882" y="250"/>
                      <a:pt x="2649" y="132"/>
                    </a:cubicBezTo>
                    <a:cubicBezTo>
                      <a:pt x="2476" y="45"/>
                      <a:pt x="2283" y="0"/>
                      <a:pt x="2089" y="0"/>
                    </a:cubicBezTo>
                    <a:close/>
                  </a:path>
                </a:pathLst>
              </a:custGeom>
              <a:solidFill>
                <a:srgbClr val="F7D6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67" name="Google Shape;1881;p43"/>
            <p:cNvGrpSpPr/>
            <p:nvPr/>
          </p:nvGrpSpPr>
          <p:grpSpPr>
            <a:xfrm>
              <a:off x="339300" y="3369364"/>
              <a:ext cx="2998582" cy="3511254"/>
              <a:chOff x="1573250" y="238125"/>
              <a:chExt cx="4472825" cy="5237550"/>
            </a:xfrm>
          </p:grpSpPr>
          <p:sp>
            <p:nvSpPr>
              <p:cNvPr id="468" name="Google Shape;1882;p43"/>
              <p:cNvSpPr/>
              <p:nvPr/>
            </p:nvSpPr>
            <p:spPr>
              <a:xfrm>
                <a:off x="3703725" y="1076800"/>
                <a:ext cx="2342350" cy="4202125"/>
              </a:xfrm>
              <a:custGeom>
                <a:avLst/>
                <a:gdLst/>
                <a:ahLst/>
                <a:cxnLst/>
                <a:rect l="l" t="t" r="r" b="b"/>
                <a:pathLst>
                  <a:path w="93694" h="168085" extrusionOk="0">
                    <a:moveTo>
                      <a:pt x="65917" y="1"/>
                    </a:moveTo>
                    <a:cubicBezTo>
                      <a:pt x="65916" y="2"/>
                      <a:pt x="63562" y="10241"/>
                      <a:pt x="58383" y="24366"/>
                    </a:cubicBezTo>
                    <a:cubicBezTo>
                      <a:pt x="53203" y="38490"/>
                      <a:pt x="41433" y="53556"/>
                      <a:pt x="22601" y="74273"/>
                    </a:cubicBezTo>
                    <a:cubicBezTo>
                      <a:pt x="3767" y="94989"/>
                      <a:pt x="1" y="151488"/>
                      <a:pt x="1" y="151488"/>
                    </a:cubicBezTo>
                    <a:lnTo>
                      <a:pt x="2825" y="168084"/>
                    </a:lnTo>
                    <a:cubicBezTo>
                      <a:pt x="2825" y="168084"/>
                      <a:pt x="17421" y="150546"/>
                      <a:pt x="24954" y="135480"/>
                    </a:cubicBezTo>
                    <a:cubicBezTo>
                      <a:pt x="32488" y="120413"/>
                      <a:pt x="45671" y="122768"/>
                      <a:pt x="65915" y="115705"/>
                    </a:cubicBezTo>
                    <a:cubicBezTo>
                      <a:pt x="86161" y="108642"/>
                      <a:pt x="93694" y="75745"/>
                      <a:pt x="93694" y="75744"/>
                    </a:cubicBezTo>
                    <a:lnTo>
                      <a:pt x="93694" y="75744"/>
                    </a:lnTo>
                    <a:cubicBezTo>
                      <a:pt x="93693" y="75745"/>
                      <a:pt x="83807" y="89339"/>
                      <a:pt x="73919" y="97343"/>
                    </a:cubicBezTo>
                    <a:cubicBezTo>
                      <a:pt x="68976" y="101345"/>
                      <a:pt x="64856" y="102287"/>
                      <a:pt x="60560" y="102287"/>
                    </a:cubicBezTo>
                    <a:cubicBezTo>
                      <a:pt x="56741" y="102287"/>
                      <a:pt x="52783" y="101543"/>
                      <a:pt x="47983" y="101543"/>
                    </a:cubicBezTo>
                    <a:cubicBezTo>
                      <a:pt x="47382" y="101543"/>
                      <a:pt x="46769" y="101555"/>
                      <a:pt x="46141" y="101581"/>
                    </a:cubicBezTo>
                    <a:cubicBezTo>
                      <a:pt x="34841" y="102051"/>
                      <a:pt x="16590" y="123005"/>
                      <a:pt x="16590" y="123005"/>
                    </a:cubicBezTo>
                    <a:cubicBezTo>
                      <a:pt x="16590" y="123005"/>
                      <a:pt x="22128" y="109584"/>
                      <a:pt x="24483" y="103464"/>
                    </a:cubicBezTo>
                    <a:cubicBezTo>
                      <a:pt x="26838" y="97342"/>
                      <a:pt x="45200" y="76626"/>
                      <a:pt x="57912" y="54498"/>
                    </a:cubicBezTo>
                    <a:cubicBezTo>
                      <a:pt x="70624" y="32370"/>
                      <a:pt x="65917" y="2"/>
                      <a:pt x="65917" y="1"/>
                    </a:cubicBezTo>
                    <a:close/>
                  </a:path>
                </a:pathLst>
              </a:custGeom>
              <a:solidFill>
                <a:srgbClr val="94A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9" name="Google Shape;1883;p43"/>
              <p:cNvSpPr/>
              <p:nvPr/>
            </p:nvSpPr>
            <p:spPr>
              <a:xfrm>
                <a:off x="3272475" y="238125"/>
                <a:ext cx="766750" cy="4997300"/>
              </a:xfrm>
              <a:custGeom>
                <a:avLst/>
                <a:gdLst/>
                <a:ahLst/>
                <a:cxnLst/>
                <a:rect l="l" t="t" r="r" b="b"/>
                <a:pathLst>
                  <a:path w="30670" h="199892" extrusionOk="0">
                    <a:moveTo>
                      <a:pt x="21488" y="0"/>
                    </a:moveTo>
                    <a:cubicBezTo>
                      <a:pt x="21487" y="1"/>
                      <a:pt x="7363" y="15538"/>
                      <a:pt x="3681" y="38490"/>
                    </a:cubicBezTo>
                    <a:cubicBezTo>
                      <a:pt x="1" y="61443"/>
                      <a:pt x="10893" y="84749"/>
                      <a:pt x="15837" y="110173"/>
                    </a:cubicBezTo>
                    <a:cubicBezTo>
                      <a:pt x="20783" y="135598"/>
                      <a:pt x="3681" y="183622"/>
                      <a:pt x="3681" y="183622"/>
                    </a:cubicBezTo>
                    <a:lnTo>
                      <a:pt x="9129" y="199891"/>
                    </a:lnTo>
                    <a:lnTo>
                      <a:pt x="14718" y="188565"/>
                    </a:lnTo>
                    <a:cubicBezTo>
                      <a:pt x="14718" y="188565"/>
                      <a:pt x="18664" y="180797"/>
                      <a:pt x="24666" y="133479"/>
                    </a:cubicBezTo>
                    <a:cubicBezTo>
                      <a:pt x="30669" y="86161"/>
                      <a:pt x="20430" y="75568"/>
                      <a:pt x="15486" y="50496"/>
                    </a:cubicBezTo>
                    <a:cubicBezTo>
                      <a:pt x="10541" y="25425"/>
                      <a:pt x="21488" y="1"/>
                      <a:pt x="21488" y="0"/>
                    </a:cubicBezTo>
                    <a:close/>
                  </a:path>
                </a:pathLst>
              </a:custGeom>
              <a:solidFill>
                <a:srgbClr val="94A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0" name="Google Shape;1884;p43"/>
              <p:cNvSpPr/>
              <p:nvPr/>
            </p:nvSpPr>
            <p:spPr>
              <a:xfrm>
                <a:off x="1646825" y="1076775"/>
                <a:ext cx="1738875" cy="4055650"/>
              </a:xfrm>
              <a:custGeom>
                <a:avLst/>
                <a:gdLst/>
                <a:ahLst/>
                <a:cxnLst/>
                <a:rect l="l" t="t" r="r" b="b"/>
                <a:pathLst>
                  <a:path w="69555" h="162226" extrusionOk="0">
                    <a:moveTo>
                      <a:pt x="7415" y="0"/>
                    </a:moveTo>
                    <a:lnTo>
                      <a:pt x="7415" y="0"/>
                    </a:lnTo>
                    <a:cubicBezTo>
                      <a:pt x="7415" y="1"/>
                      <a:pt x="1" y="20835"/>
                      <a:pt x="11300" y="43081"/>
                    </a:cubicBezTo>
                    <a:cubicBezTo>
                      <a:pt x="22600" y="65327"/>
                      <a:pt x="57205" y="90399"/>
                      <a:pt x="58970" y="104877"/>
                    </a:cubicBezTo>
                    <a:cubicBezTo>
                      <a:pt x="60736" y="119355"/>
                      <a:pt x="54329" y="152475"/>
                      <a:pt x="54329" y="152475"/>
                    </a:cubicBezTo>
                    <a:lnTo>
                      <a:pt x="63435" y="162225"/>
                    </a:lnTo>
                    <a:cubicBezTo>
                      <a:pt x="63435" y="162225"/>
                      <a:pt x="67799" y="129596"/>
                      <a:pt x="68677" y="105936"/>
                    </a:cubicBezTo>
                    <a:cubicBezTo>
                      <a:pt x="69555" y="82277"/>
                      <a:pt x="51555" y="65681"/>
                      <a:pt x="32866" y="51556"/>
                    </a:cubicBezTo>
                    <a:cubicBezTo>
                      <a:pt x="14179" y="37432"/>
                      <a:pt x="7415" y="1"/>
                      <a:pt x="7415" y="0"/>
                    </a:cubicBezTo>
                    <a:close/>
                  </a:path>
                </a:pathLst>
              </a:custGeom>
              <a:solidFill>
                <a:srgbClr val="94A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1" name="Google Shape;1885;p43"/>
              <p:cNvSpPr/>
              <p:nvPr/>
            </p:nvSpPr>
            <p:spPr>
              <a:xfrm>
                <a:off x="1573250" y="2933625"/>
                <a:ext cx="1790475" cy="2436575"/>
              </a:xfrm>
              <a:custGeom>
                <a:avLst/>
                <a:gdLst/>
                <a:ahLst/>
                <a:cxnLst/>
                <a:rect l="l" t="t" r="r" b="b"/>
                <a:pathLst>
                  <a:path w="71619" h="97463" extrusionOk="0">
                    <a:moveTo>
                      <a:pt x="0" y="0"/>
                    </a:moveTo>
                    <a:cubicBezTo>
                      <a:pt x="0" y="1"/>
                      <a:pt x="1177" y="26601"/>
                      <a:pt x="14360" y="39784"/>
                    </a:cubicBezTo>
                    <a:cubicBezTo>
                      <a:pt x="27543" y="52968"/>
                      <a:pt x="46596" y="67563"/>
                      <a:pt x="50370" y="74861"/>
                    </a:cubicBezTo>
                    <a:cubicBezTo>
                      <a:pt x="54145" y="82158"/>
                      <a:pt x="71619" y="97463"/>
                      <a:pt x="71619" y="97463"/>
                    </a:cubicBezTo>
                    <a:lnTo>
                      <a:pt x="68863" y="93318"/>
                    </a:lnTo>
                    <a:cubicBezTo>
                      <a:pt x="68863" y="93318"/>
                      <a:pt x="55792" y="57205"/>
                      <a:pt x="38607" y="45669"/>
                    </a:cubicBezTo>
                    <a:cubicBezTo>
                      <a:pt x="21422" y="34135"/>
                      <a:pt x="10829" y="24602"/>
                      <a:pt x="7298" y="15596"/>
                    </a:cubicBezTo>
                    <a:cubicBezTo>
                      <a:pt x="3766" y="6591"/>
                      <a:pt x="0" y="1"/>
                      <a:pt x="0" y="0"/>
                    </a:cubicBezTo>
                    <a:close/>
                  </a:path>
                </a:pathLst>
              </a:custGeom>
              <a:solidFill>
                <a:srgbClr val="94A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2" name="Google Shape;1886;p43"/>
              <p:cNvSpPr/>
              <p:nvPr/>
            </p:nvSpPr>
            <p:spPr>
              <a:xfrm>
                <a:off x="2097025" y="1341650"/>
                <a:ext cx="1403675" cy="4134025"/>
              </a:xfrm>
              <a:custGeom>
                <a:avLst/>
                <a:gdLst/>
                <a:ahLst/>
                <a:cxnLst/>
                <a:rect l="l" t="t" r="r" b="b"/>
                <a:pathLst>
                  <a:path w="56147" h="165361" extrusionOk="0">
                    <a:moveTo>
                      <a:pt x="13419" y="0"/>
                    </a:moveTo>
                    <a:cubicBezTo>
                      <a:pt x="13419" y="0"/>
                      <a:pt x="0" y="3179"/>
                      <a:pt x="3178" y="24012"/>
                    </a:cubicBezTo>
                    <a:cubicBezTo>
                      <a:pt x="6358" y="44847"/>
                      <a:pt x="20128" y="47671"/>
                      <a:pt x="21541" y="78039"/>
                    </a:cubicBezTo>
                    <a:cubicBezTo>
                      <a:pt x="22953" y="108406"/>
                      <a:pt x="13772" y="121472"/>
                      <a:pt x="25426" y="142307"/>
                    </a:cubicBezTo>
                    <a:cubicBezTo>
                      <a:pt x="37078" y="163142"/>
                      <a:pt x="56147" y="165360"/>
                      <a:pt x="56147" y="165360"/>
                    </a:cubicBezTo>
                    <a:lnTo>
                      <a:pt x="51203" y="156078"/>
                    </a:lnTo>
                    <a:cubicBezTo>
                      <a:pt x="51203" y="156078"/>
                      <a:pt x="36725" y="154312"/>
                      <a:pt x="32487" y="128535"/>
                    </a:cubicBezTo>
                    <a:cubicBezTo>
                      <a:pt x="28250" y="102758"/>
                      <a:pt x="38138" y="80864"/>
                      <a:pt x="30368" y="63208"/>
                    </a:cubicBezTo>
                    <a:cubicBezTo>
                      <a:pt x="22600" y="45552"/>
                      <a:pt x="11653" y="36371"/>
                      <a:pt x="9534" y="22953"/>
                    </a:cubicBezTo>
                    <a:cubicBezTo>
                      <a:pt x="7416" y="9534"/>
                      <a:pt x="13419" y="0"/>
                      <a:pt x="13419" y="0"/>
                    </a:cubicBezTo>
                    <a:close/>
                  </a:path>
                </a:pathLst>
              </a:custGeom>
              <a:solidFill>
                <a:srgbClr val="ADC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3" name="Google Shape;1887;p43"/>
              <p:cNvSpPr/>
              <p:nvPr/>
            </p:nvSpPr>
            <p:spPr>
              <a:xfrm>
                <a:off x="2432500" y="785450"/>
                <a:ext cx="1208825" cy="4690225"/>
              </a:xfrm>
              <a:custGeom>
                <a:avLst/>
                <a:gdLst/>
                <a:ahLst/>
                <a:cxnLst/>
                <a:rect l="l" t="t" r="r" b="b"/>
                <a:pathLst>
                  <a:path w="48353" h="187609" extrusionOk="0">
                    <a:moveTo>
                      <a:pt x="0" y="1"/>
                    </a:moveTo>
                    <a:lnTo>
                      <a:pt x="0" y="1"/>
                    </a:lnTo>
                    <a:cubicBezTo>
                      <a:pt x="7534" y="24248"/>
                      <a:pt x="17892" y="29427"/>
                      <a:pt x="29662" y="66230"/>
                    </a:cubicBezTo>
                    <a:cubicBezTo>
                      <a:pt x="41433" y="103033"/>
                      <a:pt x="30133" y="136775"/>
                      <a:pt x="29192" y="156080"/>
                    </a:cubicBezTo>
                    <a:cubicBezTo>
                      <a:pt x="28337" y="173587"/>
                      <a:pt x="38326" y="187608"/>
                      <a:pt x="43125" y="187608"/>
                    </a:cubicBezTo>
                    <a:cubicBezTo>
                      <a:pt x="43617" y="187608"/>
                      <a:pt x="44055" y="187460"/>
                      <a:pt x="44421" y="187154"/>
                    </a:cubicBezTo>
                    <a:cubicBezTo>
                      <a:pt x="48352" y="183858"/>
                      <a:pt x="42845" y="176796"/>
                      <a:pt x="40962" y="165967"/>
                    </a:cubicBezTo>
                    <a:cubicBezTo>
                      <a:pt x="39079" y="155138"/>
                      <a:pt x="40962" y="143837"/>
                      <a:pt x="44258" y="97697"/>
                    </a:cubicBezTo>
                    <a:cubicBezTo>
                      <a:pt x="47553" y="51556"/>
                      <a:pt x="1" y="2"/>
                      <a:pt x="0" y="1"/>
                    </a:cubicBezTo>
                    <a:close/>
                  </a:path>
                </a:pathLst>
              </a:custGeom>
              <a:solidFill>
                <a:srgbClr val="ADC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4" name="Google Shape;1888;p43"/>
              <p:cNvSpPr/>
              <p:nvPr/>
            </p:nvSpPr>
            <p:spPr>
              <a:xfrm>
                <a:off x="3496175" y="1200375"/>
                <a:ext cx="1240425" cy="4246325"/>
              </a:xfrm>
              <a:custGeom>
                <a:avLst/>
                <a:gdLst/>
                <a:ahLst/>
                <a:cxnLst/>
                <a:rect l="l" t="t" r="r" b="b"/>
                <a:pathLst>
                  <a:path w="49617" h="169853" extrusionOk="0">
                    <a:moveTo>
                      <a:pt x="49617" y="0"/>
                    </a:moveTo>
                    <a:cubicBezTo>
                      <a:pt x="49616" y="1"/>
                      <a:pt x="25252" y="17303"/>
                      <a:pt x="26311" y="47318"/>
                    </a:cubicBezTo>
                    <a:cubicBezTo>
                      <a:pt x="27371" y="77333"/>
                      <a:pt x="30903" y="91106"/>
                      <a:pt x="22780" y="107348"/>
                    </a:cubicBezTo>
                    <a:cubicBezTo>
                      <a:pt x="14657" y="123593"/>
                      <a:pt x="533" y="145132"/>
                      <a:pt x="181" y="159610"/>
                    </a:cubicBezTo>
                    <a:cubicBezTo>
                      <a:pt x="1" y="166963"/>
                      <a:pt x="1734" y="169853"/>
                      <a:pt x="4038" y="169853"/>
                    </a:cubicBezTo>
                    <a:cubicBezTo>
                      <a:pt x="6271" y="169853"/>
                      <a:pt x="9041" y="167138"/>
                      <a:pt x="11127" y="163141"/>
                    </a:cubicBezTo>
                    <a:cubicBezTo>
                      <a:pt x="15364" y="155020"/>
                      <a:pt x="21713" y="135331"/>
                      <a:pt x="28076" y="124298"/>
                    </a:cubicBezTo>
                    <a:cubicBezTo>
                      <a:pt x="38085" y="106945"/>
                      <a:pt x="43495" y="93593"/>
                      <a:pt x="42789" y="78762"/>
                    </a:cubicBezTo>
                    <a:cubicBezTo>
                      <a:pt x="42083" y="63931"/>
                      <a:pt x="31255" y="39903"/>
                      <a:pt x="49617" y="0"/>
                    </a:cubicBezTo>
                    <a:close/>
                  </a:path>
                </a:pathLst>
              </a:custGeom>
              <a:solidFill>
                <a:srgbClr val="ADC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otation-mark_32371"/>
          <p:cNvSpPr>
            <a:spLocks noChangeAspect="1"/>
          </p:cNvSpPr>
          <p:nvPr/>
        </p:nvSpPr>
        <p:spPr bwMode="auto">
          <a:xfrm>
            <a:off x="1120253" y="853261"/>
            <a:ext cx="609685" cy="609283"/>
          </a:xfrm>
          <a:custGeom>
            <a:avLst/>
            <a:gdLst>
              <a:gd name="T0" fmla="*/ 304 w 12633"/>
              <a:gd name="T1" fmla="*/ 5016 h 12624"/>
              <a:gd name="T2" fmla="*/ 12065 w 12633"/>
              <a:gd name="T3" fmla="*/ 115 h 12624"/>
              <a:gd name="T4" fmla="*/ 12560 w 12633"/>
              <a:gd name="T5" fmla="*/ 541 h 12624"/>
              <a:gd name="T6" fmla="*/ 9631 w 12633"/>
              <a:gd name="T7" fmla="*/ 12260 h 12624"/>
              <a:gd name="T8" fmla="*/ 9042 w 12633"/>
              <a:gd name="T9" fmla="*/ 12452 h 12624"/>
              <a:gd name="T10" fmla="*/ 6498 w 12633"/>
              <a:gd name="T11" fmla="*/ 10333 h 12624"/>
              <a:gd name="T12" fmla="*/ 6006 w 12633"/>
              <a:gd name="T13" fmla="*/ 10355 h 12624"/>
              <a:gd name="T14" fmla="*/ 4701 w 12633"/>
              <a:gd name="T15" fmla="*/ 11659 h 12624"/>
              <a:gd name="T16" fmla="*/ 4303 w 12633"/>
              <a:gd name="T17" fmla="*/ 11738 h 12624"/>
              <a:gd name="T18" fmla="*/ 4077 w 12633"/>
              <a:gd name="T19" fmla="*/ 11401 h 12624"/>
              <a:gd name="T20" fmla="*/ 4077 w 12633"/>
              <a:gd name="T21" fmla="*/ 8646 h 12624"/>
              <a:gd name="T22" fmla="*/ 4184 w 12633"/>
              <a:gd name="T23" fmla="*/ 8387 h 12624"/>
              <a:gd name="T24" fmla="*/ 9490 w 12633"/>
              <a:gd name="T25" fmla="*/ 3081 h 12624"/>
              <a:gd name="T26" fmla="*/ 3226 w 12633"/>
              <a:gd name="T27" fmla="*/ 7780 h 12624"/>
              <a:gd name="T28" fmla="*/ 2773 w 12633"/>
              <a:gd name="T29" fmla="*/ 7768 h 12624"/>
              <a:gd name="T30" fmla="*/ 211 w 12633"/>
              <a:gd name="T31" fmla="*/ 5634 h 12624"/>
              <a:gd name="T32" fmla="*/ 304 w 12633"/>
              <a:gd name="T33" fmla="*/ 5016 h 12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633" h="12624">
                <a:moveTo>
                  <a:pt x="304" y="5016"/>
                </a:moveTo>
                <a:lnTo>
                  <a:pt x="12065" y="115"/>
                </a:lnTo>
                <a:cubicBezTo>
                  <a:pt x="12342" y="0"/>
                  <a:pt x="12633" y="250"/>
                  <a:pt x="12560" y="541"/>
                </a:cubicBezTo>
                <a:lnTo>
                  <a:pt x="9631" y="12260"/>
                </a:lnTo>
                <a:cubicBezTo>
                  <a:pt x="9565" y="12521"/>
                  <a:pt x="9249" y="12624"/>
                  <a:pt x="9042" y="12452"/>
                </a:cubicBezTo>
                <a:lnTo>
                  <a:pt x="6498" y="10333"/>
                </a:lnTo>
                <a:cubicBezTo>
                  <a:pt x="6353" y="10212"/>
                  <a:pt x="6139" y="10221"/>
                  <a:pt x="6006" y="10355"/>
                </a:cubicBezTo>
                <a:lnTo>
                  <a:pt x="4701" y="11659"/>
                </a:lnTo>
                <a:cubicBezTo>
                  <a:pt x="4596" y="11763"/>
                  <a:pt x="4440" y="11794"/>
                  <a:pt x="4303" y="11738"/>
                </a:cubicBezTo>
                <a:cubicBezTo>
                  <a:pt x="4167" y="11681"/>
                  <a:pt x="4078" y="11549"/>
                  <a:pt x="4077" y="11401"/>
                </a:cubicBezTo>
                <a:lnTo>
                  <a:pt x="4077" y="8646"/>
                </a:lnTo>
                <a:cubicBezTo>
                  <a:pt x="4077" y="8549"/>
                  <a:pt x="4116" y="8456"/>
                  <a:pt x="4184" y="8387"/>
                </a:cubicBezTo>
                <a:lnTo>
                  <a:pt x="9490" y="3081"/>
                </a:lnTo>
                <a:lnTo>
                  <a:pt x="3226" y="7780"/>
                </a:lnTo>
                <a:cubicBezTo>
                  <a:pt x="3091" y="7881"/>
                  <a:pt x="2903" y="7877"/>
                  <a:pt x="2773" y="7768"/>
                </a:cubicBezTo>
                <a:lnTo>
                  <a:pt x="211" y="5634"/>
                </a:lnTo>
                <a:cubicBezTo>
                  <a:pt x="0" y="5458"/>
                  <a:pt x="51" y="5122"/>
                  <a:pt x="304" y="5016"/>
                </a:cubicBezTo>
                <a:close/>
              </a:path>
            </a:pathLst>
          </a:custGeom>
          <a:solidFill>
            <a:schemeClr val="accent5"/>
          </a:solidFill>
          <a:ln>
            <a:noFill/>
          </a:ln>
        </p:spPr>
        <p:txBody>
          <a:bodyPr/>
          <a:lstStyle/>
          <a:p>
            <a:endParaRPr lang="zh-CN" altLang="en-US"/>
          </a:p>
        </p:txBody>
      </p:sp>
      <p:sp>
        <p:nvSpPr>
          <p:cNvPr id="3" name="Google Shape;494;p33"/>
          <p:cNvSpPr txBox="1"/>
          <p:nvPr/>
        </p:nvSpPr>
        <p:spPr>
          <a:xfrm>
            <a:off x="1992696" y="767736"/>
            <a:ext cx="3142593"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1pPr>
            <a:lvl2pPr marR="0" lvl="1"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2pPr>
            <a:lvl3pPr marR="0" lvl="2"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3pPr>
            <a:lvl4pPr marR="0" lvl="3"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4pPr>
            <a:lvl5pPr marR="0" lvl="4"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5pPr>
            <a:lvl6pPr marR="0" lvl="5"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6pPr>
            <a:lvl7pPr marR="0" lvl="6"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7pPr>
            <a:lvl8pPr marR="0" lvl="7"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8pPr>
            <a:lvl9pPr marR="0" lvl="8" algn="r" rtl="0">
              <a:lnSpc>
                <a:spcPct val="100000"/>
              </a:lnSpc>
              <a:spcBef>
                <a:spcPts val="0"/>
              </a:spcBef>
              <a:spcAft>
                <a:spcPts val="0"/>
              </a:spcAft>
              <a:buClr>
                <a:srgbClr val="783F04"/>
              </a:buClr>
              <a:buSzPts val="3000"/>
              <a:buFont typeface="Comfortaa"/>
              <a:buNone/>
              <a:defRPr sz="3000" b="1" i="0" u="none" strike="noStrike" cap="none">
                <a:solidFill>
                  <a:srgbClr val="783F04"/>
                </a:solidFill>
                <a:latin typeface="Comfortaa"/>
                <a:ea typeface="Comfortaa"/>
                <a:cs typeface="Comfortaa"/>
                <a:sym typeface="Comfortaa"/>
              </a:defRPr>
            </a:lvl9pPr>
          </a:lstStyle>
          <a:p>
            <a:pPr marL="0" marR="0" lvl="0" indent="0" algn="ctr" defTabSz="914400" rtl="0" eaLnBrk="1" fontAlgn="auto" latinLnBrk="0" hangingPunct="1">
              <a:lnSpc>
                <a:spcPct val="100000"/>
              </a:lnSpc>
              <a:spcBef>
                <a:spcPts val="0"/>
              </a:spcBef>
              <a:spcAft>
                <a:spcPts val="0"/>
              </a:spcAft>
              <a:buClr>
                <a:srgbClr val="783F04"/>
              </a:buClr>
              <a:buSzPts val="3000"/>
              <a:buFont typeface="Comfortaa"/>
              <a:buNone/>
              <a:defRPr/>
            </a:pPr>
            <a:r>
              <a:rPr lang="zh-CN" altLang="en-US" sz="4400" kern="0" dirty="0">
                <a:solidFill>
                  <a:schemeClr val="accent1"/>
                </a:solidFill>
                <a:latin typeface="站酷快乐体2016修订版" panose="02010600030101010101" pitchFamily="2" charset="-122"/>
                <a:ea typeface="站酷快乐体2016修订版" panose="02010600030101010101" pitchFamily="2" charset="-122"/>
                <a:cs typeface="阿里巴巴普惠体" panose="00020600040101010101" pitchFamily="18" charset="-122"/>
              </a:rPr>
              <a:t>图片文本页</a:t>
            </a:r>
            <a:endParaRPr kumimoji="0" lang="en-US" sz="4400" b="1" u="none" strike="noStrike" kern="0" cap="none" spc="0" normalizeH="0" baseline="0" noProof="0" dirty="0">
              <a:ln>
                <a:noFill/>
              </a:ln>
              <a:solidFill>
                <a:schemeClr val="accent1"/>
              </a:solidFill>
              <a:effectLst/>
              <a:uLnTx/>
              <a:uFillTx/>
              <a:latin typeface="站酷快乐体2016修订版" panose="02010600030101010101" pitchFamily="2" charset="-122"/>
              <a:ea typeface="站酷快乐体2016修订版" panose="02010600030101010101" pitchFamily="2" charset="-122"/>
              <a:cs typeface="阿里巴巴普惠体" panose="00020600040101010101" pitchFamily="18" charset="-122"/>
              <a:sym typeface="Comfortaa"/>
            </a:endParaRPr>
          </a:p>
        </p:txBody>
      </p:sp>
      <p:grpSp>
        <p:nvGrpSpPr>
          <p:cNvPr id="130" name="组合 129"/>
          <p:cNvGrpSpPr/>
          <p:nvPr/>
        </p:nvGrpSpPr>
        <p:grpSpPr>
          <a:xfrm>
            <a:off x="1035050" y="2292572"/>
            <a:ext cx="4132675" cy="2825113"/>
            <a:chOff x="7029309" y="2807078"/>
            <a:chExt cx="4132675" cy="2825113"/>
          </a:xfrm>
        </p:grpSpPr>
        <p:grpSp>
          <p:nvGrpSpPr>
            <p:cNvPr id="131" name="组合 130"/>
            <p:cNvGrpSpPr/>
            <p:nvPr/>
          </p:nvGrpSpPr>
          <p:grpSpPr>
            <a:xfrm>
              <a:off x="7029309" y="2807078"/>
              <a:ext cx="4132675" cy="865469"/>
              <a:chOff x="6892677" y="3116941"/>
              <a:chExt cx="3603600" cy="865469"/>
            </a:xfrm>
          </p:grpSpPr>
          <p:sp>
            <p:nvSpPr>
              <p:cNvPr id="138" name="Google Shape;923;p45"/>
              <p:cNvSpPr txBox="1"/>
              <p:nvPr/>
            </p:nvSpPr>
            <p:spPr>
              <a:xfrm>
                <a:off x="6892677" y="3394838"/>
                <a:ext cx="3603600" cy="587572"/>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1000"/>
                  </a:spcAft>
                  <a:buNone/>
                </a:pPr>
                <a:r>
                  <a:rPr lang="zh-CN" altLang="en-US" sz="14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请在此输入文本请在此输入文本请在此输入文本请在此输入文本请在此输入文本</a:t>
                </a:r>
                <a:endParaRPr lang="en-US" altLang="zh-CN" sz="16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139" name="矩形 138"/>
              <p:cNvSpPr/>
              <p:nvPr/>
            </p:nvSpPr>
            <p:spPr>
              <a:xfrm>
                <a:off x="6892677" y="3116941"/>
                <a:ext cx="756480" cy="406650"/>
              </a:xfrm>
              <a:prstGeom prst="rect">
                <a:avLst/>
              </a:prstGeom>
            </p:spPr>
            <p:txBody>
              <a:bodyPr wrap="none">
                <a:spAutoFit/>
              </a:bodyPr>
              <a:lstStyle/>
              <a:p>
                <a:pPr>
                  <a:lnSpc>
                    <a:spcPct val="120000"/>
                  </a:lnSpc>
                </a:pPr>
                <a:r>
                  <a:rPr lang="zh-CN" altLang="en-US" b="1" dirty="0">
                    <a:solidFill>
                      <a:schemeClr val="accent1"/>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Open Sans"/>
                  </a:rPr>
                  <a:t>标题一</a:t>
                </a:r>
                <a:endParaRPr lang="en-US" altLang="zh-CN" b="1" dirty="0">
                  <a:solidFill>
                    <a:schemeClr val="accent1"/>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Open Sans"/>
                </a:endParaRPr>
              </a:p>
            </p:txBody>
          </p:sp>
        </p:grpSp>
        <p:grpSp>
          <p:nvGrpSpPr>
            <p:cNvPr id="132" name="组合 131"/>
            <p:cNvGrpSpPr/>
            <p:nvPr/>
          </p:nvGrpSpPr>
          <p:grpSpPr>
            <a:xfrm>
              <a:off x="7029310" y="3786900"/>
              <a:ext cx="4132674" cy="865469"/>
              <a:chOff x="6892677" y="3116941"/>
              <a:chExt cx="3603600" cy="865469"/>
            </a:xfrm>
          </p:grpSpPr>
          <p:sp>
            <p:nvSpPr>
              <p:cNvPr id="136" name="Google Shape;923;p45"/>
              <p:cNvSpPr txBox="1"/>
              <p:nvPr/>
            </p:nvSpPr>
            <p:spPr>
              <a:xfrm>
                <a:off x="6892677" y="3394838"/>
                <a:ext cx="3603600" cy="587572"/>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1000"/>
                  </a:spcAft>
                  <a:buNone/>
                </a:pPr>
                <a:r>
                  <a:rPr lang="zh-CN" altLang="en-US" sz="14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请在此输入文本请在此输入文本请在此输入文本请在此输入文本请在此输入文本</a:t>
                </a:r>
                <a:endParaRPr lang="en-US" altLang="zh-CN" sz="16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137" name="矩形 136"/>
              <p:cNvSpPr/>
              <p:nvPr/>
            </p:nvSpPr>
            <p:spPr>
              <a:xfrm>
                <a:off x="6892677" y="3116941"/>
                <a:ext cx="756480" cy="406650"/>
              </a:xfrm>
              <a:prstGeom prst="rect">
                <a:avLst/>
              </a:prstGeom>
            </p:spPr>
            <p:txBody>
              <a:bodyPr wrap="none">
                <a:spAutoFit/>
              </a:bodyPr>
              <a:lstStyle/>
              <a:p>
                <a:pPr>
                  <a:lnSpc>
                    <a:spcPct val="120000"/>
                  </a:lnSpc>
                </a:pPr>
                <a:r>
                  <a:rPr lang="zh-CN" altLang="en-US" b="1" dirty="0">
                    <a:solidFill>
                      <a:schemeClr val="accent1"/>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Open Sans"/>
                  </a:rPr>
                  <a:t>标题二</a:t>
                </a:r>
                <a:endParaRPr lang="en-US" altLang="zh-CN" b="1" dirty="0">
                  <a:solidFill>
                    <a:schemeClr val="accent1"/>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Open Sans"/>
                </a:endParaRPr>
              </a:p>
            </p:txBody>
          </p:sp>
        </p:grpSp>
        <p:grpSp>
          <p:nvGrpSpPr>
            <p:cNvPr id="133" name="组合 132"/>
            <p:cNvGrpSpPr/>
            <p:nvPr/>
          </p:nvGrpSpPr>
          <p:grpSpPr>
            <a:xfrm>
              <a:off x="7029309" y="4766722"/>
              <a:ext cx="4132673" cy="865469"/>
              <a:chOff x="6892677" y="3116941"/>
              <a:chExt cx="3603600" cy="865469"/>
            </a:xfrm>
          </p:grpSpPr>
          <p:sp>
            <p:nvSpPr>
              <p:cNvPr id="134" name="Google Shape;923;p45"/>
              <p:cNvSpPr txBox="1"/>
              <p:nvPr/>
            </p:nvSpPr>
            <p:spPr>
              <a:xfrm>
                <a:off x="6892677" y="3394838"/>
                <a:ext cx="3603600" cy="587572"/>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1000"/>
                  </a:spcAft>
                  <a:buNone/>
                </a:pPr>
                <a:r>
                  <a:rPr lang="zh-CN" altLang="en-US" sz="14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请在此输入文本请在此输入文本请在此输入文本请在此输入文本请在此输入文本</a:t>
                </a:r>
                <a:endParaRPr lang="en-US" altLang="zh-CN" sz="16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135" name="矩形 134"/>
              <p:cNvSpPr/>
              <p:nvPr/>
            </p:nvSpPr>
            <p:spPr>
              <a:xfrm>
                <a:off x="6892677" y="3116941"/>
                <a:ext cx="756480" cy="406650"/>
              </a:xfrm>
              <a:prstGeom prst="rect">
                <a:avLst/>
              </a:prstGeom>
            </p:spPr>
            <p:txBody>
              <a:bodyPr wrap="none">
                <a:spAutoFit/>
              </a:bodyPr>
              <a:lstStyle/>
              <a:p>
                <a:pPr>
                  <a:lnSpc>
                    <a:spcPct val="120000"/>
                  </a:lnSpc>
                </a:pPr>
                <a:r>
                  <a:rPr lang="zh-CN" altLang="en-US" b="1" dirty="0">
                    <a:solidFill>
                      <a:schemeClr val="accent1"/>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Open Sans"/>
                  </a:rPr>
                  <a:t>标题三</a:t>
                </a:r>
                <a:endParaRPr lang="en-US" altLang="zh-CN" b="1" dirty="0">
                  <a:solidFill>
                    <a:schemeClr val="accent1"/>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Open Sans"/>
                </a:endParaRPr>
              </a:p>
            </p:txBody>
          </p:sp>
        </p:grpSp>
      </p:grpSp>
      <p:sp>
        <p:nvSpPr>
          <p:cNvPr id="154" name="任意多边形 3"/>
          <p:cNvSpPr/>
          <p:nvPr/>
        </p:nvSpPr>
        <p:spPr>
          <a:xfrm rot="12455369">
            <a:off x="6782517" y="1728316"/>
            <a:ext cx="3815478" cy="3901454"/>
          </a:xfrm>
          <a:custGeom>
            <a:avLst/>
            <a:gdLst>
              <a:gd name="connsiteX0" fmla="*/ 0 w 2579278"/>
              <a:gd name="connsiteY0" fmla="*/ 1293430 h 2586860"/>
              <a:gd name="connsiteX1" fmla="*/ 1289639 w 2579278"/>
              <a:gd name="connsiteY1" fmla="*/ 0 h 2586860"/>
              <a:gd name="connsiteX2" fmla="*/ 2579278 w 2579278"/>
              <a:gd name="connsiteY2" fmla="*/ 1293430 h 2586860"/>
              <a:gd name="connsiteX3" fmla="*/ 1289639 w 2579278"/>
              <a:gd name="connsiteY3" fmla="*/ 2586860 h 2586860"/>
              <a:gd name="connsiteX4" fmla="*/ 0 w 2579278"/>
              <a:gd name="connsiteY4" fmla="*/ 1293430 h 2586860"/>
              <a:gd name="connsiteX0-1" fmla="*/ 2579278 w 2670718"/>
              <a:gd name="connsiteY0-2" fmla="*/ 1293430 h 2586860"/>
              <a:gd name="connsiteX1-3" fmla="*/ 1289639 w 2670718"/>
              <a:gd name="connsiteY1-4" fmla="*/ 2586860 h 2586860"/>
              <a:gd name="connsiteX2-5" fmla="*/ 0 w 2670718"/>
              <a:gd name="connsiteY2-6" fmla="*/ 1293430 h 2586860"/>
              <a:gd name="connsiteX3-7" fmla="*/ 1289639 w 2670718"/>
              <a:gd name="connsiteY3-8" fmla="*/ 0 h 2586860"/>
              <a:gd name="connsiteX4-9" fmla="*/ 2670718 w 2670718"/>
              <a:gd name="connsiteY4-10" fmla="*/ 1384870 h 2586860"/>
              <a:gd name="connsiteX0-11" fmla="*/ 2593792 w 2670718"/>
              <a:gd name="connsiteY0-12" fmla="*/ 1496630 h 2588806"/>
              <a:gd name="connsiteX1-13" fmla="*/ 1289639 w 2670718"/>
              <a:gd name="connsiteY1-14" fmla="*/ 2586860 h 2588806"/>
              <a:gd name="connsiteX2-15" fmla="*/ 0 w 2670718"/>
              <a:gd name="connsiteY2-16" fmla="*/ 1293430 h 2588806"/>
              <a:gd name="connsiteX3-17" fmla="*/ 1289639 w 2670718"/>
              <a:gd name="connsiteY3-18" fmla="*/ 0 h 2588806"/>
              <a:gd name="connsiteX4-19" fmla="*/ 2670718 w 2670718"/>
              <a:gd name="connsiteY4-20" fmla="*/ 1384870 h 2588806"/>
              <a:gd name="connsiteX0-21" fmla="*/ 2593792 w 2593792"/>
              <a:gd name="connsiteY0-22" fmla="*/ 1497453 h 2589629"/>
              <a:gd name="connsiteX1-23" fmla="*/ 1289639 w 2593792"/>
              <a:gd name="connsiteY1-24" fmla="*/ 2587683 h 2589629"/>
              <a:gd name="connsiteX2-25" fmla="*/ 0 w 2593792"/>
              <a:gd name="connsiteY2-26" fmla="*/ 1294253 h 2589629"/>
              <a:gd name="connsiteX3-27" fmla="*/ 1289639 w 2593792"/>
              <a:gd name="connsiteY3-28" fmla="*/ 823 h 2589629"/>
              <a:gd name="connsiteX4-29" fmla="*/ 2583632 w 2593792"/>
              <a:gd name="connsiteY4-30" fmla="*/ 1167979 h 2589629"/>
              <a:gd name="connsiteX0-31" fmla="*/ 2593792 w 2593792"/>
              <a:gd name="connsiteY0-32" fmla="*/ 1497453 h 2589659"/>
              <a:gd name="connsiteX1-33" fmla="*/ 1289639 w 2593792"/>
              <a:gd name="connsiteY1-34" fmla="*/ 2587683 h 2589659"/>
              <a:gd name="connsiteX2-35" fmla="*/ 0 w 2593792"/>
              <a:gd name="connsiteY2-36" fmla="*/ 1294253 h 2589659"/>
              <a:gd name="connsiteX3-37" fmla="*/ 1289639 w 2593792"/>
              <a:gd name="connsiteY3-38" fmla="*/ 823 h 2589659"/>
              <a:gd name="connsiteX4-39" fmla="*/ 2583632 w 2593792"/>
              <a:gd name="connsiteY4-40" fmla="*/ 1167979 h 2589659"/>
              <a:gd name="connsiteX0-41" fmla="*/ 2593792 w 2593792"/>
              <a:gd name="connsiteY0-42" fmla="*/ 1497453 h 2594741"/>
              <a:gd name="connsiteX1-43" fmla="*/ 1289639 w 2593792"/>
              <a:gd name="connsiteY1-44" fmla="*/ 2587683 h 2594741"/>
              <a:gd name="connsiteX2-45" fmla="*/ 0 w 2593792"/>
              <a:gd name="connsiteY2-46" fmla="*/ 1294253 h 2594741"/>
              <a:gd name="connsiteX3-47" fmla="*/ 1289639 w 2593792"/>
              <a:gd name="connsiteY3-48" fmla="*/ 823 h 2594741"/>
              <a:gd name="connsiteX4-49" fmla="*/ 2583632 w 2593792"/>
              <a:gd name="connsiteY4-50" fmla="*/ 1167979 h 2594741"/>
              <a:gd name="connsiteX0-51" fmla="*/ 2593792 w 2593792"/>
              <a:gd name="connsiteY0-52" fmla="*/ 1497453 h 2587686"/>
              <a:gd name="connsiteX1-53" fmla="*/ 1289639 w 2593792"/>
              <a:gd name="connsiteY1-54" fmla="*/ 2587683 h 2587686"/>
              <a:gd name="connsiteX2-55" fmla="*/ 0 w 2593792"/>
              <a:gd name="connsiteY2-56" fmla="*/ 1294253 h 2587686"/>
              <a:gd name="connsiteX3-57" fmla="*/ 1289639 w 2593792"/>
              <a:gd name="connsiteY3-58" fmla="*/ 823 h 2587686"/>
              <a:gd name="connsiteX4-59" fmla="*/ 2583632 w 2593792"/>
              <a:gd name="connsiteY4-60" fmla="*/ 1167979 h 2587686"/>
              <a:gd name="connsiteX0-61" fmla="*/ 2483016 w 2483016"/>
              <a:gd name="connsiteY0-62" fmla="*/ 1497738 h 2589548"/>
              <a:gd name="connsiteX1-63" fmla="*/ 1178863 w 2483016"/>
              <a:gd name="connsiteY1-64" fmla="*/ 2587968 h 2589548"/>
              <a:gd name="connsiteX2-65" fmla="*/ 0 w 2483016"/>
              <a:gd name="connsiteY2-66" fmla="*/ 1316112 h 2589548"/>
              <a:gd name="connsiteX3-67" fmla="*/ 1178863 w 2483016"/>
              <a:gd name="connsiteY3-68" fmla="*/ 1108 h 2589548"/>
              <a:gd name="connsiteX4-69" fmla="*/ 2472856 w 2483016"/>
              <a:gd name="connsiteY4-70" fmla="*/ 1168264 h 2589548"/>
              <a:gd name="connsiteX0-71" fmla="*/ 2531194 w 2531194"/>
              <a:gd name="connsiteY0-72" fmla="*/ 1395681 h 2588230"/>
              <a:gd name="connsiteX1-73" fmla="*/ 1178863 w 2531194"/>
              <a:gd name="connsiteY1-74" fmla="*/ 2587968 h 2588230"/>
              <a:gd name="connsiteX2-75" fmla="*/ 0 w 2531194"/>
              <a:gd name="connsiteY2-76" fmla="*/ 1316112 h 2588230"/>
              <a:gd name="connsiteX3-77" fmla="*/ 1178863 w 2531194"/>
              <a:gd name="connsiteY3-78" fmla="*/ 1108 h 2588230"/>
              <a:gd name="connsiteX4-79" fmla="*/ 2472856 w 2531194"/>
              <a:gd name="connsiteY4-80" fmla="*/ 1168264 h 258823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31194" h="2588230">
                <a:moveTo>
                  <a:pt x="2531194" y="1395681"/>
                </a:moveTo>
                <a:cubicBezTo>
                  <a:pt x="2531194" y="2110023"/>
                  <a:pt x="1600729" y="2601230"/>
                  <a:pt x="1178863" y="2587968"/>
                </a:cubicBezTo>
                <a:cubicBezTo>
                  <a:pt x="756997" y="2574707"/>
                  <a:pt x="0" y="2030454"/>
                  <a:pt x="0" y="1316112"/>
                </a:cubicBezTo>
                <a:cubicBezTo>
                  <a:pt x="0" y="601770"/>
                  <a:pt x="766720" y="25749"/>
                  <a:pt x="1178863" y="1108"/>
                </a:cubicBezTo>
                <a:cubicBezTo>
                  <a:pt x="1591006" y="-23533"/>
                  <a:pt x="2381416" y="362482"/>
                  <a:pt x="2472856" y="1168264"/>
                </a:cubicBezTo>
              </a:path>
            </a:pathLst>
          </a:custGeom>
          <a:noFill/>
          <a:ln w="38100" cap="rnd">
            <a:solidFill>
              <a:schemeClr val="accent1"/>
            </a:solidFill>
            <a:prstDash val="lgDash"/>
          </a:ln>
        </p:spPr>
        <p:txBody>
          <a:bodyPr rtlCol="0" anchor="ctr"/>
          <a:lstStyle/>
          <a:p>
            <a:pPr algn="ctr"/>
            <a:endParaRPr lang="zh-CN" altLang="en-US" dirty="0">
              <a:ea typeface="微软雅黑 Light" panose="020B0502040204020203" pitchFamily="34" charset="-122"/>
            </a:endParaRPr>
          </a:p>
        </p:txBody>
      </p:sp>
      <p:sp>
        <p:nvSpPr>
          <p:cNvPr id="155" name="矩形 5"/>
          <p:cNvSpPr/>
          <p:nvPr/>
        </p:nvSpPr>
        <p:spPr>
          <a:xfrm rot="8962308">
            <a:off x="9817530" y="2437267"/>
            <a:ext cx="926923" cy="266404"/>
          </a:xfrm>
          <a:custGeom>
            <a:avLst/>
            <a:gdLst>
              <a:gd name="connsiteX0" fmla="*/ 0 w 1219200"/>
              <a:gd name="connsiteY0" fmla="*/ 0 h 381000"/>
              <a:gd name="connsiteX1" fmla="*/ 1219200 w 1219200"/>
              <a:gd name="connsiteY1" fmla="*/ 0 h 381000"/>
              <a:gd name="connsiteX2" fmla="*/ 1219200 w 1219200"/>
              <a:gd name="connsiteY2" fmla="*/ 381000 h 381000"/>
              <a:gd name="connsiteX3" fmla="*/ 0 w 1219200"/>
              <a:gd name="connsiteY3" fmla="*/ 381000 h 381000"/>
              <a:gd name="connsiteX4" fmla="*/ 0 w 1219200"/>
              <a:gd name="connsiteY4" fmla="*/ 0 h 381000"/>
              <a:gd name="connsiteX0-1" fmla="*/ 0 w 1219200"/>
              <a:gd name="connsiteY0-2" fmla="*/ 0 h 381000"/>
              <a:gd name="connsiteX1-3" fmla="*/ 1219200 w 1219200"/>
              <a:gd name="connsiteY1-4" fmla="*/ 0 h 381000"/>
              <a:gd name="connsiteX2-5" fmla="*/ 1219200 w 1219200"/>
              <a:gd name="connsiteY2-6" fmla="*/ 381000 h 381000"/>
              <a:gd name="connsiteX3-7" fmla="*/ 0 w 1219200"/>
              <a:gd name="connsiteY3-8" fmla="*/ 381000 h 381000"/>
              <a:gd name="connsiteX4-9" fmla="*/ 30857 w 1219200"/>
              <a:gd name="connsiteY4-10" fmla="*/ 67762 h 381000"/>
              <a:gd name="connsiteX5" fmla="*/ 0 w 1219200"/>
              <a:gd name="connsiteY5" fmla="*/ 0 h 381000"/>
              <a:gd name="connsiteX0-11" fmla="*/ 87741 w 1306941"/>
              <a:gd name="connsiteY0-12" fmla="*/ 0 h 381000"/>
              <a:gd name="connsiteX1-13" fmla="*/ 1306941 w 1306941"/>
              <a:gd name="connsiteY1-14" fmla="*/ 0 h 381000"/>
              <a:gd name="connsiteX2-15" fmla="*/ 1306941 w 1306941"/>
              <a:gd name="connsiteY2-16" fmla="*/ 381000 h 381000"/>
              <a:gd name="connsiteX3-17" fmla="*/ 87741 w 1306941"/>
              <a:gd name="connsiteY3-18" fmla="*/ 381000 h 381000"/>
              <a:gd name="connsiteX4-19" fmla="*/ 94260 w 1306941"/>
              <a:gd name="connsiteY4-20" fmla="*/ 126867 h 381000"/>
              <a:gd name="connsiteX5-21" fmla="*/ 118598 w 1306941"/>
              <a:gd name="connsiteY5-22" fmla="*/ 67762 h 381000"/>
              <a:gd name="connsiteX6" fmla="*/ 87741 w 1306941"/>
              <a:gd name="connsiteY6" fmla="*/ 0 h 381000"/>
              <a:gd name="connsiteX0-23" fmla="*/ 93273 w 1312473"/>
              <a:gd name="connsiteY0-24" fmla="*/ 0 h 381000"/>
              <a:gd name="connsiteX1-25" fmla="*/ 1312473 w 1312473"/>
              <a:gd name="connsiteY1-26" fmla="*/ 0 h 381000"/>
              <a:gd name="connsiteX2-27" fmla="*/ 1312473 w 1312473"/>
              <a:gd name="connsiteY2-28" fmla="*/ 381000 h 381000"/>
              <a:gd name="connsiteX3-29" fmla="*/ 93273 w 1312473"/>
              <a:gd name="connsiteY3-30" fmla="*/ 381000 h 381000"/>
              <a:gd name="connsiteX4-31" fmla="*/ 92839 w 1312473"/>
              <a:gd name="connsiteY4-32" fmla="*/ 192927 h 381000"/>
              <a:gd name="connsiteX5-33" fmla="*/ 99792 w 1312473"/>
              <a:gd name="connsiteY5-34" fmla="*/ 126867 h 381000"/>
              <a:gd name="connsiteX6-35" fmla="*/ 124130 w 1312473"/>
              <a:gd name="connsiteY6-36" fmla="*/ 67762 h 381000"/>
              <a:gd name="connsiteX7" fmla="*/ 93273 w 1312473"/>
              <a:gd name="connsiteY7" fmla="*/ 0 h 381000"/>
              <a:gd name="connsiteX0-37" fmla="*/ 101353 w 1320553"/>
              <a:gd name="connsiteY0-38" fmla="*/ 0 h 381000"/>
              <a:gd name="connsiteX1-39" fmla="*/ 1320553 w 1320553"/>
              <a:gd name="connsiteY1-40" fmla="*/ 0 h 381000"/>
              <a:gd name="connsiteX2-41" fmla="*/ 1320553 w 1320553"/>
              <a:gd name="connsiteY2-42" fmla="*/ 381000 h 381000"/>
              <a:gd name="connsiteX3-43" fmla="*/ 101353 w 1320553"/>
              <a:gd name="connsiteY3-44" fmla="*/ 381000 h 381000"/>
              <a:gd name="connsiteX4-45" fmla="*/ 83535 w 1320553"/>
              <a:gd name="connsiteY4-46" fmla="*/ 293754 h 381000"/>
              <a:gd name="connsiteX5-47" fmla="*/ 100919 w 1320553"/>
              <a:gd name="connsiteY5-48" fmla="*/ 192927 h 381000"/>
              <a:gd name="connsiteX6-49" fmla="*/ 107872 w 1320553"/>
              <a:gd name="connsiteY6-50" fmla="*/ 126867 h 381000"/>
              <a:gd name="connsiteX7-51" fmla="*/ 132210 w 1320553"/>
              <a:gd name="connsiteY7-52" fmla="*/ 67762 h 381000"/>
              <a:gd name="connsiteX8" fmla="*/ 101353 w 1320553"/>
              <a:gd name="connsiteY8" fmla="*/ 0 h 381000"/>
              <a:gd name="connsiteX0-53" fmla="*/ 98313 w 1317513"/>
              <a:gd name="connsiteY0-54" fmla="*/ 0 h 381000"/>
              <a:gd name="connsiteX1-55" fmla="*/ 1317513 w 1317513"/>
              <a:gd name="connsiteY1-56" fmla="*/ 0 h 381000"/>
              <a:gd name="connsiteX2-57" fmla="*/ 1317513 w 1317513"/>
              <a:gd name="connsiteY2-58" fmla="*/ 381000 h 381000"/>
              <a:gd name="connsiteX3-59" fmla="*/ 98313 w 1317513"/>
              <a:gd name="connsiteY3-60" fmla="*/ 381000 h 381000"/>
              <a:gd name="connsiteX4-61" fmla="*/ 90926 w 1317513"/>
              <a:gd name="connsiteY4-62" fmla="*/ 356336 h 381000"/>
              <a:gd name="connsiteX5-63" fmla="*/ 80495 w 1317513"/>
              <a:gd name="connsiteY5-64" fmla="*/ 293754 h 381000"/>
              <a:gd name="connsiteX6-65" fmla="*/ 97879 w 1317513"/>
              <a:gd name="connsiteY6-66" fmla="*/ 192927 h 381000"/>
              <a:gd name="connsiteX7-67" fmla="*/ 104832 w 1317513"/>
              <a:gd name="connsiteY7-68" fmla="*/ 126867 h 381000"/>
              <a:gd name="connsiteX8-69" fmla="*/ 129170 w 1317513"/>
              <a:gd name="connsiteY8-70" fmla="*/ 67762 h 381000"/>
              <a:gd name="connsiteX9" fmla="*/ 98313 w 1317513"/>
              <a:gd name="connsiteY9" fmla="*/ 0 h 381000"/>
              <a:gd name="connsiteX0-71" fmla="*/ 98313 w 1317513"/>
              <a:gd name="connsiteY0-72" fmla="*/ 0 h 381000"/>
              <a:gd name="connsiteX1-73" fmla="*/ 1317513 w 1317513"/>
              <a:gd name="connsiteY1-74" fmla="*/ 0 h 381000"/>
              <a:gd name="connsiteX2-75" fmla="*/ 1317513 w 1317513"/>
              <a:gd name="connsiteY2-76" fmla="*/ 381000 h 381000"/>
              <a:gd name="connsiteX3-77" fmla="*/ 98313 w 1317513"/>
              <a:gd name="connsiteY3-78" fmla="*/ 381000 h 381000"/>
              <a:gd name="connsiteX4-79" fmla="*/ 90926 w 1317513"/>
              <a:gd name="connsiteY4-80" fmla="*/ 356336 h 381000"/>
              <a:gd name="connsiteX5-81" fmla="*/ 42251 w 1317513"/>
              <a:gd name="connsiteY5-82" fmla="*/ 286800 h 381000"/>
              <a:gd name="connsiteX6-83" fmla="*/ 97879 w 1317513"/>
              <a:gd name="connsiteY6-84" fmla="*/ 192927 h 381000"/>
              <a:gd name="connsiteX7-85" fmla="*/ 104832 w 1317513"/>
              <a:gd name="connsiteY7-86" fmla="*/ 126867 h 381000"/>
              <a:gd name="connsiteX8-87" fmla="*/ 129170 w 1317513"/>
              <a:gd name="connsiteY8-88" fmla="*/ 67762 h 381000"/>
              <a:gd name="connsiteX9-89" fmla="*/ 98313 w 1317513"/>
              <a:gd name="connsiteY9-90" fmla="*/ 0 h 381000"/>
              <a:gd name="connsiteX0-91" fmla="*/ 96494 w 1315694"/>
              <a:gd name="connsiteY0-92" fmla="*/ 0 h 381000"/>
              <a:gd name="connsiteX1-93" fmla="*/ 1315694 w 1315694"/>
              <a:gd name="connsiteY1-94" fmla="*/ 0 h 381000"/>
              <a:gd name="connsiteX2-95" fmla="*/ 1315694 w 1315694"/>
              <a:gd name="connsiteY2-96" fmla="*/ 381000 h 381000"/>
              <a:gd name="connsiteX3-97" fmla="*/ 96494 w 1315694"/>
              <a:gd name="connsiteY3-98" fmla="*/ 381000 h 381000"/>
              <a:gd name="connsiteX4-99" fmla="*/ 96061 w 1315694"/>
              <a:gd name="connsiteY4-100" fmla="*/ 321568 h 381000"/>
              <a:gd name="connsiteX5-101" fmla="*/ 40432 w 1315694"/>
              <a:gd name="connsiteY5-102" fmla="*/ 286800 h 381000"/>
              <a:gd name="connsiteX6-103" fmla="*/ 96060 w 1315694"/>
              <a:gd name="connsiteY6-104" fmla="*/ 192927 h 381000"/>
              <a:gd name="connsiteX7-105" fmla="*/ 103013 w 1315694"/>
              <a:gd name="connsiteY7-106" fmla="*/ 126867 h 381000"/>
              <a:gd name="connsiteX8-107" fmla="*/ 127351 w 1315694"/>
              <a:gd name="connsiteY8-108" fmla="*/ 67762 h 381000"/>
              <a:gd name="connsiteX9-109" fmla="*/ 96494 w 1315694"/>
              <a:gd name="connsiteY9-110" fmla="*/ 0 h 381000"/>
              <a:gd name="connsiteX0-111" fmla="*/ 96494 w 1315694"/>
              <a:gd name="connsiteY0-112" fmla="*/ 0 h 381000"/>
              <a:gd name="connsiteX1-113" fmla="*/ 1315694 w 1315694"/>
              <a:gd name="connsiteY1-114" fmla="*/ 0 h 381000"/>
              <a:gd name="connsiteX2-115" fmla="*/ 1315694 w 1315694"/>
              <a:gd name="connsiteY2-116" fmla="*/ 381000 h 381000"/>
              <a:gd name="connsiteX3-117" fmla="*/ 96494 w 1315694"/>
              <a:gd name="connsiteY3-118" fmla="*/ 381000 h 381000"/>
              <a:gd name="connsiteX4-119" fmla="*/ 96061 w 1315694"/>
              <a:gd name="connsiteY4-120" fmla="*/ 321568 h 381000"/>
              <a:gd name="connsiteX5-121" fmla="*/ 40432 w 1315694"/>
              <a:gd name="connsiteY5-122" fmla="*/ 286800 h 381000"/>
              <a:gd name="connsiteX6-123" fmla="*/ 96060 w 1315694"/>
              <a:gd name="connsiteY6-124" fmla="*/ 192927 h 381000"/>
              <a:gd name="connsiteX7-125" fmla="*/ 103013 w 1315694"/>
              <a:gd name="connsiteY7-126" fmla="*/ 126867 h 381000"/>
              <a:gd name="connsiteX8-127" fmla="*/ 71722 w 1315694"/>
              <a:gd name="connsiteY8-128" fmla="*/ 64285 h 381000"/>
              <a:gd name="connsiteX9-129" fmla="*/ 96494 w 1315694"/>
              <a:gd name="connsiteY9-130" fmla="*/ 0 h 381000"/>
              <a:gd name="connsiteX0-131" fmla="*/ 96494 w 1315694"/>
              <a:gd name="connsiteY0-132" fmla="*/ 0 h 381000"/>
              <a:gd name="connsiteX1-133" fmla="*/ 1315694 w 1315694"/>
              <a:gd name="connsiteY1-134" fmla="*/ 0 h 381000"/>
              <a:gd name="connsiteX2-135" fmla="*/ 1315694 w 1315694"/>
              <a:gd name="connsiteY2-136" fmla="*/ 381000 h 381000"/>
              <a:gd name="connsiteX3-137" fmla="*/ 96494 w 1315694"/>
              <a:gd name="connsiteY3-138" fmla="*/ 381000 h 381000"/>
              <a:gd name="connsiteX4-139" fmla="*/ 96061 w 1315694"/>
              <a:gd name="connsiteY4-140" fmla="*/ 321568 h 381000"/>
              <a:gd name="connsiteX5-141" fmla="*/ 40432 w 1315694"/>
              <a:gd name="connsiteY5-142" fmla="*/ 286800 h 381000"/>
              <a:gd name="connsiteX6-143" fmla="*/ 96060 w 1315694"/>
              <a:gd name="connsiteY6-144" fmla="*/ 192927 h 381000"/>
              <a:gd name="connsiteX7-145" fmla="*/ 64769 w 1315694"/>
              <a:gd name="connsiteY7-146" fmla="*/ 130344 h 381000"/>
              <a:gd name="connsiteX8-147" fmla="*/ 71722 w 1315694"/>
              <a:gd name="connsiteY8-148" fmla="*/ 64285 h 381000"/>
              <a:gd name="connsiteX9-149" fmla="*/ 96494 w 1315694"/>
              <a:gd name="connsiteY9-150" fmla="*/ 0 h 381000"/>
              <a:gd name="connsiteX0-151" fmla="*/ 96494 w 1351315"/>
              <a:gd name="connsiteY0-152" fmla="*/ 0 h 381000"/>
              <a:gd name="connsiteX1-153" fmla="*/ 1315694 w 1351315"/>
              <a:gd name="connsiteY1-154" fmla="*/ 0 h 381000"/>
              <a:gd name="connsiteX2-155" fmla="*/ 1351315 w 1351315"/>
              <a:gd name="connsiteY2-156" fmla="*/ 67762 h 381000"/>
              <a:gd name="connsiteX3-157" fmla="*/ 1315694 w 1351315"/>
              <a:gd name="connsiteY3-158" fmla="*/ 381000 h 381000"/>
              <a:gd name="connsiteX4-159" fmla="*/ 96494 w 1351315"/>
              <a:gd name="connsiteY4-160" fmla="*/ 381000 h 381000"/>
              <a:gd name="connsiteX5-161" fmla="*/ 96061 w 1351315"/>
              <a:gd name="connsiteY5-162" fmla="*/ 321568 h 381000"/>
              <a:gd name="connsiteX6-163" fmla="*/ 40432 w 1351315"/>
              <a:gd name="connsiteY6-164" fmla="*/ 286800 h 381000"/>
              <a:gd name="connsiteX7-165" fmla="*/ 96060 w 1351315"/>
              <a:gd name="connsiteY7-166" fmla="*/ 192927 h 381000"/>
              <a:gd name="connsiteX8-167" fmla="*/ 64769 w 1351315"/>
              <a:gd name="connsiteY8-168" fmla="*/ 130344 h 381000"/>
              <a:gd name="connsiteX9-169" fmla="*/ 71722 w 1351315"/>
              <a:gd name="connsiteY9-170" fmla="*/ 64285 h 381000"/>
              <a:gd name="connsiteX10" fmla="*/ 96494 w 1351315"/>
              <a:gd name="connsiteY10" fmla="*/ 0 h 381000"/>
              <a:gd name="connsiteX0-171" fmla="*/ 96494 w 1351315"/>
              <a:gd name="connsiteY0-172" fmla="*/ 0 h 381000"/>
              <a:gd name="connsiteX1-173" fmla="*/ 1315694 w 1351315"/>
              <a:gd name="connsiteY1-174" fmla="*/ 0 h 381000"/>
              <a:gd name="connsiteX2-175" fmla="*/ 1351315 w 1351315"/>
              <a:gd name="connsiteY2-176" fmla="*/ 67762 h 381000"/>
              <a:gd name="connsiteX3-177" fmla="*/ 1309593 w 1351315"/>
              <a:gd name="connsiteY3-178" fmla="*/ 116437 h 381000"/>
              <a:gd name="connsiteX4-179" fmla="*/ 1315694 w 1351315"/>
              <a:gd name="connsiteY4-180" fmla="*/ 381000 h 381000"/>
              <a:gd name="connsiteX5-181" fmla="*/ 96494 w 1351315"/>
              <a:gd name="connsiteY5-182" fmla="*/ 381000 h 381000"/>
              <a:gd name="connsiteX6-183" fmla="*/ 96061 w 1351315"/>
              <a:gd name="connsiteY6-184" fmla="*/ 321568 h 381000"/>
              <a:gd name="connsiteX7-185" fmla="*/ 40432 w 1351315"/>
              <a:gd name="connsiteY7-186" fmla="*/ 286800 h 381000"/>
              <a:gd name="connsiteX8-187" fmla="*/ 96060 w 1351315"/>
              <a:gd name="connsiteY8-188" fmla="*/ 192927 h 381000"/>
              <a:gd name="connsiteX9-189" fmla="*/ 64769 w 1351315"/>
              <a:gd name="connsiteY9-190" fmla="*/ 130344 h 381000"/>
              <a:gd name="connsiteX10-191" fmla="*/ 71722 w 1351315"/>
              <a:gd name="connsiteY10-192" fmla="*/ 64285 h 381000"/>
              <a:gd name="connsiteX11" fmla="*/ 96494 w 1351315"/>
              <a:gd name="connsiteY11" fmla="*/ 0 h 381000"/>
              <a:gd name="connsiteX0-193" fmla="*/ 96494 w 1351315"/>
              <a:gd name="connsiteY0-194" fmla="*/ 0 h 381000"/>
              <a:gd name="connsiteX1-195" fmla="*/ 1315694 w 1351315"/>
              <a:gd name="connsiteY1-196" fmla="*/ 0 h 381000"/>
              <a:gd name="connsiteX2-197" fmla="*/ 1351315 w 1351315"/>
              <a:gd name="connsiteY2-198" fmla="*/ 67762 h 381000"/>
              <a:gd name="connsiteX3-199" fmla="*/ 1309593 w 1351315"/>
              <a:gd name="connsiteY3-200" fmla="*/ 116437 h 381000"/>
              <a:gd name="connsiteX4-201" fmla="*/ 1337408 w 1351315"/>
              <a:gd name="connsiteY4-202" fmla="*/ 172066 h 381000"/>
              <a:gd name="connsiteX5-203" fmla="*/ 1315694 w 1351315"/>
              <a:gd name="connsiteY5-204" fmla="*/ 381000 h 381000"/>
              <a:gd name="connsiteX6-205" fmla="*/ 96494 w 1351315"/>
              <a:gd name="connsiteY6-206" fmla="*/ 381000 h 381000"/>
              <a:gd name="connsiteX7-207" fmla="*/ 96061 w 1351315"/>
              <a:gd name="connsiteY7-208" fmla="*/ 321568 h 381000"/>
              <a:gd name="connsiteX8-209" fmla="*/ 40432 w 1351315"/>
              <a:gd name="connsiteY8-210" fmla="*/ 286800 h 381000"/>
              <a:gd name="connsiteX9-211" fmla="*/ 96060 w 1351315"/>
              <a:gd name="connsiteY9-212" fmla="*/ 192927 h 381000"/>
              <a:gd name="connsiteX10-213" fmla="*/ 64769 w 1351315"/>
              <a:gd name="connsiteY10-214" fmla="*/ 130344 h 381000"/>
              <a:gd name="connsiteX11-215" fmla="*/ 71722 w 1351315"/>
              <a:gd name="connsiteY11-216" fmla="*/ 64285 h 381000"/>
              <a:gd name="connsiteX12" fmla="*/ 96494 w 1351315"/>
              <a:gd name="connsiteY12" fmla="*/ 0 h 381000"/>
              <a:gd name="connsiteX0-217" fmla="*/ 96494 w 1351315"/>
              <a:gd name="connsiteY0-218" fmla="*/ 0 h 381000"/>
              <a:gd name="connsiteX1-219" fmla="*/ 1315694 w 1351315"/>
              <a:gd name="connsiteY1-220" fmla="*/ 0 h 381000"/>
              <a:gd name="connsiteX2-221" fmla="*/ 1351315 w 1351315"/>
              <a:gd name="connsiteY2-222" fmla="*/ 67762 h 381000"/>
              <a:gd name="connsiteX3-223" fmla="*/ 1309593 w 1351315"/>
              <a:gd name="connsiteY3-224" fmla="*/ 116437 h 381000"/>
              <a:gd name="connsiteX4-225" fmla="*/ 1337408 w 1351315"/>
              <a:gd name="connsiteY4-226" fmla="*/ 172066 h 381000"/>
              <a:gd name="connsiteX5-227" fmla="*/ 1315694 w 1351315"/>
              <a:gd name="connsiteY5-228" fmla="*/ 381000 h 381000"/>
              <a:gd name="connsiteX6-229" fmla="*/ 96494 w 1351315"/>
              <a:gd name="connsiteY6-230" fmla="*/ 381000 h 381000"/>
              <a:gd name="connsiteX7-231" fmla="*/ 96061 w 1351315"/>
              <a:gd name="connsiteY7-232" fmla="*/ 321568 h 381000"/>
              <a:gd name="connsiteX8-233" fmla="*/ 40432 w 1351315"/>
              <a:gd name="connsiteY8-234" fmla="*/ 286800 h 381000"/>
              <a:gd name="connsiteX9-235" fmla="*/ 96060 w 1351315"/>
              <a:gd name="connsiteY9-236" fmla="*/ 192927 h 381000"/>
              <a:gd name="connsiteX10-237" fmla="*/ 64769 w 1351315"/>
              <a:gd name="connsiteY10-238" fmla="*/ 130344 h 381000"/>
              <a:gd name="connsiteX11-239" fmla="*/ 71722 w 1351315"/>
              <a:gd name="connsiteY11-240" fmla="*/ 64285 h 381000"/>
              <a:gd name="connsiteX12-241" fmla="*/ 96494 w 1351315"/>
              <a:gd name="connsiteY12-242" fmla="*/ 0 h 381000"/>
              <a:gd name="connsiteX0-243" fmla="*/ 96494 w 1394505"/>
              <a:gd name="connsiteY0-244" fmla="*/ 0 h 381000"/>
              <a:gd name="connsiteX1-245" fmla="*/ 1315694 w 1394505"/>
              <a:gd name="connsiteY1-246" fmla="*/ 0 h 381000"/>
              <a:gd name="connsiteX2-247" fmla="*/ 1351315 w 1394505"/>
              <a:gd name="connsiteY2-248" fmla="*/ 67762 h 381000"/>
              <a:gd name="connsiteX3-249" fmla="*/ 1309593 w 1394505"/>
              <a:gd name="connsiteY3-250" fmla="*/ 116437 h 381000"/>
              <a:gd name="connsiteX4-251" fmla="*/ 1337408 w 1394505"/>
              <a:gd name="connsiteY4-252" fmla="*/ 172066 h 381000"/>
              <a:gd name="connsiteX5-253" fmla="*/ 1267871 w 1394505"/>
              <a:gd name="connsiteY5-254" fmla="*/ 252032 h 381000"/>
              <a:gd name="connsiteX6-255" fmla="*/ 1315694 w 1394505"/>
              <a:gd name="connsiteY6-256" fmla="*/ 381000 h 381000"/>
              <a:gd name="connsiteX7-257" fmla="*/ 96494 w 1394505"/>
              <a:gd name="connsiteY7-258" fmla="*/ 381000 h 381000"/>
              <a:gd name="connsiteX8-259" fmla="*/ 96061 w 1394505"/>
              <a:gd name="connsiteY8-260" fmla="*/ 321568 h 381000"/>
              <a:gd name="connsiteX9-261" fmla="*/ 40432 w 1394505"/>
              <a:gd name="connsiteY9-262" fmla="*/ 286800 h 381000"/>
              <a:gd name="connsiteX10-263" fmla="*/ 96060 w 1394505"/>
              <a:gd name="connsiteY10-264" fmla="*/ 192927 h 381000"/>
              <a:gd name="connsiteX11-265" fmla="*/ 64769 w 1394505"/>
              <a:gd name="connsiteY11-266" fmla="*/ 130344 h 381000"/>
              <a:gd name="connsiteX12-267" fmla="*/ 71722 w 1394505"/>
              <a:gd name="connsiteY12-268" fmla="*/ 64285 h 381000"/>
              <a:gd name="connsiteX13" fmla="*/ 96494 w 1394505"/>
              <a:gd name="connsiteY13" fmla="*/ 0 h 381000"/>
              <a:gd name="connsiteX0-269" fmla="*/ 96494 w 1405361"/>
              <a:gd name="connsiteY0-270" fmla="*/ 0 h 381000"/>
              <a:gd name="connsiteX1-271" fmla="*/ 1315694 w 1405361"/>
              <a:gd name="connsiteY1-272" fmla="*/ 0 h 381000"/>
              <a:gd name="connsiteX2-273" fmla="*/ 1351315 w 1405361"/>
              <a:gd name="connsiteY2-274" fmla="*/ 67762 h 381000"/>
              <a:gd name="connsiteX3-275" fmla="*/ 1309593 w 1405361"/>
              <a:gd name="connsiteY3-276" fmla="*/ 116437 h 381000"/>
              <a:gd name="connsiteX4-277" fmla="*/ 1337408 w 1405361"/>
              <a:gd name="connsiteY4-278" fmla="*/ 172066 h 381000"/>
              <a:gd name="connsiteX5-279" fmla="*/ 1267871 w 1405361"/>
              <a:gd name="connsiteY5-280" fmla="*/ 252032 h 381000"/>
              <a:gd name="connsiteX6-281" fmla="*/ 1295686 w 1405361"/>
              <a:gd name="connsiteY6-282" fmla="*/ 325045 h 381000"/>
              <a:gd name="connsiteX7-283" fmla="*/ 1315694 w 1405361"/>
              <a:gd name="connsiteY7-284" fmla="*/ 381000 h 381000"/>
              <a:gd name="connsiteX8-285" fmla="*/ 96494 w 1405361"/>
              <a:gd name="connsiteY8-286" fmla="*/ 381000 h 381000"/>
              <a:gd name="connsiteX9-287" fmla="*/ 96061 w 1405361"/>
              <a:gd name="connsiteY9-288" fmla="*/ 321568 h 381000"/>
              <a:gd name="connsiteX10-289" fmla="*/ 40432 w 1405361"/>
              <a:gd name="connsiteY10-290" fmla="*/ 286800 h 381000"/>
              <a:gd name="connsiteX11-291" fmla="*/ 96060 w 1405361"/>
              <a:gd name="connsiteY11-292" fmla="*/ 192927 h 381000"/>
              <a:gd name="connsiteX12-293" fmla="*/ 64769 w 1405361"/>
              <a:gd name="connsiteY12-294" fmla="*/ 130344 h 381000"/>
              <a:gd name="connsiteX13-295" fmla="*/ 71722 w 1405361"/>
              <a:gd name="connsiteY13-296" fmla="*/ 64285 h 381000"/>
              <a:gd name="connsiteX14" fmla="*/ 96494 w 1405361"/>
              <a:gd name="connsiteY14" fmla="*/ 0 h 381000"/>
              <a:gd name="connsiteX0-297" fmla="*/ 96494 w 1405361"/>
              <a:gd name="connsiteY0-298" fmla="*/ 0 h 381000"/>
              <a:gd name="connsiteX1-299" fmla="*/ 1315694 w 1405361"/>
              <a:gd name="connsiteY1-300" fmla="*/ 0 h 381000"/>
              <a:gd name="connsiteX2-301" fmla="*/ 1351315 w 1405361"/>
              <a:gd name="connsiteY2-302" fmla="*/ 67762 h 381000"/>
              <a:gd name="connsiteX3-303" fmla="*/ 1309593 w 1405361"/>
              <a:gd name="connsiteY3-304" fmla="*/ 116437 h 381000"/>
              <a:gd name="connsiteX4-305" fmla="*/ 1337408 w 1405361"/>
              <a:gd name="connsiteY4-306" fmla="*/ 172066 h 381000"/>
              <a:gd name="connsiteX5-307" fmla="*/ 1267871 w 1405361"/>
              <a:gd name="connsiteY5-308" fmla="*/ 252032 h 381000"/>
              <a:gd name="connsiteX6-309" fmla="*/ 1295686 w 1405361"/>
              <a:gd name="connsiteY6-310" fmla="*/ 325045 h 381000"/>
              <a:gd name="connsiteX7-311" fmla="*/ 1315694 w 1405361"/>
              <a:gd name="connsiteY7-312" fmla="*/ 381000 h 381000"/>
              <a:gd name="connsiteX8-313" fmla="*/ 96494 w 1405361"/>
              <a:gd name="connsiteY8-314" fmla="*/ 381000 h 381000"/>
              <a:gd name="connsiteX9-315" fmla="*/ 96061 w 1405361"/>
              <a:gd name="connsiteY9-316" fmla="*/ 321568 h 381000"/>
              <a:gd name="connsiteX10-317" fmla="*/ 40432 w 1405361"/>
              <a:gd name="connsiteY10-318" fmla="*/ 286800 h 381000"/>
              <a:gd name="connsiteX11-319" fmla="*/ 96060 w 1405361"/>
              <a:gd name="connsiteY11-320" fmla="*/ 192927 h 381000"/>
              <a:gd name="connsiteX12-321" fmla="*/ 64769 w 1405361"/>
              <a:gd name="connsiteY12-322" fmla="*/ 130344 h 381000"/>
              <a:gd name="connsiteX13-323" fmla="*/ 71722 w 1405361"/>
              <a:gd name="connsiteY13-324" fmla="*/ 64285 h 381000"/>
              <a:gd name="connsiteX14-325" fmla="*/ 96494 w 1405361"/>
              <a:gd name="connsiteY14-326" fmla="*/ 0 h 381000"/>
              <a:gd name="connsiteX0-327" fmla="*/ 96494 w 1405361"/>
              <a:gd name="connsiteY0-328" fmla="*/ 0 h 381000"/>
              <a:gd name="connsiteX1-329" fmla="*/ 1315694 w 1405361"/>
              <a:gd name="connsiteY1-330" fmla="*/ 0 h 381000"/>
              <a:gd name="connsiteX2-331" fmla="*/ 1351315 w 1405361"/>
              <a:gd name="connsiteY2-332" fmla="*/ 67762 h 381000"/>
              <a:gd name="connsiteX3-333" fmla="*/ 1309593 w 1405361"/>
              <a:gd name="connsiteY3-334" fmla="*/ 116437 h 381000"/>
              <a:gd name="connsiteX4-335" fmla="*/ 1337408 w 1405361"/>
              <a:gd name="connsiteY4-336" fmla="*/ 172066 h 381000"/>
              <a:gd name="connsiteX5-337" fmla="*/ 1333931 w 1405361"/>
              <a:gd name="connsiteY5-338" fmla="*/ 252032 h 381000"/>
              <a:gd name="connsiteX6-339" fmla="*/ 1295686 w 1405361"/>
              <a:gd name="connsiteY6-340" fmla="*/ 325045 h 381000"/>
              <a:gd name="connsiteX7-341" fmla="*/ 1315694 w 1405361"/>
              <a:gd name="connsiteY7-342" fmla="*/ 381000 h 381000"/>
              <a:gd name="connsiteX8-343" fmla="*/ 96494 w 1405361"/>
              <a:gd name="connsiteY8-344" fmla="*/ 381000 h 381000"/>
              <a:gd name="connsiteX9-345" fmla="*/ 96061 w 1405361"/>
              <a:gd name="connsiteY9-346" fmla="*/ 321568 h 381000"/>
              <a:gd name="connsiteX10-347" fmla="*/ 40432 w 1405361"/>
              <a:gd name="connsiteY10-348" fmla="*/ 286800 h 381000"/>
              <a:gd name="connsiteX11-349" fmla="*/ 96060 w 1405361"/>
              <a:gd name="connsiteY11-350" fmla="*/ 192927 h 381000"/>
              <a:gd name="connsiteX12-351" fmla="*/ 64769 w 1405361"/>
              <a:gd name="connsiteY12-352" fmla="*/ 130344 h 381000"/>
              <a:gd name="connsiteX13-353" fmla="*/ 71722 w 1405361"/>
              <a:gd name="connsiteY13-354" fmla="*/ 64285 h 381000"/>
              <a:gd name="connsiteX14-355" fmla="*/ 96494 w 1405361"/>
              <a:gd name="connsiteY14-356" fmla="*/ 0 h 381000"/>
              <a:gd name="connsiteX0-357" fmla="*/ 96494 w 1405361"/>
              <a:gd name="connsiteY0-358" fmla="*/ 0 h 381000"/>
              <a:gd name="connsiteX1-359" fmla="*/ 1315694 w 1405361"/>
              <a:gd name="connsiteY1-360" fmla="*/ 0 h 381000"/>
              <a:gd name="connsiteX2-361" fmla="*/ 1351315 w 1405361"/>
              <a:gd name="connsiteY2-362" fmla="*/ 67762 h 381000"/>
              <a:gd name="connsiteX3-363" fmla="*/ 1309593 w 1405361"/>
              <a:gd name="connsiteY3-364" fmla="*/ 116437 h 381000"/>
              <a:gd name="connsiteX4-365" fmla="*/ 1337408 w 1405361"/>
              <a:gd name="connsiteY4-366" fmla="*/ 172066 h 381000"/>
              <a:gd name="connsiteX5-367" fmla="*/ 1333931 w 1405361"/>
              <a:gd name="connsiteY5-368" fmla="*/ 252032 h 381000"/>
              <a:gd name="connsiteX6-369" fmla="*/ 1295686 w 1405361"/>
              <a:gd name="connsiteY6-370" fmla="*/ 325045 h 381000"/>
              <a:gd name="connsiteX7-371" fmla="*/ 1315694 w 1405361"/>
              <a:gd name="connsiteY7-372" fmla="*/ 381000 h 381000"/>
              <a:gd name="connsiteX8-373" fmla="*/ 96494 w 1405361"/>
              <a:gd name="connsiteY8-374" fmla="*/ 381000 h 381000"/>
              <a:gd name="connsiteX9-375" fmla="*/ 96061 w 1405361"/>
              <a:gd name="connsiteY9-376" fmla="*/ 321568 h 381000"/>
              <a:gd name="connsiteX10-377" fmla="*/ 40432 w 1405361"/>
              <a:gd name="connsiteY10-378" fmla="*/ 286800 h 381000"/>
              <a:gd name="connsiteX11-379" fmla="*/ 96060 w 1405361"/>
              <a:gd name="connsiteY11-380" fmla="*/ 192927 h 381000"/>
              <a:gd name="connsiteX12-381" fmla="*/ 64769 w 1405361"/>
              <a:gd name="connsiteY12-382" fmla="*/ 130344 h 381000"/>
              <a:gd name="connsiteX13-383" fmla="*/ 71722 w 1405361"/>
              <a:gd name="connsiteY13-384" fmla="*/ 64285 h 381000"/>
              <a:gd name="connsiteX14-385" fmla="*/ 96494 w 1405361"/>
              <a:gd name="connsiteY14-386" fmla="*/ 0 h 381000"/>
              <a:gd name="connsiteX0-387" fmla="*/ 96494 w 1402918"/>
              <a:gd name="connsiteY0-388" fmla="*/ 0 h 381000"/>
              <a:gd name="connsiteX1-389" fmla="*/ 1315694 w 1402918"/>
              <a:gd name="connsiteY1-390" fmla="*/ 0 h 381000"/>
              <a:gd name="connsiteX2-391" fmla="*/ 1351315 w 1402918"/>
              <a:gd name="connsiteY2-392" fmla="*/ 67762 h 381000"/>
              <a:gd name="connsiteX3-393" fmla="*/ 1309593 w 1402918"/>
              <a:gd name="connsiteY3-394" fmla="*/ 116437 h 381000"/>
              <a:gd name="connsiteX4-395" fmla="*/ 1337408 w 1402918"/>
              <a:gd name="connsiteY4-396" fmla="*/ 172066 h 381000"/>
              <a:gd name="connsiteX5-397" fmla="*/ 1333931 w 1402918"/>
              <a:gd name="connsiteY5-398" fmla="*/ 252032 h 381000"/>
              <a:gd name="connsiteX6-399" fmla="*/ 1285255 w 1402918"/>
              <a:gd name="connsiteY6-400" fmla="*/ 293754 h 381000"/>
              <a:gd name="connsiteX7-401" fmla="*/ 1315694 w 1402918"/>
              <a:gd name="connsiteY7-402" fmla="*/ 381000 h 381000"/>
              <a:gd name="connsiteX8-403" fmla="*/ 96494 w 1402918"/>
              <a:gd name="connsiteY8-404" fmla="*/ 381000 h 381000"/>
              <a:gd name="connsiteX9-405" fmla="*/ 96061 w 1402918"/>
              <a:gd name="connsiteY9-406" fmla="*/ 321568 h 381000"/>
              <a:gd name="connsiteX10-407" fmla="*/ 40432 w 1402918"/>
              <a:gd name="connsiteY10-408" fmla="*/ 286800 h 381000"/>
              <a:gd name="connsiteX11-409" fmla="*/ 96060 w 1402918"/>
              <a:gd name="connsiteY11-410" fmla="*/ 192927 h 381000"/>
              <a:gd name="connsiteX12-411" fmla="*/ 64769 w 1402918"/>
              <a:gd name="connsiteY12-412" fmla="*/ 130344 h 381000"/>
              <a:gd name="connsiteX13-413" fmla="*/ 71722 w 1402918"/>
              <a:gd name="connsiteY13-414" fmla="*/ 64285 h 381000"/>
              <a:gd name="connsiteX14-415" fmla="*/ 96494 w 1402918"/>
              <a:gd name="connsiteY14-416" fmla="*/ 0 h 381000"/>
              <a:gd name="connsiteX0-417" fmla="*/ 96494 w 1402918"/>
              <a:gd name="connsiteY0-418" fmla="*/ 0 h 381000"/>
              <a:gd name="connsiteX1-419" fmla="*/ 1315694 w 1402918"/>
              <a:gd name="connsiteY1-420" fmla="*/ 0 h 381000"/>
              <a:gd name="connsiteX2-421" fmla="*/ 1351315 w 1402918"/>
              <a:gd name="connsiteY2-422" fmla="*/ 67762 h 381000"/>
              <a:gd name="connsiteX3-423" fmla="*/ 1309593 w 1402918"/>
              <a:gd name="connsiteY3-424" fmla="*/ 116437 h 381000"/>
              <a:gd name="connsiteX4-425" fmla="*/ 1354792 w 1402918"/>
              <a:gd name="connsiteY4-426" fmla="*/ 165112 h 381000"/>
              <a:gd name="connsiteX5-427" fmla="*/ 1333931 w 1402918"/>
              <a:gd name="connsiteY5-428" fmla="*/ 252032 h 381000"/>
              <a:gd name="connsiteX6-429" fmla="*/ 1285255 w 1402918"/>
              <a:gd name="connsiteY6-430" fmla="*/ 293754 h 381000"/>
              <a:gd name="connsiteX7-431" fmla="*/ 1315694 w 1402918"/>
              <a:gd name="connsiteY7-432" fmla="*/ 381000 h 381000"/>
              <a:gd name="connsiteX8-433" fmla="*/ 96494 w 1402918"/>
              <a:gd name="connsiteY8-434" fmla="*/ 381000 h 381000"/>
              <a:gd name="connsiteX9-435" fmla="*/ 96061 w 1402918"/>
              <a:gd name="connsiteY9-436" fmla="*/ 321568 h 381000"/>
              <a:gd name="connsiteX10-437" fmla="*/ 40432 w 1402918"/>
              <a:gd name="connsiteY10-438" fmla="*/ 286800 h 381000"/>
              <a:gd name="connsiteX11-439" fmla="*/ 96060 w 1402918"/>
              <a:gd name="connsiteY11-440" fmla="*/ 192927 h 381000"/>
              <a:gd name="connsiteX12-441" fmla="*/ 64769 w 1402918"/>
              <a:gd name="connsiteY12-442" fmla="*/ 130344 h 381000"/>
              <a:gd name="connsiteX13-443" fmla="*/ 71722 w 1402918"/>
              <a:gd name="connsiteY13-444" fmla="*/ 64285 h 381000"/>
              <a:gd name="connsiteX14-445" fmla="*/ 96494 w 1402918"/>
              <a:gd name="connsiteY14-446" fmla="*/ 0 h 381000"/>
              <a:gd name="connsiteX0-447" fmla="*/ 96494 w 1402918"/>
              <a:gd name="connsiteY0-448" fmla="*/ 0 h 381000"/>
              <a:gd name="connsiteX1-449" fmla="*/ 1315694 w 1402918"/>
              <a:gd name="connsiteY1-450" fmla="*/ 0 h 381000"/>
              <a:gd name="connsiteX2-451" fmla="*/ 1351315 w 1402918"/>
              <a:gd name="connsiteY2-452" fmla="*/ 67762 h 381000"/>
              <a:gd name="connsiteX3-453" fmla="*/ 1309593 w 1402918"/>
              <a:gd name="connsiteY3-454" fmla="*/ 116437 h 381000"/>
              <a:gd name="connsiteX4-455" fmla="*/ 1354792 w 1402918"/>
              <a:gd name="connsiteY4-456" fmla="*/ 165112 h 381000"/>
              <a:gd name="connsiteX5-457" fmla="*/ 1333931 w 1402918"/>
              <a:gd name="connsiteY5-458" fmla="*/ 252032 h 381000"/>
              <a:gd name="connsiteX6-459" fmla="*/ 1285255 w 1402918"/>
              <a:gd name="connsiteY6-460" fmla="*/ 293754 h 381000"/>
              <a:gd name="connsiteX7-461" fmla="*/ 1315694 w 1402918"/>
              <a:gd name="connsiteY7-462" fmla="*/ 381000 h 381000"/>
              <a:gd name="connsiteX8-463" fmla="*/ 96494 w 1402918"/>
              <a:gd name="connsiteY8-464" fmla="*/ 381000 h 381000"/>
              <a:gd name="connsiteX9-465" fmla="*/ 96061 w 1402918"/>
              <a:gd name="connsiteY9-466" fmla="*/ 321568 h 381000"/>
              <a:gd name="connsiteX10-467" fmla="*/ 40432 w 1402918"/>
              <a:gd name="connsiteY10-468" fmla="*/ 286800 h 381000"/>
              <a:gd name="connsiteX11-469" fmla="*/ 96060 w 1402918"/>
              <a:gd name="connsiteY11-470" fmla="*/ 192927 h 381000"/>
              <a:gd name="connsiteX12-471" fmla="*/ 64769 w 1402918"/>
              <a:gd name="connsiteY12-472" fmla="*/ 130344 h 381000"/>
              <a:gd name="connsiteX13-473" fmla="*/ 71722 w 1402918"/>
              <a:gd name="connsiteY13-474" fmla="*/ 64285 h 381000"/>
              <a:gd name="connsiteX14-475" fmla="*/ 96494 w 1402918"/>
              <a:gd name="connsiteY14-476" fmla="*/ 0 h 381000"/>
              <a:gd name="connsiteX0-477" fmla="*/ 96494 w 1354812"/>
              <a:gd name="connsiteY0-478" fmla="*/ 0 h 381000"/>
              <a:gd name="connsiteX1-479" fmla="*/ 1315694 w 1354812"/>
              <a:gd name="connsiteY1-480" fmla="*/ 0 h 381000"/>
              <a:gd name="connsiteX2-481" fmla="*/ 1351315 w 1354812"/>
              <a:gd name="connsiteY2-482" fmla="*/ 67762 h 381000"/>
              <a:gd name="connsiteX3-483" fmla="*/ 1309593 w 1354812"/>
              <a:gd name="connsiteY3-484" fmla="*/ 116437 h 381000"/>
              <a:gd name="connsiteX4-485" fmla="*/ 1354792 w 1354812"/>
              <a:gd name="connsiteY4-486" fmla="*/ 165112 h 381000"/>
              <a:gd name="connsiteX5-487" fmla="*/ 1333931 w 1354812"/>
              <a:gd name="connsiteY5-488" fmla="*/ 252032 h 381000"/>
              <a:gd name="connsiteX6-489" fmla="*/ 1285255 w 1354812"/>
              <a:gd name="connsiteY6-490" fmla="*/ 293754 h 381000"/>
              <a:gd name="connsiteX7-491" fmla="*/ 1315694 w 1354812"/>
              <a:gd name="connsiteY7-492" fmla="*/ 381000 h 381000"/>
              <a:gd name="connsiteX8-493" fmla="*/ 96494 w 1354812"/>
              <a:gd name="connsiteY8-494" fmla="*/ 381000 h 381000"/>
              <a:gd name="connsiteX9-495" fmla="*/ 96061 w 1354812"/>
              <a:gd name="connsiteY9-496" fmla="*/ 321568 h 381000"/>
              <a:gd name="connsiteX10-497" fmla="*/ 40432 w 1354812"/>
              <a:gd name="connsiteY10-498" fmla="*/ 286800 h 381000"/>
              <a:gd name="connsiteX11-499" fmla="*/ 96060 w 1354812"/>
              <a:gd name="connsiteY11-500" fmla="*/ 192927 h 381000"/>
              <a:gd name="connsiteX12-501" fmla="*/ 64769 w 1354812"/>
              <a:gd name="connsiteY12-502" fmla="*/ 130344 h 381000"/>
              <a:gd name="connsiteX13-503" fmla="*/ 71722 w 1354812"/>
              <a:gd name="connsiteY13-504" fmla="*/ 64285 h 381000"/>
              <a:gd name="connsiteX14-505" fmla="*/ 96494 w 1354812"/>
              <a:gd name="connsiteY14-506" fmla="*/ 0 h 381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 ang="0">
                <a:pos x="connsiteX8-69" y="connsiteY8-70"/>
              </a:cxn>
              <a:cxn ang="0">
                <a:pos x="connsiteX9-89" y="connsiteY9-90"/>
              </a:cxn>
              <a:cxn ang="0">
                <a:pos x="connsiteX10-191" y="connsiteY10-192"/>
              </a:cxn>
              <a:cxn ang="0">
                <a:pos x="connsiteX11-215" y="connsiteY11-216"/>
              </a:cxn>
              <a:cxn ang="0">
                <a:pos x="connsiteX12-241" y="connsiteY12-242"/>
              </a:cxn>
              <a:cxn ang="0">
                <a:pos x="connsiteX13-295" y="connsiteY13-296"/>
              </a:cxn>
              <a:cxn ang="0">
                <a:pos x="connsiteX14-325" y="connsiteY14-326"/>
              </a:cxn>
            </a:cxnLst>
            <a:rect l="l" t="t" r="r" b="b"/>
            <a:pathLst>
              <a:path w="1354812" h="381000">
                <a:moveTo>
                  <a:pt x="96494" y="0"/>
                </a:moveTo>
                <a:lnTo>
                  <a:pt x="1315694" y="0"/>
                </a:lnTo>
                <a:cubicBezTo>
                  <a:pt x="1315978" y="20269"/>
                  <a:pt x="1351031" y="47493"/>
                  <a:pt x="1351315" y="67762"/>
                </a:cubicBezTo>
                <a:cubicBezTo>
                  <a:pt x="1350156" y="85146"/>
                  <a:pt x="1310752" y="99053"/>
                  <a:pt x="1309593" y="116437"/>
                </a:cubicBezTo>
                <a:cubicBezTo>
                  <a:pt x="1308434" y="132662"/>
                  <a:pt x="1355951" y="148887"/>
                  <a:pt x="1354792" y="165112"/>
                </a:cubicBezTo>
                <a:cubicBezTo>
                  <a:pt x="1310753" y="204515"/>
                  <a:pt x="1337550" y="217210"/>
                  <a:pt x="1333931" y="252032"/>
                </a:cubicBezTo>
                <a:cubicBezTo>
                  <a:pt x="1336249" y="276949"/>
                  <a:pt x="1277285" y="272259"/>
                  <a:pt x="1285255" y="293754"/>
                </a:cubicBezTo>
                <a:cubicBezTo>
                  <a:pt x="1293226" y="315249"/>
                  <a:pt x="1375328" y="332850"/>
                  <a:pt x="1315694" y="381000"/>
                </a:cubicBezTo>
                <a:lnTo>
                  <a:pt x="96494" y="381000"/>
                </a:lnTo>
                <a:cubicBezTo>
                  <a:pt x="-121844" y="379787"/>
                  <a:pt x="99031" y="336109"/>
                  <a:pt x="96061" y="321568"/>
                </a:cubicBezTo>
                <a:cubicBezTo>
                  <a:pt x="93091" y="307027"/>
                  <a:pt x="25366" y="316932"/>
                  <a:pt x="40432" y="286800"/>
                </a:cubicBezTo>
                <a:cubicBezTo>
                  <a:pt x="55498" y="256668"/>
                  <a:pt x="80994" y="220742"/>
                  <a:pt x="96060" y="192927"/>
                </a:cubicBezTo>
                <a:cubicBezTo>
                  <a:pt x="111126" y="165113"/>
                  <a:pt x="53759" y="150625"/>
                  <a:pt x="64769" y="130344"/>
                </a:cubicBezTo>
                <a:cubicBezTo>
                  <a:pt x="75779" y="110063"/>
                  <a:pt x="76285" y="85430"/>
                  <a:pt x="71722" y="64285"/>
                </a:cubicBezTo>
                <a:lnTo>
                  <a:pt x="96494" y="0"/>
                </a:lnTo>
                <a:close/>
              </a:path>
            </a:pathLst>
          </a:custGeom>
          <a:solidFill>
            <a:schemeClr val="accent3">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Segoe UI" panose="020B0502040204020203"/>
              <a:ea typeface="微软雅黑 Light" panose="020B0502040204020203" pitchFamily="34" charset="-122"/>
              <a:cs typeface="+mn-ea"/>
              <a:sym typeface="+mn-lt"/>
            </a:endParaRPr>
          </a:p>
        </p:txBody>
      </p:sp>
      <p:sp>
        <p:nvSpPr>
          <p:cNvPr id="156" name="矩形 5"/>
          <p:cNvSpPr/>
          <p:nvPr/>
        </p:nvSpPr>
        <p:spPr>
          <a:xfrm rot="8332462">
            <a:off x="6684026" y="4857971"/>
            <a:ext cx="926922" cy="266404"/>
          </a:xfrm>
          <a:custGeom>
            <a:avLst/>
            <a:gdLst>
              <a:gd name="connsiteX0" fmla="*/ 0 w 1219200"/>
              <a:gd name="connsiteY0" fmla="*/ 0 h 381000"/>
              <a:gd name="connsiteX1" fmla="*/ 1219200 w 1219200"/>
              <a:gd name="connsiteY1" fmla="*/ 0 h 381000"/>
              <a:gd name="connsiteX2" fmla="*/ 1219200 w 1219200"/>
              <a:gd name="connsiteY2" fmla="*/ 381000 h 381000"/>
              <a:gd name="connsiteX3" fmla="*/ 0 w 1219200"/>
              <a:gd name="connsiteY3" fmla="*/ 381000 h 381000"/>
              <a:gd name="connsiteX4" fmla="*/ 0 w 1219200"/>
              <a:gd name="connsiteY4" fmla="*/ 0 h 381000"/>
              <a:gd name="connsiteX0-1" fmla="*/ 0 w 1219200"/>
              <a:gd name="connsiteY0-2" fmla="*/ 0 h 381000"/>
              <a:gd name="connsiteX1-3" fmla="*/ 1219200 w 1219200"/>
              <a:gd name="connsiteY1-4" fmla="*/ 0 h 381000"/>
              <a:gd name="connsiteX2-5" fmla="*/ 1219200 w 1219200"/>
              <a:gd name="connsiteY2-6" fmla="*/ 381000 h 381000"/>
              <a:gd name="connsiteX3-7" fmla="*/ 0 w 1219200"/>
              <a:gd name="connsiteY3-8" fmla="*/ 381000 h 381000"/>
              <a:gd name="connsiteX4-9" fmla="*/ 30857 w 1219200"/>
              <a:gd name="connsiteY4-10" fmla="*/ 67762 h 381000"/>
              <a:gd name="connsiteX5" fmla="*/ 0 w 1219200"/>
              <a:gd name="connsiteY5" fmla="*/ 0 h 381000"/>
              <a:gd name="connsiteX0-11" fmla="*/ 87741 w 1306941"/>
              <a:gd name="connsiteY0-12" fmla="*/ 0 h 381000"/>
              <a:gd name="connsiteX1-13" fmla="*/ 1306941 w 1306941"/>
              <a:gd name="connsiteY1-14" fmla="*/ 0 h 381000"/>
              <a:gd name="connsiteX2-15" fmla="*/ 1306941 w 1306941"/>
              <a:gd name="connsiteY2-16" fmla="*/ 381000 h 381000"/>
              <a:gd name="connsiteX3-17" fmla="*/ 87741 w 1306941"/>
              <a:gd name="connsiteY3-18" fmla="*/ 381000 h 381000"/>
              <a:gd name="connsiteX4-19" fmla="*/ 94260 w 1306941"/>
              <a:gd name="connsiteY4-20" fmla="*/ 126867 h 381000"/>
              <a:gd name="connsiteX5-21" fmla="*/ 118598 w 1306941"/>
              <a:gd name="connsiteY5-22" fmla="*/ 67762 h 381000"/>
              <a:gd name="connsiteX6" fmla="*/ 87741 w 1306941"/>
              <a:gd name="connsiteY6" fmla="*/ 0 h 381000"/>
              <a:gd name="connsiteX0-23" fmla="*/ 93273 w 1312473"/>
              <a:gd name="connsiteY0-24" fmla="*/ 0 h 381000"/>
              <a:gd name="connsiteX1-25" fmla="*/ 1312473 w 1312473"/>
              <a:gd name="connsiteY1-26" fmla="*/ 0 h 381000"/>
              <a:gd name="connsiteX2-27" fmla="*/ 1312473 w 1312473"/>
              <a:gd name="connsiteY2-28" fmla="*/ 381000 h 381000"/>
              <a:gd name="connsiteX3-29" fmla="*/ 93273 w 1312473"/>
              <a:gd name="connsiteY3-30" fmla="*/ 381000 h 381000"/>
              <a:gd name="connsiteX4-31" fmla="*/ 92839 w 1312473"/>
              <a:gd name="connsiteY4-32" fmla="*/ 192927 h 381000"/>
              <a:gd name="connsiteX5-33" fmla="*/ 99792 w 1312473"/>
              <a:gd name="connsiteY5-34" fmla="*/ 126867 h 381000"/>
              <a:gd name="connsiteX6-35" fmla="*/ 124130 w 1312473"/>
              <a:gd name="connsiteY6-36" fmla="*/ 67762 h 381000"/>
              <a:gd name="connsiteX7" fmla="*/ 93273 w 1312473"/>
              <a:gd name="connsiteY7" fmla="*/ 0 h 381000"/>
              <a:gd name="connsiteX0-37" fmla="*/ 101353 w 1320553"/>
              <a:gd name="connsiteY0-38" fmla="*/ 0 h 381000"/>
              <a:gd name="connsiteX1-39" fmla="*/ 1320553 w 1320553"/>
              <a:gd name="connsiteY1-40" fmla="*/ 0 h 381000"/>
              <a:gd name="connsiteX2-41" fmla="*/ 1320553 w 1320553"/>
              <a:gd name="connsiteY2-42" fmla="*/ 381000 h 381000"/>
              <a:gd name="connsiteX3-43" fmla="*/ 101353 w 1320553"/>
              <a:gd name="connsiteY3-44" fmla="*/ 381000 h 381000"/>
              <a:gd name="connsiteX4-45" fmla="*/ 83535 w 1320553"/>
              <a:gd name="connsiteY4-46" fmla="*/ 293754 h 381000"/>
              <a:gd name="connsiteX5-47" fmla="*/ 100919 w 1320553"/>
              <a:gd name="connsiteY5-48" fmla="*/ 192927 h 381000"/>
              <a:gd name="connsiteX6-49" fmla="*/ 107872 w 1320553"/>
              <a:gd name="connsiteY6-50" fmla="*/ 126867 h 381000"/>
              <a:gd name="connsiteX7-51" fmla="*/ 132210 w 1320553"/>
              <a:gd name="connsiteY7-52" fmla="*/ 67762 h 381000"/>
              <a:gd name="connsiteX8" fmla="*/ 101353 w 1320553"/>
              <a:gd name="connsiteY8" fmla="*/ 0 h 381000"/>
              <a:gd name="connsiteX0-53" fmla="*/ 98313 w 1317513"/>
              <a:gd name="connsiteY0-54" fmla="*/ 0 h 381000"/>
              <a:gd name="connsiteX1-55" fmla="*/ 1317513 w 1317513"/>
              <a:gd name="connsiteY1-56" fmla="*/ 0 h 381000"/>
              <a:gd name="connsiteX2-57" fmla="*/ 1317513 w 1317513"/>
              <a:gd name="connsiteY2-58" fmla="*/ 381000 h 381000"/>
              <a:gd name="connsiteX3-59" fmla="*/ 98313 w 1317513"/>
              <a:gd name="connsiteY3-60" fmla="*/ 381000 h 381000"/>
              <a:gd name="connsiteX4-61" fmla="*/ 90926 w 1317513"/>
              <a:gd name="connsiteY4-62" fmla="*/ 356336 h 381000"/>
              <a:gd name="connsiteX5-63" fmla="*/ 80495 w 1317513"/>
              <a:gd name="connsiteY5-64" fmla="*/ 293754 h 381000"/>
              <a:gd name="connsiteX6-65" fmla="*/ 97879 w 1317513"/>
              <a:gd name="connsiteY6-66" fmla="*/ 192927 h 381000"/>
              <a:gd name="connsiteX7-67" fmla="*/ 104832 w 1317513"/>
              <a:gd name="connsiteY7-68" fmla="*/ 126867 h 381000"/>
              <a:gd name="connsiteX8-69" fmla="*/ 129170 w 1317513"/>
              <a:gd name="connsiteY8-70" fmla="*/ 67762 h 381000"/>
              <a:gd name="connsiteX9" fmla="*/ 98313 w 1317513"/>
              <a:gd name="connsiteY9" fmla="*/ 0 h 381000"/>
              <a:gd name="connsiteX0-71" fmla="*/ 98313 w 1317513"/>
              <a:gd name="connsiteY0-72" fmla="*/ 0 h 381000"/>
              <a:gd name="connsiteX1-73" fmla="*/ 1317513 w 1317513"/>
              <a:gd name="connsiteY1-74" fmla="*/ 0 h 381000"/>
              <a:gd name="connsiteX2-75" fmla="*/ 1317513 w 1317513"/>
              <a:gd name="connsiteY2-76" fmla="*/ 381000 h 381000"/>
              <a:gd name="connsiteX3-77" fmla="*/ 98313 w 1317513"/>
              <a:gd name="connsiteY3-78" fmla="*/ 381000 h 381000"/>
              <a:gd name="connsiteX4-79" fmla="*/ 90926 w 1317513"/>
              <a:gd name="connsiteY4-80" fmla="*/ 356336 h 381000"/>
              <a:gd name="connsiteX5-81" fmla="*/ 42251 w 1317513"/>
              <a:gd name="connsiteY5-82" fmla="*/ 286800 h 381000"/>
              <a:gd name="connsiteX6-83" fmla="*/ 97879 w 1317513"/>
              <a:gd name="connsiteY6-84" fmla="*/ 192927 h 381000"/>
              <a:gd name="connsiteX7-85" fmla="*/ 104832 w 1317513"/>
              <a:gd name="connsiteY7-86" fmla="*/ 126867 h 381000"/>
              <a:gd name="connsiteX8-87" fmla="*/ 129170 w 1317513"/>
              <a:gd name="connsiteY8-88" fmla="*/ 67762 h 381000"/>
              <a:gd name="connsiteX9-89" fmla="*/ 98313 w 1317513"/>
              <a:gd name="connsiteY9-90" fmla="*/ 0 h 381000"/>
              <a:gd name="connsiteX0-91" fmla="*/ 96494 w 1315694"/>
              <a:gd name="connsiteY0-92" fmla="*/ 0 h 381000"/>
              <a:gd name="connsiteX1-93" fmla="*/ 1315694 w 1315694"/>
              <a:gd name="connsiteY1-94" fmla="*/ 0 h 381000"/>
              <a:gd name="connsiteX2-95" fmla="*/ 1315694 w 1315694"/>
              <a:gd name="connsiteY2-96" fmla="*/ 381000 h 381000"/>
              <a:gd name="connsiteX3-97" fmla="*/ 96494 w 1315694"/>
              <a:gd name="connsiteY3-98" fmla="*/ 381000 h 381000"/>
              <a:gd name="connsiteX4-99" fmla="*/ 96061 w 1315694"/>
              <a:gd name="connsiteY4-100" fmla="*/ 321568 h 381000"/>
              <a:gd name="connsiteX5-101" fmla="*/ 40432 w 1315694"/>
              <a:gd name="connsiteY5-102" fmla="*/ 286800 h 381000"/>
              <a:gd name="connsiteX6-103" fmla="*/ 96060 w 1315694"/>
              <a:gd name="connsiteY6-104" fmla="*/ 192927 h 381000"/>
              <a:gd name="connsiteX7-105" fmla="*/ 103013 w 1315694"/>
              <a:gd name="connsiteY7-106" fmla="*/ 126867 h 381000"/>
              <a:gd name="connsiteX8-107" fmla="*/ 127351 w 1315694"/>
              <a:gd name="connsiteY8-108" fmla="*/ 67762 h 381000"/>
              <a:gd name="connsiteX9-109" fmla="*/ 96494 w 1315694"/>
              <a:gd name="connsiteY9-110" fmla="*/ 0 h 381000"/>
              <a:gd name="connsiteX0-111" fmla="*/ 96494 w 1315694"/>
              <a:gd name="connsiteY0-112" fmla="*/ 0 h 381000"/>
              <a:gd name="connsiteX1-113" fmla="*/ 1315694 w 1315694"/>
              <a:gd name="connsiteY1-114" fmla="*/ 0 h 381000"/>
              <a:gd name="connsiteX2-115" fmla="*/ 1315694 w 1315694"/>
              <a:gd name="connsiteY2-116" fmla="*/ 381000 h 381000"/>
              <a:gd name="connsiteX3-117" fmla="*/ 96494 w 1315694"/>
              <a:gd name="connsiteY3-118" fmla="*/ 381000 h 381000"/>
              <a:gd name="connsiteX4-119" fmla="*/ 96061 w 1315694"/>
              <a:gd name="connsiteY4-120" fmla="*/ 321568 h 381000"/>
              <a:gd name="connsiteX5-121" fmla="*/ 40432 w 1315694"/>
              <a:gd name="connsiteY5-122" fmla="*/ 286800 h 381000"/>
              <a:gd name="connsiteX6-123" fmla="*/ 96060 w 1315694"/>
              <a:gd name="connsiteY6-124" fmla="*/ 192927 h 381000"/>
              <a:gd name="connsiteX7-125" fmla="*/ 103013 w 1315694"/>
              <a:gd name="connsiteY7-126" fmla="*/ 126867 h 381000"/>
              <a:gd name="connsiteX8-127" fmla="*/ 71722 w 1315694"/>
              <a:gd name="connsiteY8-128" fmla="*/ 64285 h 381000"/>
              <a:gd name="connsiteX9-129" fmla="*/ 96494 w 1315694"/>
              <a:gd name="connsiteY9-130" fmla="*/ 0 h 381000"/>
              <a:gd name="connsiteX0-131" fmla="*/ 96494 w 1315694"/>
              <a:gd name="connsiteY0-132" fmla="*/ 0 h 381000"/>
              <a:gd name="connsiteX1-133" fmla="*/ 1315694 w 1315694"/>
              <a:gd name="connsiteY1-134" fmla="*/ 0 h 381000"/>
              <a:gd name="connsiteX2-135" fmla="*/ 1315694 w 1315694"/>
              <a:gd name="connsiteY2-136" fmla="*/ 381000 h 381000"/>
              <a:gd name="connsiteX3-137" fmla="*/ 96494 w 1315694"/>
              <a:gd name="connsiteY3-138" fmla="*/ 381000 h 381000"/>
              <a:gd name="connsiteX4-139" fmla="*/ 96061 w 1315694"/>
              <a:gd name="connsiteY4-140" fmla="*/ 321568 h 381000"/>
              <a:gd name="connsiteX5-141" fmla="*/ 40432 w 1315694"/>
              <a:gd name="connsiteY5-142" fmla="*/ 286800 h 381000"/>
              <a:gd name="connsiteX6-143" fmla="*/ 96060 w 1315694"/>
              <a:gd name="connsiteY6-144" fmla="*/ 192927 h 381000"/>
              <a:gd name="connsiteX7-145" fmla="*/ 64769 w 1315694"/>
              <a:gd name="connsiteY7-146" fmla="*/ 130344 h 381000"/>
              <a:gd name="connsiteX8-147" fmla="*/ 71722 w 1315694"/>
              <a:gd name="connsiteY8-148" fmla="*/ 64285 h 381000"/>
              <a:gd name="connsiteX9-149" fmla="*/ 96494 w 1315694"/>
              <a:gd name="connsiteY9-150" fmla="*/ 0 h 381000"/>
              <a:gd name="connsiteX0-151" fmla="*/ 96494 w 1351315"/>
              <a:gd name="connsiteY0-152" fmla="*/ 0 h 381000"/>
              <a:gd name="connsiteX1-153" fmla="*/ 1315694 w 1351315"/>
              <a:gd name="connsiteY1-154" fmla="*/ 0 h 381000"/>
              <a:gd name="connsiteX2-155" fmla="*/ 1351315 w 1351315"/>
              <a:gd name="connsiteY2-156" fmla="*/ 67762 h 381000"/>
              <a:gd name="connsiteX3-157" fmla="*/ 1315694 w 1351315"/>
              <a:gd name="connsiteY3-158" fmla="*/ 381000 h 381000"/>
              <a:gd name="connsiteX4-159" fmla="*/ 96494 w 1351315"/>
              <a:gd name="connsiteY4-160" fmla="*/ 381000 h 381000"/>
              <a:gd name="connsiteX5-161" fmla="*/ 96061 w 1351315"/>
              <a:gd name="connsiteY5-162" fmla="*/ 321568 h 381000"/>
              <a:gd name="connsiteX6-163" fmla="*/ 40432 w 1351315"/>
              <a:gd name="connsiteY6-164" fmla="*/ 286800 h 381000"/>
              <a:gd name="connsiteX7-165" fmla="*/ 96060 w 1351315"/>
              <a:gd name="connsiteY7-166" fmla="*/ 192927 h 381000"/>
              <a:gd name="connsiteX8-167" fmla="*/ 64769 w 1351315"/>
              <a:gd name="connsiteY8-168" fmla="*/ 130344 h 381000"/>
              <a:gd name="connsiteX9-169" fmla="*/ 71722 w 1351315"/>
              <a:gd name="connsiteY9-170" fmla="*/ 64285 h 381000"/>
              <a:gd name="connsiteX10" fmla="*/ 96494 w 1351315"/>
              <a:gd name="connsiteY10" fmla="*/ 0 h 381000"/>
              <a:gd name="connsiteX0-171" fmla="*/ 96494 w 1351315"/>
              <a:gd name="connsiteY0-172" fmla="*/ 0 h 381000"/>
              <a:gd name="connsiteX1-173" fmla="*/ 1315694 w 1351315"/>
              <a:gd name="connsiteY1-174" fmla="*/ 0 h 381000"/>
              <a:gd name="connsiteX2-175" fmla="*/ 1351315 w 1351315"/>
              <a:gd name="connsiteY2-176" fmla="*/ 67762 h 381000"/>
              <a:gd name="connsiteX3-177" fmla="*/ 1309593 w 1351315"/>
              <a:gd name="connsiteY3-178" fmla="*/ 116437 h 381000"/>
              <a:gd name="connsiteX4-179" fmla="*/ 1315694 w 1351315"/>
              <a:gd name="connsiteY4-180" fmla="*/ 381000 h 381000"/>
              <a:gd name="connsiteX5-181" fmla="*/ 96494 w 1351315"/>
              <a:gd name="connsiteY5-182" fmla="*/ 381000 h 381000"/>
              <a:gd name="connsiteX6-183" fmla="*/ 96061 w 1351315"/>
              <a:gd name="connsiteY6-184" fmla="*/ 321568 h 381000"/>
              <a:gd name="connsiteX7-185" fmla="*/ 40432 w 1351315"/>
              <a:gd name="connsiteY7-186" fmla="*/ 286800 h 381000"/>
              <a:gd name="connsiteX8-187" fmla="*/ 96060 w 1351315"/>
              <a:gd name="connsiteY8-188" fmla="*/ 192927 h 381000"/>
              <a:gd name="connsiteX9-189" fmla="*/ 64769 w 1351315"/>
              <a:gd name="connsiteY9-190" fmla="*/ 130344 h 381000"/>
              <a:gd name="connsiteX10-191" fmla="*/ 71722 w 1351315"/>
              <a:gd name="connsiteY10-192" fmla="*/ 64285 h 381000"/>
              <a:gd name="connsiteX11" fmla="*/ 96494 w 1351315"/>
              <a:gd name="connsiteY11" fmla="*/ 0 h 381000"/>
              <a:gd name="connsiteX0-193" fmla="*/ 96494 w 1351315"/>
              <a:gd name="connsiteY0-194" fmla="*/ 0 h 381000"/>
              <a:gd name="connsiteX1-195" fmla="*/ 1315694 w 1351315"/>
              <a:gd name="connsiteY1-196" fmla="*/ 0 h 381000"/>
              <a:gd name="connsiteX2-197" fmla="*/ 1351315 w 1351315"/>
              <a:gd name="connsiteY2-198" fmla="*/ 67762 h 381000"/>
              <a:gd name="connsiteX3-199" fmla="*/ 1309593 w 1351315"/>
              <a:gd name="connsiteY3-200" fmla="*/ 116437 h 381000"/>
              <a:gd name="connsiteX4-201" fmla="*/ 1337408 w 1351315"/>
              <a:gd name="connsiteY4-202" fmla="*/ 172066 h 381000"/>
              <a:gd name="connsiteX5-203" fmla="*/ 1315694 w 1351315"/>
              <a:gd name="connsiteY5-204" fmla="*/ 381000 h 381000"/>
              <a:gd name="connsiteX6-205" fmla="*/ 96494 w 1351315"/>
              <a:gd name="connsiteY6-206" fmla="*/ 381000 h 381000"/>
              <a:gd name="connsiteX7-207" fmla="*/ 96061 w 1351315"/>
              <a:gd name="connsiteY7-208" fmla="*/ 321568 h 381000"/>
              <a:gd name="connsiteX8-209" fmla="*/ 40432 w 1351315"/>
              <a:gd name="connsiteY8-210" fmla="*/ 286800 h 381000"/>
              <a:gd name="connsiteX9-211" fmla="*/ 96060 w 1351315"/>
              <a:gd name="connsiteY9-212" fmla="*/ 192927 h 381000"/>
              <a:gd name="connsiteX10-213" fmla="*/ 64769 w 1351315"/>
              <a:gd name="connsiteY10-214" fmla="*/ 130344 h 381000"/>
              <a:gd name="connsiteX11-215" fmla="*/ 71722 w 1351315"/>
              <a:gd name="connsiteY11-216" fmla="*/ 64285 h 381000"/>
              <a:gd name="connsiteX12" fmla="*/ 96494 w 1351315"/>
              <a:gd name="connsiteY12" fmla="*/ 0 h 381000"/>
              <a:gd name="connsiteX0-217" fmla="*/ 96494 w 1351315"/>
              <a:gd name="connsiteY0-218" fmla="*/ 0 h 381000"/>
              <a:gd name="connsiteX1-219" fmla="*/ 1315694 w 1351315"/>
              <a:gd name="connsiteY1-220" fmla="*/ 0 h 381000"/>
              <a:gd name="connsiteX2-221" fmla="*/ 1351315 w 1351315"/>
              <a:gd name="connsiteY2-222" fmla="*/ 67762 h 381000"/>
              <a:gd name="connsiteX3-223" fmla="*/ 1309593 w 1351315"/>
              <a:gd name="connsiteY3-224" fmla="*/ 116437 h 381000"/>
              <a:gd name="connsiteX4-225" fmla="*/ 1337408 w 1351315"/>
              <a:gd name="connsiteY4-226" fmla="*/ 172066 h 381000"/>
              <a:gd name="connsiteX5-227" fmla="*/ 1315694 w 1351315"/>
              <a:gd name="connsiteY5-228" fmla="*/ 381000 h 381000"/>
              <a:gd name="connsiteX6-229" fmla="*/ 96494 w 1351315"/>
              <a:gd name="connsiteY6-230" fmla="*/ 381000 h 381000"/>
              <a:gd name="connsiteX7-231" fmla="*/ 96061 w 1351315"/>
              <a:gd name="connsiteY7-232" fmla="*/ 321568 h 381000"/>
              <a:gd name="connsiteX8-233" fmla="*/ 40432 w 1351315"/>
              <a:gd name="connsiteY8-234" fmla="*/ 286800 h 381000"/>
              <a:gd name="connsiteX9-235" fmla="*/ 96060 w 1351315"/>
              <a:gd name="connsiteY9-236" fmla="*/ 192927 h 381000"/>
              <a:gd name="connsiteX10-237" fmla="*/ 64769 w 1351315"/>
              <a:gd name="connsiteY10-238" fmla="*/ 130344 h 381000"/>
              <a:gd name="connsiteX11-239" fmla="*/ 71722 w 1351315"/>
              <a:gd name="connsiteY11-240" fmla="*/ 64285 h 381000"/>
              <a:gd name="connsiteX12-241" fmla="*/ 96494 w 1351315"/>
              <a:gd name="connsiteY12-242" fmla="*/ 0 h 381000"/>
              <a:gd name="connsiteX0-243" fmla="*/ 96494 w 1394505"/>
              <a:gd name="connsiteY0-244" fmla="*/ 0 h 381000"/>
              <a:gd name="connsiteX1-245" fmla="*/ 1315694 w 1394505"/>
              <a:gd name="connsiteY1-246" fmla="*/ 0 h 381000"/>
              <a:gd name="connsiteX2-247" fmla="*/ 1351315 w 1394505"/>
              <a:gd name="connsiteY2-248" fmla="*/ 67762 h 381000"/>
              <a:gd name="connsiteX3-249" fmla="*/ 1309593 w 1394505"/>
              <a:gd name="connsiteY3-250" fmla="*/ 116437 h 381000"/>
              <a:gd name="connsiteX4-251" fmla="*/ 1337408 w 1394505"/>
              <a:gd name="connsiteY4-252" fmla="*/ 172066 h 381000"/>
              <a:gd name="connsiteX5-253" fmla="*/ 1267871 w 1394505"/>
              <a:gd name="connsiteY5-254" fmla="*/ 252032 h 381000"/>
              <a:gd name="connsiteX6-255" fmla="*/ 1315694 w 1394505"/>
              <a:gd name="connsiteY6-256" fmla="*/ 381000 h 381000"/>
              <a:gd name="connsiteX7-257" fmla="*/ 96494 w 1394505"/>
              <a:gd name="connsiteY7-258" fmla="*/ 381000 h 381000"/>
              <a:gd name="connsiteX8-259" fmla="*/ 96061 w 1394505"/>
              <a:gd name="connsiteY8-260" fmla="*/ 321568 h 381000"/>
              <a:gd name="connsiteX9-261" fmla="*/ 40432 w 1394505"/>
              <a:gd name="connsiteY9-262" fmla="*/ 286800 h 381000"/>
              <a:gd name="connsiteX10-263" fmla="*/ 96060 w 1394505"/>
              <a:gd name="connsiteY10-264" fmla="*/ 192927 h 381000"/>
              <a:gd name="connsiteX11-265" fmla="*/ 64769 w 1394505"/>
              <a:gd name="connsiteY11-266" fmla="*/ 130344 h 381000"/>
              <a:gd name="connsiteX12-267" fmla="*/ 71722 w 1394505"/>
              <a:gd name="connsiteY12-268" fmla="*/ 64285 h 381000"/>
              <a:gd name="connsiteX13" fmla="*/ 96494 w 1394505"/>
              <a:gd name="connsiteY13" fmla="*/ 0 h 381000"/>
              <a:gd name="connsiteX0-269" fmla="*/ 96494 w 1405361"/>
              <a:gd name="connsiteY0-270" fmla="*/ 0 h 381000"/>
              <a:gd name="connsiteX1-271" fmla="*/ 1315694 w 1405361"/>
              <a:gd name="connsiteY1-272" fmla="*/ 0 h 381000"/>
              <a:gd name="connsiteX2-273" fmla="*/ 1351315 w 1405361"/>
              <a:gd name="connsiteY2-274" fmla="*/ 67762 h 381000"/>
              <a:gd name="connsiteX3-275" fmla="*/ 1309593 w 1405361"/>
              <a:gd name="connsiteY3-276" fmla="*/ 116437 h 381000"/>
              <a:gd name="connsiteX4-277" fmla="*/ 1337408 w 1405361"/>
              <a:gd name="connsiteY4-278" fmla="*/ 172066 h 381000"/>
              <a:gd name="connsiteX5-279" fmla="*/ 1267871 w 1405361"/>
              <a:gd name="connsiteY5-280" fmla="*/ 252032 h 381000"/>
              <a:gd name="connsiteX6-281" fmla="*/ 1295686 w 1405361"/>
              <a:gd name="connsiteY6-282" fmla="*/ 325045 h 381000"/>
              <a:gd name="connsiteX7-283" fmla="*/ 1315694 w 1405361"/>
              <a:gd name="connsiteY7-284" fmla="*/ 381000 h 381000"/>
              <a:gd name="connsiteX8-285" fmla="*/ 96494 w 1405361"/>
              <a:gd name="connsiteY8-286" fmla="*/ 381000 h 381000"/>
              <a:gd name="connsiteX9-287" fmla="*/ 96061 w 1405361"/>
              <a:gd name="connsiteY9-288" fmla="*/ 321568 h 381000"/>
              <a:gd name="connsiteX10-289" fmla="*/ 40432 w 1405361"/>
              <a:gd name="connsiteY10-290" fmla="*/ 286800 h 381000"/>
              <a:gd name="connsiteX11-291" fmla="*/ 96060 w 1405361"/>
              <a:gd name="connsiteY11-292" fmla="*/ 192927 h 381000"/>
              <a:gd name="connsiteX12-293" fmla="*/ 64769 w 1405361"/>
              <a:gd name="connsiteY12-294" fmla="*/ 130344 h 381000"/>
              <a:gd name="connsiteX13-295" fmla="*/ 71722 w 1405361"/>
              <a:gd name="connsiteY13-296" fmla="*/ 64285 h 381000"/>
              <a:gd name="connsiteX14" fmla="*/ 96494 w 1405361"/>
              <a:gd name="connsiteY14" fmla="*/ 0 h 381000"/>
              <a:gd name="connsiteX0-297" fmla="*/ 96494 w 1405361"/>
              <a:gd name="connsiteY0-298" fmla="*/ 0 h 381000"/>
              <a:gd name="connsiteX1-299" fmla="*/ 1315694 w 1405361"/>
              <a:gd name="connsiteY1-300" fmla="*/ 0 h 381000"/>
              <a:gd name="connsiteX2-301" fmla="*/ 1351315 w 1405361"/>
              <a:gd name="connsiteY2-302" fmla="*/ 67762 h 381000"/>
              <a:gd name="connsiteX3-303" fmla="*/ 1309593 w 1405361"/>
              <a:gd name="connsiteY3-304" fmla="*/ 116437 h 381000"/>
              <a:gd name="connsiteX4-305" fmla="*/ 1337408 w 1405361"/>
              <a:gd name="connsiteY4-306" fmla="*/ 172066 h 381000"/>
              <a:gd name="connsiteX5-307" fmla="*/ 1267871 w 1405361"/>
              <a:gd name="connsiteY5-308" fmla="*/ 252032 h 381000"/>
              <a:gd name="connsiteX6-309" fmla="*/ 1295686 w 1405361"/>
              <a:gd name="connsiteY6-310" fmla="*/ 325045 h 381000"/>
              <a:gd name="connsiteX7-311" fmla="*/ 1315694 w 1405361"/>
              <a:gd name="connsiteY7-312" fmla="*/ 381000 h 381000"/>
              <a:gd name="connsiteX8-313" fmla="*/ 96494 w 1405361"/>
              <a:gd name="connsiteY8-314" fmla="*/ 381000 h 381000"/>
              <a:gd name="connsiteX9-315" fmla="*/ 96061 w 1405361"/>
              <a:gd name="connsiteY9-316" fmla="*/ 321568 h 381000"/>
              <a:gd name="connsiteX10-317" fmla="*/ 40432 w 1405361"/>
              <a:gd name="connsiteY10-318" fmla="*/ 286800 h 381000"/>
              <a:gd name="connsiteX11-319" fmla="*/ 96060 w 1405361"/>
              <a:gd name="connsiteY11-320" fmla="*/ 192927 h 381000"/>
              <a:gd name="connsiteX12-321" fmla="*/ 64769 w 1405361"/>
              <a:gd name="connsiteY12-322" fmla="*/ 130344 h 381000"/>
              <a:gd name="connsiteX13-323" fmla="*/ 71722 w 1405361"/>
              <a:gd name="connsiteY13-324" fmla="*/ 64285 h 381000"/>
              <a:gd name="connsiteX14-325" fmla="*/ 96494 w 1405361"/>
              <a:gd name="connsiteY14-326" fmla="*/ 0 h 381000"/>
              <a:gd name="connsiteX0-327" fmla="*/ 96494 w 1405361"/>
              <a:gd name="connsiteY0-328" fmla="*/ 0 h 381000"/>
              <a:gd name="connsiteX1-329" fmla="*/ 1315694 w 1405361"/>
              <a:gd name="connsiteY1-330" fmla="*/ 0 h 381000"/>
              <a:gd name="connsiteX2-331" fmla="*/ 1351315 w 1405361"/>
              <a:gd name="connsiteY2-332" fmla="*/ 67762 h 381000"/>
              <a:gd name="connsiteX3-333" fmla="*/ 1309593 w 1405361"/>
              <a:gd name="connsiteY3-334" fmla="*/ 116437 h 381000"/>
              <a:gd name="connsiteX4-335" fmla="*/ 1337408 w 1405361"/>
              <a:gd name="connsiteY4-336" fmla="*/ 172066 h 381000"/>
              <a:gd name="connsiteX5-337" fmla="*/ 1333931 w 1405361"/>
              <a:gd name="connsiteY5-338" fmla="*/ 252032 h 381000"/>
              <a:gd name="connsiteX6-339" fmla="*/ 1295686 w 1405361"/>
              <a:gd name="connsiteY6-340" fmla="*/ 325045 h 381000"/>
              <a:gd name="connsiteX7-341" fmla="*/ 1315694 w 1405361"/>
              <a:gd name="connsiteY7-342" fmla="*/ 381000 h 381000"/>
              <a:gd name="connsiteX8-343" fmla="*/ 96494 w 1405361"/>
              <a:gd name="connsiteY8-344" fmla="*/ 381000 h 381000"/>
              <a:gd name="connsiteX9-345" fmla="*/ 96061 w 1405361"/>
              <a:gd name="connsiteY9-346" fmla="*/ 321568 h 381000"/>
              <a:gd name="connsiteX10-347" fmla="*/ 40432 w 1405361"/>
              <a:gd name="connsiteY10-348" fmla="*/ 286800 h 381000"/>
              <a:gd name="connsiteX11-349" fmla="*/ 96060 w 1405361"/>
              <a:gd name="connsiteY11-350" fmla="*/ 192927 h 381000"/>
              <a:gd name="connsiteX12-351" fmla="*/ 64769 w 1405361"/>
              <a:gd name="connsiteY12-352" fmla="*/ 130344 h 381000"/>
              <a:gd name="connsiteX13-353" fmla="*/ 71722 w 1405361"/>
              <a:gd name="connsiteY13-354" fmla="*/ 64285 h 381000"/>
              <a:gd name="connsiteX14-355" fmla="*/ 96494 w 1405361"/>
              <a:gd name="connsiteY14-356" fmla="*/ 0 h 381000"/>
              <a:gd name="connsiteX0-357" fmla="*/ 96494 w 1405361"/>
              <a:gd name="connsiteY0-358" fmla="*/ 0 h 381000"/>
              <a:gd name="connsiteX1-359" fmla="*/ 1315694 w 1405361"/>
              <a:gd name="connsiteY1-360" fmla="*/ 0 h 381000"/>
              <a:gd name="connsiteX2-361" fmla="*/ 1351315 w 1405361"/>
              <a:gd name="connsiteY2-362" fmla="*/ 67762 h 381000"/>
              <a:gd name="connsiteX3-363" fmla="*/ 1309593 w 1405361"/>
              <a:gd name="connsiteY3-364" fmla="*/ 116437 h 381000"/>
              <a:gd name="connsiteX4-365" fmla="*/ 1337408 w 1405361"/>
              <a:gd name="connsiteY4-366" fmla="*/ 172066 h 381000"/>
              <a:gd name="connsiteX5-367" fmla="*/ 1333931 w 1405361"/>
              <a:gd name="connsiteY5-368" fmla="*/ 252032 h 381000"/>
              <a:gd name="connsiteX6-369" fmla="*/ 1295686 w 1405361"/>
              <a:gd name="connsiteY6-370" fmla="*/ 325045 h 381000"/>
              <a:gd name="connsiteX7-371" fmla="*/ 1315694 w 1405361"/>
              <a:gd name="connsiteY7-372" fmla="*/ 381000 h 381000"/>
              <a:gd name="connsiteX8-373" fmla="*/ 96494 w 1405361"/>
              <a:gd name="connsiteY8-374" fmla="*/ 381000 h 381000"/>
              <a:gd name="connsiteX9-375" fmla="*/ 96061 w 1405361"/>
              <a:gd name="connsiteY9-376" fmla="*/ 321568 h 381000"/>
              <a:gd name="connsiteX10-377" fmla="*/ 40432 w 1405361"/>
              <a:gd name="connsiteY10-378" fmla="*/ 286800 h 381000"/>
              <a:gd name="connsiteX11-379" fmla="*/ 96060 w 1405361"/>
              <a:gd name="connsiteY11-380" fmla="*/ 192927 h 381000"/>
              <a:gd name="connsiteX12-381" fmla="*/ 64769 w 1405361"/>
              <a:gd name="connsiteY12-382" fmla="*/ 130344 h 381000"/>
              <a:gd name="connsiteX13-383" fmla="*/ 71722 w 1405361"/>
              <a:gd name="connsiteY13-384" fmla="*/ 64285 h 381000"/>
              <a:gd name="connsiteX14-385" fmla="*/ 96494 w 1405361"/>
              <a:gd name="connsiteY14-386" fmla="*/ 0 h 381000"/>
              <a:gd name="connsiteX0-387" fmla="*/ 96494 w 1402918"/>
              <a:gd name="connsiteY0-388" fmla="*/ 0 h 381000"/>
              <a:gd name="connsiteX1-389" fmla="*/ 1315694 w 1402918"/>
              <a:gd name="connsiteY1-390" fmla="*/ 0 h 381000"/>
              <a:gd name="connsiteX2-391" fmla="*/ 1351315 w 1402918"/>
              <a:gd name="connsiteY2-392" fmla="*/ 67762 h 381000"/>
              <a:gd name="connsiteX3-393" fmla="*/ 1309593 w 1402918"/>
              <a:gd name="connsiteY3-394" fmla="*/ 116437 h 381000"/>
              <a:gd name="connsiteX4-395" fmla="*/ 1337408 w 1402918"/>
              <a:gd name="connsiteY4-396" fmla="*/ 172066 h 381000"/>
              <a:gd name="connsiteX5-397" fmla="*/ 1333931 w 1402918"/>
              <a:gd name="connsiteY5-398" fmla="*/ 252032 h 381000"/>
              <a:gd name="connsiteX6-399" fmla="*/ 1285255 w 1402918"/>
              <a:gd name="connsiteY6-400" fmla="*/ 293754 h 381000"/>
              <a:gd name="connsiteX7-401" fmla="*/ 1315694 w 1402918"/>
              <a:gd name="connsiteY7-402" fmla="*/ 381000 h 381000"/>
              <a:gd name="connsiteX8-403" fmla="*/ 96494 w 1402918"/>
              <a:gd name="connsiteY8-404" fmla="*/ 381000 h 381000"/>
              <a:gd name="connsiteX9-405" fmla="*/ 96061 w 1402918"/>
              <a:gd name="connsiteY9-406" fmla="*/ 321568 h 381000"/>
              <a:gd name="connsiteX10-407" fmla="*/ 40432 w 1402918"/>
              <a:gd name="connsiteY10-408" fmla="*/ 286800 h 381000"/>
              <a:gd name="connsiteX11-409" fmla="*/ 96060 w 1402918"/>
              <a:gd name="connsiteY11-410" fmla="*/ 192927 h 381000"/>
              <a:gd name="connsiteX12-411" fmla="*/ 64769 w 1402918"/>
              <a:gd name="connsiteY12-412" fmla="*/ 130344 h 381000"/>
              <a:gd name="connsiteX13-413" fmla="*/ 71722 w 1402918"/>
              <a:gd name="connsiteY13-414" fmla="*/ 64285 h 381000"/>
              <a:gd name="connsiteX14-415" fmla="*/ 96494 w 1402918"/>
              <a:gd name="connsiteY14-416" fmla="*/ 0 h 381000"/>
              <a:gd name="connsiteX0-417" fmla="*/ 96494 w 1402918"/>
              <a:gd name="connsiteY0-418" fmla="*/ 0 h 381000"/>
              <a:gd name="connsiteX1-419" fmla="*/ 1315694 w 1402918"/>
              <a:gd name="connsiteY1-420" fmla="*/ 0 h 381000"/>
              <a:gd name="connsiteX2-421" fmla="*/ 1351315 w 1402918"/>
              <a:gd name="connsiteY2-422" fmla="*/ 67762 h 381000"/>
              <a:gd name="connsiteX3-423" fmla="*/ 1309593 w 1402918"/>
              <a:gd name="connsiteY3-424" fmla="*/ 116437 h 381000"/>
              <a:gd name="connsiteX4-425" fmla="*/ 1354792 w 1402918"/>
              <a:gd name="connsiteY4-426" fmla="*/ 165112 h 381000"/>
              <a:gd name="connsiteX5-427" fmla="*/ 1333931 w 1402918"/>
              <a:gd name="connsiteY5-428" fmla="*/ 252032 h 381000"/>
              <a:gd name="connsiteX6-429" fmla="*/ 1285255 w 1402918"/>
              <a:gd name="connsiteY6-430" fmla="*/ 293754 h 381000"/>
              <a:gd name="connsiteX7-431" fmla="*/ 1315694 w 1402918"/>
              <a:gd name="connsiteY7-432" fmla="*/ 381000 h 381000"/>
              <a:gd name="connsiteX8-433" fmla="*/ 96494 w 1402918"/>
              <a:gd name="connsiteY8-434" fmla="*/ 381000 h 381000"/>
              <a:gd name="connsiteX9-435" fmla="*/ 96061 w 1402918"/>
              <a:gd name="connsiteY9-436" fmla="*/ 321568 h 381000"/>
              <a:gd name="connsiteX10-437" fmla="*/ 40432 w 1402918"/>
              <a:gd name="connsiteY10-438" fmla="*/ 286800 h 381000"/>
              <a:gd name="connsiteX11-439" fmla="*/ 96060 w 1402918"/>
              <a:gd name="connsiteY11-440" fmla="*/ 192927 h 381000"/>
              <a:gd name="connsiteX12-441" fmla="*/ 64769 w 1402918"/>
              <a:gd name="connsiteY12-442" fmla="*/ 130344 h 381000"/>
              <a:gd name="connsiteX13-443" fmla="*/ 71722 w 1402918"/>
              <a:gd name="connsiteY13-444" fmla="*/ 64285 h 381000"/>
              <a:gd name="connsiteX14-445" fmla="*/ 96494 w 1402918"/>
              <a:gd name="connsiteY14-446" fmla="*/ 0 h 381000"/>
              <a:gd name="connsiteX0-447" fmla="*/ 96494 w 1402918"/>
              <a:gd name="connsiteY0-448" fmla="*/ 0 h 381000"/>
              <a:gd name="connsiteX1-449" fmla="*/ 1315694 w 1402918"/>
              <a:gd name="connsiteY1-450" fmla="*/ 0 h 381000"/>
              <a:gd name="connsiteX2-451" fmla="*/ 1351315 w 1402918"/>
              <a:gd name="connsiteY2-452" fmla="*/ 67762 h 381000"/>
              <a:gd name="connsiteX3-453" fmla="*/ 1309593 w 1402918"/>
              <a:gd name="connsiteY3-454" fmla="*/ 116437 h 381000"/>
              <a:gd name="connsiteX4-455" fmla="*/ 1354792 w 1402918"/>
              <a:gd name="connsiteY4-456" fmla="*/ 165112 h 381000"/>
              <a:gd name="connsiteX5-457" fmla="*/ 1333931 w 1402918"/>
              <a:gd name="connsiteY5-458" fmla="*/ 252032 h 381000"/>
              <a:gd name="connsiteX6-459" fmla="*/ 1285255 w 1402918"/>
              <a:gd name="connsiteY6-460" fmla="*/ 293754 h 381000"/>
              <a:gd name="connsiteX7-461" fmla="*/ 1315694 w 1402918"/>
              <a:gd name="connsiteY7-462" fmla="*/ 381000 h 381000"/>
              <a:gd name="connsiteX8-463" fmla="*/ 96494 w 1402918"/>
              <a:gd name="connsiteY8-464" fmla="*/ 381000 h 381000"/>
              <a:gd name="connsiteX9-465" fmla="*/ 96061 w 1402918"/>
              <a:gd name="connsiteY9-466" fmla="*/ 321568 h 381000"/>
              <a:gd name="connsiteX10-467" fmla="*/ 40432 w 1402918"/>
              <a:gd name="connsiteY10-468" fmla="*/ 286800 h 381000"/>
              <a:gd name="connsiteX11-469" fmla="*/ 96060 w 1402918"/>
              <a:gd name="connsiteY11-470" fmla="*/ 192927 h 381000"/>
              <a:gd name="connsiteX12-471" fmla="*/ 64769 w 1402918"/>
              <a:gd name="connsiteY12-472" fmla="*/ 130344 h 381000"/>
              <a:gd name="connsiteX13-473" fmla="*/ 71722 w 1402918"/>
              <a:gd name="connsiteY13-474" fmla="*/ 64285 h 381000"/>
              <a:gd name="connsiteX14-475" fmla="*/ 96494 w 1402918"/>
              <a:gd name="connsiteY14-476" fmla="*/ 0 h 381000"/>
              <a:gd name="connsiteX0-477" fmla="*/ 96494 w 1354812"/>
              <a:gd name="connsiteY0-478" fmla="*/ 0 h 381000"/>
              <a:gd name="connsiteX1-479" fmla="*/ 1315694 w 1354812"/>
              <a:gd name="connsiteY1-480" fmla="*/ 0 h 381000"/>
              <a:gd name="connsiteX2-481" fmla="*/ 1351315 w 1354812"/>
              <a:gd name="connsiteY2-482" fmla="*/ 67762 h 381000"/>
              <a:gd name="connsiteX3-483" fmla="*/ 1309593 w 1354812"/>
              <a:gd name="connsiteY3-484" fmla="*/ 116437 h 381000"/>
              <a:gd name="connsiteX4-485" fmla="*/ 1354792 w 1354812"/>
              <a:gd name="connsiteY4-486" fmla="*/ 165112 h 381000"/>
              <a:gd name="connsiteX5-487" fmla="*/ 1333931 w 1354812"/>
              <a:gd name="connsiteY5-488" fmla="*/ 252032 h 381000"/>
              <a:gd name="connsiteX6-489" fmla="*/ 1285255 w 1354812"/>
              <a:gd name="connsiteY6-490" fmla="*/ 293754 h 381000"/>
              <a:gd name="connsiteX7-491" fmla="*/ 1315694 w 1354812"/>
              <a:gd name="connsiteY7-492" fmla="*/ 381000 h 381000"/>
              <a:gd name="connsiteX8-493" fmla="*/ 96494 w 1354812"/>
              <a:gd name="connsiteY8-494" fmla="*/ 381000 h 381000"/>
              <a:gd name="connsiteX9-495" fmla="*/ 96061 w 1354812"/>
              <a:gd name="connsiteY9-496" fmla="*/ 321568 h 381000"/>
              <a:gd name="connsiteX10-497" fmla="*/ 40432 w 1354812"/>
              <a:gd name="connsiteY10-498" fmla="*/ 286800 h 381000"/>
              <a:gd name="connsiteX11-499" fmla="*/ 96060 w 1354812"/>
              <a:gd name="connsiteY11-500" fmla="*/ 192927 h 381000"/>
              <a:gd name="connsiteX12-501" fmla="*/ 64769 w 1354812"/>
              <a:gd name="connsiteY12-502" fmla="*/ 130344 h 381000"/>
              <a:gd name="connsiteX13-503" fmla="*/ 71722 w 1354812"/>
              <a:gd name="connsiteY13-504" fmla="*/ 64285 h 381000"/>
              <a:gd name="connsiteX14-505" fmla="*/ 96494 w 1354812"/>
              <a:gd name="connsiteY14-506" fmla="*/ 0 h 381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 ang="0">
                <a:pos x="connsiteX8-69" y="connsiteY8-70"/>
              </a:cxn>
              <a:cxn ang="0">
                <a:pos x="connsiteX9-89" y="connsiteY9-90"/>
              </a:cxn>
              <a:cxn ang="0">
                <a:pos x="connsiteX10-191" y="connsiteY10-192"/>
              </a:cxn>
              <a:cxn ang="0">
                <a:pos x="connsiteX11-215" y="connsiteY11-216"/>
              </a:cxn>
              <a:cxn ang="0">
                <a:pos x="connsiteX12-241" y="connsiteY12-242"/>
              </a:cxn>
              <a:cxn ang="0">
                <a:pos x="connsiteX13-295" y="connsiteY13-296"/>
              </a:cxn>
              <a:cxn ang="0">
                <a:pos x="connsiteX14-325" y="connsiteY14-326"/>
              </a:cxn>
            </a:cxnLst>
            <a:rect l="l" t="t" r="r" b="b"/>
            <a:pathLst>
              <a:path w="1354812" h="381000">
                <a:moveTo>
                  <a:pt x="96494" y="0"/>
                </a:moveTo>
                <a:lnTo>
                  <a:pt x="1315694" y="0"/>
                </a:lnTo>
                <a:cubicBezTo>
                  <a:pt x="1315978" y="20269"/>
                  <a:pt x="1351031" y="47493"/>
                  <a:pt x="1351315" y="67762"/>
                </a:cubicBezTo>
                <a:cubicBezTo>
                  <a:pt x="1350156" y="85146"/>
                  <a:pt x="1310752" y="99053"/>
                  <a:pt x="1309593" y="116437"/>
                </a:cubicBezTo>
                <a:cubicBezTo>
                  <a:pt x="1308434" y="132662"/>
                  <a:pt x="1355951" y="148887"/>
                  <a:pt x="1354792" y="165112"/>
                </a:cubicBezTo>
                <a:cubicBezTo>
                  <a:pt x="1310753" y="204515"/>
                  <a:pt x="1337550" y="217210"/>
                  <a:pt x="1333931" y="252032"/>
                </a:cubicBezTo>
                <a:cubicBezTo>
                  <a:pt x="1336249" y="276949"/>
                  <a:pt x="1277285" y="272259"/>
                  <a:pt x="1285255" y="293754"/>
                </a:cubicBezTo>
                <a:cubicBezTo>
                  <a:pt x="1293226" y="315249"/>
                  <a:pt x="1375328" y="332850"/>
                  <a:pt x="1315694" y="381000"/>
                </a:cubicBezTo>
                <a:lnTo>
                  <a:pt x="96494" y="381000"/>
                </a:lnTo>
                <a:cubicBezTo>
                  <a:pt x="-121844" y="379787"/>
                  <a:pt x="99031" y="336109"/>
                  <a:pt x="96061" y="321568"/>
                </a:cubicBezTo>
                <a:cubicBezTo>
                  <a:pt x="93091" y="307027"/>
                  <a:pt x="25366" y="316932"/>
                  <a:pt x="40432" y="286800"/>
                </a:cubicBezTo>
                <a:cubicBezTo>
                  <a:pt x="55498" y="256668"/>
                  <a:pt x="80994" y="220742"/>
                  <a:pt x="96060" y="192927"/>
                </a:cubicBezTo>
                <a:cubicBezTo>
                  <a:pt x="111126" y="165113"/>
                  <a:pt x="53759" y="150625"/>
                  <a:pt x="64769" y="130344"/>
                </a:cubicBezTo>
                <a:cubicBezTo>
                  <a:pt x="75779" y="110063"/>
                  <a:pt x="76285" y="85430"/>
                  <a:pt x="71722" y="64285"/>
                </a:cubicBezTo>
                <a:lnTo>
                  <a:pt x="96494" y="0"/>
                </a:lnTo>
                <a:close/>
              </a:path>
            </a:pathLst>
          </a:custGeom>
          <a:solidFill>
            <a:schemeClr val="accent3">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Segoe UI" panose="020B0502040204020203"/>
              <a:ea typeface="微软雅黑 Light" panose="020B0502040204020203" pitchFamily="34" charset="-122"/>
              <a:cs typeface="+mn-ea"/>
              <a:sym typeface="+mn-lt"/>
            </a:endParaRPr>
          </a:p>
        </p:txBody>
      </p:sp>
      <p:sp>
        <p:nvSpPr>
          <p:cNvPr id="236" name="椭圆 235"/>
          <p:cNvSpPr/>
          <p:nvPr/>
        </p:nvSpPr>
        <p:spPr>
          <a:xfrm>
            <a:off x="7064186" y="2055435"/>
            <a:ext cx="3247215" cy="324721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7" name="组合 236"/>
          <p:cNvGrpSpPr/>
          <p:nvPr/>
        </p:nvGrpSpPr>
        <p:grpSpPr>
          <a:xfrm>
            <a:off x="7305176" y="2369176"/>
            <a:ext cx="2440407" cy="2663425"/>
            <a:chOff x="6070455" y="1652082"/>
            <a:chExt cx="2911900" cy="3178006"/>
          </a:xfrm>
        </p:grpSpPr>
        <p:sp>
          <p:nvSpPr>
            <p:cNvPr id="238" name="Google Shape;1901;p44"/>
            <p:cNvSpPr/>
            <p:nvPr/>
          </p:nvSpPr>
          <p:spPr>
            <a:xfrm>
              <a:off x="6648725" y="4172050"/>
              <a:ext cx="1056900" cy="314400"/>
            </a:xfrm>
            <a:prstGeom prst="ellipse">
              <a:avLst/>
            </a:prstGeom>
            <a:solidFill>
              <a:srgbClr val="5B2602">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 name="Google Shape;1902;p44"/>
            <p:cNvSpPr/>
            <p:nvPr/>
          </p:nvSpPr>
          <p:spPr>
            <a:xfrm>
              <a:off x="7925450" y="4048225"/>
              <a:ext cx="1056900" cy="314400"/>
            </a:xfrm>
            <a:prstGeom prst="ellipse">
              <a:avLst/>
            </a:prstGeom>
            <a:solidFill>
              <a:srgbClr val="5B2602">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40" name="Google Shape;1903;p44"/>
            <p:cNvGrpSpPr/>
            <p:nvPr/>
          </p:nvGrpSpPr>
          <p:grpSpPr>
            <a:xfrm rot="-240933">
              <a:off x="6070455" y="1652082"/>
              <a:ext cx="2777110" cy="2685241"/>
              <a:chOff x="1037525" y="238100"/>
              <a:chExt cx="5417075" cy="5237875"/>
            </a:xfrm>
          </p:grpSpPr>
          <p:sp>
            <p:nvSpPr>
              <p:cNvPr id="267" name="Google Shape;1904;p44"/>
              <p:cNvSpPr/>
              <p:nvPr/>
            </p:nvSpPr>
            <p:spPr>
              <a:xfrm>
                <a:off x="5045900" y="974925"/>
                <a:ext cx="657950" cy="664800"/>
              </a:xfrm>
              <a:custGeom>
                <a:avLst/>
                <a:gdLst/>
                <a:ahLst/>
                <a:cxnLst/>
                <a:rect l="l" t="t" r="r" b="b"/>
                <a:pathLst>
                  <a:path w="26318" h="26592" extrusionOk="0">
                    <a:moveTo>
                      <a:pt x="0" y="1"/>
                    </a:moveTo>
                    <a:lnTo>
                      <a:pt x="26318" y="26591"/>
                    </a:lnTo>
                  </a:path>
                </a:pathLst>
              </a:custGeom>
              <a:solidFill>
                <a:srgbClr val="D15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 name="Google Shape;1905;p44"/>
              <p:cNvSpPr/>
              <p:nvPr/>
            </p:nvSpPr>
            <p:spPr>
              <a:xfrm>
                <a:off x="5035250" y="965250"/>
                <a:ext cx="681550" cy="684175"/>
              </a:xfrm>
              <a:custGeom>
                <a:avLst/>
                <a:gdLst/>
                <a:ahLst/>
                <a:cxnLst/>
                <a:rect l="l" t="t" r="r" b="b"/>
                <a:pathLst>
                  <a:path w="27262" h="27367" extrusionOk="0">
                    <a:moveTo>
                      <a:pt x="427" y="1"/>
                    </a:moveTo>
                    <a:cubicBezTo>
                      <a:pt x="329" y="1"/>
                      <a:pt x="230" y="38"/>
                      <a:pt x="155" y="113"/>
                    </a:cubicBezTo>
                    <a:cubicBezTo>
                      <a:pt x="2" y="262"/>
                      <a:pt x="1" y="508"/>
                      <a:pt x="151" y="661"/>
                    </a:cubicBezTo>
                    <a:lnTo>
                      <a:pt x="26467" y="27252"/>
                    </a:lnTo>
                    <a:cubicBezTo>
                      <a:pt x="26541" y="27324"/>
                      <a:pt x="26639" y="27366"/>
                      <a:pt x="26744" y="27366"/>
                    </a:cubicBezTo>
                    <a:cubicBezTo>
                      <a:pt x="27088" y="27365"/>
                      <a:pt x="27261" y="26950"/>
                      <a:pt x="27020" y="26705"/>
                    </a:cubicBezTo>
                    <a:lnTo>
                      <a:pt x="703" y="116"/>
                    </a:lnTo>
                    <a:cubicBezTo>
                      <a:pt x="626" y="39"/>
                      <a:pt x="527" y="1"/>
                      <a:pt x="427" y="1"/>
                    </a:cubicBezTo>
                    <a:close/>
                  </a:path>
                </a:pathLst>
              </a:custGeom>
              <a:solidFill>
                <a:srgbClr val="D15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 name="Google Shape;1906;p44"/>
              <p:cNvSpPr/>
              <p:nvPr/>
            </p:nvSpPr>
            <p:spPr>
              <a:xfrm>
                <a:off x="1037525" y="296700"/>
                <a:ext cx="5355425" cy="5179275"/>
              </a:xfrm>
              <a:custGeom>
                <a:avLst/>
                <a:gdLst/>
                <a:ahLst/>
                <a:cxnLst/>
                <a:rect l="l" t="t" r="r" b="b"/>
                <a:pathLst>
                  <a:path w="214217" h="207171" extrusionOk="0">
                    <a:moveTo>
                      <a:pt x="197186" y="0"/>
                    </a:moveTo>
                    <a:lnTo>
                      <a:pt x="115782" y="80389"/>
                    </a:lnTo>
                    <a:cubicBezTo>
                      <a:pt x="110117" y="77354"/>
                      <a:pt x="103966" y="75816"/>
                      <a:pt x="97961" y="75816"/>
                    </a:cubicBezTo>
                    <a:cubicBezTo>
                      <a:pt x="89649" y="75816"/>
                      <a:pt x="81617" y="78761"/>
                      <a:pt x="75544" y="84754"/>
                    </a:cubicBezTo>
                    <a:cubicBezTo>
                      <a:pt x="72286" y="87973"/>
                      <a:pt x="69901" y="91767"/>
                      <a:pt x="68374" y="95878"/>
                    </a:cubicBezTo>
                    <a:cubicBezTo>
                      <a:pt x="64925" y="105170"/>
                      <a:pt x="56191" y="111459"/>
                      <a:pt x="46284" y="111785"/>
                    </a:cubicBezTo>
                    <a:cubicBezTo>
                      <a:pt x="35672" y="112136"/>
                      <a:pt x="25501" y="116082"/>
                      <a:pt x="17720" y="123765"/>
                    </a:cubicBezTo>
                    <a:cubicBezTo>
                      <a:pt x="1" y="141261"/>
                      <a:pt x="1409" y="171428"/>
                      <a:pt x="20865" y="191133"/>
                    </a:cubicBezTo>
                    <a:cubicBezTo>
                      <a:pt x="31353" y="201753"/>
                      <a:pt x="44943" y="207170"/>
                      <a:pt x="58019" y="207170"/>
                    </a:cubicBezTo>
                    <a:cubicBezTo>
                      <a:pt x="69207" y="207170"/>
                      <a:pt x="80020" y="203204"/>
                      <a:pt x="88191" y="195137"/>
                    </a:cubicBezTo>
                    <a:cubicBezTo>
                      <a:pt x="95969" y="187449"/>
                      <a:pt x="100045" y="177327"/>
                      <a:pt x="100530" y="166719"/>
                    </a:cubicBezTo>
                    <a:cubicBezTo>
                      <a:pt x="100982" y="156820"/>
                      <a:pt x="107381" y="148167"/>
                      <a:pt x="116714" y="144835"/>
                    </a:cubicBezTo>
                    <a:cubicBezTo>
                      <a:pt x="120841" y="143361"/>
                      <a:pt x="124664" y="141026"/>
                      <a:pt x="127923" y="137810"/>
                    </a:cubicBezTo>
                    <a:cubicBezTo>
                      <a:pt x="138384" y="127480"/>
                      <a:pt x="139873" y="111222"/>
                      <a:pt x="132807" y="97630"/>
                    </a:cubicBezTo>
                    <a:lnTo>
                      <a:pt x="214217" y="17244"/>
                    </a:lnTo>
                    <a:lnTo>
                      <a:pt x="197186" y="0"/>
                    </a:ln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 name="Google Shape;1907;p44"/>
              <p:cNvSpPr/>
              <p:nvPr/>
            </p:nvSpPr>
            <p:spPr>
              <a:xfrm>
                <a:off x="5300200" y="723800"/>
                <a:ext cx="658150" cy="664700"/>
              </a:xfrm>
              <a:custGeom>
                <a:avLst/>
                <a:gdLst/>
                <a:ahLst/>
                <a:cxnLst/>
                <a:rect l="l" t="t" r="r" b="b"/>
                <a:pathLst>
                  <a:path w="26326" h="26588" extrusionOk="0">
                    <a:moveTo>
                      <a:pt x="1" y="0"/>
                    </a:moveTo>
                    <a:lnTo>
                      <a:pt x="26326" y="26588"/>
                    </a:lnTo>
                  </a:path>
                </a:pathLst>
              </a:custGeom>
              <a:solidFill>
                <a:srgbClr val="D15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 name="Google Shape;1908;p44"/>
              <p:cNvSpPr/>
              <p:nvPr/>
            </p:nvSpPr>
            <p:spPr>
              <a:xfrm>
                <a:off x="5289225" y="713825"/>
                <a:ext cx="682075" cy="684375"/>
              </a:xfrm>
              <a:custGeom>
                <a:avLst/>
                <a:gdLst/>
                <a:ahLst/>
                <a:cxnLst/>
                <a:rect l="l" t="t" r="r" b="b"/>
                <a:pathLst>
                  <a:path w="27283" h="27375" extrusionOk="0">
                    <a:moveTo>
                      <a:pt x="429" y="1"/>
                    </a:moveTo>
                    <a:cubicBezTo>
                      <a:pt x="331" y="1"/>
                      <a:pt x="232" y="38"/>
                      <a:pt x="156" y="114"/>
                    </a:cubicBezTo>
                    <a:cubicBezTo>
                      <a:pt x="0" y="268"/>
                      <a:pt x="3" y="521"/>
                      <a:pt x="163" y="672"/>
                    </a:cubicBezTo>
                    <a:lnTo>
                      <a:pt x="26488" y="27260"/>
                    </a:lnTo>
                    <a:cubicBezTo>
                      <a:pt x="26561" y="27334"/>
                      <a:pt x="26660" y="27375"/>
                      <a:pt x="26765" y="27375"/>
                    </a:cubicBezTo>
                    <a:cubicBezTo>
                      <a:pt x="27109" y="27375"/>
                      <a:pt x="27282" y="26959"/>
                      <a:pt x="27041" y="26715"/>
                    </a:cubicBezTo>
                    <a:lnTo>
                      <a:pt x="716" y="127"/>
                    </a:lnTo>
                    <a:cubicBezTo>
                      <a:pt x="639" y="43"/>
                      <a:pt x="534" y="1"/>
                      <a:pt x="429" y="1"/>
                    </a:cubicBezTo>
                    <a:close/>
                  </a:path>
                </a:pathLst>
              </a:custGeom>
              <a:solidFill>
                <a:srgbClr val="D15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 name="Google Shape;1909;p44"/>
              <p:cNvSpPr/>
              <p:nvPr/>
            </p:nvSpPr>
            <p:spPr>
              <a:xfrm>
                <a:off x="5492650" y="409800"/>
                <a:ext cx="781975" cy="790250"/>
              </a:xfrm>
              <a:custGeom>
                <a:avLst/>
                <a:gdLst/>
                <a:ahLst/>
                <a:cxnLst/>
                <a:rect l="l" t="t" r="r" b="b"/>
                <a:pathLst>
                  <a:path w="31279" h="31610" extrusionOk="0">
                    <a:moveTo>
                      <a:pt x="1" y="1"/>
                    </a:moveTo>
                    <a:lnTo>
                      <a:pt x="31279" y="31610"/>
                    </a:lnTo>
                  </a:path>
                </a:pathLst>
              </a:custGeom>
              <a:solidFill>
                <a:srgbClr val="D15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 name="Google Shape;1910;p44"/>
              <p:cNvSpPr/>
              <p:nvPr/>
            </p:nvSpPr>
            <p:spPr>
              <a:xfrm>
                <a:off x="5481975" y="400125"/>
                <a:ext cx="805600" cy="809675"/>
              </a:xfrm>
              <a:custGeom>
                <a:avLst/>
                <a:gdLst/>
                <a:ahLst/>
                <a:cxnLst/>
                <a:rect l="l" t="t" r="r" b="b"/>
                <a:pathLst>
                  <a:path w="32224" h="32387" extrusionOk="0">
                    <a:moveTo>
                      <a:pt x="427" y="1"/>
                    </a:moveTo>
                    <a:cubicBezTo>
                      <a:pt x="329" y="1"/>
                      <a:pt x="230" y="38"/>
                      <a:pt x="154" y="113"/>
                    </a:cubicBezTo>
                    <a:cubicBezTo>
                      <a:pt x="2" y="262"/>
                      <a:pt x="0" y="508"/>
                      <a:pt x="151" y="661"/>
                    </a:cubicBezTo>
                    <a:lnTo>
                      <a:pt x="31430" y="32270"/>
                    </a:lnTo>
                    <a:cubicBezTo>
                      <a:pt x="31504" y="32344"/>
                      <a:pt x="31602" y="32385"/>
                      <a:pt x="31706" y="32385"/>
                    </a:cubicBezTo>
                    <a:lnTo>
                      <a:pt x="31706" y="32386"/>
                    </a:lnTo>
                    <a:cubicBezTo>
                      <a:pt x="32050" y="32386"/>
                      <a:pt x="32224" y="31969"/>
                      <a:pt x="31982" y="31725"/>
                    </a:cubicBezTo>
                    <a:lnTo>
                      <a:pt x="702" y="116"/>
                    </a:lnTo>
                    <a:cubicBezTo>
                      <a:pt x="627" y="39"/>
                      <a:pt x="527" y="1"/>
                      <a:pt x="427" y="1"/>
                    </a:cubicBezTo>
                    <a:close/>
                  </a:path>
                </a:pathLst>
              </a:custGeom>
              <a:solidFill>
                <a:srgbClr val="D15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4" name="Google Shape;1911;p44"/>
              <p:cNvSpPr/>
              <p:nvPr/>
            </p:nvSpPr>
            <p:spPr>
              <a:xfrm>
                <a:off x="1281575" y="2404000"/>
                <a:ext cx="3057275" cy="2846250"/>
              </a:xfrm>
              <a:custGeom>
                <a:avLst/>
                <a:gdLst/>
                <a:ahLst/>
                <a:cxnLst/>
                <a:rect l="l" t="t" r="r" b="b"/>
                <a:pathLst>
                  <a:path w="122291" h="113850" extrusionOk="0">
                    <a:moveTo>
                      <a:pt x="84914" y="0"/>
                    </a:moveTo>
                    <a:cubicBezTo>
                      <a:pt x="77706" y="0"/>
                      <a:pt x="70739" y="2556"/>
                      <a:pt x="65472" y="7752"/>
                    </a:cubicBezTo>
                    <a:cubicBezTo>
                      <a:pt x="62649" y="10541"/>
                      <a:pt x="60582" y="13831"/>
                      <a:pt x="59260" y="17393"/>
                    </a:cubicBezTo>
                    <a:cubicBezTo>
                      <a:pt x="56269" y="25446"/>
                      <a:pt x="48699" y="30896"/>
                      <a:pt x="40114" y="31180"/>
                    </a:cubicBezTo>
                    <a:cubicBezTo>
                      <a:pt x="30918" y="31482"/>
                      <a:pt x="22101" y="34903"/>
                      <a:pt x="15357" y="41562"/>
                    </a:cubicBezTo>
                    <a:cubicBezTo>
                      <a:pt x="1" y="56726"/>
                      <a:pt x="1222" y="82871"/>
                      <a:pt x="18083" y="99951"/>
                    </a:cubicBezTo>
                    <a:cubicBezTo>
                      <a:pt x="27172" y="109154"/>
                      <a:pt x="38950" y="113849"/>
                      <a:pt x="50283" y="113849"/>
                    </a:cubicBezTo>
                    <a:cubicBezTo>
                      <a:pt x="59980" y="113849"/>
                      <a:pt x="69352" y="110411"/>
                      <a:pt x="76434" y="103419"/>
                    </a:cubicBezTo>
                    <a:cubicBezTo>
                      <a:pt x="83175" y="96758"/>
                      <a:pt x="86708" y="87983"/>
                      <a:pt x="87128" y="78791"/>
                    </a:cubicBezTo>
                    <a:cubicBezTo>
                      <a:pt x="87520" y="70211"/>
                      <a:pt x="93067" y="62711"/>
                      <a:pt x="101156" y="59822"/>
                    </a:cubicBezTo>
                    <a:cubicBezTo>
                      <a:pt x="104732" y="58545"/>
                      <a:pt x="108046" y="56522"/>
                      <a:pt x="110869" y="53735"/>
                    </a:cubicBezTo>
                    <a:cubicBezTo>
                      <a:pt x="122290" y="42459"/>
                      <a:pt x="121384" y="23026"/>
                      <a:pt x="108846" y="10331"/>
                    </a:cubicBezTo>
                    <a:cubicBezTo>
                      <a:pt x="102089" y="3489"/>
                      <a:pt x="93337" y="0"/>
                      <a:pt x="84914" y="0"/>
                    </a:cubicBezTo>
                    <a:close/>
                  </a:path>
                </a:pathLst>
              </a:custGeom>
              <a:solidFill>
                <a:srgbClr val="B28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5" name="Google Shape;1912;p44"/>
              <p:cNvSpPr/>
              <p:nvPr/>
            </p:nvSpPr>
            <p:spPr>
              <a:xfrm>
                <a:off x="3027875" y="2825400"/>
                <a:ext cx="842800" cy="766600"/>
              </a:xfrm>
              <a:custGeom>
                <a:avLst/>
                <a:gdLst/>
                <a:ahLst/>
                <a:cxnLst/>
                <a:rect l="l" t="t" r="r" b="b"/>
                <a:pathLst>
                  <a:path w="33712" h="30664" extrusionOk="0">
                    <a:moveTo>
                      <a:pt x="16855" y="1"/>
                    </a:moveTo>
                    <a:cubicBezTo>
                      <a:pt x="12964" y="1"/>
                      <a:pt x="9070" y="1472"/>
                      <a:pt x="6080" y="4423"/>
                    </a:cubicBezTo>
                    <a:cubicBezTo>
                      <a:pt x="60" y="10373"/>
                      <a:pt x="0" y="20082"/>
                      <a:pt x="5939" y="26106"/>
                    </a:cubicBezTo>
                    <a:cubicBezTo>
                      <a:pt x="8943" y="29142"/>
                      <a:pt x="12899" y="30663"/>
                      <a:pt x="16856" y="30663"/>
                    </a:cubicBezTo>
                    <a:cubicBezTo>
                      <a:pt x="20748" y="30663"/>
                      <a:pt x="24641" y="29192"/>
                      <a:pt x="27631" y="26243"/>
                    </a:cubicBezTo>
                    <a:cubicBezTo>
                      <a:pt x="33650" y="20295"/>
                      <a:pt x="33712" y="10585"/>
                      <a:pt x="27764" y="4556"/>
                    </a:cubicBezTo>
                    <a:cubicBezTo>
                      <a:pt x="24764" y="1522"/>
                      <a:pt x="20811" y="1"/>
                      <a:pt x="16855" y="1"/>
                    </a:cubicBezTo>
                    <a:close/>
                  </a:path>
                </a:pathLst>
              </a:custGeom>
              <a:solidFill>
                <a:srgbClr val="EBB3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 name="Google Shape;1913;p44"/>
              <p:cNvSpPr/>
              <p:nvPr/>
            </p:nvSpPr>
            <p:spPr>
              <a:xfrm>
                <a:off x="2200275" y="3978425"/>
                <a:ext cx="463575" cy="469475"/>
              </a:xfrm>
              <a:custGeom>
                <a:avLst/>
                <a:gdLst/>
                <a:ahLst/>
                <a:cxnLst/>
                <a:rect l="l" t="t" r="r" b="b"/>
                <a:pathLst>
                  <a:path w="18543" h="18779" extrusionOk="0">
                    <a:moveTo>
                      <a:pt x="1" y="1"/>
                    </a:moveTo>
                    <a:lnTo>
                      <a:pt x="18543" y="18779"/>
                    </a:lnTo>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7" name="Google Shape;1914;p44"/>
              <p:cNvSpPr/>
              <p:nvPr/>
            </p:nvSpPr>
            <p:spPr>
              <a:xfrm>
                <a:off x="2168300" y="3949325"/>
                <a:ext cx="526925" cy="527675"/>
              </a:xfrm>
              <a:custGeom>
                <a:avLst/>
                <a:gdLst/>
                <a:ahLst/>
                <a:cxnLst/>
                <a:rect l="l" t="t" r="r" b="b"/>
                <a:pathLst>
                  <a:path w="21077" h="21107" extrusionOk="0">
                    <a:moveTo>
                      <a:pt x="1280" y="0"/>
                    </a:moveTo>
                    <a:cubicBezTo>
                      <a:pt x="985" y="0"/>
                      <a:pt x="690" y="112"/>
                      <a:pt x="463" y="336"/>
                    </a:cubicBezTo>
                    <a:cubicBezTo>
                      <a:pt x="5" y="787"/>
                      <a:pt x="1" y="1524"/>
                      <a:pt x="452" y="1982"/>
                    </a:cubicBezTo>
                    <a:lnTo>
                      <a:pt x="18995" y="20761"/>
                    </a:lnTo>
                    <a:cubicBezTo>
                      <a:pt x="19213" y="20983"/>
                      <a:pt x="19511" y="21107"/>
                      <a:pt x="19822" y="21107"/>
                    </a:cubicBezTo>
                    <a:cubicBezTo>
                      <a:pt x="20291" y="21107"/>
                      <a:pt x="20716" y="20824"/>
                      <a:pt x="20897" y="20391"/>
                    </a:cubicBezTo>
                    <a:cubicBezTo>
                      <a:pt x="21076" y="19959"/>
                      <a:pt x="20980" y="19460"/>
                      <a:pt x="20651" y="19126"/>
                    </a:cubicBezTo>
                    <a:lnTo>
                      <a:pt x="2108" y="347"/>
                    </a:lnTo>
                    <a:cubicBezTo>
                      <a:pt x="1881" y="116"/>
                      <a:pt x="1581" y="0"/>
                      <a:pt x="1280" y="0"/>
                    </a:cubicBez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8" name="Google Shape;1915;p44"/>
              <p:cNvSpPr/>
              <p:nvPr/>
            </p:nvSpPr>
            <p:spPr>
              <a:xfrm>
                <a:off x="5312500" y="238100"/>
                <a:ext cx="1142100" cy="1136250"/>
              </a:xfrm>
              <a:custGeom>
                <a:avLst/>
                <a:gdLst/>
                <a:ahLst/>
                <a:cxnLst/>
                <a:rect l="l" t="t" r="r" b="b"/>
                <a:pathLst>
                  <a:path w="45684" h="45450" extrusionOk="0">
                    <a:moveTo>
                      <a:pt x="21220" y="1"/>
                    </a:moveTo>
                    <a:cubicBezTo>
                      <a:pt x="20989" y="1"/>
                      <a:pt x="20758" y="13"/>
                      <a:pt x="20527" y="39"/>
                    </a:cubicBezTo>
                    <a:cubicBezTo>
                      <a:pt x="18597" y="250"/>
                      <a:pt x="16869" y="1334"/>
                      <a:pt x="15836" y="2978"/>
                    </a:cubicBezTo>
                    <a:lnTo>
                      <a:pt x="1" y="28206"/>
                    </a:lnTo>
                    <a:lnTo>
                      <a:pt x="17026" y="45449"/>
                    </a:lnTo>
                    <a:lnTo>
                      <a:pt x="42449" y="29928"/>
                    </a:lnTo>
                    <a:cubicBezTo>
                      <a:pt x="44107" y="28917"/>
                      <a:pt x="45211" y="27203"/>
                      <a:pt x="45446" y="25275"/>
                    </a:cubicBezTo>
                    <a:cubicBezTo>
                      <a:pt x="45683" y="23347"/>
                      <a:pt x="45025" y="21418"/>
                      <a:pt x="43660" y="20036"/>
                    </a:cubicBezTo>
                    <a:lnTo>
                      <a:pt x="25744" y="1891"/>
                    </a:lnTo>
                    <a:cubicBezTo>
                      <a:pt x="24543" y="675"/>
                      <a:pt x="22910" y="1"/>
                      <a:pt x="21220" y="1"/>
                    </a:cubicBez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9" name="Google Shape;1916;p44"/>
              <p:cNvSpPr/>
              <p:nvPr/>
            </p:nvSpPr>
            <p:spPr>
              <a:xfrm>
                <a:off x="4996300" y="1432300"/>
                <a:ext cx="238700" cy="238700"/>
              </a:xfrm>
              <a:custGeom>
                <a:avLst/>
                <a:gdLst/>
                <a:ahLst/>
                <a:cxnLst/>
                <a:rect l="l" t="t" r="r" b="b"/>
                <a:pathLst>
                  <a:path w="9548" h="9548" fill="none" extrusionOk="0">
                    <a:moveTo>
                      <a:pt x="0" y="0"/>
                    </a:moveTo>
                    <a:lnTo>
                      <a:pt x="9548" y="9548"/>
                    </a:lnTo>
                  </a:path>
                </a:pathLst>
              </a:custGeom>
              <a:noFill/>
              <a:ln w="19050" cap="rnd" cmpd="sng">
                <a:solidFill>
                  <a:srgbClr val="D18D34"/>
                </a:solidFill>
                <a:prstDash val="solid"/>
                <a:miter lim="15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0" name="Google Shape;1917;p44"/>
              <p:cNvSpPr/>
              <p:nvPr/>
            </p:nvSpPr>
            <p:spPr>
              <a:xfrm>
                <a:off x="4805325" y="1623250"/>
                <a:ext cx="238700" cy="238700"/>
              </a:xfrm>
              <a:custGeom>
                <a:avLst/>
                <a:gdLst/>
                <a:ahLst/>
                <a:cxnLst/>
                <a:rect l="l" t="t" r="r" b="b"/>
                <a:pathLst>
                  <a:path w="9548" h="9548" fill="none" extrusionOk="0">
                    <a:moveTo>
                      <a:pt x="0" y="0"/>
                    </a:moveTo>
                    <a:lnTo>
                      <a:pt x="9548" y="9547"/>
                    </a:lnTo>
                  </a:path>
                </a:pathLst>
              </a:custGeom>
              <a:noFill/>
              <a:ln w="19050" cap="rnd" cmpd="sng">
                <a:solidFill>
                  <a:srgbClr val="D18D34"/>
                </a:solidFill>
                <a:prstDash val="solid"/>
                <a:miter lim="15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1" name="Google Shape;1918;p44"/>
              <p:cNvSpPr/>
              <p:nvPr/>
            </p:nvSpPr>
            <p:spPr>
              <a:xfrm>
                <a:off x="4614375" y="1814225"/>
                <a:ext cx="238725" cy="238700"/>
              </a:xfrm>
              <a:custGeom>
                <a:avLst/>
                <a:gdLst/>
                <a:ahLst/>
                <a:cxnLst/>
                <a:rect l="l" t="t" r="r" b="b"/>
                <a:pathLst>
                  <a:path w="9549" h="9548" fill="none" extrusionOk="0">
                    <a:moveTo>
                      <a:pt x="1" y="0"/>
                    </a:moveTo>
                    <a:lnTo>
                      <a:pt x="9548" y="9548"/>
                    </a:lnTo>
                  </a:path>
                </a:pathLst>
              </a:custGeom>
              <a:noFill/>
              <a:ln w="19050" cap="rnd" cmpd="sng">
                <a:solidFill>
                  <a:srgbClr val="D18D34"/>
                </a:solidFill>
                <a:prstDash val="solid"/>
                <a:miter lim="15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2" name="Google Shape;1919;p44"/>
              <p:cNvSpPr/>
              <p:nvPr/>
            </p:nvSpPr>
            <p:spPr>
              <a:xfrm>
                <a:off x="4423400" y="2005150"/>
                <a:ext cx="238750" cy="238725"/>
              </a:xfrm>
              <a:custGeom>
                <a:avLst/>
                <a:gdLst/>
                <a:ahLst/>
                <a:cxnLst/>
                <a:rect l="l" t="t" r="r" b="b"/>
                <a:pathLst>
                  <a:path w="9550" h="9549" fill="none" extrusionOk="0">
                    <a:moveTo>
                      <a:pt x="1" y="1"/>
                    </a:moveTo>
                    <a:lnTo>
                      <a:pt x="9550" y="9548"/>
                    </a:lnTo>
                  </a:path>
                </a:pathLst>
              </a:custGeom>
              <a:noFill/>
              <a:ln w="19050" cap="rnd" cmpd="sng">
                <a:solidFill>
                  <a:srgbClr val="D18D34"/>
                </a:solidFill>
                <a:prstDash val="solid"/>
                <a:miter lim="15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3" name="Google Shape;1920;p44"/>
              <p:cNvSpPr/>
              <p:nvPr/>
            </p:nvSpPr>
            <p:spPr>
              <a:xfrm>
                <a:off x="4232450" y="2196100"/>
                <a:ext cx="238725" cy="238750"/>
              </a:xfrm>
              <a:custGeom>
                <a:avLst/>
                <a:gdLst/>
                <a:ahLst/>
                <a:cxnLst/>
                <a:rect l="l" t="t" r="r" b="b"/>
                <a:pathLst>
                  <a:path w="9549" h="9550" fill="none" extrusionOk="0">
                    <a:moveTo>
                      <a:pt x="1" y="1"/>
                    </a:moveTo>
                    <a:lnTo>
                      <a:pt x="9548" y="9549"/>
                    </a:lnTo>
                  </a:path>
                </a:pathLst>
              </a:custGeom>
              <a:noFill/>
              <a:ln w="19050" cap="rnd" cmpd="sng">
                <a:solidFill>
                  <a:srgbClr val="D18D34"/>
                </a:solidFill>
                <a:prstDash val="solid"/>
                <a:miter lim="15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4" name="Google Shape;1921;p44"/>
              <p:cNvSpPr/>
              <p:nvPr/>
            </p:nvSpPr>
            <p:spPr>
              <a:xfrm>
                <a:off x="4041525" y="2387075"/>
                <a:ext cx="238700" cy="238725"/>
              </a:xfrm>
              <a:custGeom>
                <a:avLst/>
                <a:gdLst/>
                <a:ahLst/>
                <a:cxnLst/>
                <a:rect l="l" t="t" r="r" b="b"/>
                <a:pathLst>
                  <a:path w="9548" h="9549" fill="none" extrusionOk="0">
                    <a:moveTo>
                      <a:pt x="0" y="1"/>
                    </a:moveTo>
                    <a:lnTo>
                      <a:pt x="9548" y="9548"/>
                    </a:lnTo>
                  </a:path>
                </a:pathLst>
              </a:custGeom>
              <a:noFill/>
              <a:ln w="19050" cap="rnd" cmpd="sng">
                <a:solidFill>
                  <a:srgbClr val="D18D34"/>
                </a:solidFill>
                <a:prstDash val="solid"/>
                <a:miter lim="15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5" name="Google Shape;1922;p44"/>
              <p:cNvSpPr/>
              <p:nvPr/>
            </p:nvSpPr>
            <p:spPr>
              <a:xfrm>
                <a:off x="2377150" y="722700"/>
                <a:ext cx="3438150" cy="3438175"/>
              </a:xfrm>
              <a:custGeom>
                <a:avLst/>
                <a:gdLst/>
                <a:ahLst/>
                <a:cxnLst/>
                <a:rect l="l" t="t" r="r" b="b"/>
                <a:pathLst>
                  <a:path w="137526" h="137527" extrusionOk="0">
                    <a:moveTo>
                      <a:pt x="137526" y="0"/>
                    </a:moveTo>
                    <a:lnTo>
                      <a:pt x="0" y="137526"/>
                    </a:lnTo>
                  </a:path>
                </a:pathLst>
              </a:custGeom>
              <a:solidFill>
                <a:srgbClr val="D15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6" name="Google Shape;1923;p44"/>
              <p:cNvSpPr/>
              <p:nvPr/>
            </p:nvSpPr>
            <p:spPr>
              <a:xfrm>
                <a:off x="2370275" y="715825"/>
                <a:ext cx="3451900" cy="3451925"/>
              </a:xfrm>
              <a:custGeom>
                <a:avLst/>
                <a:gdLst/>
                <a:ahLst/>
                <a:cxnLst/>
                <a:rect l="l" t="t" r="r" b="b"/>
                <a:pathLst>
                  <a:path w="138076" h="138077" extrusionOk="0">
                    <a:moveTo>
                      <a:pt x="137527" y="0"/>
                    </a:moveTo>
                    <a:lnTo>
                      <a:pt x="0" y="137526"/>
                    </a:lnTo>
                    <a:lnTo>
                      <a:pt x="550" y="138076"/>
                    </a:lnTo>
                    <a:lnTo>
                      <a:pt x="138075" y="550"/>
                    </a:lnTo>
                    <a:lnTo>
                      <a:pt x="137527" y="0"/>
                    </a:lnTo>
                    <a:close/>
                  </a:path>
                </a:pathLst>
              </a:custGeom>
              <a:solidFill>
                <a:srgbClr val="D18D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7" name="Google Shape;1924;p44"/>
              <p:cNvSpPr/>
              <p:nvPr/>
            </p:nvSpPr>
            <p:spPr>
              <a:xfrm>
                <a:off x="2441800" y="787350"/>
                <a:ext cx="3438150" cy="3438175"/>
              </a:xfrm>
              <a:custGeom>
                <a:avLst/>
                <a:gdLst/>
                <a:ahLst/>
                <a:cxnLst/>
                <a:rect l="l" t="t" r="r" b="b"/>
                <a:pathLst>
                  <a:path w="137526" h="137527" extrusionOk="0">
                    <a:moveTo>
                      <a:pt x="137526" y="0"/>
                    </a:moveTo>
                    <a:lnTo>
                      <a:pt x="0" y="137526"/>
                    </a:lnTo>
                  </a:path>
                </a:pathLst>
              </a:custGeom>
              <a:solidFill>
                <a:srgbClr val="D15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8" name="Google Shape;1925;p44"/>
              <p:cNvSpPr/>
              <p:nvPr/>
            </p:nvSpPr>
            <p:spPr>
              <a:xfrm>
                <a:off x="2434925" y="780525"/>
                <a:ext cx="3451900" cy="3451900"/>
              </a:xfrm>
              <a:custGeom>
                <a:avLst/>
                <a:gdLst/>
                <a:ahLst/>
                <a:cxnLst/>
                <a:rect l="l" t="t" r="r" b="b"/>
                <a:pathLst>
                  <a:path w="138076" h="138076" extrusionOk="0">
                    <a:moveTo>
                      <a:pt x="137528" y="0"/>
                    </a:moveTo>
                    <a:lnTo>
                      <a:pt x="0" y="137526"/>
                    </a:lnTo>
                    <a:lnTo>
                      <a:pt x="550" y="138076"/>
                    </a:lnTo>
                    <a:lnTo>
                      <a:pt x="138076" y="550"/>
                    </a:lnTo>
                    <a:lnTo>
                      <a:pt x="137528" y="0"/>
                    </a:lnTo>
                    <a:close/>
                  </a:path>
                </a:pathLst>
              </a:custGeom>
              <a:solidFill>
                <a:srgbClr val="D18D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9" name="Google Shape;1926;p44"/>
              <p:cNvSpPr/>
              <p:nvPr/>
            </p:nvSpPr>
            <p:spPr>
              <a:xfrm>
                <a:off x="2312475" y="658050"/>
                <a:ext cx="3438225" cy="3438175"/>
              </a:xfrm>
              <a:custGeom>
                <a:avLst/>
                <a:gdLst/>
                <a:ahLst/>
                <a:cxnLst/>
                <a:rect l="l" t="t" r="r" b="b"/>
                <a:pathLst>
                  <a:path w="137529" h="137527" extrusionOk="0">
                    <a:moveTo>
                      <a:pt x="137528" y="0"/>
                    </a:moveTo>
                    <a:lnTo>
                      <a:pt x="1" y="137526"/>
                    </a:lnTo>
                  </a:path>
                </a:pathLst>
              </a:custGeom>
              <a:solidFill>
                <a:srgbClr val="D15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0" name="Google Shape;1927;p44"/>
              <p:cNvSpPr/>
              <p:nvPr/>
            </p:nvSpPr>
            <p:spPr>
              <a:xfrm>
                <a:off x="2305650" y="651175"/>
                <a:ext cx="3451875" cy="3451900"/>
              </a:xfrm>
              <a:custGeom>
                <a:avLst/>
                <a:gdLst/>
                <a:ahLst/>
                <a:cxnLst/>
                <a:rect l="l" t="t" r="r" b="b"/>
                <a:pathLst>
                  <a:path w="138075" h="138076" extrusionOk="0">
                    <a:moveTo>
                      <a:pt x="137526" y="0"/>
                    </a:moveTo>
                    <a:lnTo>
                      <a:pt x="1" y="137528"/>
                    </a:lnTo>
                    <a:lnTo>
                      <a:pt x="549" y="138076"/>
                    </a:lnTo>
                    <a:lnTo>
                      <a:pt x="138074" y="550"/>
                    </a:lnTo>
                    <a:lnTo>
                      <a:pt x="137526" y="0"/>
                    </a:lnTo>
                    <a:close/>
                  </a:path>
                </a:pathLst>
              </a:custGeom>
              <a:solidFill>
                <a:srgbClr val="D18D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1" name="Google Shape;1928;p44"/>
              <p:cNvSpPr/>
              <p:nvPr/>
            </p:nvSpPr>
            <p:spPr>
              <a:xfrm>
                <a:off x="2506450" y="852000"/>
                <a:ext cx="3438150" cy="3438175"/>
              </a:xfrm>
              <a:custGeom>
                <a:avLst/>
                <a:gdLst/>
                <a:ahLst/>
                <a:cxnLst/>
                <a:rect l="l" t="t" r="r" b="b"/>
                <a:pathLst>
                  <a:path w="137526" h="137527" extrusionOk="0">
                    <a:moveTo>
                      <a:pt x="137526" y="1"/>
                    </a:moveTo>
                    <a:lnTo>
                      <a:pt x="0" y="137527"/>
                    </a:lnTo>
                  </a:path>
                </a:pathLst>
              </a:custGeom>
              <a:solidFill>
                <a:srgbClr val="D15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2" name="Google Shape;1929;p44"/>
              <p:cNvSpPr/>
              <p:nvPr/>
            </p:nvSpPr>
            <p:spPr>
              <a:xfrm>
                <a:off x="2499575" y="845175"/>
                <a:ext cx="3451900" cy="3451900"/>
              </a:xfrm>
              <a:custGeom>
                <a:avLst/>
                <a:gdLst/>
                <a:ahLst/>
                <a:cxnLst/>
                <a:rect l="l" t="t" r="r" b="b"/>
                <a:pathLst>
                  <a:path w="138076" h="138076" extrusionOk="0">
                    <a:moveTo>
                      <a:pt x="137526" y="0"/>
                    </a:moveTo>
                    <a:lnTo>
                      <a:pt x="1" y="137526"/>
                    </a:lnTo>
                    <a:lnTo>
                      <a:pt x="549" y="138076"/>
                    </a:lnTo>
                    <a:lnTo>
                      <a:pt x="138076" y="548"/>
                    </a:lnTo>
                    <a:lnTo>
                      <a:pt x="137526" y="0"/>
                    </a:lnTo>
                    <a:close/>
                  </a:path>
                </a:pathLst>
              </a:custGeom>
              <a:solidFill>
                <a:srgbClr val="D18D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3" name="Google Shape;1930;p44"/>
              <p:cNvSpPr/>
              <p:nvPr/>
            </p:nvSpPr>
            <p:spPr>
              <a:xfrm>
                <a:off x="2571050" y="916625"/>
                <a:ext cx="3438225" cy="3438175"/>
              </a:xfrm>
              <a:custGeom>
                <a:avLst/>
                <a:gdLst/>
                <a:ahLst/>
                <a:cxnLst/>
                <a:rect l="l" t="t" r="r" b="b"/>
                <a:pathLst>
                  <a:path w="137529" h="137527" extrusionOk="0">
                    <a:moveTo>
                      <a:pt x="137528" y="0"/>
                    </a:moveTo>
                    <a:lnTo>
                      <a:pt x="1" y="137526"/>
                    </a:lnTo>
                  </a:path>
                </a:pathLst>
              </a:custGeom>
              <a:solidFill>
                <a:srgbClr val="D15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4" name="Google Shape;1931;p44"/>
              <p:cNvSpPr/>
              <p:nvPr/>
            </p:nvSpPr>
            <p:spPr>
              <a:xfrm>
                <a:off x="2564225" y="909825"/>
                <a:ext cx="3451900" cy="3451875"/>
              </a:xfrm>
              <a:custGeom>
                <a:avLst/>
                <a:gdLst/>
                <a:ahLst/>
                <a:cxnLst/>
                <a:rect l="l" t="t" r="r" b="b"/>
                <a:pathLst>
                  <a:path w="138076" h="138075" extrusionOk="0">
                    <a:moveTo>
                      <a:pt x="137526" y="0"/>
                    </a:moveTo>
                    <a:lnTo>
                      <a:pt x="1" y="137526"/>
                    </a:lnTo>
                    <a:lnTo>
                      <a:pt x="549" y="138074"/>
                    </a:lnTo>
                    <a:lnTo>
                      <a:pt x="138076" y="548"/>
                    </a:lnTo>
                    <a:lnTo>
                      <a:pt x="137526" y="0"/>
                    </a:lnTo>
                    <a:close/>
                  </a:path>
                </a:pathLst>
              </a:custGeom>
              <a:solidFill>
                <a:srgbClr val="D18D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5" name="Google Shape;1932;p44"/>
              <p:cNvSpPr/>
              <p:nvPr/>
            </p:nvSpPr>
            <p:spPr>
              <a:xfrm>
                <a:off x="5676050" y="583750"/>
                <a:ext cx="168800" cy="168825"/>
              </a:xfrm>
              <a:custGeom>
                <a:avLst/>
                <a:gdLst/>
                <a:ahLst/>
                <a:cxnLst/>
                <a:rect l="l" t="t" r="r" b="b"/>
                <a:pathLst>
                  <a:path w="6752" h="6753" extrusionOk="0">
                    <a:moveTo>
                      <a:pt x="3376" y="1"/>
                    </a:moveTo>
                    <a:cubicBezTo>
                      <a:pt x="1512" y="1"/>
                      <a:pt x="0" y="1512"/>
                      <a:pt x="0" y="3377"/>
                    </a:cubicBezTo>
                    <a:cubicBezTo>
                      <a:pt x="0" y="5241"/>
                      <a:pt x="1512" y="6752"/>
                      <a:pt x="3376" y="6752"/>
                    </a:cubicBezTo>
                    <a:cubicBezTo>
                      <a:pt x="5241" y="6752"/>
                      <a:pt x="6752" y="5241"/>
                      <a:pt x="6752" y="3377"/>
                    </a:cubicBezTo>
                    <a:cubicBezTo>
                      <a:pt x="6752" y="1512"/>
                      <a:pt x="5241" y="1"/>
                      <a:pt x="3376" y="1"/>
                    </a:cubicBezTo>
                    <a:close/>
                  </a:path>
                </a:pathLst>
              </a:custGeom>
              <a:solidFill>
                <a:srgbClr val="EBB3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6" name="Google Shape;1933;p44"/>
              <p:cNvSpPr/>
              <p:nvPr/>
            </p:nvSpPr>
            <p:spPr>
              <a:xfrm>
                <a:off x="5914725" y="822450"/>
                <a:ext cx="177050" cy="168825"/>
              </a:xfrm>
              <a:custGeom>
                <a:avLst/>
                <a:gdLst/>
                <a:ahLst/>
                <a:cxnLst/>
                <a:rect l="l" t="t" r="r" b="b"/>
                <a:pathLst>
                  <a:path w="7082" h="6753" extrusionOk="0">
                    <a:moveTo>
                      <a:pt x="3376" y="0"/>
                    </a:moveTo>
                    <a:cubicBezTo>
                      <a:pt x="2941" y="0"/>
                      <a:pt x="2502" y="84"/>
                      <a:pt x="2084" y="257"/>
                    </a:cubicBezTo>
                    <a:cubicBezTo>
                      <a:pt x="824" y="779"/>
                      <a:pt x="1" y="2011"/>
                      <a:pt x="1" y="3376"/>
                    </a:cubicBezTo>
                    <a:cubicBezTo>
                      <a:pt x="1" y="4741"/>
                      <a:pt x="824" y="5973"/>
                      <a:pt x="2084" y="6495"/>
                    </a:cubicBezTo>
                    <a:cubicBezTo>
                      <a:pt x="2502" y="6668"/>
                      <a:pt x="2941" y="6752"/>
                      <a:pt x="3376" y="6752"/>
                    </a:cubicBezTo>
                    <a:cubicBezTo>
                      <a:pt x="4254" y="6752"/>
                      <a:pt x="5117" y="6409"/>
                      <a:pt x="5763" y="5763"/>
                    </a:cubicBezTo>
                    <a:cubicBezTo>
                      <a:pt x="7081" y="4445"/>
                      <a:pt x="7081" y="2307"/>
                      <a:pt x="5763" y="989"/>
                    </a:cubicBezTo>
                    <a:cubicBezTo>
                      <a:pt x="5117" y="343"/>
                      <a:pt x="4254" y="0"/>
                      <a:pt x="3376" y="0"/>
                    </a:cubicBezTo>
                    <a:close/>
                  </a:path>
                </a:pathLst>
              </a:custGeom>
              <a:solidFill>
                <a:srgbClr val="EBB3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7" name="Google Shape;1934;p44"/>
              <p:cNvSpPr/>
              <p:nvPr/>
            </p:nvSpPr>
            <p:spPr>
              <a:xfrm>
                <a:off x="5437350" y="862225"/>
                <a:ext cx="177050" cy="168825"/>
              </a:xfrm>
              <a:custGeom>
                <a:avLst/>
                <a:gdLst/>
                <a:ahLst/>
                <a:cxnLst/>
                <a:rect l="l" t="t" r="r" b="b"/>
                <a:pathLst>
                  <a:path w="7082" h="6753" extrusionOk="0">
                    <a:moveTo>
                      <a:pt x="3375" y="0"/>
                    </a:moveTo>
                    <a:cubicBezTo>
                      <a:pt x="2940" y="0"/>
                      <a:pt x="2502" y="84"/>
                      <a:pt x="2084" y="257"/>
                    </a:cubicBezTo>
                    <a:cubicBezTo>
                      <a:pt x="822" y="780"/>
                      <a:pt x="1" y="2012"/>
                      <a:pt x="1" y="3376"/>
                    </a:cubicBezTo>
                    <a:cubicBezTo>
                      <a:pt x="1" y="4741"/>
                      <a:pt x="822" y="5973"/>
                      <a:pt x="2084" y="6495"/>
                    </a:cubicBezTo>
                    <a:cubicBezTo>
                      <a:pt x="2502" y="6668"/>
                      <a:pt x="2940" y="6753"/>
                      <a:pt x="3375" y="6753"/>
                    </a:cubicBezTo>
                    <a:cubicBezTo>
                      <a:pt x="4254" y="6753"/>
                      <a:pt x="5117" y="6409"/>
                      <a:pt x="5764" y="5763"/>
                    </a:cubicBezTo>
                    <a:cubicBezTo>
                      <a:pt x="7082" y="4445"/>
                      <a:pt x="7082" y="2307"/>
                      <a:pt x="5764" y="990"/>
                    </a:cubicBezTo>
                    <a:cubicBezTo>
                      <a:pt x="5117" y="343"/>
                      <a:pt x="4254" y="0"/>
                      <a:pt x="3375" y="0"/>
                    </a:cubicBezTo>
                    <a:close/>
                  </a:path>
                </a:pathLst>
              </a:custGeom>
              <a:solidFill>
                <a:srgbClr val="EBB3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8" name="Google Shape;1935;p44"/>
              <p:cNvSpPr/>
              <p:nvPr/>
            </p:nvSpPr>
            <p:spPr>
              <a:xfrm>
                <a:off x="5636275" y="1061125"/>
                <a:ext cx="177025" cy="168825"/>
              </a:xfrm>
              <a:custGeom>
                <a:avLst/>
                <a:gdLst/>
                <a:ahLst/>
                <a:cxnLst/>
                <a:rect l="l" t="t" r="r" b="b"/>
                <a:pathLst>
                  <a:path w="7081" h="6753" extrusionOk="0">
                    <a:moveTo>
                      <a:pt x="3374" y="0"/>
                    </a:moveTo>
                    <a:cubicBezTo>
                      <a:pt x="2939" y="0"/>
                      <a:pt x="2501" y="85"/>
                      <a:pt x="2084" y="258"/>
                    </a:cubicBezTo>
                    <a:cubicBezTo>
                      <a:pt x="821" y="780"/>
                      <a:pt x="0" y="2012"/>
                      <a:pt x="0" y="3377"/>
                    </a:cubicBezTo>
                    <a:cubicBezTo>
                      <a:pt x="0" y="4741"/>
                      <a:pt x="821" y="5973"/>
                      <a:pt x="2084" y="6496"/>
                    </a:cubicBezTo>
                    <a:cubicBezTo>
                      <a:pt x="2501" y="6669"/>
                      <a:pt x="2939" y="6753"/>
                      <a:pt x="3374" y="6753"/>
                    </a:cubicBezTo>
                    <a:cubicBezTo>
                      <a:pt x="4253" y="6753"/>
                      <a:pt x="5116" y="6410"/>
                      <a:pt x="5763" y="5763"/>
                    </a:cubicBezTo>
                    <a:cubicBezTo>
                      <a:pt x="7081" y="4445"/>
                      <a:pt x="7081" y="2308"/>
                      <a:pt x="5763" y="990"/>
                    </a:cubicBezTo>
                    <a:cubicBezTo>
                      <a:pt x="5116" y="343"/>
                      <a:pt x="4253" y="0"/>
                      <a:pt x="3374" y="0"/>
                    </a:cubicBezTo>
                    <a:close/>
                  </a:path>
                </a:pathLst>
              </a:custGeom>
              <a:solidFill>
                <a:srgbClr val="EBB3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9" name="Google Shape;1936;p44"/>
              <p:cNvSpPr/>
              <p:nvPr/>
            </p:nvSpPr>
            <p:spPr>
              <a:xfrm>
                <a:off x="5198675" y="1140700"/>
                <a:ext cx="177050" cy="168825"/>
              </a:xfrm>
              <a:custGeom>
                <a:avLst/>
                <a:gdLst/>
                <a:ahLst/>
                <a:cxnLst/>
                <a:rect l="l" t="t" r="r" b="b"/>
                <a:pathLst>
                  <a:path w="7082" h="6753" extrusionOk="0">
                    <a:moveTo>
                      <a:pt x="3375" y="1"/>
                    </a:moveTo>
                    <a:cubicBezTo>
                      <a:pt x="2940" y="1"/>
                      <a:pt x="2502" y="85"/>
                      <a:pt x="2084" y="258"/>
                    </a:cubicBezTo>
                    <a:cubicBezTo>
                      <a:pt x="822" y="781"/>
                      <a:pt x="1" y="2011"/>
                      <a:pt x="1" y="3376"/>
                    </a:cubicBezTo>
                    <a:cubicBezTo>
                      <a:pt x="1" y="4742"/>
                      <a:pt x="822" y="5973"/>
                      <a:pt x="2084" y="6495"/>
                    </a:cubicBezTo>
                    <a:cubicBezTo>
                      <a:pt x="2502" y="6668"/>
                      <a:pt x="2940" y="6752"/>
                      <a:pt x="3375" y="6752"/>
                    </a:cubicBezTo>
                    <a:cubicBezTo>
                      <a:pt x="4253" y="6752"/>
                      <a:pt x="5116" y="6410"/>
                      <a:pt x="5762" y="5764"/>
                    </a:cubicBezTo>
                    <a:cubicBezTo>
                      <a:pt x="7081" y="4445"/>
                      <a:pt x="7081" y="2307"/>
                      <a:pt x="5762" y="989"/>
                    </a:cubicBezTo>
                    <a:cubicBezTo>
                      <a:pt x="5116" y="344"/>
                      <a:pt x="4253" y="1"/>
                      <a:pt x="3375" y="1"/>
                    </a:cubicBezTo>
                    <a:close/>
                  </a:path>
                </a:pathLst>
              </a:custGeom>
              <a:solidFill>
                <a:srgbClr val="EBB3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0" name="Google Shape;1937;p44"/>
              <p:cNvSpPr/>
              <p:nvPr/>
            </p:nvSpPr>
            <p:spPr>
              <a:xfrm>
                <a:off x="5357800" y="1299850"/>
                <a:ext cx="177050" cy="168800"/>
              </a:xfrm>
              <a:custGeom>
                <a:avLst/>
                <a:gdLst/>
                <a:ahLst/>
                <a:cxnLst/>
                <a:rect l="l" t="t" r="r" b="b"/>
                <a:pathLst>
                  <a:path w="7082" h="6752" extrusionOk="0">
                    <a:moveTo>
                      <a:pt x="3375" y="0"/>
                    </a:moveTo>
                    <a:cubicBezTo>
                      <a:pt x="2940" y="0"/>
                      <a:pt x="2501" y="84"/>
                      <a:pt x="2084" y="257"/>
                    </a:cubicBezTo>
                    <a:cubicBezTo>
                      <a:pt x="823" y="780"/>
                      <a:pt x="1" y="2010"/>
                      <a:pt x="1" y="3375"/>
                    </a:cubicBezTo>
                    <a:cubicBezTo>
                      <a:pt x="1" y="4741"/>
                      <a:pt x="823" y="5972"/>
                      <a:pt x="2084" y="6494"/>
                    </a:cubicBezTo>
                    <a:cubicBezTo>
                      <a:pt x="2501" y="6667"/>
                      <a:pt x="2940" y="6751"/>
                      <a:pt x="3375" y="6751"/>
                    </a:cubicBezTo>
                    <a:cubicBezTo>
                      <a:pt x="4253" y="6751"/>
                      <a:pt x="5116" y="6409"/>
                      <a:pt x="5762" y="5763"/>
                    </a:cubicBezTo>
                    <a:cubicBezTo>
                      <a:pt x="7081" y="4444"/>
                      <a:pt x="7081" y="2306"/>
                      <a:pt x="5762" y="988"/>
                    </a:cubicBezTo>
                    <a:cubicBezTo>
                      <a:pt x="5116" y="343"/>
                      <a:pt x="4253" y="0"/>
                      <a:pt x="3375" y="0"/>
                    </a:cubicBezTo>
                    <a:close/>
                  </a:path>
                </a:pathLst>
              </a:custGeom>
              <a:solidFill>
                <a:srgbClr val="EBB3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41" name="Google Shape;1938;p44"/>
            <p:cNvGrpSpPr/>
            <p:nvPr/>
          </p:nvGrpSpPr>
          <p:grpSpPr>
            <a:xfrm>
              <a:off x="7073925" y="3391003"/>
              <a:ext cx="1908430" cy="1439085"/>
              <a:chOff x="336175" y="238125"/>
              <a:chExt cx="6947325" cy="5238750"/>
            </a:xfrm>
          </p:grpSpPr>
          <p:sp>
            <p:nvSpPr>
              <p:cNvPr id="242" name="Google Shape;1939;p44"/>
              <p:cNvSpPr/>
              <p:nvPr/>
            </p:nvSpPr>
            <p:spPr>
              <a:xfrm>
                <a:off x="336175" y="1211750"/>
                <a:ext cx="2619925" cy="2619950"/>
              </a:xfrm>
              <a:custGeom>
                <a:avLst/>
                <a:gdLst/>
                <a:ahLst/>
                <a:cxnLst/>
                <a:rect l="l" t="t" r="r" b="b"/>
                <a:pathLst>
                  <a:path w="104797" h="104798" extrusionOk="0">
                    <a:moveTo>
                      <a:pt x="6294" y="1"/>
                    </a:moveTo>
                    <a:cubicBezTo>
                      <a:pt x="2818" y="1"/>
                      <a:pt x="0" y="2820"/>
                      <a:pt x="0" y="6295"/>
                    </a:cubicBezTo>
                    <a:lnTo>
                      <a:pt x="0" y="98505"/>
                    </a:lnTo>
                    <a:cubicBezTo>
                      <a:pt x="0" y="101980"/>
                      <a:pt x="2818" y="104798"/>
                      <a:pt x="6294" y="104798"/>
                    </a:cubicBezTo>
                    <a:lnTo>
                      <a:pt x="98502" y="104798"/>
                    </a:lnTo>
                    <a:cubicBezTo>
                      <a:pt x="101979" y="104798"/>
                      <a:pt x="104797" y="101980"/>
                      <a:pt x="104797" y="98505"/>
                    </a:cubicBezTo>
                    <a:lnTo>
                      <a:pt x="104797" y="6295"/>
                    </a:lnTo>
                    <a:cubicBezTo>
                      <a:pt x="104797" y="2820"/>
                      <a:pt x="101979" y="1"/>
                      <a:pt x="98502" y="1"/>
                    </a:cubicBez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3" name="Google Shape;1940;p44"/>
              <p:cNvSpPr/>
              <p:nvPr/>
            </p:nvSpPr>
            <p:spPr>
              <a:xfrm>
                <a:off x="529150" y="1394875"/>
                <a:ext cx="2233950" cy="1698150"/>
              </a:xfrm>
              <a:custGeom>
                <a:avLst/>
                <a:gdLst/>
                <a:ahLst/>
                <a:cxnLst/>
                <a:rect l="l" t="t" r="r" b="b"/>
                <a:pathLst>
                  <a:path w="89358" h="67926" extrusionOk="0">
                    <a:moveTo>
                      <a:pt x="5177" y="0"/>
                    </a:moveTo>
                    <a:cubicBezTo>
                      <a:pt x="2318" y="0"/>
                      <a:pt x="1" y="2318"/>
                      <a:pt x="1" y="5178"/>
                    </a:cubicBezTo>
                    <a:lnTo>
                      <a:pt x="1" y="62749"/>
                    </a:lnTo>
                    <a:cubicBezTo>
                      <a:pt x="1" y="65607"/>
                      <a:pt x="2318" y="67925"/>
                      <a:pt x="5177" y="67925"/>
                    </a:cubicBezTo>
                    <a:lnTo>
                      <a:pt x="84180" y="67925"/>
                    </a:lnTo>
                    <a:cubicBezTo>
                      <a:pt x="87040" y="67925"/>
                      <a:pt x="89358" y="65609"/>
                      <a:pt x="89358" y="62749"/>
                    </a:cubicBezTo>
                    <a:lnTo>
                      <a:pt x="89358" y="5178"/>
                    </a:lnTo>
                    <a:cubicBezTo>
                      <a:pt x="89358" y="2318"/>
                      <a:pt x="87040" y="0"/>
                      <a:pt x="841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4" name="Google Shape;1941;p44"/>
              <p:cNvSpPr/>
              <p:nvPr/>
            </p:nvSpPr>
            <p:spPr>
              <a:xfrm>
                <a:off x="936925" y="1752375"/>
                <a:ext cx="1030575" cy="1069250"/>
              </a:xfrm>
              <a:custGeom>
                <a:avLst/>
                <a:gdLst/>
                <a:ahLst/>
                <a:cxnLst/>
                <a:rect l="l" t="t" r="r" b="b"/>
                <a:pathLst>
                  <a:path w="41223" h="42770" extrusionOk="0">
                    <a:moveTo>
                      <a:pt x="18004" y="0"/>
                    </a:moveTo>
                    <a:lnTo>
                      <a:pt x="18004" y="0"/>
                    </a:lnTo>
                    <a:cubicBezTo>
                      <a:pt x="7794" y="1691"/>
                      <a:pt x="0" y="10538"/>
                      <a:pt x="0" y="21227"/>
                    </a:cubicBezTo>
                    <a:cubicBezTo>
                      <a:pt x="0" y="33125"/>
                      <a:pt x="9645" y="42770"/>
                      <a:pt x="21542" y="42770"/>
                    </a:cubicBezTo>
                    <a:cubicBezTo>
                      <a:pt x="30326" y="42770"/>
                      <a:pt x="37869" y="37504"/>
                      <a:pt x="41223" y="29964"/>
                    </a:cubicBezTo>
                    <a:lnTo>
                      <a:pt x="41223" y="29964"/>
                    </a:lnTo>
                    <a:cubicBezTo>
                      <a:pt x="40068" y="30155"/>
                      <a:pt x="38893" y="30280"/>
                      <a:pt x="37684" y="30280"/>
                    </a:cubicBezTo>
                    <a:cubicBezTo>
                      <a:pt x="25788" y="30280"/>
                      <a:pt x="16143" y="20634"/>
                      <a:pt x="16143" y="8737"/>
                    </a:cubicBezTo>
                    <a:cubicBezTo>
                      <a:pt x="16143" y="5624"/>
                      <a:pt x="16817" y="2673"/>
                      <a:pt x="18004" y="0"/>
                    </a:cubicBezTo>
                    <a:close/>
                  </a:path>
                </a:pathLst>
              </a:custGeom>
              <a:solidFill>
                <a:srgbClr val="F088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5" name="Google Shape;1942;p44"/>
              <p:cNvSpPr/>
              <p:nvPr/>
            </p:nvSpPr>
            <p:spPr>
              <a:xfrm>
                <a:off x="1802700" y="1754500"/>
                <a:ext cx="336275" cy="326200"/>
              </a:xfrm>
              <a:custGeom>
                <a:avLst/>
                <a:gdLst/>
                <a:ahLst/>
                <a:cxnLst/>
                <a:rect l="l" t="t" r="r" b="b"/>
                <a:pathLst>
                  <a:path w="13451" h="13048" extrusionOk="0">
                    <a:moveTo>
                      <a:pt x="7025" y="0"/>
                    </a:moveTo>
                    <a:lnTo>
                      <a:pt x="4689" y="4083"/>
                    </a:lnTo>
                    <a:lnTo>
                      <a:pt x="1" y="4474"/>
                    </a:lnTo>
                    <a:lnTo>
                      <a:pt x="3162" y="7958"/>
                    </a:lnTo>
                    <a:lnTo>
                      <a:pt x="2083" y="12537"/>
                    </a:lnTo>
                    <a:lnTo>
                      <a:pt x="6374" y="10607"/>
                    </a:lnTo>
                    <a:lnTo>
                      <a:pt x="10397" y="13048"/>
                    </a:lnTo>
                    <a:lnTo>
                      <a:pt x="9887" y="8371"/>
                    </a:lnTo>
                    <a:lnTo>
                      <a:pt x="13451" y="5299"/>
                    </a:lnTo>
                    <a:lnTo>
                      <a:pt x="8846" y="4339"/>
                    </a:lnTo>
                    <a:lnTo>
                      <a:pt x="7025" y="0"/>
                    </a:lnTo>
                    <a:close/>
                  </a:path>
                </a:pathLst>
              </a:custGeom>
              <a:solidFill>
                <a:srgbClr val="F088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6" name="Google Shape;1943;p44"/>
              <p:cNvSpPr/>
              <p:nvPr/>
            </p:nvSpPr>
            <p:spPr>
              <a:xfrm>
                <a:off x="2368275" y="2172775"/>
                <a:ext cx="73525" cy="69950"/>
              </a:xfrm>
              <a:custGeom>
                <a:avLst/>
                <a:gdLst/>
                <a:ahLst/>
                <a:cxnLst/>
                <a:rect l="l" t="t" r="r" b="b"/>
                <a:pathLst>
                  <a:path w="2941" h="2798" extrusionOk="0">
                    <a:moveTo>
                      <a:pt x="1471" y="1"/>
                    </a:moveTo>
                    <a:lnTo>
                      <a:pt x="1017" y="922"/>
                    </a:lnTo>
                    <a:lnTo>
                      <a:pt x="0" y="1070"/>
                    </a:lnTo>
                    <a:lnTo>
                      <a:pt x="735" y="1787"/>
                    </a:lnTo>
                    <a:lnTo>
                      <a:pt x="562" y="2797"/>
                    </a:lnTo>
                    <a:lnTo>
                      <a:pt x="1471" y="2320"/>
                    </a:lnTo>
                    <a:lnTo>
                      <a:pt x="2379" y="2797"/>
                    </a:lnTo>
                    <a:lnTo>
                      <a:pt x="2206" y="1787"/>
                    </a:lnTo>
                    <a:lnTo>
                      <a:pt x="2941" y="1070"/>
                    </a:lnTo>
                    <a:lnTo>
                      <a:pt x="1926" y="922"/>
                    </a:lnTo>
                    <a:lnTo>
                      <a:pt x="1471" y="1"/>
                    </a:lnTo>
                    <a:close/>
                  </a:path>
                </a:pathLst>
              </a:custGeom>
              <a:solidFill>
                <a:srgbClr val="F088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7" name="Google Shape;1944;p44"/>
              <p:cNvSpPr/>
              <p:nvPr/>
            </p:nvSpPr>
            <p:spPr>
              <a:xfrm>
                <a:off x="2221550" y="2632125"/>
                <a:ext cx="159100" cy="151325"/>
              </a:xfrm>
              <a:custGeom>
                <a:avLst/>
                <a:gdLst/>
                <a:ahLst/>
                <a:cxnLst/>
                <a:rect l="l" t="t" r="r" b="b"/>
                <a:pathLst>
                  <a:path w="6364" h="6053" extrusionOk="0">
                    <a:moveTo>
                      <a:pt x="3182" y="1"/>
                    </a:moveTo>
                    <a:lnTo>
                      <a:pt x="2199" y="1993"/>
                    </a:lnTo>
                    <a:lnTo>
                      <a:pt x="1" y="2312"/>
                    </a:lnTo>
                    <a:lnTo>
                      <a:pt x="1592" y="3862"/>
                    </a:lnTo>
                    <a:lnTo>
                      <a:pt x="1216" y="6053"/>
                    </a:lnTo>
                    <a:lnTo>
                      <a:pt x="3182" y="5018"/>
                    </a:lnTo>
                    <a:lnTo>
                      <a:pt x="5148" y="6053"/>
                    </a:lnTo>
                    <a:lnTo>
                      <a:pt x="5148" y="6053"/>
                    </a:lnTo>
                    <a:lnTo>
                      <a:pt x="4773" y="3862"/>
                    </a:lnTo>
                    <a:lnTo>
                      <a:pt x="6363" y="2312"/>
                    </a:lnTo>
                    <a:lnTo>
                      <a:pt x="4165" y="1993"/>
                    </a:lnTo>
                    <a:lnTo>
                      <a:pt x="3182" y="1"/>
                    </a:lnTo>
                    <a:close/>
                  </a:path>
                </a:pathLst>
              </a:custGeom>
              <a:solidFill>
                <a:srgbClr val="F088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8" name="Google Shape;1945;p44"/>
              <p:cNvSpPr/>
              <p:nvPr/>
            </p:nvSpPr>
            <p:spPr>
              <a:xfrm>
                <a:off x="774325" y="2662475"/>
                <a:ext cx="86200" cy="81975"/>
              </a:xfrm>
              <a:custGeom>
                <a:avLst/>
                <a:gdLst/>
                <a:ahLst/>
                <a:cxnLst/>
                <a:rect l="l" t="t" r="r" b="b"/>
                <a:pathLst>
                  <a:path w="3448" h="3279" extrusionOk="0">
                    <a:moveTo>
                      <a:pt x="1723" y="0"/>
                    </a:moveTo>
                    <a:lnTo>
                      <a:pt x="1192" y="1079"/>
                    </a:lnTo>
                    <a:lnTo>
                      <a:pt x="1" y="1253"/>
                    </a:lnTo>
                    <a:lnTo>
                      <a:pt x="863" y="2092"/>
                    </a:lnTo>
                    <a:lnTo>
                      <a:pt x="658" y="3278"/>
                    </a:lnTo>
                    <a:lnTo>
                      <a:pt x="1723" y="2718"/>
                    </a:lnTo>
                    <a:lnTo>
                      <a:pt x="2788" y="3278"/>
                    </a:lnTo>
                    <a:lnTo>
                      <a:pt x="2585" y="2092"/>
                    </a:lnTo>
                    <a:lnTo>
                      <a:pt x="3447" y="1253"/>
                    </a:lnTo>
                    <a:lnTo>
                      <a:pt x="2257" y="1079"/>
                    </a:lnTo>
                    <a:lnTo>
                      <a:pt x="1723" y="0"/>
                    </a:lnTo>
                    <a:close/>
                  </a:path>
                </a:pathLst>
              </a:custGeom>
              <a:solidFill>
                <a:srgbClr val="F088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9" name="Google Shape;1946;p44"/>
              <p:cNvSpPr/>
              <p:nvPr/>
            </p:nvSpPr>
            <p:spPr>
              <a:xfrm>
                <a:off x="1246900" y="2186550"/>
                <a:ext cx="3331500" cy="3290325"/>
              </a:xfrm>
              <a:custGeom>
                <a:avLst/>
                <a:gdLst/>
                <a:ahLst/>
                <a:cxnLst/>
                <a:rect l="l" t="t" r="r" b="b"/>
                <a:pathLst>
                  <a:path w="133260" h="131613" extrusionOk="0">
                    <a:moveTo>
                      <a:pt x="39988" y="0"/>
                    </a:moveTo>
                    <a:cubicBezTo>
                      <a:pt x="37455" y="0"/>
                      <a:pt x="35066" y="1543"/>
                      <a:pt x="34109" y="4052"/>
                    </a:cubicBezTo>
                    <a:lnTo>
                      <a:pt x="1240" y="90204"/>
                    </a:lnTo>
                    <a:cubicBezTo>
                      <a:pt x="0" y="93452"/>
                      <a:pt x="1629" y="97089"/>
                      <a:pt x="4875" y="98328"/>
                    </a:cubicBezTo>
                    <a:lnTo>
                      <a:pt x="91028" y="131196"/>
                    </a:lnTo>
                    <a:cubicBezTo>
                      <a:pt x="91767" y="131479"/>
                      <a:pt x="92526" y="131612"/>
                      <a:pt x="93272" y="131612"/>
                    </a:cubicBezTo>
                    <a:cubicBezTo>
                      <a:pt x="95806" y="131612"/>
                      <a:pt x="98194" y="130070"/>
                      <a:pt x="99151" y="127561"/>
                    </a:cubicBezTo>
                    <a:lnTo>
                      <a:pt x="132019" y="41409"/>
                    </a:lnTo>
                    <a:cubicBezTo>
                      <a:pt x="133260" y="38161"/>
                      <a:pt x="131631" y="34524"/>
                      <a:pt x="128383" y="33285"/>
                    </a:cubicBezTo>
                    <a:lnTo>
                      <a:pt x="42232" y="416"/>
                    </a:lnTo>
                    <a:cubicBezTo>
                      <a:pt x="41493" y="134"/>
                      <a:pt x="40735" y="0"/>
                      <a:pt x="39988" y="0"/>
                    </a:cubicBez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0" name="Google Shape;1947;p44"/>
              <p:cNvSpPr/>
              <p:nvPr/>
            </p:nvSpPr>
            <p:spPr>
              <a:xfrm>
                <a:off x="1686050" y="2418300"/>
                <a:ext cx="2651225" cy="2307725"/>
              </a:xfrm>
              <a:custGeom>
                <a:avLst/>
                <a:gdLst/>
                <a:ahLst/>
                <a:cxnLst/>
                <a:rect l="l" t="t" r="r" b="b"/>
                <a:pathLst>
                  <a:path w="106049" h="92309" extrusionOk="0">
                    <a:moveTo>
                      <a:pt x="26381" y="1"/>
                    </a:moveTo>
                    <a:cubicBezTo>
                      <a:pt x="24296" y="1"/>
                      <a:pt x="22330" y="1270"/>
                      <a:pt x="21542" y="3334"/>
                    </a:cubicBezTo>
                    <a:lnTo>
                      <a:pt x="1020" y="57123"/>
                    </a:lnTo>
                    <a:cubicBezTo>
                      <a:pt x="1" y="59794"/>
                      <a:pt x="1341" y="62786"/>
                      <a:pt x="4012" y="63806"/>
                    </a:cubicBezTo>
                    <a:lnTo>
                      <a:pt x="77825" y="91967"/>
                    </a:lnTo>
                    <a:cubicBezTo>
                      <a:pt x="78432" y="92199"/>
                      <a:pt x="79056" y="92309"/>
                      <a:pt x="79670" y="92309"/>
                    </a:cubicBezTo>
                    <a:cubicBezTo>
                      <a:pt x="81754" y="92309"/>
                      <a:pt x="83720" y="91040"/>
                      <a:pt x="84507" y="88975"/>
                    </a:cubicBezTo>
                    <a:lnTo>
                      <a:pt x="105029" y="35187"/>
                    </a:lnTo>
                    <a:cubicBezTo>
                      <a:pt x="106049" y="32514"/>
                      <a:pt x="104710" y="29523"/>
                      <a:pt x="102037" y="28505"/>
                    </a:cubicBezTo>
                    <a:lnTo>
                      <a:pt x="28224" y="342"/>
                    </a:lnTo>
                    <a:cubicBezTo>
                      <a:pt x="27617" y="110"/>
                      <a:pt x="26994" y="1"/>
                      <a:pt x="263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1" name="Google Shape;1948;p44"/>
              <p:cNvSpPr/>
              <p:nvPr/>
            </p:nvSpPr>
            <p:spPr>
              <a:xfrm>
                <a:off x="2665825" y="3477250"/>
                <a:ext cx="959025" cy="954850"/>
              </a:xfrm>
              <a:custGeom>
                <a:avLst/>
                <a:gdLst/>
                <a:ahLst/>
                <a:cxnLst/>
                <a:rect l="l" t="t" r="r" b="b"/>
                <a:pathLst>
                  <a:path w="38361" h="38194" extrusionOk="0">
                    <a:moveTo>
                      <a:pt x="28507" y="1"/>
                    </a:moveTo>
                    <a:cubicBezTo>
                      <a:pt x="27486" y="1"/>
                      <a:pt x="26444" y="330"/>
                      <a:pt x="25541" y="1050"/>
                    </a:cubicBezTo>
                    <a:lnTo>
                      <a:pt x="2887" y="19130"/>
                    </a:lnTo>
                    <a:cubicBezTo>
                      <a:pt x="1" y="21434"/>
                      <a:pt x="702" y="26001"/>
                      <a:pt x="4148" y="27333"/>
                    </a:cubicBezTo>
                    <a:lnTo>
                      <a:pt x="31425" y="37866"/>
                    </a:lnTo>
                    <a:cubicBezTo>
                      <a:pt x="32006" y="38090"/>
                      <a:pt x="32591" y="38194"/>
                      <a:pt x="33159" y="38194"/>
                    </a:cubicBezTo>
                    <a:cubicBezTo>
                      <a:pt x="35963" y="38194"/>
                      <a:pt x="38361" y="35671"/>
                      <a:pt x="37871" y="32639"/>
                    </a:cubicBezTo>
                    <a:lnTo>
                      <a:pt x="33249" y="4028"/>
                    </a:lnTo>
                    <a:cubicBezTo>
                      <a:pt x="32850" y="1552"/>
                      <a:pt x="30726" y="1"/>
                      <a:pt x="28507" y="1"/>
                    </a:cubicBezTo>
                    <a:close/>
                  </a:path>
                </a:pathLst>
              </a:custGeom>
              <a:solidFill>
                <a:srgbClr val="D15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2" name="Google Shape;1949;p44"/>
              <p:cNvSpPr/>
              <p:nvPr/>
            </p:nvSpPr>
            <p:spPr>
              <a:xfrm>
                <a:off x="2118575" y="3113750"/>
                <a:ext cx="1188575" cy="1195675"/>
              </a:xfrm>
              <a:custGeom>
                <a:avLst/>
                <a:gdLst/>
                <a:ahLst/>
                <a:cxnLst/>
                <a:rect l="l" t="t" r="r" b="b"/>
                <a:pathLst>
                  <a:path w="47543" h="47827" extrusionOk="0">
                    <a:moveTo>
                      <a:pt x="36133" y="1"/>
                    </a:moveTo>
                    <a:cubicBezTo>
                      <a:pt x="35112" y="1"/>
                      <a:pt x="34070" y="330"/>
                      <a:pt x="33167" y="1050"/>
                    </a:cubicBezTo>
                    <a:lnTo>
                      <a:pt x="2887" y="25217"/>
                    </a:lnTo>
                    <a:cubicBezTo>
                      <a:pt x="1" y="27521"/>
                      <a:pt x="702" y="32088"/>
                      <a:pt x="4149" y="33418"/>
                    </a:cubicBezTo>
                    <a:lnTo>
                      <a:pt x="40605" y="47497"/>
                    </a:lnTo>
                    <a:cubicBezTo>
                      <a:pt x="41187" y="47722"/>
                      <a:pt x="41772" y="47826"/>
                      <a:pt x="42341" y="47826"/>
                    </a:cubicBezTo>
                    <a:cubicBezTo>
                      <a:pt x="45144" y="47826"/>
                      <a:pt x="47542" y="45304"/>
                      <a:pt x="47053" y="42271"/>
                    </a:cubicBezTo>
                    <a:lnTo>
                      <a:pt x="40875" y="4027"/>
                    </a:lnTo>
                    <a:cubicBezTo>
                      <a:pt x="40475" y="1552"/>
                      <a:pt x="38351" y="1"/>
                      <a:pt x="36133" y="1"/>
                    </a:cubicBezTo>
                    <a:close/>
                  </a:path>
                </a:pathLst>
              </a:custGeom>
              <a:solidFill>
                <a:srgbClr val="F088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3" name="Google Shape;1950;p44"/>
              <p:cNvSpPr/>
              <p:nvPr/>
            </p:nvSpPr>
            <p:spPr>
              <a:xfrm>
                <a:off x="2166350" y="2925075"/>
                <a:ext cx="5117150" cy="341575"/>
              </a:xfrm>
              <a:custGeom>
                <a:avLst/>
                <a:gdLst/>
                <a:ahLst/>
                <a:cxnLst/>
                <a:rect l="l" t="t" r="r" b="b"/>
                <a:pathLst>
                  <a:path w="204686" h="13663" extrusionOk="0">
                    <a:moveTo>
                      <a:pt x="0" y="0"/>
                    </a:moveTo>
                    <a:lnTo>
                      <a:pt x="0" y="6607"/>
                    </a:lnTo>
                    <a:cubicBezTo>
                      <a:pt x="0" y="10503"/>
                      <a:pt x="3160" y="13663"/>
                      <a:pt x="7056" y="13663"/>
                    </a:cubicBezTo>
                    <a:lnTo>
                      <a:pt x="197631" y="13663"/>
                    </a:lnTo>
                    <a:cubicBezTo>
                      <a:pt x="201527" y="13663"/>
                      <a:pt x="204685" y="10503"/>
                      <a:pt x="204685" y="6607"/>
                    </a:cubicBezTo>
                    <a:lnTo>
                      <a:pt x="204685" y="0"/>
                    </a:lnTo>
                    <a:close/>
                  </a:path>
                </a:pathLst>
              </a:custGeom>
              <a:solidFill>
                <a:srgbClr val="F088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4" name="Google Shape;1951;p44"/>
              <p:cNvSpPr/>
              <p:nvPr/>
            </p:nvSpPr>
            <p:spPr>
              <a:xfrm>
                <a:off x="3489150" y="388225"/>
                <a:ext cx="596175" cy="104450"/>
              </a:xfrm>
              <a:custGeom>
                <a:avLst/>
                <a:gdLst/>
                <a:ahLst/>
                <a:cxnLst/>
                <a:rect l="l" t="t" r="r" b="b"/>
                <a:pathLst>
                  <a:path w="23847" h="4178" extrusionOk="0">
                    <a:moveTo>
                      <a:pt x="1" y="1"/>
                    </a:moveTo>
                    <a:lnTo>
                      <a:pt x="1" y="4177"/>
                    </a:lnTo>
                    <a:lnTo>
                      <a:pt x="23846" y="4177"/>
                    </a:lnTo>
                    <a:lnTo>
                      <a:pt x="23846" y="1"/>
                    </a:ln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5" name="Google Shape;1952;p44"/>
              <p:cNvSpPr/>
              <p:nvPr/>
            </p:nvSpPr>
            <p:spPr>
              <a:xfrm>
                <a:off x="2416000" y="407975"/>
                <a:ext cx="514575" cy="90150"/>
              </a:xfrm>
              <a:custGeom>
                <a:avLst/>
                <a:gdLst/>
                <a:ahLst/>
                <a:cxnLst/>
                <a:rect l="l" t="t" r="r" b="b"/>
                <a:pathLst>
                  <a:path w="20583" h="3606" extrusionOk="0">
                    <a:moveTo>
                      <a:pt x="0" y="0"/>
                    </a:moveTo>
                    <a:lnTo>
                      <a:pt x="0" y="3606"/>
                    </a:lnTo>
                    <a:lnTo>
                      <a:pt x="20583" y="3606"/>
                    </a:lnTo>
                    <a:lnTo>
                      <a:pt x="20583" y="0"/>
                    </a:ln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6" name="Google Shape;1953;p44"/>
              <p:cNvSpPr/>
              <p:nvPr/>
            </p:nvSpPr>
            <p:spPr>
              <a:xfrm>
                <a:off x="2348400" y="259575"/>
                <a:ext cx="649775" cy="150450"/>
              </a:xfrm>
              <a:custGeom>
                <a:avLst/>
                <a:gdLst/>
                <a:ahLst/>
                <a:cxnLst/>
                <a:rect l="l" t="t" r="r" b="b"/>
                <a:pathLst>
                  <a:path w="25991" h="6018" extrusionOk="0">
                    <a:moveTo>
                      <a:pt x="1697" y="1"/>
                    </a:moveTo>
                    <a:cubicBezTo>
                      <a:pt x="759" y="1"/>
                      <a:pt x="0" y="761"/>
                      <a:pt x="0" y="1699"/>
                    </a:cubicBezTo>
                    <a:lnTo>
                      <a:pt x="0" y="4320"/>
                    </a:lnTo>
                    <a:cubicBezTo>
                      <a:pt x="0" y="5258"/>
                      <a:pt x="759" y="6018"/>
                      <a:pt x="1697" y="6018"/>
                    </a:cubicBezTo>
                    <a:lnTo>
                      <a:pt x="24294" y="6018"/>
                    </a:lnTo>
                    <a:cubicBezTo>
                      <a:pt x="25230" y="6018"/>
                      <a:pt x="25991" y="5258"/>
                      <a:pt x="25991" y="4320"/>
                    </a:cubicBezTo>
                    <a:lnTo>
                      <a:pt x="25991" y="1699"/>
                    </a:lnTo>
                    <a:cubicBezTo>
                      <a:pt x="25991" y="761"/>
                      <a:pt x="25230" y="1"/>
                      <a:pt x="24294" y="1"/>
                    </a:cubicBez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7" name="Google Shape;1954;p44"/>
              <p:cNvSpPr/>
              <p:nvPr/>
            </p:nvSpPr>
            <p:spPr>
              <a:xfrm>
                <a:off x="3410800" y="238125"/>
                <a:ext cx="752850" cy="171900"/>
              </a:xfrm>
              <a:custGeom>
                <a:avLst/>
                <a:gdLst/>
                <a:ahLst/>
                <a:cxnLst/>
                <a:rect l="l" t="t" r="r" b="b"/>
                <a:pathLst>
                  <a:path w="30114" h="6876" extrusionOk="0">
                    <a:moveTo>
                      <a:pt x="1699" y="0"/>
                    </a:moveTo>
                    <a:cubicBezTo>
                      <a:pt x="761" y="0"/>
                      <a:pt x="1" y="760"/>
                      <a:pt x="2" y="1698"/>
                    </a:cubicBezTo>
                    <a:lnTo>
                      <a:pt x="2" y="5178"/>
                    </a:lnTo>
                    <a:cubicBezTo>
                      <a:pt x="1" y="6116"/>
                      <a:pt x="761" y="6874"/>
                      <a:pt x="1699" y="6876"/>
                    </a:cubicBezTo>
                    <a:lnTo>
                      <a:pt x="28415" y="6876"/>
                    </a:lnTo>
                    <a:cubicBezTo>
                      <a:pt x="29353" y="6876"/>
                      <a:pt x="30113" y="6116"/>
                      <a:pt x="30113" y="5178"/>
                    </a:cubicBezTo>
                    <a:lnTo>
                      <a:pt x="30113" y="1698"/>
                    </a:lnTo>
                    <a:cubicBezTo>
                      <a:pt x="30113" y="760"/>
                      <a:pt x="29353" y="0"/>
                      <a:pt x="28415" y="0"/>
                    </a:cubicBez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8" name="Google Shape;1955;p44"/>
              <p:cNvSpPr/>
              <p:nvPr/>
            </p:nvSpPr>
            <p:spPr>
              <a:xfrm>
                <a:off x="2166375" y="238125"/>
                <a:ext cx="5117125" cy="1018225"/>
              </a:xfrm>
              <a:custGeom>
                <a:avLst/>
                <a:gdLst/>
                <a:ahLst/>
                <a:cxnLst/>
                <a:rect l="l" t="t" r="r" b="b"/>
                <a:pathLst>
                  <a:path w="204685" h="40729" extrusionOk="0">
                    <a:moveTo>
                      <a:pt x="86566" y="0"/>
                    </a:moveTo>
                    <a:cubicBezTo>
                      <a:pt x="84321" y="0"/>
                      <a:pt x="82502" y="1821"/>
                      <a:pt x="82502" y="4066"/>
                    </a:cubicBezTo>
                    <a:lnTo>
                      <a:pt x="82502" y="8877"/>
                    </a:lnTo>
                    <a:lnTo>
                      <a:pt x="8746" y="8877"/>
                    </a:lnTo>
                    <a:cubicBezTo>
                      <a:pt x="3917" y="8877"/>
                      <a:pt x="1" y="12793"/>
                      <a:pt x="1" y="17622"/>
                    </a:cubicBezTo>
                    <a:lnTo>
                      <a:pt x="1" y="40729"/>
                    </a:lnTo>
                    <a:lnTo>
                      <a:pt x="204684" y="40729"/>
                    </a:lnTo>
                    <a:lnTo>
                      <a:pt x="204684" y="8745"/>
                    </a:lnTo>
                    <a:cubicBezTo>
                      <a:pt x="204684" y="3916"/>
                      <a:pt x="200768" y="0"/>
                      <a:pt x="195939" y="0"/>
                    </a:cubicBezTo>
                    <a:close/>
                  </a:path>
                </a:pathLst>
              </a:custGeom>
              <a:solidFill>
                <a:srgbClr val="F088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9" name="Google Shape;1956;p44"/>
              <p:cNvSpPr/>
              <p:nvPr/>
            </p:nvSpPr>
            <p:spPr>
              <a:xfrm>
                <a:off x="2166350" y="864700"/>
                <a:ext cx="5117150" cy="2219200"/>
              </a:xfrm>
              <a:custGeom>
                <a:avLst/>
                <a:gdLst/>
                <a:ahLst/>
                <a:cxnLst/>
                <a:rect l="l" t="t" r="r" b="b"/>
                <a:pathLst>
                  <a:path w="204686" h="88768" extrusionOk="0">
                    <a:moveTo>
                      <a:pt x="0" y="0"/>
                    </a:moveTo>
                    <a:lnTo>
                      <a:pt x="0" y="88767"/>
                    </a:lnTo>
                    <a:lnTo>
                      <a:pt x="204685" y="88767"/>
                    </a:lnTo>
                    <a:lnTo>
                      <a:pt x="204685" y="10967"/>
                    </a:lnTo>
                    <a:lnTo>
                      <a:pt x="134456" y="10967"/>
                    </a:lnTo>
                    <a:lnTo>
                      <a:pt x="134456" y="0"/>
                    </a:lnTo>
                    <a:close/>
                  </a:path>
                </a:pathLst>
              </a:custGeom>
              <a:solidFill>
                <a:srgbClr val="D15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0" name="Google Shape;1957;p44"/>
              <p:cNvSpPr/>
              <p:nvPr/>
            </p:nvSpPr>
            <p:spPr>
              <a:xfrm>
                <a:off x="4015675" y="821175"/>
                <a:ext cx="2425850" cy="2425900"/>
              </a:xfrm>
              <a:custGeom>
                <a:avLst/>
                <a:gdLst/>
                <a:ahLst/>
                <a:cxnLst/>
                <a:rect l="l" t="t" r="r" b="b"/>
                <a:pathLst>
                  <a:path w="97034" h="97036" extrusionOk="0">
                    <a:moveTo>
                      <a:pt x="48517" y="1"/>
                    </a:moveTo>
                    <a:cubicBezTo>
                      <a:pt x="21721" y="1"/>
                      <a:pt x="1" y="21721"/>
                      <a:pt x="1" y="48518"/>
                    </a:cubicBezTo>
                    <a:cubicBezTo>
                      <a:pt x="1" y="75314"/>
                      <a:pt x="21721" y="97036"/>
                      <a:pt x="48517" y="97036"/>
                    </a:cubicBezTo>
                    <a:cubicBezTo>
                      <a:pt x="75312" y="97036"/>
                      <a:pt x="97034" y="75314"/>
                      <a:pt x="97034" y="48518"/>
                    </a:cubicBezTo>
                    <a:cubicBezTo>
                      <a:pt x="97034" y="21723"/>
                      <a:pt x="75312" y="1"/>
                      <a:pt x="48517" y="1"/>
                    </a:cubicBezTo>
                    <a:close/>
                  </a:path>
                </a:pathLst>
              </a:custGeom>
              <a:solidFill>
                <a:srgbClr val="F088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1" name="Google Shape;1958;p44"/>
              <p:cNvSpPr/>
              <p:nvPr/>
            </p:nvSpPr>
            <p:spPr>
              <a:xfrm>
                <a:off x="4174625" y="980175"/>
                <a:ext cx="2107975" cy="2107925"/>
              </a:xfrm>
              <a:custGeom>
                <a:avLst/>
                <a:gdLst/>
                <a:ahLst/>
                <a:cxnLst/>
                <a:rect l="l" t="t" r="r" b="b"/>
                <a:pathLst>
                  <a:path w="84319" h="84317" extrusionOk="0">
                    <a:moveTo>
                      <a:pt x="42159" y="0"/>
                    </a:moveTo>
                    <a:cubicBezTo>
                      <a:pt x="18876" y="0"/>
                      <a:pt x="1" y="18873"/>
                      <a:pt x="1" y="42158"/>
                    </a:cubicBezTo>
                    <a:cubicBezTo>
                      <a:pt x="1" y="65441"/>
                      <a:pt x="18876" y="84316"/>
                      <a:pt x="42159" y="84316"/>
                    </a:cubicBezTo>
                    <a:cubicBezTo>
                      <a:pt x="65443" y="84316"/>
                      <a:pt x="84318" y="65443"/>
                      <a:pt x="84318" y="42158"/>
                    </a:cubicBezTo>
                    <a:cubicBezTo>
                      <a:pt x="84318" y="18874"/>
                      <a:pt x="65443" y="0"/>
                      <a:pt x="42159" y="0"/>
                    </a:cubicBez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2" name="Google Shape;1959;p44"/>
              <p:cNvSpPr/>
              <p:nvPr/>
            </p:nvSpPr>
            <p:spPr>
              <a:xfrm>
                <a:off x="4337175" y="1142725"/>
                <a:ext cx="1782875" cy="1782825"/>
              </a:xfrm>
              <a:custGeom>
                <a:avLst/>
                <a:gdLst/>
                <a:ahLst/>
                <a:cxnLst/>
                <a:rect l="l" t="t" r="r" b="b"/>
                <a:pathLst>
                  <a:path w="71315" h="71313" extrusionOk="0">
                    <a:moveTo>
                      <a:pt x="35657" y="0"/>
                    </a:moveTo>
                    <a:cubicBezTo>
                      <a:pt x="15966" y="0"/>
                      <a:pt x="1" y="15964"/>
                      <a:pt x="1" y="35657"/>
                    </a:cubicBezTo>
                    <a:cubicBezTo>
                      <a:pt x="1" y="55349"/>
                      <a:pt x="15966" y="71312"/>
                      <a:pt x="35657" y="71312"/>
                    </a:cubicBezTo>
                    <a:cubicBezTo>
                      <a:pt x="55349" y="71312"/>
                      <a:pt x="71314" y="55349"/>
                      <a:pt x="71314" y="35656"/>
                    </a:cubicBezTo>
                    <a:cubicBezTo>
                      <a:pt x="71314" y="15964"/>
                      <a:pt x="55349" y="0"/>
                      <a:pt x="35657" y="0"/>
                    </a:cubicBezTo>
                    <a:close/>
                  </a:path>
                </a:pathLst>
              </a:custGeom>
              <a:solidFill>
                <a:srgbClr val="F7E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3" name="Google Shape;1960;p44"/>
              <p:cNvSpPr/>
              <p:nvPr/>
            </p:nvSpPr>
            <p:spPr>
              <a:xfrm>
                <a:off x="4561150" y="1366700"/>
                <a:ext cx="1334875" cy="1334875"/>
              </a:xfrm>
              <a:custGeom>
                <a:avLst/>
                <a:gdLst/>
                <a:ahLst/>
                <a:cxnLst/>
                <a:rect l="l" t="t" r="r" b="b"/>
                <a:pathLst>
                  <a:path w="53395" h="53395" extrusionOk="0">
                    <a:moveTo>
                      <a:pt x="27691" y="11658"/>
                    </a:moveTo>
                    <a:cubicBezTo>
                      <a:pt x="32543" y="11658"/>
                      <a:pt x="32535" y="19184"/>
                      <a:pt x="27691" y="19184"/>
                    </a:cubicBezTo>
                    <a:cubicBezTo>
                      <a:pt x="22840" y="19184"/>
                      <a:pt x="22848" y="11658"/>
                      <a:pt x="27691" y="11658"/>
                    </a:cubicBezTo>
                    <a:close/>
                    <a:moveTo>
                      <a:pt x="26698" y="0"/>
                    </a:moveTo>
                    <a:cubicBezTo>
                      <a:pt x="26505" y="0"/>
                      <a:pt x="26320" y="24"/>
                      <a:pt x="26126" y="29"/>
                    </a:cubicBezTo>
                    <a:cubicBezTo>
                      <a:pt x="26108" y="12555"/>
                      <a:pt x="18029" y="25073"/>
                      <a:pt x="1908" y="25073"/>
                    </a:cubicBezTo>
                    <a:cubicBezTo>
                      <a:pt x="1281" y="25073"/>
                      <a:pt x="688" y="25021"/>
                      <a:pt x="87" y="24983"/>
                    </a:cubicBezTo>
                    <a:cubicBezTo>
                      <a:pt x="51" y="25553"/>
                      <a:pt x="1" y="26118"/>
                      <a:pt x="1" y="26697"/>
                    </a:cubicBezTo>
                    <a:cubicBezTo>
                      <a:pt x="1" y="41442"/>
                      <a:pt x="11953" y="53395"/>
                      <a:pt x="26697" y="53395"/>
                    </a:cubicBezTo>
                    <a:cubicBezTo>
                      <a:pt x="41443" y="53395"/>
                      <a:pt x="53395" y="41442"/>
                      <a:pt x="53395" y="26697"/>
                    </a:cubicBezTo>
                    <a:cubicBezTo>
                      <a:pt x="53395" y="11952"/>
                      <a:pt x="41443" y="0"/>
                      <a:pt x="26698" y="0"/>
                    </a:cubicBezTo>
                    <a:close/>
                  </a:path>
                </a:pathLst>
              </a:custGeom>
              <a:solidFill>
                <a:srgbClr val="F088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 name="Google Shape;1961;p44"/>
              <p:cNvSpPr/>
              <p:nvPr/>
            </p:nvSpPr>
            <p:spPr>
              <a:xfrm>
                <a:off x="5995500" y="388225"/>
                <a:ext cx="892050" cy="626625"/>
              </a:xfrm>
              <a:custGeom>
                <a:avLst/>
                <a:gdLst/>
                <a:ahLst/>
                <a:cxnLst/>
                <a:rect l="l" t="t" r="r" b="b"/>
                <a:pathLst>
                  <a:path w="35682" h="25065" extrusionOk="0">
                    <a:moveTo>
                      <a:pt x="3568" y="1"/>
                    </a:moveTo>
                    <a:cubicBezTo>
                      <a:pt x="1597" y="1"/>
                      <a:pt x="0" y="1599"/>
                      <a:pt x="0" y="3568"/>
                    </a:cubicBezTo>
                    <a:lnTo>
                      <a:pt x="0" y="21497"/>
                    </a:lnTo>
                    <a:cubicBezTo>
                      <a:pt x="0" y="23468"/>
                      <a:pt x="1597" y="25064"/>
                      <a:pt x="3568" y="25064"/>
                    </a:cubicBezTo>
                    <a:lnTo>
                      <a:pt x="32112" y="25064"/>
                    </a:lnTo>
                    <a:cubicBezTo>
                      <a:pt x="34083" y="25064"/>
                      <a:pt x="35681" y="23468"/>
                      <a:pt x="35681" y="21497"/>
                    </a:cubicBezTo>
                    <a:lnTo>
                      <a:pt x="35681" y="3568"/>
                    </a:lnTo>
                    <a:cubicBezTo>
                      <a:pt x="35681" y="1599"/>
                      <a:pt x="34083" y="1"/>
                      <a:pt x="32112" y="1"/>
                    </a:cubicBez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 name="Google Shape;1962;p44"/>
              <p:cNvSpPr/>
              <p:nvPr/>
            </p:nvSpPr>
            <p:spPr>
              <a:xfrm>
                <a:off x="3589250" y="878300"/>
                <a:ext cx="435175" cy="435125"/>
              </a:xfrm>
              <a:custGeom>
                <a:avLst/>
                <a:gdLst/>
                <a:ahLst/>
                <a:cxnLst/>
                <a:rect l="l" t="t" r="r" b="b"/>
                <a:pathLst>
                  <a:path w="17407" h="17405" extrusionOk="0">
                    <a:moveTo>
                      <a:pt x="8704" y="0"/>
                    </a:moveTo>
                    <a:cubicBezTo>
                      <a:pt x="3897" y="0"/>
                      <a:pt x="1" y="3897"/>
                      <a:pt x="1" y="8703"/>
                    </a:cubicBezTo>
                    <a:cubicBezTo>
                      <a:pt x="1" y="13510"/>
                      <a:pt x="3897" y="17405"/>
                      <a:pt x="8704" y="17405"/>
                    </a:cubicBezTo>
                    <a:cubicBezTo>
                      <a:pt x="13509" y="17405"/>
                      <a:pt x="17406" y="13510"/>
                      <a:pt x="17406" y="8703"/>
                    </a:cubicBezTo>
                    <a:cubicBezTo>
                      <a:pt x="17406" y="3897"/>
                      <a:pt x="13509" y="0"/>
                      <a:pt x="8704" y="0"/>
                    </a:cubicBez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 name="Google Shape;1963;p44"/>
              <p:cNvSpPr/>
              <p:nvPr/>
            </p:nvSpPr>
            <p:spPr>
              <a:xfrm>
                <a:off x="2166350" y="864700"/>
                <a:ext cx="1188775" cy="2219200"/>
              </a:xfrm>
              <a:custGeom>
                <a:avLst/>
                <a:gdLst/>
                <a:ahLst/>
                <a:cxnLst/>
                <a:rect l="l" t="t" r="r" b="b"/>
                <a:pathLst>
                  <a:path w="47551" h="88768" extrusionOk="0">
                    <a:moveTo>
                      <a:pt x="0" y="0"/>
                    </a:moveTo>
                    <a:lnTo>
                      <a:pt x="0" y="88767"/>
                    </a:lnTo>
                    <a:lnTo>
                      <a:pt x="47550" y="88767"/>
                    </a:lnTo>
                    <a:lnTo>
                      <a:pt x="47550" y="0"/>
                    </a:lnTo>
                    <a:close/>
                  </a:path>
                </a:pathLst>
              </a:custGeom>
              <a:solidFill>
                <a:srgbClr val="4B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自定义 8">
      <a:dk1>
        <a:sysClr val="windowText" lastClr="000000"/>
      </a:dk1>
      <a:lt1>
        <a:sysClr val="window" lastClr="FFFFFF"/>
      </a:lt1>
      <a:dk2>
        <a:srgbClr val="BFDFCE"/>
      </a:dk2>
      <a:lt2>
        <a:srgbClr val="F5FFF3"/>
      </a:lt2>
      <a:accent1>
        <a:srgbClr val="1CA15F"/>
      </a:accent1>
      <a:accent2>
        <a:srgbClr val="25C56F"/>
      </a:accent2>
      <a:accent3>
        <a:srgbClr val="46DA82"/>
      </a:accent3>
      <a:accent4>
        <a:srgbClr val="ADC222"/>
      </a:accent4>
      <a:accent5>
        <a:srgbClr val="FFC000"/>
      </a:accent5>
      <a:accent6>
        <a:srgbClr val="CBF3D8"/>
      </a:accent6>
      <a:hlink>
        <a:srgbClr val="BFDFCE"/>
      </a:hlink>
      <a:folHlink>
        <a:srgbClr val="954F72"/>
      </a:folHlink>
    </a:clrScheme>
    <a:fontScheme name="自定义 2">
      <a:majorFont>
        <a:latin typeface="阿里巴巴普惠体 Medium"/>
        <a:ea typeface="站酷快乐体2016修订版"/>
        <a:cs typeface=""/>
      </a:majorFont>
      <a:minorFont>
        <a:latin typeface="阿里巴巴普惠体 Medium"/>
        <a:ea typeface="阿里巴巴普惠体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0" tIns="0" rIns="0" bIns="0" rtlCol="0">
        <a:spAutoFit/>
      </a:bodyPr>
      <a:lstStyle>
        <a:defPPr algn="l">
          <a:defRPr sz="7200" dirty="0" smtClean="0">
            <a:solidFill>
              <a:srgbClr val="1CA15F"/>
            </a:solidFill>
            <a:latin typeface="站酷快乐体2016修订版" panose="02010600030101010101" pitchFamily="2" charset="-122"/>
            <a:ea typeface="站酷快乐体2016修订版" panose="02010600030101010101" pitchFamily="2"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1689</Words>
  <Application>WPS 演示</Application>
  <PresentationFormat>宽屏</PresentationFormat>
  <Paragraphs>302</Paragraphs>
  <Slides>22</Slides>
  <Notes>1</Notes>
  <HiddenSlides>0</HiddenSlides>
  <MMClips>0</MMClips>
  <ScaleCrop>false</ScaleCrop>
  <HeadingPairs>
    <vt:vector size="6" baseType="variant">
      <vt:variant>
        <vt:lpstr>已用的字体</vt:lpstr>
      </vt:variant>
      <vt:variant>
        <vt:i4>34</vt:i4>
      </vt:variant>
      <vt:variant>
        <vt:lpstr>主题</vt:lpstr>
      </vt:variant>
      <vt:variant>
        <vt:i4>1</vt:i4>
      </vt:variant>
      <vt:variant>
        <vt:lpstr>幻灯片标题</vt:lpstr>
      </vt:variant>
      <vt:variant>
        <vt:i4>22</vt:i4>
      </vt:variant>
    </vt:vector>
  </HeadingPairs>
  <TitlesOfParts>
    <vt:vector size="57" baseType="lpstr">
      <vt:lpstr>Arial</vt:lpstr>
      <vt:lpstr>宋体</vt:lpstr>
      <vt:lpstr>Wingdings</vt:lpstr>
      <vt:lpstr>站酷快乐体2016修订版</vt:lpstr>
      <vt:lpstr>思源黑体 CN Light</vt:lpstr>
      <vt:lpstr>Cabin</vt:lpstr>
      <vt:lpstr>Segoe Print</vt:lpstr>
      <vt:lpstr>Arvo</vt:lpstr>
      <vt:lpstr>阿里巴巴普惠体</vt:lpstr>
      <vt:lpstr>Arial</vt:lpstr>
      <vt:lpstr>DM Sans</vt:lpstr>
      <vt:lpstr>阿里巴巴普惠体 Heavy</vt:lpstr>
      <vt:lpstr>Catamaran Light</vt:lpstr>
      <vt:lpstr>Comfortaa</vt:lpstr>
      <vt:lpstr>PT Sans</vt:lpstr>
      <vt:lpstr>Open Sans</vt:lpstr>
      <vt:lpstr>微软雅黑 Light</vt:lpstr>
      <vt:lpstr>Segoe UI</vt:lpstr>
      <vt:lpstr>阿里巴巴普惠体 Medium</vt:lpstr>
      <vt:lpstr>微软雅黑</vt:lpstr>
      <vt:lpstr>Arial Unicode MS</vt:lpstr>
      <vt:lpstr>等线</vt:lpstr>
      <vt:lpstr>Chewy</vt:lpstr>
      <vt:lpstr>Impact</vt:lpstr>
      <vt:lpstr>Roboto Slab</vt:lpstr>
      <vt:lpstr>Black Han Sans</vt:lpstr>
      <vt:lpstr>Lato</vt:lpstr>
      <vt:lpstr>阿里巴巴普惠体 R</vt:lpstr>
      <vt:lpstr>DIN Black</vt:lpstr>
      <vt:lpstr>思源宋体 CN Heavy</vt:lpstr>
      <vt:lpstr>阿里巴巴普惠体 R</vt:lpstr>
      <vt:lpstr>喜鹊聚珍体 regular</vt:lpstr>
      <vt:lpstr>汉仪雅酷黑 45W</vt:lpstr>
      <vt:lpstr>黑体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Manager>www.51pptmoban.com</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P界达人</dc:title>
  <dc:creator>猫小菲</dc:creator>
  <cp:keywords>51PPT模板网</cp:keywords>
  <dc:description>www.51pptmoban.com</dc:description>
  <cp:lastModifiedBy>Administrator</cp:lastModifiedBy>
  <cp:revision>151</cp:revision>
  <dcterms:created xsi:type="dcterms:W3CDTF">2020-04-05T12:43:00Z</dcterms:created>
  <dcterms:modified xsi:type="dcterms:W3CDTF">2020-05-07T02:26:18Z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