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63" r:id="rId7"/>
    <p:sldId id="265" r:id="rId8"/>
    <p:sldId id="266" r:id="rId9"/>
    <p:sldId id="267" r:id="rId10"/>
    <p:sldId id="268" r:id="rId11"/>
    <p:sldId id="261" r:id="rId12"/>
    <p:sldId id="269" r:id="rId13"/>
    <p:sldId id="270" r:id="rId14"/>
    <p:sldId id="264" r:id="rId15"/>
    <p:sldId id="271" r:id="rId16"/>
    <p:sldId id="260" r:id="rId17"/>
    <p:sldId id="272" r:id="rId18"/>
    <p:sldId id="273" r:id="rId19"/>
    <p:sldId id="274" r:id="rId20"/>
    <p:sldId id="275" r:id="rId21"/>
    <p:sldId id="259" r:id="rId22"/>
    <p:sldId id="276" r:id="rId23"/>
    <p:sldId id="279" r:id="rId24"/>
    <p:sldId id="278" r:id="rId25"/>
    <p:sldId id="277" r:id="rId26"/>
    <p:sldId id="262"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42" autoAdjust="0"/>
    <p:restoredTop sz="94660"/>
  </p:normalViewPr>
  <p:slideViewPr>
    <p:cSldViewPr snapToGrid="0" showGuides="1">
      <p:cViewPr varScale="1">
        <p:scale>
          <a:sx n="51" d="100"/>
          <a:sy n="51" d="100"/>
        </p:scale>
        <p:origin x="-102" y="-1584"/>
      </p:cViewPr>
      <p:guideLst>
        <p:guide orient="horz" pos="2432"/>
        <p:guide orient="horz" pos="799"/>
        <p:guide orient="horz" pos="4088"/>
        <p:guide pos="3840"/>
        <p:guide pos="438"/>
        <p:guide pos="72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chemeClr val="accent6"/>
              </a:solidFill>
              <a:ln w="19050">
                <a:solidFill>
                  <a:schemeClr val="lt1"/>
                </a:solidFill>
              </a:ln>
              <a:effectLst/>
            </c:spPr>
          </c:dPt>
          <c:dPt>
            <c:idx val="1"/>
            <c:bubble3D val="0"/>
            <c:spPr>
              <a:solidFill>
                <a:schemeClr val="accent6">
                  <a:lumMod val="60000"/>
                  <a:lumOff val="40000"/>
                </a:schemeClr>
              </a:solidFill>
              <a:ln w="19050">
                <a:solidFill>
                  <a:schemeClr val="lt1"/>
                </a:solidFill>
              </a:ln>
              <a:effectLst/>
            </c:spPr>
          </c:dPt>
          <c:dPt>
            <c:idx val="2"/>
            <c:bubble3D val="0"/>
            <c:spPr>
              <a:solidFill>
                <a:schemeClr val="accent6">
                  <a:lumMod val="20000"/>
                  <a:lumOff val="80000"/>
                </a:schemeClr>
              </a:solidFill>
              <a:ln w="19050">
                <a:solidFill>
                  <a:schemeClr val="lt1"/>
                </a:solidFill>
              </a:ln>
              <a:effectLst/>
            </c:spPr>
          </c:dPt>
          <c:dPt>
            <c:idx val="3"/>
            <c:bubble3D val="0"/>
            <c:spPr>
              <a:solidFill>
                <a:schemeClr val="bg1">
                  <a:lumMod val="95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5049E6-76D3-4B96-9EF4-D4ED88C11F1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CC4E7-4BE9-4B5F-AB5B-88ACD5BF79B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BCC4E7-4BE9-4B5F-AB5B-88ACD5BF79B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图片占位符 8"/>
          <p:cNvSpPr>
            <a:spLocks noGrp="1"/>
          </p:cNvSpPr>
          <p:nvPr>
            <p:ph type="pic" sz="quarter" idx="13"/>
          </p:nvPr>
        </p:nvSpPr>
        <p:spPr>
          <a:xfrm>
            <a:off x="695326" y="1774372"/>
            <a:ext cx="5342618" cy="3367315"/>
          </a:xfrm>
          <a:custGeom>
            <a:avLst/>
            <a:gdLst>
              <a:gd name="connsiteX0" fmla="*/ 0 w 5342618"/>
              <a:gd name="connsiteY0" fmla="*/ 0 h 3367315"/>
              <a:gd name="connsiteX1" fmla="*/ 5342618 w 5342618"/>
              <a:gd name="connsiteY1" fmla="*/ 0 h 3367315"/>
              <a:gd name="connsiteX2" fmla="*/ 5342618 w 5342618"/>
              <a:gd name="connsiteY2" fmla="*/ 3367315 h 3367315"/>
              <a:gd name="connsiteX3" fmla="*/ 0 w 5342618"/>
              <a:gd name="connsiteY3" fmla="*/ 3367315 h 3367315"/>
            </a:gdLst>
            <a:ahLst/>
            <a:cxnLst>
              <a:cxn ang="0">
                <a:pos x="connsiteX0" y="connsiteY0"/>
              </a:cxn>
              <a:cxn ang="0">
                <a:pos x="connsiteX1" y="connsiteY1"/>
              </a:cxn>
              <a:cxn ang="0">
                <a:pos x="connsiteX2" y="connsiteY2"/>
              </a:cxn>
              <a:cxn ang="0">
                <a:pos x="connsiteX3" y="connsiteY3"/>
              </a:cxn>
            </a:cxnLst>
            <a:rect l="l" t="t" r="r" b="b"/>
            <a:pathLst>
              <a:path w="5342618" h="3367315">
                <a:moveTo>
                  <a:pt x="0" y="0"/>
                </a:moveTo>
                <a:lnTo>
                  <a:pt x="5342618" y="0"/>
                </a:lnTo>
                <a:lnTo>
                  <a:pt x="5342618" y="3367315"/>
                </a:lnTo>
                <a:lnTo>
                  <a:pt x="0" y="3367315"/>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a:p>
        </p:txBody>
      </p:sp>
      <p:sp>
        <p:nvSpPr>
          <p:cNvPr id="10"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4" name="图片占位符 13"/>
          <p:cNvSpPr>
            <a:spLocks noGrp="1"/>
          </p:cNvSpPr>
          <p:nvPr>
            <p:ph type="pic" sz="quarter" idx="13"/>
          </p:nvPr>
        </p:nvSpPr>
        <p:spPr>
          <a:xfrm>
            <a:off x="695324" y="1301544"/>
            <a:ext cx="3351499" cy="3041767"/>
          </a:xfrm>
          <a:custGeom>
            <a:avLst/>
            <a:gdLst>
              <a:gd name="connsiteX0" fmla="*/ 0 w 3351499"/>
              <a:gd name="connsiteY0" fmla="*/ 0 h 3041767"/>
              <a:gd name="connsiteX1" fmla="*/ 3351499 w 3351499"/>
              <a:gd name="connsiteY1" fmla="*/ 0 h 3041767"/>
              <a:gd name="connsiteX2" fmla="*/ 3351499 w 3351499"/>
              <a:gd name="connsiteY2" fmla="*/ 3041767 h 3041767"/>
              <a:gd name="connsiteX3" fmla="*/ 0 w 3351499"/>
              <a:gd name="connsiteY3" fmla="*/ 3041767 h 3041767"/>
            </a:gdLst>
            <a:ahLst/>
            <a:cxnLst>
              <a:cxn ang="0">
                <a:pos x="connsiteX0" y="connsiteY0"/>
              </a:cxn>
              <a:cxn ang="0">
                <a:pos x="connsiteX1" y="connsiteY1"/>
              </a:cxn>
              <a:cxn ang="0">
                <a:pos x="connsiteX2" y="connsiteY2"/>
              </a:cxn>
              <a:cxn ang="0">
                <a:pos x="connsiteX3" y="connsiteY3"/>
              </a:cxn>
            </a:cxnLst>
            <a:rect l="l" t="t" r="r" b="b"/>
            <a:pathLst>
              <a:path w="3351499" h="3041767">
                <a:moveTo>
                  <a:pt x="0" y="0"/>
                </a:moveTo>
                <a:lnTo>
                  <a:pt x="3351499" y="0"/>
                </a:lnTo>
                <a:lnTo>
                  <a:pt x="3351499" y="3041767"/>
                </a:lnTo>
                <a:lnTo>
                  <a:pt x="0" y="3041767"/>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a:p>
        </p:txBody>
      </p:sp>
      <p:sp>
        <p:nvSpPr>
          <p:cNvPr id="15" name="图片占位符 14"/>
          <p:cNvSpPr>
            <a:spLocks noGrp="1"/>
          </p:cNvSpPr>
          <p:nvPr>
            <p:ph type="pic" sz="quarter" idx="14"/>
          </p:nvPr>
        </p:nvSpPr>
        <p:spPr>
          <a:xfrm>
            <a:off x="4405962" y="1301543"/>
            <a:ext cx="2560895" cy="2079948"/>
          </a:xfrm>
          <a:custGeom>
            <a:avLst/>
            <a:gdLst>
              <a:gd name="connsiteX0" fmla="*/ 0 w 2560895"/>
              <a:gd name="connsiteY0" fmla="*/ 0 h 2079948"/>
              <a:gd name="connsiteX1" fmla="*/ 2560895 w 2560895"/>
              <a:gd name="connsiteY1" fmla="*/ 0 h 2079948"/>
              <a:gd name="connsiteX2" fmla="*/ 2560895 w 2560895"/>
              <a:gd name="connsiteY2" fmla="*/ 2079948 h 2079948"/>
              <a:gd name="connsiteX3" fmla="*/ 0 w 2560895"/>
              <a:gd name="connsiteY3" fmla="*/ 2079948 h 2079948"/>
            </a:gdLst>
            <a:ahLst/>
            <a:cxnLst>
              <a:cxn ang="0">
                <a:pos x="connsiteX0" y="connsiteY0"/>
              </a:cxn>
              <a:cxn ang="0">
                <a:pos x="connsiteX1" y="connsiteY1"/>
              </a:cxn>
              <a:cxn ang="0">
                <a:pos x="connsiteX2" y="connsiteY2"/>
              </a:cxn>
              <a:cxn ang="0">
                <a:pos x="connsiteX3" y="connsiteY3"/>
              </a:cxn>
            </a:cxnLst>
            <a:rect l="l" t="t" r="r" b="b"/>
            <a:pathLst>
              <a:path w="2560895" h="2079948">
                <a:moveTo>
                  <a:pt x="0" y="0"/>
                </a:moveTo>
                <a:lnTo>
                  <a:pt x="2560895" y="0"/>
                </a:lnTo>
                <a:lnTo>
                  <a:pt x="2560895" y="2079948"/>
                </a:lnTo>
                <a:lnTo>
                  <a:pt x="0" y="2079948"/>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a:p>
        </p:txBody>
      </p:sp>
      <p:sp>
        <p:nvSpPr>
          <p:cNvPr id="16" name="图片占位符 15"/>
          <p:cNvSpPr>
            <a:spLocks noGrp="1"/>
          </p:cNvSpPr>
          <p:nvPr>
            <p:ph type="pic" sz="quarter" idx="15"/>
          </p:nvPr>
        </p:nvSpPr>
        <p:spPr>
          <a:xfrm>
            <a:off x="7325996" y="2910476"/>
            <a:ext cx="4142103" cy="3542712"/>
          </a:xfrm>
          <a:custGeom>
            <a:avLst/>
            <a:gdLst>
              <a:gd name="connsiteX0" fmla="*/ 0 w 4142103"/>
              <a:gd name="connsiteY0" fmla="*/ 0 h 3542712"/>
              <a:gd name="connsiteX1" fmla="*/ 4142103 w 4142103"/>
              <a:gd name="connsiteY1" fmla="*/ 0 h 3542712"/>
              <a:gd name="connsiteX2" fmla="*/ 4142103 w 4142103"/>
              <a:gd name="connsiteY2" fmla="*/ 3542712 h 3542712"/>
              <a:gd name="connsiteX3" fmla="*/ 0 w 4142103"/>
              <a:gd name="connsiteY3" fmla="*/ 3542712 h 3542712"/>
            </a:gdLst>
            <a:ahLst/>
            <a:cxnLst>
              <a:cxn ang="0">
                <a:pos x="connsiteX0" y="connsiteY0"/>
              </a:cxn>
              <a:cxn ang="0">
                <a:pos x="connsiteX1" y="connsiteY1"/>
              </a:cxn>
              <a:cxn ang="0">
                <a:pos x="connsiteX2" y="connsiteY2"/>
              </a:cxn>
              <a:cxn ang="0">
                <a:pos x="connsiteX3" y="connsiteY3"/>
              </a:cxn>
            </a:cxnLst>
            <a:rect l="l" t="t" r="r" b="b"/>
            <a:pathLst>
              <a:path w="4142103" h="3542712">
                <a:moveTo>
                  <a:pt x="0" y="0"/>
                </a:moveTo>
                <a:lnTo>
                  <a:pt x="4142103" y="0"/>
                </a:lnTo>
                <a:lnTo>
                  <a:pt x="4142103" y="3542712"/>
                </a:lnTo>
                <a:lnTo>
                  <a:pt x="0" y="3542712"/>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a:p>
        </p:txBody>
      </p:sp>
      <p:sp>
        <p:nvSpPr>
          <p:cNvPr id="17"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9" name="图片占位符 8"/>
          <p:cNvSpPr>
            <a:spLocks noGrp="1"/>
          </p:cNvSpPr>
          <p:nvPr>
            <p:ph type="pic" sz="quarter" idx="13"/>
          </p:nvPr>
        </p:nvSpPr>
        <p:spPr>
          <a:xfrm>
            <a:off x="0" y="3323771"/>
            <a:ext cx="12192000" cy="3534229"/>
          </a:xfrm>
          <a:custGeom>
            <a:avLst/>
            <a:gdLst>
              <a:gd name="connsiteX0" fmla="*/ 0 w 12192000"/>
              <a:gd name="connsiteY0" fmla="*/ 0 h 3534229"/>
              <a:gd name="connsiteX1" fmla="*/ 12192000 w 12192000"/>
              <a:gd name="connsiteY1" fmla="*/ 0 h 3534229"/>
              <a:gd name="connsiteX2" fmla="*/ 12192000 w 12192000"/>
              <a:gd name="connsiteY2" fmla="*/ 3534229 h 3534229"/>
              <a:gd name="connsiteX3" fmla="*/ 0 w 12192000"/>
              <a:gd name="connsiteY3" fmla="*/ 3534229 h 3534229"/>
            </a:gdLst>
            <a:ahLst/>
            <a:cxnLst>
              <a:cxn ang="0">
                <a:pos x="connsiteX0" y="connsiteY0"/>
              </a:cxn>
              <a:cxn ang="0">
                <a:pos x="connsiteX1" y="connsiteY1"/>
              </a:cxn>
              <a:cxn ang="0">
                <a:pos x="connsiteX2" y="connsiteY2"/>
              </a:cxn>
              <a:cxn ang="0">
                <a:pos x="connsiteX3" y="connsiteY3"/>
              </a:cxn>
            </a:cxnLst>
            <a:rect l="l" t="t" r="r" b="b"/>
            <a:pathLst>
              <a:path w="12192000" h="3534229">
                <a:moveTo>
                  <a:pt x="0" y="0"/>
                </a:moveTo>
                <a:lnTo>
                  <a:pt x="12192000" y="0"/>
                </a:lnTo>
                <a:lnTo>
                  <a:pt x="12192000" y="3534229"/>
                </a:lnTo>
                <a:lnTo>
                  <a:pt x="0" y="3534229"/>
                </a:lnTo>
                <a:close/>
              </a:path>
            </a:pathLst>
          </a:custGeom>
        </p:spPr>
        <p:txBody>
          <a:bodyPr wrap="square">
            <a:noAutofit/>
          </a:bodyPr>
          <a:lstStyle/>
          <a:p>
            <a:endParaRPr lang="zh-CN" altLang="en-US"/>
          </a:p>
        </p:txBody>
      </p:sp>
      <p:sp>
        <p:nvSpPr>
          <p:cNvPr id="6"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7" name="图片占位符 6"/>
          <p:cNvSpPr>
            <a:spLocks noGrp="1"/>
          </p:cNvSpPr>
          <p:nvPr>
            <p:ph type="pic" sz="quarter" idx="13"/>
          </p:nvPr>
        </p:nvSpPr>
        <p:spPr>
          <a:xfrm>
            <a:off x="0" y="0"/>
            <a:ext cx="12192000" cy="6858000"/>
          </a:xfrm>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1"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
        <p:nvSpPr>
          <p:cNvPr id="9" name="图片占位符 8"/>
          <p:cNvSpPr>
            <a:spLocks noGrp="1"/>
          </p:cNvSpPr>
          <p:nvPr>
            <p:ph type="pic" sz="quarter" idx="13"/>
          </p:nvPr>
        </p:nvSpPr>
        <p:spPr>
          <a:xfrm>
            <a:off x="-1" y="1956240"/>
            <a:ext cx="4463999" cy="3816000"/>
          </a:xfrm>
          <a:custGeom>
            <a:avLst/>
            <a:gdLst>
              <a:gd name="connsiteX0" fmla="*/ 0 w 4463999"/>
              <a:gd name="connsiteY0" fmla="*/ 0 h 3816000"/>
              <a:gd name="connsiteX1" fmla="*/ 4463999 w 4463999"/>
              <a:gd name="connsiteY1" fmla="*/ 0 h 3816000"/>
              <a:gd name="connsiteX2" fmla="*/ 4463999 w 4463999"/>
              <a:gd name="connsiteY2" fmla="*/ 3816000 h 3816000"/>
              <a:gd name="connsiteX3" fmla="*/ 0 w 4463999"/>
              <a:gd name="connsiteY3" fmla="*/ 3816000 h 3816000"/>
            </a:gdLst>
            <a:ahLst/>
            <a:cxnLst>
              <a:cxn ang="0">
                <a:pos x="connsiteX0" y="connsiteY0"/>
              </a:cxn>
              <a:cxn ang="0">
                <a:pos x="connsiteX1" y="connsiteY1"/>
              </a:cxn>
              <a:cxn ang="0">
                <a:pos x="connsiteX2" y="connsiteY2"/>
              </a:cxn>
              <a:cxn ang="0">
                <a:pos x="connsiteX3" y="connsiteY3"/>
              </a:cxn>
            </a:cxnLst>
            <a:rect l="l" t="t" r="r" b="b"/>
            <a:pathLst>
              <a:path w="4463999" h="3816000">
                <a:moveTo>
                  <a:pt x="0" y="0"/>
                </a:moveTo>
                <a:lnTo>
                  <a:pt x="4463999" y="0"/>
                </a:lnTo>
                <a:lnTo>
                  <a:pt x="4463999" y="3816000"/>
                </a:lnTo>
                <a:lnTo>
                  <a:pt x="0" y="3816000"/>
                </a:lnTo>
                <a:close/>
              </a:path>
            </a:pathLst>
          </a:custGeom>
        </p:spPr>
        <p:txBody>
          <a:bodyPr wrap="square">
            <a:noAutofit/>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3"/>
          </p:nvPr>
        </p:nvSpPr>
        <p:spPr>
          <a:xfrm>
            <a:off x="0" y="0"/>
            <a:ext cx="12192000" cy="2247900"/>
          </a:xfrm>
          <a:custGeom>
            <a:avLst/>
            <a:gdLst>
              <a:gd name="connsiteX0" fmla="*/ 0 w 12192000"/>
              <a:gd name="connsiteY0" fmla="*/ 0 h 2247900"/>
              <a:gd name="connsiteX1" fmla="*/ 12192000 w 12192000"/>
              <a:gd name="connsiteY1" fmla="*/ 0 h 2247900"/>
              <a:gd name="connsiteX2" fmla="*/ 12192000 w 12192000"/>
              <a:gd name="connsiteY2" fmla="*/ 2247900 h 2247900"/>
              <a:gd name="connsiteX3" fmla="*/ 0 w 12192000"/>
              <a:gd name="connsiteY3" fmla="*/ 2247900 h 2247900"/>
            </a:gdLst>
            <a:ahLst/>
            <a:cxnLst>
              <a:cxn ang="0">
                <a:pos x="connsiteX0" y="connsiteY0"/>
              </a:cxn>
              <a:cxn ang="0">
                <a:pos x="connsiteX1" y="connsiteY1"/>
              </a:cxn>
              <a:cxn ang="0">
                <a:pos x="connsiteX2" y="connsiteY2"/>
              </a:cxn>
              <a:cxn ang="0">
                <a:pos x="connsiteX3" y="connsiteY3"/>
              </a:cxn>
            </a:cxnLst>
            <a:rect l="l" t="t" r="r" b="b"/>
            <a:pathLst>
              <a:path w="12192000" h="2247900">
                <a:moveTo>
                  <a:pt x="0" y="0"/>
                </a:moveTo>
                <a:lnTo>
                  <a:pt x="12192000" y="0"/>
                </a:lnTo>
                <a:lnTo>
                  <a:pt x="12192000" y="2247900"/>
                </a:lnTo>
                <a:lnTo>
                  <a:pt x="0" y="2247900"/>
                </a:lnTo>
                <a:close/>
              </a:path>
            </a:pathLst>
          </a:custGeom>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7" name="图片占位符 16"/>
          <p:cNvSpPr>
            <a:spLocks noGrp="1"/>
          </p:cNvSpPr>
          <p:nvPr>
            <p:ph type="pic" sz="quarter" idx="13"/>
          </p:nvPr>
        </p:nvSpPr>
        <p:spPr>
          <a:xfrm>
            <a:off x="4537675" y="1936034"/>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8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8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3 h 1445747"/>
              <a:gd name="connsiteX37" fmla="*/ 318924 w 1651705"/>
              <a:gd name="connsiteY37" fmla="*/ 60792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7"/>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8"/>
                </a:cubicBezTo>
                <a:lnTo>
                  <a:pt x="1228525" y="1445747"/>
                </a:lnTo>
                <a:lnTo>
                  <a:pt x="1228517" y="1445747"/>
                </a:lnTo>
                <a:lnTo>
                  <a:pt x="423934" y="1445747"/>
                </a:lnTo>
                <a:lnTo>
                  <a:pt x="423926" y="1445747"/>
                </a:lnTo>
                <a:lnTo>
                  <a:pt x="399536" y="1443288"/>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7"/>
                  <a:pt x="847" y="706359"/>
                  <a:pt x="2459" y="698479"/>
                </a:cubicBezTo>
                <a:lnTo>
                  <a:pt x="8503" y="679011"/>
                </a:lnTo>
                <a:lnTo>
                  <a:pt x="17337" y="661343"/>
                </a:lnTo>
                <a:lnTo>
                  <a:pt x="318924" y="60792"/>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6002620" y="2732246"/>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8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8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3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7"/>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8"/>
                </a:cubicBezTo>
                <a:lnTo>
                  <a:pt x="1228525" y="1445747"/>
                </a:lnTo>
                <a:lnTo>
                  <a:pt x="1228517" y="1445747"/>
                </a:lnTo>
                <a:lnTo>
                  <a:pt x="423934" y="1445747"/>
                </a:lnTo>
                <a:lnTo>
                  <a:pt x="423926" y="1445747"/>
                </a:lnTo>
                <a:lnTo>
                  <a:pt x="399536" y="1443288"/>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7"/>
                  <a:pt x="847" y="706359"/>
                  <a:pt x="2459" y="698479"/>
                </a:cubicBezTo>
                <a:lnTo>
                  <a:pt x="8503" y="679011"/>
                </a:lnTo>
                <a:lnTo>
                  <a:pt x="17337" y="661343"/>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5"/>
          </p:nvPr>
        </p:nvSpPr>
        <p:spPr>
          <a:xfrm>
            <a:off x="4537675" y="3543608"/>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9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9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4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8"/>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9"/>
                </a:cubicBezTo>
                <a:lnTo>
                  <a:pt x="1228525" y="1445747"/>
                </a:lnTo>
                <a:lnTo>
                  <a:pt x="1228517" y="1445747"/>
                </a:lnTo>
                <a:lnTo>
                  <a:pt x="423934" y="1445747"/>
                </a:lnTo>
                <a:lnTo>
                  <a:pt x="423926" y="1445747"/>
                </a:lnTo>
                <a:lnTo>
                  <a:pt x="399536" y="1443289"/>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8"/>
                  <a:pt x="847" y="706359"/>
                  <a:pt x="2459" y="698479"/>
                </a:cubicBezTo>
                <a:lnTo>
                  <a:pt x="8503" y="679011"/>
                </a:lnTo>
                <a:lnTo>
                  <a:pt x="17337" y="661344"/>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0" name="图片占位符 19"/>
          <p:cNvSpPr>
            <a:spLocks noGrp="1"/>
          </p:cNvSpPr>
          <p:nvPr>
            <p:ph type="pic" sz="quarter" idx="16"/>
          </p:nvPr>
        </p:nvSpPr>
        <p:spPr>
          <a:xfrm>
            <a:off x="6002620" y="4339820"/>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9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9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4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8"/>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9"/>
                </a:cubicBezTo>
                <a:lnTo>
                  <a:pt x="1228525" y="1445747"/>
                </a:lnTo>
                <a:lnTo>
                  <a:pt x="1228517" y="1445747"/>
                </a:lnTo>
                <a:lnTo>
                  <a:pt x="423934" y="1445747"/>
                </a:lnTo>
                <a:lnTo>
                  <a:pt x="423926" y="1445747"/>
                </a:lnTo>
                <a:lnTo>
                  <a:pt x="399536" y="1443289"/>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8"/>
                  <a:pt x="847" y="706359"/>
                  <a:pt x="2459" y="698479"/>
                </a:cubicBezTo>
                <a:lnTo>
                  <a:pt x="8503" y="679011"/>
                </a:lnTo>
                <a:lnTo>
                  <a:pt x="17337" y="661344"/>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1"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8" name="矩形 7"/>
          <p:cNvSpPr/>
          <p:nvPr userDrawn="1"/>
        </p:nvSpPr>
        <p:spPr>
          <a:xfrm>
            <a:off x="6440445" y="5444413"/>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17" name="图片占位符 16"/>
          <p:cNvSpPr>
            <a:spLocks noGrp="1"/>
          </p:cNvSpPr>
          <p:nvPr>
            <p:ph type="pic" sz="quarter" idx="13"/>
          </p:nvPr>
        </p:nvSpPr>
        <p:spPr>
          <a:xfrm>
            <a:off x="4537675" y="1936034"/>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8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8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3 h 1445747"/>
              <a:gd name="connsiteX37" fmla="*/ 318924 w 1651705"/>
              <a:gd name="connsiteY37" fmla="*/ 60792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7"/>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8"/>
                </a:cubicBezTo>
                <a:lnTo>
                  <a:pt x="1228525" y="1445747"/>
                </a:lnTo>
                <a:lnTo>
                  <a:pt x="1228517" y="1445747"/>
                </a:lnTo>
                <a:lnTo>
                  <a:pt x="423934" y="1445747"/>
                </a:lnTo>
                <a:lnTo>
                  <a:pt x="423926" y="1445747"/>
                </a:lnTo>
                <a:lnTo>
                  <a:pt x="399536" y="1443288"/>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7"/>
                  <a:pt x="847" y="706359"/>
                  <a:pt x="2459" y="698479"/>
                </a:cubicBezTo>
                <a:lnTo>
                  <a:pt x="8503" y="679011"/>
                </a:lnTo>
                <a:lnTo>
                  <a:pt x="17337" y="661343"/>
                </a:lnTo>
                <a:lnTo>
                  <a:pt x="318924" y="60792"/>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6002620" y="2732246"/>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8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8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3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7"/>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8"/>
                </a:cubicBezTo>
                <a:lnTo>
                  <a:pt x="1228525" y="1445747"/>
                </a:lnTo>
                <a:lnTo>
                  <a:pt x="1228517" y="1445747"/>
                </a:lnTo>
                <a:lnTo>
                  <a:pt x="423934" y="1445747"/>
                </a:lnTo>
                <a:lnTo>
                  <a:pt x="423926" y="1445747"/>
                </a:lnTo>
                <a:lnTo>
                  <a:pt x="399536" y="1443288"/>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7"/>
                  <a:pt x="847" y="706359"/>
                  <a:pt x="2459" y="698479"/>
                </a:cubicBezTo>
                <a:lnTo>
                  <a:pt x="8503" y="679011"/>
                </a:lnTo>
                <a:lnTo>
                  <a:pt x="17337" y="661343"/>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5"/>
          </p:nvPr>
        </p:nvSpPr>
        <p:spPr>
          <a:xfrm>
            <a:off x="4537675" y="3543608"/>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9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9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4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8"/>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9"/>
                </a:cubicBezTo>
                <a:lnTo>
                  <a:pt x="1228525" y="1445747"/>
                </a:lnTo>
                <a:lnTo>
                  <a:pt x="1228517" y="1445747"/>
                </a:lnTo>
                <a:lnTo>
                  <a:pt x="423934" y="1445747"/>
                </a:lnTo>
                <a:lnTo>
                  <a:pt x="423926" y="1445747"/>
                </a:lnTo>
                <a:lnTo>
                  <a:pt x="399536" y="1443289"/>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8"/>
                  <a:pt x="847" y="706359"/>
                  <a:pt x="2459" y="698479"/>
                </a:cubicBezTo>
                <a:lnTo>
                  <a:pt x="8503" y="679011"/>
                </a:lnTo>
                <a:lnTo>
                  <a:pt x="17337" y="661344"/>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0" name="图片占位符 19"/>
          <p:cNvSpPr>
            <a:spLocks noGrp="1"/>
          </p:cNvSpPr>
          <p:nvPr>
            <p:ph type="pic" sz="quarter" idx="16"/>
          </p:nvPr>
        </p:nvSpPr>
        <p:spPr>
          <a:xfrm>
            <a:off x="6002620" y="4339820"/>
            <a:ext cx="1651705" cy="1445747"/>
          </a:xfrm>
          <a:custGeom>
            <a:avLst/>
            <a:gdLst>
              <a:gd name="connsiteX0" fmla="*/ 423926 w 1651705"/>
              <a:gd name="connsiteY0" fmla="*/ 0 h 1445747"/>
              <a:gd name="connsiteX1" fmla="*/ 423934 w 1651705"/>
              <a:gd name="connsiteY1" fmla="*/ 0 h 1445747"/>
              <a:gd name="connsiteX2" fmla="*/ 1228517 w 1651705"/>
              <a:gd name="connsiteY2" fmla="*/ 0 h 1445747"/>
              <a:gd name="connsiteX3" fmla="*/ 1228525 w 1651705"/>
              <a:gd name="connsiteY3" fmla="*/ 0 h 1445747"/>
              <a:gd name="connsiteX4" fmla="*/ 1252916 w 1651705"/>
              <a:gd name="connsiteY4" fmla="*/ 2459 h 1445747"/>
              <a:gd name="connsiteX5" fmla="*/ 1314112 w 1651705"/>
              <a:gd name="connsiteY5" fmla="*/ 35452 h 1445747"/>
              <a:gd name="connsiteX6" fmla="*/ 1328880 w 1651705"/>
              <a:gd name="connsiteY6" fmla="*/ 53352 h 1445747"/>
              <a:gd name="connsiteX7" fmla="*/ 1341500 w 1651705"/>
              <a:gd name="connsiteY7" fmla="*/ 78591 h 1445747"/>
              <a:gd name="connsiteX8" fmla="*/ 1341500 w 1651705"/>
              <a:gd name="connsiteY8" fmla="*/ 78592 h 1445747"/>
              <a:gd name="connsiteX9" fmla="*/ 1627913 w 1651705"/>
              <a:gd name="connsiteY9" fmla="*/ 651416 h 1445747"/>
              <a:gd name="connsiteX10" fmla="*/ 1627913 w 1651705"/>
              <a:gd name="connsiteY10" fmla="*/ 651416 h 1445747"/>
              <a:gd name="connsiteX11" fmla="*/ 1645646 w 1651705"/>
              <a:gd name="connsiteY11" fmla="*/ 686882 h 1445747"/>
              <a:gd name="connsiteX12" fmla="*/ 1649246 w 1651705"/>
              <a:gd name="connsiteY12" fmla="*/ 698479 h 1445747"/>
              <a:gd name="connsiteX13" fmla="*/ 1651705 w 1651705"/>
              <a:gd name="connsiteY13" fmla="*/ 722874 h 1445747"/>
              <a:gd name="connsiteX14" fmla="*/ 1649246 w 1651705"/>
              <a:gd name="connsiteY14" fmla="*/ 747268 h 1445747"/>
              <a:gd name="connsiteX15" fmla="*/ 1645646 w 1651705"/>
              <a:gd name="connsiteY15" fmla="*/ 758865 h 1445747"/>
              <a:gd name="connsiteX16" fmla="*/ 1627913 w 1651705"/>
              <a:gd name="connsiteY16" fmla="*/ 794332 h 1445747"/>
              <a:gd name="connsiteX17" fmla="*/ 1627913 w 1651705"/>
              <a:gd name="connsiteY17" fmla="*/ 794332 h 1445747"/>
              <a:gd name="connsiteX18" fmla="*/ 1341499 w 1651705"/>
              <a:gd name="connsiteY18" fmla="*/ 1367156 h 1445747"/>
              <a:gd name="connsiteX19" fmla="*/ 1328880 w 1651705"/>
              <a:gd name="connsiteY19" fmla="*/ 1392395 h 1445747"/>
              <a:gd name="connsiteX20" fmla="*/ 1314111 w 1651705"/>
              <a:gd name="connsiteY20" fmla="*/ 1410295 h 1445747"/>
              <a:gd name="connsiteX21" fmla="*/ 1252915 w 1651705"/>
              <a:gd name="connsiteY21" fmla="*/ 1443289 h 1445747"/>
              <a:gd name="connsiteX22" fmla="*/ 1228525 w 1651705"/>
              <a:gd name="connsiteY22" fmla="*/ 1445747 h 1445747"/>
              <a:gd name="connsiteX23" fmla="*/ 1228517 w 1651705"/>
              <a:gd name="connsiteY23" fmla="*/ 1445747 h 1445747"/>
              <a:gd name="connsiteX24" fmla="*/ 423934 w 1651705"/>
              <a:gd name="connsiteY24" fmla="*/ 1445747 h 1445747"/>
              <a:gd name="connsiteX25" fmla="*/ 423926 w 1651705"/>
              <a:gd name="connsiteY25" fmla="*/ 1445747 h 1445747"/>
              <a:gd name="connsiteX26" fmla="*/ 399536 w 1651705"/>
              <a:gd name="connsiteY26" fmla="*/ 1443289 h 1445747"/>
              <a:gd name="connsiteX27" fmla="*/ 344716 w 1651705"/>
              <a:gd name="connsiteY27" fmla="*/ 1416231 h 1445747"/>
              <a:gd name="connsiteX28" fmla="*/ 331404 w 1651705"/>
              <a:gd name="connsiteY28" fmla="*/ 1402597 h 1445747"/>
              <a:gd name="connsiteX29" fmla="*/ 330527 w 1651705"/>
              <a:gd name="connsiteY29" fmla="*/ 1401699 h 1445747"/>
              <a:gd name="connsiteX30" fmla="*/ 17337 w 1651705"/>
              <a:gd name="connsiteY30" fmla="*/ 784404 h 1445747"/>
              <a:gd name="connsiteX31" fmla="*/ 8503 w 1651705"/>
              <a:gd name="connsiteY31" fmla="*/ 766736 h 1445747"/>
              <a:gd name="connsiteX32" fmla="*/ 2459 w 1651705"/>
              <a:gd name="connsiteY32" fmla="*/ 747268 h 1445747"/>
              <a:gd name="connsiteX33" fmla="*/ 0 w 1651705"/>
              <a:gd name="connsiteY33" fmla="*/ 722874 h 1445747"/>
              <a:gd name="connsiteX34" fmla="*/ 2459 w 1651705"/>
              <a:gd name="connsiteY34" fmla="*/ 698479 h 1445747"/>
              <a:gd name="connsiteX35" fmla="*/ 8503 w 1651705"/>
              <a:gd name="connsiteY35" fmla="*/ 679011 h 1445747"/>
              <a:gd name="connsiteX36" fmla="*/ 17337 w 1651705"/>
              <a:gd name="connsiteY36" fmla="*/ 661344 h 1445747"/>
              <a:gd name="connsiteX37" fmla="*/ 318924 w 1651705"/>
              <a:gd name="connsiteY37" fmla="*/ 60793 h 1445747"/>
              <a:gd name="connsiteX38" fmla="*/ 399536 w 1651705"/>
              <a:gd name="connsiteY38" fmla="*/ 2459 h 1445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51705" h="1445747">
                <a:moveTo>
                  <a:pt x="423926" y="0"/>
                </a:moveTo>
                <a:lnTo>
                  <a:pt x="423934" y="0"/>
                </a:lnTo>
                <a:lnTo>
                  <a:pt x="1228517" y="0"/>
                </a:lnTo>
                <a:lnTo>
                  <a:pt x="1228525" y="0"/>
                </a:lnTo>
                <a:lnTo>
                  <a:pt x="1252916" y="2459"/>
                </a:lnTo>
                <a:cubicBezTo>
                  <a:pt x="1276554" y="7296"/>
                  <a:pt x="1297683" y="19024"/>
                  <a:pt x="1314112" y="35452"/>
                </a:cubicBezTo>
                <a:lnTo>
                  <a:pt x="1328880" y="53352"/>
                </a:lnTo>
                <a:lnTo>
                  <a:pt x="1341500" y="78591"/>
                </a:lnTo>
                <a:cubicBezTo>
                  <a:pt x="1341500" y="78591"/>
                  <a:pt x="1341500" y="78591"/>
                  <a:pt x="1341500" y="78592"/>
                </a:cubicBezTo>
                <a:lnTo>
                  <a:pt x="1627913" y="651416"/>
                </a:lnTo>
                <a:lnTo>
                  <a:pt x="1627913" y="651416"/>
                </a:lnTo>
                <a:lnTo>
                  <a:pt x="1645646" y="686882"/>
                </a:lnTo>
                <a:lnTo>
                  <a:pt x="1649246" y="698479"/>
                </a:lnTo>
                <a:cubicBezTo>
                  <a:pt x="1650858" y="706359"/>
                  <a:pt x="1651705" y="714518"/>
                  <a:pt x="1651705" y="722874"/>
                </a:cubicBezTo>
                <a:cubicBezTo>
                  <a:pt x="1651705" y="731230"/>
                  <a:pt x="1650858" y="739388"/>
                  <a:pt x="1649246" y="747268"/>
                </a:cubicBezTo>
                <a:lnTo>
                  <a:pt x="1645646" y="758865"/>
                </a:lnTo>
                <a:lnTo>
                  <a:pt x="1627913" y="794332"/>
                </a:lnTo>
                <a:lnTo>
                  <a:pt x="1627913" y="794332"/>
                </a:lnTo>
                <a:lnTo>
                  <a:pt x="1341499" y="1367156"/>
                </a:lnTo>
                <a:lnTo>
                  <a:pt x="1328880" y="1392395"/>
                </a:lnTo>
                <a:lnTo>
                  <a:pt x="1314111" y="1410295"/>
                </a:lnTo>
                <a:cubicBezTo>
                  <a:pt x="1297683" y="1426723"/>
                  <a:pt x="1276554" y="1438451"/>
                  <a:pt x="1252915" y="1443289"/>
                </a:cubicBezTo>
                <a:lnTo>
                  <a:pt x="1228525" y="1445747"/>
                </a:lnTo>
                <a:lnTo>
                  <a:pt x="1228517" y="1445747"/>
                </a:lnTo>
                <a:lnTo>
                  <a:pt x="423934" y="1445747"/>
                </a:lnTo>
                <a:lnTo>
                  <a:pt x="423926" y="1445747"/>
                </a:lnTo>
                <a:lnTo>
                  <a:pt x="399536" y="1443289"/>
                </a:lnTo>
                <a:cubicBezTo>
                  <a:pt x="378852" y="1439056"/>
                  <a:pt x="360089" y="1429548"/>
                  <a:pt x="344716" y="1416231"/>
                </a:cubicBezTo>
                <a:lnTo>
                  <a:pt x="331404" y="1402597"/>
                </a:lnTo>
                <a:lnTo>
                  <a:pt x="330527" y="1401699"/>
                </a:lnTo>
                <a:lnTo>
                  <a:pt x="17337" y="784404"/>
                </a:lnTo>
                <a:lnTo>
                  <a:pt x="8503" y="766736"/>
                </a:lnTo>
                <a:lnTo>
                  <a:pt x="2459" y="747268"/>
                </a:lnTo>
                <a:cubicBezTo>
                  <a:pt x="847" y="739388"/>
                  <a:pt x="0" y="731230"/>
                  <a:pt x="0" y="722874"/>
                </a:cubicBezTo>
                <a:cubicBezTo>
                  <a:pt x="0" y="714518"/>
                  <a:pt x="847" y="706359"/>
                  <a:pt x="2459" y="698479"/>
                </a:cubicBezTo>
                <a:lnTo>
                  <a:pt x="8503" y="679011"/>
                </a:lnTo>
                <a:lnTo>
                  <a:pt x="17337" y="661344"/>
                </a:lnTo>
                <a:lnTo>
                  <a:pt x="318924" y="60793"/>
                </a:lnTo>
                <a:cubicBezTo>
                  <a:pt x="335927" y="31222"/>
                  <a:pt x="365062" y="9513"/>
                  <a:pt x="399536" y="2459"/>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21"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9"/>
          <p:cNvSpPr>
            <a:spLocks noGrp="1"/>
          </p:cNvSpPr>
          <p:nvPr>
            <p:ph type="pic" sz="quarter" idx="13"/>
          </p:nvPr>
        </p:nvSpPr>
        <p:spPr>
          <a:xfrm>
            <a:off x="979343" y="1578078"/>
            <a:ext cx="4555561" cy="4571999"/>
          </a:xfrm>
          <a:custGeom>
            <a:avLst/>
            <a:gdLst>
              <a:gd name="connsiteX0" fmla="*/ 0 w 4555561"/>
              <a:gd name="connsiteY0" fmla="*/ 0 h 4571999"/>
              <a:gd name="connsiteX1" fmla="*/ 4555561 w 4555561"/>
              <a:gd name="connsiteY1" fmla="*/ 0 h 4571999"/>
              <a:gd name="connsiteX2" fmla="*/ 4555561 w 4555561"/>
              <a:gd name="connsiteY2" fmla="*/ 4571999 h 4571999"/>
              <a:gd name="connsiteX3" fmla="*/ 0 w 4555561"/>
              <a:gd name="connsiteY3" fmla="*/ 4571999 h 4571999"/>
            </a:gdLst>
            <a:ahLst/>
            <a:cxnLst>
              <a:cxn ang="0">
                <a:pos x="connsiteX0" y="connsiteY0"/>
              </a:cxn>
              <a:cxn ang="0">
                <a:pos x="connsiteX1" y="connsiteY1"/>
              </a:cxn>
              <a:cxn ang="0">
                <a:pos x="connsiteX2" y="connsiteY2"/>
              </a:cxn>
              <a:cxn ang="0">
                <a:pos x="connsiteX3" y="connsiteY3"/>
              </a:cxn>
            </a:cxnLst>
            <a:rect l="l" t="t" r="r" b="b"/>
            <a:pathLst>
              <a:path w="4555561" h="4571999">
                <a:moveTo>
                  <a:pt x="0" y="0"/>
                </a:moveTo>
                <a:lnTo>
                  <a:pt x="4555561" y="0"/>
                </a:lnTo>
                <a:lnTo>
                  <a:pt x="4555561" y="4571999"/>
                </a:lnTo>
                <a:lnTo>
                  <a:pt x="0" y="4571999"/>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1"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3"/>
          </p:nvPr>
        </p:nvSpPr>
        <p:spPr>
          <a:xfrm>
            <a:off x="1445000" y="1740741"/>
            <a:ext cx="2142574" cy="2447804"/>
          </a:xfrm>
          <a:custGeom>
            <a:avLst/>
            <a:gdLst>
              <a:gd name="connsiteX0" fmla="*/ 1071287 w 2142574"/>
              <a:gd name="connsiteY0" fmla="*/ 0 h 2447804"/>
              <a:gd name="connsiteX1" fmla="*/ 1107439 w 2142574"/>
              <a:gd name="connsiteY1" fmla="*/ 3645 h 2447804"/>
              <a:gd name="connsiteX2" fmla="*/ 1124626 w 2142574"/>
              <a:gd name="connsiteY2" fmla="*/ 8979 h 2447804"/>
              <a:gd name="connsiteX3" fmla="*/ 1177187 w 2142574"/>
              <a:gd name="connsiteY3" fmla="*/ 35260 h 2447804"/>
              <a:gd name="connsiteX4" fmla="*/ 1177187 w 2142574"/>
              <a:gd name="connsiteY4" fmla="*/ 35260 h 2447804"/>
              <a:gd name="connsiteX5" fmla="*/ 2026104 w 2142574"/>
              <a:gd name="connsiteY5" fmla="*/ 459721 h 2447804"/>
              <a:gd name="connsiteX6" fmla="*/ 2063507 w 2142574"/>
              <a:gd name="connsiteY6" fmla="*/ 478422 h 2447804"/>
              <a:gd name="connsiteX7" fmla="*/ 2090034 w 2142574"/>
              <a:gd name="connsiteY7" fmla="*/ 500310 h 2447804"/>
              <a:gd name="connsiteX8" fmla="*/ 2138930 w 2142574"/>
              <a:gd name="connsiteY8" fmla="*/ 591001 h 2447804"/>
              <a:gd name="connsiteX9" fmla="*/ 2142574 w 2142574"/>
              <a:gd name="connsiteY9" fmla="*/ 627147 h 2447804"/>
              <a:gd name="connsiteX10" fmla="*/ 2142574 w 2142574"/>
              <a:gd name="connsiteY10" fmla="*/ 627159 h 2447804"/>
              <a:gd name="connsiteX11" fmla="*/ 2142574 w 2142574"/>
              <a:gd name="connsiteY11" fmla="*/ 1819539 h 2447804"/>
              <a:gd name="connsiteX12" fmla="*/ 2142574 w 2142574"/>
              <a:gd name="connsiteY12" fmla="*/ 1819540 h 2447804"/>
              <a:gd name="connsiteX13" fmla="*/ 2142574 w 2142574"/>
              <a:gd name="connsiteY13" fmla="*/ 1819552 h 2447804"/>
              <a:gd name="connsiteX14" fmla="*/ 2138930 w 2142574"/>
              <a:gd name="connsiteY14" fmla="*/ 1855698 h 2447804"/>
              <a:gd name="connsiteX15" fmla="*/ 2098832 w 2142574"/>
              <a:gd name="connsiteY15" fmla="*/ 1936939 h 2447804"/>
              <a:gd name="connsiteX16" fmla="*/ 2078626 w 2142574"/>
              <a:gd name="connsiteY16" fmla="*/ 1956669 h 2447804"/>
              <a:gd name="connsiteX17" fmla="*/ 2077296 w 2142574"/>
              <a:gd name="connsiteY17" fmla="*/ 1957968 h 2447804"/>
              <a:gd name="connsiteX18" fmla="*/ 1162474 w 2142574"/>
              <a:gd name="connsiteY18" fmla="*/ 2422112 h 2447804"/>
              <a:gd name="connsiteX19" fmla="*/ 1136291 w 2142574"/>
              <a:gd name="connsiteY19" fmla="*/ 2435204 h 2447804"/>
              <a:gd name="connsiteX20" fmla="*/ 1107439 w 2142574"/>
              <a:gd name="connsiteY20" fmla="*/ 2444160 h 2447804"/>
              <a:gd name="connsiteX21" fmla="*/ 1071287 w 2142574"/>
              <a:gd name="connsiteY21" fmla="*/ 2447804 h 2447804"/>
              <a:gd name="connsiteX22" fmla="*/ 1035135 w 2142574"/>
              <a:gd name="connsiteY22" fmla="*/ 2444160 h 2447804"/>
              <a:gd name="connsiteX23" fmla="*/ 1006284 w 2142574"/>
              <a:gd name="connsiteY23" fmla="*/ 2435204 h 2447804"/>
              <a:gd name="connsiteX24" fmla="*/ 980100 w 2142574"/>
              <a:gd name="connsiteY24" fmla="*/ 2422112 h 2447804"/>
              <a:gd name="connsiteX25" fmla="*/ 90094 w 2142574"/>
              <a:gd name="connsiteY25" fmla="*/ 1975164 h 2447804"/>
              <a:gd name="connsiteX26" fmla="*/ 3644 w 2142574"/>
              <a:gd name="connsiteY26" fmla="*/ 1855698 h 2447804"/>
              <a:gd name="connsiteX27" fmla="*/ 0 w 2142574"/>
              <a:gd name="connsiteY27" fmla="*/ 1819552 h 2447804"/>
              <a:gd name="connsiteX28" fmla="*/ 0 w 2142574"/>
              <a:gd name="connsiteY28" fmla="*/ 1819540 h 2447804"/>
              <a:gd name="connsiteX29" fmla="*/ 0 w 2142574"/>
              <a:gd name="connsiteY29" fmla="*/ 627159 h 2447804"/>
              <a:gd name="connsiteX30" fmla="*/ 0 w 2142574"/>
              <a:gd name="connsiteY30" fmla="*/ 627147 h 2447804"/>
              <a:gd name="connsiteX31" fmla="*/ 3644 w 2142574"/>
              <a:gd name="connsiteY31" fmla="*/ 591001 h 2447804"/>
              <a:gd name="connsiteX32" fmla="*/ 52540 w 2142574"/>
              <a:gd name="connsiteY32" fmla="*/ 500309 h 2447804"/>
              <a:gd name="connsiteX33" fmla="*/ 79067 w 2142574"/>
              <a:gd name="connsiteY33" fmla="*/ 478422 h 2447804"/>
              <a:gd name="connsiteX34" fmla="*/ 116470 w 2142574"/>
              <a:gd name="connsiteY34" fmla="*/ 459721 h 2447804"/>
              <a:gd name="connsiteX35" fmla="*/ 116471 w 2142574"/>
              <a:gd name="connsiteY35" fmla="*/ 459720 h 2447804"/>
              <a:gd name="connsiteX36" fmla="*/ 965388 w 2142574"/>
              <a:gd name="connsiteY36" fmla="*/ 35260 h 2447804"/>
              <a:gd name="connsiteX37" fmla="*/ 965388 w 2142574"/>
              <a:gd name="connsiteY37" fmla="*/ 35260 h 2447804"/>
              <a:gd name="connsiteX38" fmla="*/ 1017949 w 2142574"/>
              <a:gd name="connsiteY38" fmla="*/ 8979 h 2447804"/>
              <a:gd name="connsiteX39" fmla="*/ 1035135 w 2142574"/>
              <a:gd name="connsiteY39" fmla="*/ 3645 h 2447804"/>
              <a:gd name="connsiteX40" fmla="*/ 1071287 w 2142574"/>
              <a:gd name="connsiteY40" fmla="*/ 0 h 2447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142574" h="2447804">
                <a:moveTo>
                  <a:pt x="1071287" y="0"/>
                </a:moveTo>
                <a:cubicBezTo>
                  <a:pt x="1083671" y="0"/>
                  <a:pt x="1095762" y="1255"/>
                  <a:pt x="1107439" y="3645"/>
                </a:cubicBezTo>
                <a:lnTo>
                  <a:pt x="1124626" y="8979"/>
                </a:lnTo>
                <a:lnTo>
                  <a:pt x="1177187" y="35260"/>
                </a:lnTo>
                <a:lnTo>
                  <a:pt x="1177187" y="35260"/>
                </a:lnTo>
                <a:lnTo>
                  <a:pt x="2026104" y="459721"/>
                </a:lnTo>
                <a:lnTo>
                  <a:pt x="2063507" y="478422"/>
                </a:lnTo>
                <a:lnTo>
                  <a:pt x="2090034" y="500310"/>
                </a:lnTo>
                <a:cubicBezTo>
                  <a:pt x="2114381" y="524656"/>
                  <a:pt x="2131762" y="555969"/>
                  <a:pt x="2138930" y="591001"/>
                </a:cubicBezTo>
                <a:lnTo>
                  <a:pt x="2142574" y="627147"/>
                </a:lnTo>
                <a:lnTo>
                  <a:pt x="2142574" y="627159"/>
                </a:lnTo>
                <a:lnTo>
                  <a:pt x="2142574" y="1819539"/>
                </a:lnTo>
                <a:lnTo>
                  <a:pt x="2142574" y="1819540"/>
                </a:lnTo>
                <a:lnTo>
                  <a:pt x="2142574" y="1819552"/>
                </a:lnTo>
                <a:lnTo>
                  <a:pt x="2138930" y="1855698"/>
                </a:lnTo>
                <a:cubicBezTo>
                  <a:pt x="2132658" y="1886351"/>
                  <a:pt x="2118567" y="1914157"/>
                  <a:pt x="2098832" y="1936939"/>
                </a:cubicBezTo>
                <a:lnTo>
                  <a:pt x="2078626" y="1956669"/>
                </a:lnTo>
                <a:lnTo>
                  <a:pt x="2077296" y="1957968"/>
                </a:lnTo>
                <a:lnTo>
                  <a:pt x="1162474" y="2422112"/>
                </a:lnTo>
                <a:lnTo>
                  <a:pt x="1136291" y="2435204"/>
                </a:lnTo>
                <a:lnTo>
                  <a:pt x="1107439" y="2444160"/>
                </a:lnTo>
                <a:cubicBezTo>
                  <a:pt x="1095762" y="2446549"/>
                  <a:pt x="1083671" y="2447804"/>
                  <a:pt x="1071287" y="2447804"/>
                </a:cubicBezTo>
                <a:cubicBezTo>
                  <a:pt x="1058903" y="2447804"/>
                  <a:pt x="1046813" y="2446549"/>
                  <a:pt x="1035135" y="2444160"/>
                </a:cubicBezTo>
                <a:lnTo>
                  <a:pt x="1006284" y="2435204"/>
                </a:lnTo>
                <a:lnTo>
                  <a:pt x="980100" y="2422112"/>
                </a:lnTo>
                <a:lnTo>
                  <a:pt x="90094" y="1975164"/>
                </a:lnTo>
                <a:cubicBezTo>
                  <a:pt x="46271" y="1949965"/>
                  <a:pt x="14098" y="1906787"/>
                  <a:pt x="3644" y="1855698"/>
                </a:cubicBezTo>
                <a:lnTo>
                  <a:pt x="0" y="1819552"/>
                </a:lnTo>
                <a:lnTo>
                  <a:pt x="0" y="1819540"/>
                </a:lnTo>
                <a:lnTo>
                  <a:pt x="0" y="627159"/>
                </a:lnTo>
                <a:lnTo>
                  <a:pt x="0" y="627147"/>
                </a:lnTo>
                <a:lnTo>
                  <a:pt x="3644" y="591001"/>
                </a:lnTo>
                <a:cubicBezTo>
                  <a:pt x="10812" y="555969"/>
                  <a:pt x="28193" y="524656"/>
                  <a:pt x="52540" y="500309"/>
                </a:cubicBezTo>
                <a:lnTo>
                  <a:pt x="79067" y="478422"/>
                </a:lnTo>
                <a:lnTo>
                  <a:pt x="116470" y="459721"/>
                </a:lnTo>
                <a:cubicBezTo>
                  <a:pt x="116471" y="459721"/>
                  <a:pt x="116471" y="459720"/>
                  <a:pt x="116471" y="459720"/>
                </a:cubicBezTo>
                <a:lnTo>
                  <a:pt x="965388" y="35260"/>
                </a:lnTo>
                <a:lnTo>
                  <a:pt x="965388" y="35260"/>
                </a:lnTo>
                <a:lnTo>
                  <a:pt x="1017949" y="8979"/>
                </a:lnTo>
                <a:lnTo>
                  <a:pt x="1035135" y="3645"/>
                </a:lnTo>
                <a:cubicBezTo>
                  <a:pt x="1046813" y="1255"/>
                  <a:pt x="1058903" y="0"/>
                  <a:pt x="1071287" y="0"/>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17" name="图片占位符 16"/>
          <p:cNvSpPr>
            <a:spLocks noGrp="1"/>
          </p:cNvSpPr>
          <p:nvPr>
            <p:ph type="pic" sz="quarter" idx="14"/>
          </p:nvPr>
        </p:nvSpPr>
        <p:spPr>
          <a:xfrm>
            <a:off x="5024713" y="1740742"/>
            <a:ext cx="2142574" cy="2447804"/>
          </a:xfrm>
          <a:custGeom>
            <a:avLst/>
            <a:gdLst>
              <a:gd name="connsiteX0" fmla="*/ 1071287 w 2142574"/>
              <a:gd name="connsiteY0" fmla="*/ 0 h 2447804"/>
              <a:gd name="connsiteX1" fmla="*/ 1107439 w 2142574"/>
              <a:gd name="connsiteY1" fmla="*/ 3645 h 2447804"/>
              <a:gd name="connsiteX2" fmla="*/ 1124626 w 2142574"/>
              <a:gd name="connsiteY2" fmla="*/ 8979 h 2447804"/>
              <a:gd name="connsiteX3" fmla="*/ 1177187 w 2142574"/>
              <a:gd name="connsiteY3" fmla="*/ 35260 h 2447804"/>
              <a:gd name="connsiteX4" fmla="*/ 1177187 w 2142574"/>
              <a:gd name="connsiteY4" fmla="*/ 35260 h 2447804"/>
              <a:gd name="connsiteX5" fmla="*/ 2026104 w 2142574"/>
              <a:gd name="connsiteY5" fmla="*/ 459721 h 2447804"/>
              <a:gd name="connsiteX6" fmla="*/ 2063507 w 2142574"/>
              <a:gd name="connsiteY6" fmla="*/ 478422 h 2447804"/>
              <a:gd name="connsiteX7" fmla="*/ 2090035 w 2142574"/>
              <a:gd name="connsiteY7" fmla="*/ 500310 h 2447804"/>
              <a:gd name="connsiteX8" fmla="*/ 2138930 w 2142574"/>
              <a:gd name="connsiteY8" fmla="*/ 591001 h 2447804"/>
              <a:gd name="connsiteX9" fmla="*/ 2142574 w 2142574"/>
              <a:gd name="connsiteY9" fmla="*/ 627147 h 2447804"/>
              <a:gd name="connsiteX10" fmla="*/ 2142574 w 2142574"/>
              <a:gd name="connsiteY10" fmla="*/ 627159 h 2447804"/>
              <a:gd name="connsiteX11" fmla="*/ 2142574 w 2142574"/>
              <a:gd name="connsiteY11" fmla="*/ 1819539 h 2447804"/>
              <a:gd name="connsiteX12" fmla="*/ 2142574 w 2142574"/>
              <a:gd name="connsiteY12" fmla="*/ 1819540 h 2447804"/>
              <a:gd name="connsiteX13" fmla="*/ 2142574 w 2142574"/>
              <a:gd name="connsiteY13" fmla="*/ 1819552 h 2447804"/>
              <a:gd name="connsiteX14" fmla="*/ 2138930 w 2142574"/>
              <a:gd name="connsiteY14" fmla="*/ 1855698 h 2447804"/>
              <a:gd name="connsiteX15" fmla="*/ 2098832 w 2142574"/>
              <a:gd name="connsiteY15" fmla="*/ 1936939 h 2447804"/>
              <a:gd name="connsiteX16" fmla="*/ 2078626 w 2142574"/>
              <a:gd name="connsiteY16" fmla="*/ 1956669 h 2447804"/>
              <a:gd name="connsiteX17" fmla="*/ 2077296 w 2142574"/>
              <a:gd name="connsiteY17" fmla="*/ 1957968 h 2447804"/>
              <a:gd name="connsiteX18" fmla="*/ 1162474 w 2142574"/>
              <a:gd name="connsiteY18" fmla="*/ 2422112 h 2447804"/>
              <a:gd name="connsiteX19" fmla="*/ 1136291 w 2142574"/>
              <a:gd name="connsiteY19" fmla="*/ 2435204 h 2447804"/>
              <a:gd name="connsiteX20" fmla="*/ 1107439 w 2142574"/>
              <a:gd name="connsiteY20" fmla="*/ 2444160 h 2447804"/>
              <a:gd name="connsiteX21" fmla="*/ 1071287 w 2142574"/>
              <a:gd name="connsiteY21" fmla="*/ 2447804 h 2447804"/>
              <a:gd name="connsiteX22" fmla="*/ 1035135 w 2142574"/>
              <a:gd name="connsiteY22" fmla="*/ 2444160 h 2447804"/>
              <a:gd name="connsiteX23" fmla="*/ 1006284 w 2142574"/>
              <a:gd name="connsiteY23" fmla="*/ 2435204 h 2447804"/>
              <a:gd name="connsiteX24" fmla="*/ 980100 w 2142574"/>
              <a:gd name="connsiteY24" fmla="*/ 2422112 h 2447804"/>
              <a:gd name="connsiteX25" fmla="*/ 90094 w 2142574"/>
              <a:gd name="connsiteY25" fmla="*/ 1975164 h 2447804"/>
              <a:gd name="connsiteX26" fmla="*/ 3644 w 2142574"/>
              <a:gd name="connsiteY26" fmla="*/ 1855698 h 2447804"/>
              <a:gd name="connsiteX27" fmla="*/ 0 w 2142574"/>
              <a:gd name="connsiteY27" fmla="*/ 1819552 h 2447804"/>
              <a:gd name="connsiteX28" fmla="*/ 0 w 2142574"/>
              <a:gd name="connsiteY28" fmla="*/ 1819540 h 2447804"/>
              <a:gd name="connsiteX29" fmla="*/ 0 w 2142574"/>
              <a:gd name="connsiteY29" fmla="*/ 627159 h 2447804"/>
              <a:gd name="connsiteX30" fmla="*/ 0 w 2142574"/>
              <a:gd name="connsiteY30" fmla="*/ 627147 h 2447804"/>
              <a:gd name="connsiteX31" fmla="*/ 3644 w 2142574"/>
              <a:gd name="connsiteY31" fmla="*/ 591001 h 2447804"/>
              <a:gd name="connsiteX32" fmla="*/ 52540 w 2142574"/>
              <a:gd name="connsiteY32" fmla="*/ 500309 h 2447804"/>
              <a:gd name="connsiteX33" fmla="*/ 79067 w 2142574"/>
              <a:gd name="connsiteY33" fmla="*/ 478422 h 2447804"/>
              <a:gd name="connsiteX34" fmla="*/ 116470 w 2142574"/>
              <a:gd name="connsiteY34" fmla="*/ 459721 h 2447804"/>
              <a:gd name="connsiteX35" fmla="*/ 116471 w 2142574"/>
              <a:gd name="connsiteY35" fmla="*/ 459720 h 2447804"/>
              <a:gd name="connsiteX36" fmla="*/ 965388 w 2142574"/>
              <a:gd name="connsiteY36" fmla="*/ 35260 h 2447804"/>
              <a:gd name="connsiteX37" fmla="*/ 965388 w 2142574"/>
              <a:gd name="connsiteY37" fmla="*/ 35260 h 2447804"/>
              <a:gd name="connsiteX38" fmla="*/ 1017949 w 2142574"/>
              <a:gd name="connsiteY38" fmla="*/ 8979 h 2447804"/>
              <a:gd name="connsiteX39" fmla="*/ 1035135 w 2142574"/>
              <a:gd name="connsiteY39" fmla="*/ 3645 h 2447804"/>
              <a:gd name="connsiteX40" fmla="*/ 1071287 w 2142574"/>
              <a:gd name="connsiteY40" fmla="*/ 0 h 2447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142574" h="2447804">
                <a:moveTo>
                  <a:pt x="1071287" y="0"/>
                </a:moveTo>
                <a:cubicBezTo>
                  <a:pt x="1083671" y="0"/>
                  <a:pt x="1095762" y="1255"/>
                  <a:pt x="1107439" y="3645"/>
                </a:cubicBezTo>
                <a:lnTo>
                  <a:pt x="1124626" y="8979"/>
                </a:lnTo>
                <a:lnTo>
                  <a:pt x="1177187" y="35260"/>
                </a:lnTo>
                <a:lnTo>
                  <a:pt x="1177187" y="35260"/>
                </a:lnTo>
                <a:lnTo>
                  <a:pt x="2026104" y="459721"/>
                </a:lnTo>
                <a:lnTo>
                  <a:pt x="2063507" y="478422"/>
                </a:lnTo>
                <a:lnTo>
                  <a:pt x="2090035" y="500310"/>
                </a:lnTo>
                <a:cubicBezTo>
                  <a:pt x="2114381" y="524656"/>
                  <a:pt x="2131762" y="555969"/>
                  <a:pt x="2138930" y="591001"/>
                </a:cubicBezTo>
                <a:lnTo>
                  <a:pt x="2142574" y="627147"/>
                </a:lnTo>
                <a:lnTo>
                  <a:pt x="2142574" y="627159"/>
                </a:lnTo>
                <a:lnTo>
                  <a:pt x="2142574" y="1819539"/>
                </a:lnTo>
                <a:lnTo>
                  <a:pt x="2142574" y="1819540"/>
                </a:lnTo>
                <a:lnTo>
                  <a:pt x="2142574" y="1819552"/>
                </a:lnTo>
                <a:lnTo>
                  <a:pt x="2138930" y="1855698"/>
                </a:lnTo>
                <a:cubicBezTo>
                  <a:pt x="2132658" y="1886351"/>
                  <a:pt x="2118567" y="1914157"/>
                  <a:pt x="2098832" y="1936939"/>
                </a:cubicBezTo>
                <a:lnTo>
                  <a:pt x="2078626" y="1956669"/>
                </a:lnTo>
                <a:lnTo>
                  <a:pt x="2077296" y="1957968"/>
                </a:lnTo>
                <a:lnTo>
                  <a:pt x="1162474" y="2422112"/>
                </a:lnTo>
                <a:lnTo>
                  <a:pt x="1136291" y="2435204"/>
                </a:lnTo>
                <a:lnTo>
                  <a:pt x="1107439" y="2444160"/>
                </a:lnTo>
                <a:cubicBezTo>
                  <a:pt x="1095762" y="2446549"/>
                  <a:pt x="1083671" y="2447804"/>
                  <a:pt x="1071287" y="2447804"/>
                </a:cubicBezTo>
                <a:cubicBezTo>
                  <a:pt x="1058903" y="2447804"/>
                  <a:pt x="1046813" y="2446549"/>
                  <a:pt x="1035135" y="2444160"/>
                </a:cubicBezTo>
                <a:lnTo>
                  <a:pt x="1006284" y="2435204"/>
                </a:lnTo>
                <a:lnTo>
                  <a:pt x="980100" y="2422112"/>
                </a:lnTo>
                <a:lnTo>
                  <a:pt x="90094" y="1975164"/>
                </a:lnTo>
                <a:cubicBezTo>
                  <a:pt x="46271" y="1949965"/>
                  <a:pt x="14098" y="1906787"/>
                  <a:pt x="3644" y="1855698"/>
                </a:cubicBezTo>
                <a:lnTo>
                  <a:pt x="0" y="1819552"/>
                </a:lnTo>
                <a:lnTo>
                  <a:pt x="0" y="1819540"/>
                </a:lnTo>
                <a:lnTo>
                  <a:pt x="0" y="627159"/>
                </a:lnTo>
                <a:lnTo>
                  <a:pt x="0" y="627147"/>
                </a:lnTo>
                <a:lnTo>
                  <a:pt x="3644" y="591001"/>
                </a:lnTo>
                <a:cubicBezTo>
                  <a:pt x="10812" y="555969"/>
                  <a:pt x="28193" y="524656"/>
                  <a:pt x="52540" y="500309"/>
                </a:cubicBezTo>
                <a:lnTo>
                  <a:pt x="79067" y="478422"/>
                </a:lnTo>
                <a:lnTo>
                  <a:pt x="116470" y="459721"/>
                </a:lnTo>
                <a:cubicBezTo>
                  <a:pt x="116471" y="459721"/>
                  <a:pt x="116471" y="459720"/>
                  <a:pt x="116471" y="459720"/>
                </a:cubicBezTo>
                <a:lnTo>
                  <a:pt x="965388" y="35260"/>
                </a:lnTo>
                <a:lnTo>
                  <a:pt x="965388" y="35260"/>
                </a:lnTo>
                <a:lnTo>
                  <a:pt x="1017949" y="8979"/>
                </a:lnTo>
                <a:lnTo>
                  <a:pt x="1035135" y="3645"/>
                </a:lnTo>
                <a:cubicBezTo>
                  <a:pt x="1046813" y="1255"/>
                  <a:pt x="1058903" y="0"/>
                  <a:pt x="1071287" y="0"/>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dirty="0">
                <a:solidFill>
                  <a:schemeClr val="lt1"/>
                </a:solidFill>
              </a:defRPr>
            </a:lvl1pPr>
          </a:lstStyle>
          <a:p>
            <a:pPr marL="0" lvl="0" algn="ctr"/>
            <a:endParaRPr lang="zh-CN" altLang="en-US" dirty="0"/>
          </a:p>
        </p:txBody>
      </p:sp>
      <p:sp>
        <p:nvSpPr>
          <p:cNvPr id="18" name="图片占位符 17"/>
          <p:cNvSpPr>
            <a:spLocks noGrp="1"/>
          </p:cNvSpPr>
          <p:nvPr>
            <p:ph type="pic" sz="quarter" idx="15"/>
          </p:nvPr>
        </p:nvSpPr>
        <p:spPr>
          <a:xfrm>
            <a:off x="8604426" y="1740744"/>
            <a:ext cx="2142572" cy="2447802"/>
          </a:xfrm>
          <a:custGeom>
            <a:avLst/>
            <a:gdLst>
              <a:gd name="connsiteX0" fmla="*/ 1071286 w 2142572"/>
              <a:gd name="connsiteY0" fmla="*/ 0 h 2447802"/>
              <a:gd name="connsiteX1" fmla="*/ 1107438 w 2142572"/>
              <a:gd name="connsiteY1" fmla="*/ 3645 h 2447802"/>
              <a:gd name="connsiteX2" fmla="*/ 1124624 w 2142572"/>
              <a:gd name="connsiteY2" fmla="*/ 8979 h 2447802"/>
              <a:gd name="connsiteX3" fmla="*/ 1177185 w 2142572"/>
              <a:gd name="connsiteY3" fmla="*/ 35260 h 2447802"/>
              <a:gd name="connsiteX4" fmla="*/ 1177185 w 2142572"/>
              <a:gd name="connsiteY4" fmla="*/ 35260 h 2447802"/>
              <a:gd name="connsiteX5" fmla="*/ 2026102 w 2142572"/>
              <a:gd name="connsiteY5" fmla="*/ 459720 h 2447802"/>
              <a:gd name="connsiteX6" fmla="*/ 2063505 w 2142572"/>
              <a:gd name="connsiteY6" fmla="*/ 478422 h 2447802"/>
              <a:gd name="connsiteX7" fmla="*/ 2090032 w 2142572"/>
              <a:gd name="connsiteY7" fmla="*/ 500309 h 2447802"/>
              <a:gd name="connsiteX8" fmla="*/ 2138928 w 2142572"/>
              <a:gd name="connsiteY8" fmla="*/ 591001 h 2447802"/>
              <a:gd name="connsiteX9" fmla="*/ 2142572 w 2142572"/>
              <a:gd name="connsiteY9" fmla="*/ 627147 h 2447802"/>
              <a:gd name="connsiteX10" fmla="*/ 2142572 w 2142572"/>
              <a:gd name="connsiteY10" fmla="*/ 627159 h 2447802"/>
              <a:gd name="connsiteX11" fmla="*/ 2142572 w 2142572"/>
              <a:gd name="connsiteY11" fmla="*/ 1819538 h 2447802"/>
              <a:gd name="connsiteX12" fmla="*/ 2142572 w 2142572"/>
              <a:gd name="connsiteY12" fmla="*/ 1819538 h 2447802"/>
              <a:gd name="connsiteX13" fmla="*/ 2142572 w 2142572"/>
              <a:gd name="connsiteY13" fmla="*/ 1819550 h 2447802"/>
              <a:gd name="connsiteX14" fmla="*/ 2138928 w 2142572"/>
              <a:gd name="connsiteY14" fmla="*/ 1855697 h 2447802"/>
              <a:gd name="connsiteX15" fmla="*/ 2098830 w 2142572"/>
              <a:gd name="connsiteY15" fmla="*/ 1936938 h 2447802"/>
              <a:gd name="connsiteX16" fmla="*/ 2078624 w 2142572"/>
              <a:gd name="connsiteY16" fmla="*/ 1956667 h 2447802"/>
              <a:gd name="connsiteX17" fmla="*/ 2077294 w 2142572"/>
              <a:gd name="connsiteY17" fmla="*/ 1957966 h 2447802"/>
              <a:gd name="connsiteX18" fmla="*/ 1162473 w 2142572"/>
              <a:gd name="connsiteY18" fmla="*/ 2422110 h 2447802"/>
              <a:gd name="connsiteX19" fmla="*/ 1136290 w 2142572"/>
              <a:gd name="connsiteY19" fmla="*/ 2435202 h 2447802"/>
              <a:gd name="connsiteX20" fmla="*/ 1107438 w 2142572"/>
              <a:gd name="connsiteY20" fmla="*/ 2444158 h 2447802"/>
              <a:gd name="connsiteX21" fmla="*/ 1071286 w 2142572"/>
              <a:gd name="connsiteY21" fmla="*/ 2447802 h 2447802"/>
              <a:gd name="connsiteX22" fmla="*/ 1035134 w 2142572"/>
              <a:gd name="connsiteY22" fmla="*/ 2444158 h 2447802"/>
              <a:gd name="connsiteX23" fmla="*/ 1006283 w 2142572"/>
              <a:gd name="connsiteY23" fmla="*/ 2435202 h 2447802"/>
              <a:gd name="connsiteX24" fmla="*/ 980099 w 2142572"/>
              <a:gd name="connsiteY24" fmla="*/ 2422110 h 2447802"/>
              <a:gd name="connsiteX25" fmla="*/ 90093 w 2142572"/>
              <a:gd name="connsiteY25" fmla="*/ 1975162 h 2447802"/>
              <a:gd name="connsiteX26" fmla="*/ 3644 w 2142572"/>
              <a:gd name="connsiteY26" fmla="*/ 1855697 h 2447802"/>
              <a:gd name="connsiteX27" fmla="*/ 0 w 2142572"/>
              <a:gd name="connsiteY27" fmla="*/ 1819550 h 2447802"/>
              <a:gd name="connsiteX28" fmla="*/ 0 w 2142572"/>
              <a:gd name="connsiteY28" fmla="*/ 1819538 h 2447802"/>
              <a:gd name="connsiteX29" fmla="*/ 0 w 2142572"/>
              <a:gd name="connsiteY29" fmla="*/ 627159 h 2447802"/>
              <a:gd name="connsiteX30" fmla="*/ 0 w 2142572"/>
              <a:gd name="connsiteY30" fmla="*/ 627146 h 2447802"/>
              <a:gd name="connsiteX31" fmla="*/ 3644 w 2142572"/>
              <a:gd name="connsiteY31" fmla="*/ 591000 h 2447802"/>
              <a:gd name="connsiteX32" fmla="*/ 52540 w 2142572"/>
              <a:gd name="connsiteY32" fmla="*/ 500309 h 2447802"/>
              <a:gd name="connsiteX33" fmla="*/ 79067 w 2142572"/>
              <a:gd name="connsiteY33" fmla="*/ 478422 h 2447802"/>
              <a:gd name="connsiteX34" fmla="*/ 116470 w 2142572"/>
              <a:gd name="connsiteY34" fmla="*/ 459720 h 2447802"/>
              <a:gd name="connsiteX35" fmla="*/ 116471 w 2142572"/>
              <a:gd name="connsiteY35" fmla="*/ 459720 h 2447802"/>
              <a:gd name="connsiteX36" fmla="*/ 965387 w 2142572"/>
              <a:gd name="connsiteY36" fmla="*/ 35260 h 2447802"/>
              <a:gd name="connsiteX37" fmla="*/ 965387 w 2142572"/>
              <a:gd name="connsiteY37" fmla="*/ 35260 h 2447802"/>
              <a:gd name="connsiteX38" fmla="*/ 1017948 w 2142572"/>
              <a:gd name="connsiteY38" fmla="*/ 8979 h 2447802"/>
              <a:gd name="connsiteX39" fmla="*/ 1035134 w 2142572"/>
              <a:gd name="connsiteY39" fmla="*/ 3645 h 2447802"/>
              <a:gd name="connsiteX40" fmla="*/ 1071286 w 2142572"/>
              <a:gd name="connsiteY40" fmla="*/ 0 h 24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142572" h="2447802">
                <a:moveTo>
                  <a:pt x="1071286" y="0"/>
                </a:moveTo>
                <a:cubicBezTo>
                  <a:pt x="1083670" y="0"/>
                  <a:pt x="1095761" y="1255"/>
                  <a:pt x="1107438" y="3645"/>
                </a:cubicBezTo>
                <a:lnTo>
                  <a:pt x="1124624" y="8979"/>
                </a:lnTo>
                <a:lnTo>
                  <a:pt x="1177185" y="35260"/>
                </a:lnTo>
                <a:lnTo>
                  <a:pt x="1177185" y="35260"/>
                </a:lnTo>
                <a:lnTo>
                  <a:pt x="2026102" y="459720"/>
                </a:lnTo>
                <a:lnTo>
                  <a:pt x="2063505" y="478422"/>
                </a:lnTo>
                <a:lnTo>
                  <a:pt x="2090032" y="500309"/>
                </a:lnTo>
                <a:cubicBezTo>
                  <a:pt x="2114379" y="524656"/>
                  <a:pt x="2131760" y="555968"/>
                  <a:pt x="2138928" y="591001"/>
                </a:cubicBezTo>
                <a:lnTo>
                  <a:pt x="2142572" y="627147"/>
                </a:lnTo>
                <a:lnTo>
                  <a:pt x="2142572" y="627159"/>
                </a:lnTo>
                <a:lnTo>
                  <a:pt x="2142572" y="1819538"/>
                </a:lnTo>
                <a:lnTo>
                  <a:pt x="2142572" y="1819538"/>
                </a:lnTo>
                <a:lnTo>
                  <a:pt x="2142572" y="1819550"/>
                </a:lnTo>
                <a:lnTo>
                  <a:pt x="2138928" y="1855697"/>
                </a:lnTo>
                <a:cubicBezTo>
                  <a:pt x="2132656" y="1886350"/>
                  <a:pt x="2118565" y="1914155"/>
                  <a:pt x="2098830" y="1936938"/>
                </a:cubicBezTo>
                <a:lnTo>
                  <a:pt x="2078624" y="1956667"/>
                </a:lnTo>
                <a:lnTo>
                  <a:pt x="2077294" y="1957966"/>
                </a:lnTo>
                <a:lnTo>
                  <a:pt x="1162473" y="2422110"/>
                </a:lnTo>
                <a:lnTo>
                  <a:pt x="1136290" y="2435202"/>
                </a:lnTo>
                <a:lnTo>
                  <a:pt x="1107438" y="2444158"/>
                </a:lnTo>
                <a:cubicBezTo>
                  <a:pt x="1095761" y="2446547"/>
                  <a:pt x="1083670" y="2447802"/>
                  <a:pt x="1071286" y="2447802"/>
                </a:cubicBezTo>
                <a:cubicBezTo>
                  <a:pt x="1058902" y="2447802"/>
                  <a:pt x="1046811" y="2446547"/>
                  <a:pt x="1035134" y="2444158"/>
                </a:cubicBezTo>
                <a:lnTo>
                  <a:pt x="1006283" y="2435202"/>
                </a:lnTo>
                <a:lnTo>
                  <a:pt x="980099" y="2422110"/>
                </a:lnTo>
                <a:lnTo>
                  <a:pt x="90093" y="1975162"/>
                </a:lnTo>
                <a:cubicBezTo>
                  <a:pt x="46270" y="1949963"/>
                  <a:pt x="14098" y="1906785"/>
                  <a:pt x="3644" y="1855697"/>
                </a:cubicBezTo>
                <a:lnTo>
                  <a:pt x="0" y="1819550"/>
                </a:lnTo>
                <a:lnTo>
                  <a:pt x="0" y="1819538"/>
                </a:lnTo>
                <a:lnTo>
                  <a:pt x="0" y="627159"/>
                </a:lnTo>
                <a:lnTo>
                  <a:pt x="0" y="627146"/>
                </a:lnTo>
                <a:lnTo>
                  <a:pt x="3644" y="591000"/>
                </a:lnTo>
                <a:cubicBezTo>
                  <a:pt x="10812" y="555968"/>
                  <a:pt x="28193" y="524656"/>
                  <a:pt x="52540" y="500309"/>
                </a:cubicBezTo>
                <a:lnTo>
                  <a:pt x="79067" y="478422"/>
                </a:lnTo>
                <a:lnTo>
                  <a:pt x="116470" y="459720"/>
                </a:lnTo>
                <a:cubicBezTo>
                  <a:pt x="116470" y="459720"/>
                  <a:pt x="116471" y="459720"/>
                  <a:pt x="116471" y="459720"/>
                </a:cubicBezTo>
                <a:lnTo>
                  <a:pt x="965387" y="35260"/>
                </a:lnTo>
                <a:lnTo>
                  <a:pt x="965387" y="35260"/>
                </a:lnTo>
                <a:lnTo>
                  <a:pt x="1017948" y="8979"/>
                </a:lnTo>
                <a:lnTo>
                  <a:pt x="1035134" y="3645"/>
                </a:lnTo>
                <a:cubicBezTo>
                  <a:pt x="1046811" y="1255"/>
                  <a:pt x="1058902" y="0"/>
                  <a:pt x="1071286" y="0"/>
                </a:cubicBez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800">
                <a:solidFill>
                  <a:schemeClr val="lt1"/>
                </a:solidFill>
              </a:defRPr>
            </a:lvl1pPr>
          </a:lstStyle>
          <a:p>
            <a:pPr marL="0" lvl="0" algn="ctr"/>
            <a:endParaRPr lang="zh-CN" altLang="en-US"/>
          </a:p>
        </p:txBody>
      </p:sp>
      <p:sp>
        <p:nvSpPr>
          <p:cNvPr id="19"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7" name="图片占位符 16"/>
          <p:cNvSpPr>
            <a:spLocks noGrp="1"/>
          </p:cNvSpPr>
          <p:nvPr>
            <p:ph type="pic" sz="quarter" idx="13"/>
          </p:nvPr>
        </p:nvSpPr>
        <p:spPr>
          <a:xfrm>
            <a:off x="841829" y="4052328"/>
            <a:ext cx="3174716" cy="2013348"/>
          </a:xfrm>
          <a:custGeom>
            <a:avLst/>
            <a:gdLst>
              <a:gd name="connsiteX0" fmla="*/ 0 w 3174716"/>
              <a:gd name="connsiteY0" fmla="*/ 0 h 2013348"/>
              <a:gd name="connsiteX1" fmla="*/ 3174716 w 3174716"/>
              <a:gd name="connsiteY1" fmla="*/ 0 h 2013348"/>
              <a:gd name="connsiteX2" fmla="*/ 3174716 w 3174716"/>
              <a:gd name="connsiteY2" fmla="*/ 2013348 h 2013348"/>
              <a:gd name="connsiteX3" fmla="*/ 0 w 3174716"/>
              <a:gd name="connsiteY3" fmla="*/ 2013348 h 2013348"/>
            </a:gdLst>
            <a:ahLst/>
            <a:cxnLst>
              <a:cxn ang="0">
                <a:pos x="connsiteX0" y="connsiteY0"/>
              </a:cxn>
              <a:cxn ang="0">
                <a:pos x="connsiteX1" y="connsiteY1"/>
              </a:cxn>
              <a:cxn ang="0">
                <a:pos x="connsiteX2" y="connsiteY2"/>
              </a:cxn>
              <a:cxn ang="0">
                <a:pos x="connsiteX3" y="connsiteY3"/>
              </a:cxn>
            </a:cxnLst>
            <a:rect l="l" t="t" r="r" b="b"/>
            <a:pathLst>
              <a:path w="3174716" h="2013348">
                <a:moveTo>
                  <a:pt x="0" y="0"/>
                </a:moveTo>
                <a:lnTo>
                  <a:pt x="3174716" y="0"/>
                </a:lnTo>
                <a:lnTo>
                  <a:pt x="3174716" y="2013348"/>
                </a:lnTo>
                <a:lnTo>
                  <a:pt x="0" y="2013348"/>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dirty="0">
                <a:solidFill>
                  <a:srgbClr val="FFFFFF"/>
                </a:solidFill>
                <a:latin typeface="Arial" panose="020B0604020202020204"/>
                <a:ea typeface="微软雅黑" panose="020B0503020204020204" charset="-122"/>
              </a:defRPr>
            </a:lvl1pPr>
          </a:lstStyle>
          <a:p>
            <a:pPr marL="0" lvl="0" algn="ctr"/>
            <a:endParaRPr lang="zh-CN" altLang="en-US" dirty="0"/>
          </a:p>
        </p:txBody>
      </p:sp>
      <p:sp>
        <p:nvSpPr>
          <p:cNvPr id="16" name="图片占位符 15"/>
          <p:cNvSpPr>
            <a:spLocks noGrp="1"/>
          </p:cNvSpPr>
          <p:nvPr>
            <p:ph type="pic" sz="quarter" idx="14"/>
          </p:nvPr>
        </p:nvSpPr>
        <p:spPr>
          <a:xfrm>
            <a:off x="4508643" y="1665755"/>
            <a:ext cx="3174716" cy="2013348"/>
          </a:xfrm>
          <a:custGeom>
            <a:avLst/>
            <a:gdLst>
              <a:gd name="connsiteX0" fmla="*/ 0 w 3174716"/>
              <a:gd name="connsiteY0" fmla="*/ 0 h 2013348"/>
              <a:gd name="connsiteX1" fmla="*/ 3174716 w 3174716"/>
              <a:gd name="connsiteY1" fmla="*/ 0 h 2013348"/>
              <a:gd name="connsiteX2" fmla="*/ 3174716 w 3174716"/>
              <a:gd name="connsiteY2" fmla="*/ 2013348 h 2013348"/>
              <a:gd name="connsiteX3" fmla="*/ 0 w 3174716"/>
              <a:gd name="connsiteY3" fmla="*/ 2013348 h 2013348"/>
            </a:gdLst>
            <a:ahLst/>
            <a:cxnLst>
              <a:cxn ang="0">
                <a:pos x="connsiteX0" y="connsiteY0"/>
              </a:cxn>
              <a:cxn ang="0">
                <a:pos x="connsiteX1" y="connsiteY1"/>
              </a:cxn>
              <a:cxn ang="0">
                <a:pos x="connsiteX2" y="connsiteY2"/>
              </a:cxn>
              <a:cxn ang="0">
                <a:pos x="connsiteX3" y="connsiteY3"/>
              </a:cxn>
            </a:cxnLst>
            <a:rect l="l" t="t" r="r" b="b"/>
            <a:pathLst>
              <a:path w="3174716" h="2013348">
                <a:moveTo>
                  <a:pt x="0" y="0"/>
                </a:moveTo>
                <a:lnTo>
                  <a:pt x="3174716" y="0"/>
                </a:lnTo>
                <a:lnTo>
                  <a:pt x="3174716" y="2013348"/>
                </a:lnTo>
                <a:lnTo>
                  <a:pt x="0" y="2013348"/>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a:p>
        </p:txBody>
      </p:sp>
      <p:sp>
        <p:nvSpPr>
          <p:cNvPr id="18" name="图片占位符 17"/>
          <p:cNvSpPr>
            <a:spLocks noGrp="1"/>
          </p:cNvSpPr>
          <p:nvPr>
            <p:ph type="pic" sz="quarter" idx="15"/>
          </p:nvPr>
        </p:nvSpPr>
        <p:spPr>
          <a:xfrm>
            <a:off x="8175456" y="4052328"/>
            <a:ext cx="3174716" cy="2013348"/>
          </a:xfrm>
          <a:custGeom>
            <a:avLst/>
            <a:gdLst>
              <a:gd name="connsiteX0" fmla="*/ 0 w 3174716"/>
              <a:gd name="connsiteY0" fmla="*/ 0 h 2013348"/>
              <a:gd name="connsiteX1" fmla="*/ 3174716 w 3174716"/>
              <a:gd name="connsiteY1" fmla="*/ 0 h 2013348"/>
              <a:gd name="connsiteX2" fmla="*/ 3174716 w 3174716"/>
              <a:gd name="connsiteY2" fmla="*/ 2013348 h 2013348"/>
              <a:gd name="connsiteX3" fmla="*/ 0 w 3174716"/>
              <a:gd name="connsiteY3" fmla="*/ 2013348 h 2013348"/>
            </a:gdLst>
            <a:ahLst/>
            <a:cxnLst>
              <a:cxn ang="0">
                <a:pos x="connsiteX0" y="connsiteY0"/>
              </a:cxn>
              <a:cxn ang="0">
                <a:pos x="connsiteX1" y="connsiteY1"/>
              </a:cxn>
              <a:cxn ang="0">
                <a:pos x="connsiteX2" y="connsiteY2"/>
              </a:cxn>
              <a:cxn ang="0">
                <a:pos x="connsiteX3" y="connsiteY3"/>
              </a:cxn>
            </a:cxnLst>
            <a:rect l="l" t="t" r="r" b="b"/>
            <a:pathLst>
              <a:path w="3174716" h="2013348">
                <a:moveTo>
                  <a:pt x="0" y="0"/>
                </a:moveTo>
                <a:lnTo>
                  <a:pt x="3174716" y="0"/>
                </a:lnTo>
                <a:lnTo>
                  <a:pt x="3174716" y="2013348"/>
                </a:lnTo>
                <a:lnTo>
                  <a:pt x="0" y="2013348"/>
                </a:lnTo>
                <a:close/>
              </a:path>
            </a:pathLst>
          </a:cu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rgbClr val="FFFFFF"/>
                </a:solidFill>
                <a:latin typeface="Arial" panose="020B0604020202020204"/>
                <a:ea typeface="微软雅黑" panose="020B0503020204020204" charset="-122"/>
              </a:defRPr>
            </a:lvl1pPr>
          </a:lstStyle>
          <a:p>
            <a:pPr marL="0" lvl="0" algn="ctr"/>
            <a:endParaRPr lang="zh-CN" altLang="en-US" dirty="0"/>
          </a:p>
        </p:txBody>
      </p:sp>
      <p:sp>
        <p:nvSpPr>
          <p:cNvPr id="19" name="灯片编号占位符 3"/>
          <p:cNvSpPr>
            <a:spLocks noGrp="1"/>
          </p:cNvSpPr>
          <p:nvPr>
            <p:ph type="sldNum" sz="quarter" idx="12"/>
          </p:nvPr>
        </p:nvSpPr>
        <p:spPr>
          <a:xfrm>
            <a:off x="10687050" y="350404"/>
            <a:ext cx="781050" cy="365125"/>
          </a:xfrm>
        </p:spPr>
        <p:txBody>
          <a:bodyPr/>
          <a:lstStyle>
            <a:lvl1pPr algn="ctr">
              <a:defRPr>
                <a:solidFill>
                  <a:schemeClr val="tx1">
                    <a:lumMod val="65000"/>
                    <a:lumOff val="35000"/>
                  </a:schemeClr>
                </a:solidFill>
              </a:defRPr>
            </a:lvl1pPr>
          </a:lstStyle>
          <a:p>
            <a:fld id="{429CA220-35D2-4E04-BE9A-E1D22A7E808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9CA220-35D2-4E04-BE9A-E1D22A7E808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8.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4.xml"/><Relationship Id="rId2" Type="http://schemas.openxmlformats.org/officeDocument/2006/relationships/themeOverride" Target="../theme/themeOverride5.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4.xml"/><Relationship Id="rId2" Type="http://schemas.openxmlformats.org/officeDocument/2006/relationships/themeOverride" Target="../theme/themeOverride6.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themeOverride" Target="../theme/themeOverride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1.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themeOverride" Target="../theme/themeOverride7.xml"/><Relationship Id="rId1" Type="http://schemas.openxmlformats.org/officeDocument/2006/relationships/image" Target="../media/image22.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4.xml"/><Relationship Id="rId2" Type="http://schemas.openxmlformats.org/officeDocument/2006/relationships/themeOverride" Target="../theme/themeOverride3.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3.xml"/><Relationship Id="rId3" Type="http://schemas.openxmlformats.org/officeDocument/2006/relationships/image" Target="../media/image5.jpeg"/><Relationship Id="rId2" Type="http://schemas.microsoft.com/office/2007/relationships/hdphoto" Target="../media/image4.wdp"/><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5.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4.xml"/><Relationship Id="rId2" Type="http://schemas.openxmlformats.org/officeDocument/2006/relationships/themeOverride" Target="../theme/themeOverride4.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占位符 14"/>
          <p:cNvPicPr>
            <a:picLocks noGrp="1" noChangeAspect="1"/>
          </p:cNvPicPr>
          <p:nvPr>
            <p:ph type="pic" sz="quarter" idx="13"/>
          </p:nvPr>
        </p:nvPicPr>
        <p:blipFill>
          <a:blip r:embed="rId1" cstate="screen"/>
          <a:srcRect/>
          <a:stretch>
            <a:fillRect/>
          </a:stretch>
        </p:blipFill>
        <p:spPr/>
      </p:pic>
      <p:sp>
        <p:nvSpPr>
          <p:cNvPr id="16" name="矩形 15"/>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15770" y="3138785"/>
            <a:ext cx="7760459" cy="92333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algn="ctr"/>
            <a:r>
              <a:rPr lang="zh-CN" altLang="en-US" sz="5400" dirty="0">
                <a:solidFill>
                  <a:schemeClr val="accent6"/>
                </a:solidFill>
                <a:latin typeface="+mn-ea"/>
                <a:ea typeface="+mn-ea"/>
              </a:rPr>
              <a:t>新员</a:t>
            </a:r>
            <a:r>
              <a:rPr lang="zh-CN" altLang="en-US" sz="5400" dirty="0" smtClean="0">
                <a:solidFill>
                  <a:schemeClr val="accent6"/>
                </a:solidFill>
                <a:latin typeface="+mn-ea"/>
                <a:ea typeface="+mn-ea"/>
              </a:rPr>
              <a:t>工入职培训</a:t>
            </a:r>
            <a:r>
              <a:rPr lang="en-US" altLang="zh-CN" sz="5400" dirty="0" smtClean="0">
                <a:solidFill>
                  <a:schemeClr val="accent6"/>
                </a:solidFill>
                <a:latin typeface="+mn-ea"/>
                <a:ea typeface="+mn-ea"/>
              </a:rPr>
              <a:t>PPT</a:t>
            </a:r>
            <a:r>
              <a:rPr lang="zh-CN" altLang="en-US" sz="5400" dirty="0">
                <a:solidFill>
                  <a:schemeClr val="accent6"/>
                </a:solidFill>
                <a:latin typeface="+mn-ea"/>
                <a:ea typeface="+mn-ea"/>
              </a:rPr>
              <a:t>模板</a:t>
            </a:r>
            <a:endParaRPr lang="zh-CN" altLang="en-US" sz="5400" dirty="0">
              <a:solidFill>
                <a:schemeClr val="accent6"/>
              </a:solidFill>
              <a:latin typeface="+mn-ea"/>
              <a:ea typeface="+mn-ea"/>
            </a:endParaRPr>
          </a:p>
        </p:txBody>
      </p:sp>
      <p:cxnSp>
        <p:nvCxnSpPr>
          <p:cNvPr id="6" name="直接连接符 5"/>
          <p:cNvCxnSpPr/>
          <p:nvPr/>
        </p:nvCxnSpPr>
        <p:spPr>
          <a:xfrm>
            <a:off x="5495925" y="4438650"/>
            <a:ext cx="120015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828329" y="2700575"/>
            <a:ext cx="8535343"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 T E DESIGNED FOR FEI ER SHE JI</a:t>
            </a:r>
            <a:endParaRPr kumimoji="0" lang="zh-CN" altLang="en-US" sz="2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sp>
        <p:nvSpPr>
          <p:cNvPr id="9" name="文本框 8"/>
          <p:cNvSpPr txBox="1"/>
          <p:nvPr/>
        </p:nvSpPr>
        <p:spPr>
          <a:xfrm>
            <a:off x="5496558" y="5252754"/>
            <a:ext cx="1198880" cy="39878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algn="ctr" fontAlgn="auto">
              <a:lnSpc>
                <a:spcPct val="100000"/>
              </a:lnSpc>
              <a:spcBef>
                <a:spcPts val="0"/>
              </a:spcBef>
              <a:spcAft>
                <a:spcPts val="0"/>
              </a:spcAft>
              <a:buClrTx/>
              <a:buSzTx/>
              <a:buFontTx/>
              <a:buNone/>
              <a:defRPr kumimoji="0" sz="5400" b="1" i="0" u="none" strike="noStrike" cap="none" spc="0" normalizeH="0" baseline="0">
                <a:ln>
                  <a:noFill/>
                </a:ln>
                <a:solidFill>
                  <a:schemeClr val="accent6"/>
                </a:solidFill>
                <a:effectLst/>
                <a:uLnTx/>
                <a:uFillTx/>
                <a:latin typeface="+mn-ea"/>
              </a:defRPr>
            </a:lvl1pPr>
          </a:lstStyle>
          <a:p>
            <a:r>
              <a:rPr lang="zh-CN" altLang="en-US" sz="2000" b="0" dirty="0">
                <a:solidFill>
                  <a:schemeClr val="tx1">
                    <a:lumMod val="65000"/>
                    <a:lumOff val="35000"/>
                  </a:schemeClr>
                </a:solidFill>
              </a:rPr>
              <a:t>汇报人</a:t>
            </a:r>
            <a:r>
              <a:rPr lang="zh-CN" altLang="en-US" sz="2000" b="0" dirty="0" smtClean="0">
                <a:solidFill>
                  <a:schemeClr val="tx1">
                    <a:lumMod val="65000"/>
                    <a:lumOff val="35000"/>
                  </a:schemeClr>
                </a:solidFill>
              </a:rPr>
              <a:t>：</a:t>
            </a:r>
            <a:endParaRPr lang="zh-CN" altLang="en-US" sz="2000" b="0" dirty="0">
              <a:solidFill>
                <a:schemeClr val="tx1">
                  <a:lumMod val="65000"/>
                  <a:lumOff val="35000"/>
                </a:schemeClr>
              </a:solidFill>
            </a:endParaRPr>
          </a:p>
        </p:txBody>
      </p:sp>
      <p:grpSp>
        <p:nvGrpSpPr>
          <p:cNvPr id="2" name="组合 1"/>
          <p:cNvGrpSpPr/>
          <p:nvPr/>
        </p:nvGrpSpPr>
        <p:grpSpPr>
          <a:xfrm>
            <a:off x="4286249" y="0"/>
            <a:ext cx="3619504" cy="1784539"/>
            <a:chOff x="4286249" y="0"/>
            <a:chExt cx="3619504" cy="1784539"/>
          </a:xfrm>
        </p:grpSpPr>
        <p:sp>
          <p:nvSpPr>
            <p:cNvPr id="18" name="任意多边形: 形状 17"/>
            <p:cNvSpPr/>
            <p:nvPr/>
          </p:nvSpPr>
          <p:spPr>
            <a:xfrm rot="5400000">
              <a:off x="5203731" y="-917482"/>
              <a:ext cx="1784539" cy="3619504"/>
            </a:xfrm>
            <a:custGeom>
              <a:avLst/>
              <a:gdLst>
                <a:gd name="connsiteX0" fmla="*/ 0 w 1784539"/>
                <a:gd name="connsiteY0" fmla="*/ 3619504 h 3619504"/>
                <a:gd name="connsiteX1" fmla="*/ 0 w 1784539"/>
                <a:gd name="connsiteY1" fmla="*/ 0 h 3619504"/>
                <a:gd name="connsiteX2" fmla="*/ 723196 w 1784539"/>
                <a:gd name="connsiteY2" fmla="*/ 0 h 3619504"/>
                <a:gd name="connsiteX3" fmla="*/ 723197 w 1784539"/>
                <a:gd name="connsiteY3" fmla="*/ 0 h 3619504"/>
                <a:gd name="connsiteX4" fmla="*/ 723218 w 1784539"/>
                <a:gd name="connsiteY4" fmla="*/ 0 h 3619504"/>
                <a:gd name="connsiteX5" fmla="*/ 784280 w 1784539"/>
                <a:gd name="connsiteY5" fmla="*/ 6156 h 3619504"/>
                <a:gd name="connsiteX6" fmla="*/ 921523 w 1784539"/>
                <a:gd name="connsiteY6" fmla="*/ 73895 h 3619504"/>
                <a:gd name="connsiteX7" fmla="*/ 954853 w 1784539"/>
                <a:gd name="connsiteY7" fmla="*/ 108030 h 3619504"/>
                <a:gd name="connsiteX8" fmla="*/ 957046 w 1784539"/>
                <a:gd name="connsiteY8" fmla="*/ 110277 h 3619504"/>
                <a:gd name="connsiteX9" fmla="*/ 1741136 w 1784539"/>
                <a:gd name="connsiteY9" fmla="*/ 1655708 h 3619504"/>
                <a:gd name="connsiteX10" fmla="*/ 1763253 w 1784539"/>
                <a:gd name="connsiteY10" fmla="*/ 1699940 h 3619504"/>
                <a:gd name="connsiteX11" fmla="*/ 1778382 w 1784539"/>
                <a:gd name="connsiteY11" fmla="*/ 1748679 h 3619504"/>
                <a:gd name="connsiteX12" fmla="*/ 1784539 w 1784539"/>
                <a:gd name="connsiteY12" fmla="*/ 1809752 h 3619504"/>
                <a:gd name="connsiteX13" fmla="*/ 1778382 w 1784539"/>
                <a:gd name="connsiteY13" fmla="*/ 1870825 h 3619504"/>
                <a:gd name="connsiteX14" fmla="*/ 1763253 w 1784539"/>
                <a:gd name="connsiteY14" fmla="*/ 1919564 h 3619504"/>
                <a:gd name="connsiteX15" fmla="*/ 1741136 w 1784539"/>
                <a:gd name="connsiteY15" fmla="*/ 1963796 h 3619504"/>
                <a:gd name="connsiteX16" fmla="*/ 986097 w 1784539"/>
                <a:gd name="connsiteY16" fmla="*/ 3467307 h 3619504"/>
                <a:gd name="connsiteX17" fmla="*/ 784280 w 1784539"/>
                <a:gd name="connsiteY17" fmla="*/ 3613349 h 3619504"/>
                <a:gd name="connsiteX18" fmla="*/ 723218 w 1784539"/>
                <a:gd name="connsiteY18" fmla="*/ 3619504 h 3619504"/>
                <a:gd name="connsiteX19" fmla="*/ 723197 w 1784539"/>
                <a:gd name="connsiteY19" fmla="*/ 3619504 h 3619504"/>
                <a:gd name="connsiteX0-1" fmla="*/ 7621 w 1792160"/>
                <a:gd name="connsiteY0-2" fmla="*/ 3619504 h 3619504"/>
                <a:gd name="connsiteX1-3" fmla="*/ 0 w 1792160"/>
                <a:gd name="connsiteY1-4" fmla="*/ 1916433 h 3619504"/>
                <a:gd name="connsiteX2-5" fmla="*/ 7621 w 1792160"/>
                <a:gd name="connsiteY2-6" fmla="*/ 0 h 3619504"/>
                <a:gd name="connsiteX3-7" fmla="*/ 730817 w 1792160"/>
                <a:gd name="connsiteY3-8" fmla="*/ 0 h 3619504"/>
                <a:gd name="connsiteX4-9" fmla="*/ 730818 w 1792160"/>
                <a:gd name="connsiteY4-10" fmla="*/ 0 h 3619504"/>
                <a:gd name="connsiteX5-11" fmla="*/ 730839 w 1792160"/>
                <a:gd name="connsiteY5-12" fmla="*/ 0 h 3619504"/>
                <a:gd name="connsiteX6-13" fmla="*/ 791901 w 1792160"/>
                <a:gd name="connsiteY6-14" fmla="*/ 6156 h 3619504"/>
                <a:gd name="connsiteX7-15" fmla="*/ 929144 w 1792160"/>
                <a:gd name="connsiteY7-16" fmla="*/ 73895 h 3619504"/>
                <a:gd name="connsiteX8-17" fmla="*/ 962474 w 1792160"/>
                <a:gd name="connsiteY8-18" fmla="*/ 108030 h 3619504"/>
                <a:gd name="connsiteX9-19" fmla="*/ 964667 w 1792160"/>
                <a:gd name="connsiteY9-20" fmla="*/ 110277 h 3619504"/>
                <a:gd name="connsiteX10-21" fmla="*/ 1748757 w 1792160"/>
                <a:gd name="connsiteY10-22" fmla="*/ 1655708 h 3619504"/>
                <a:gd name="connsiteX11-23" fmla="*/ 1770874 w 1792160"/>
                <a:gd name="connsiteY11-24" fmla="*/ 1699940 h 3619504"/>
                <a:gd name="connsiteX12-25" fmla="*/ 1786003 w 1792160"/>
                <a:gd name="connsiteY12-26" fmla="*/ 1748679 h 3619504"/>
                <a:gd name="connsiteX13-27" fmla="*/ 1792160 w 1792160"/>
                <a:gd name="connsiteY13-28" fmla="*/ 1809752 h 3619504"/>
                <a:gd name="connsiteX14-29" fmla="*/ 1786003 w 1792160"/>
                <a:gd name="connsiteY14-30" fmla="*/ 1870825 h 3619504"/>
                <a:gd name="connsiteX15-31" fmla="*/ 1770874 w 1792160"/>
                <a:gd name="connsiteY15-32" fmla="*/ 1919564 h 3619504"/>
                <a:gd name="connsiteX16-33" fmla="*/ 1748757 w 1792160"/>
                <a:gd name="connsiteY16-34" fmla="*/ 1963796 h 3619504"/>
                <a:gd name="connsiteX17-35" fmla="*/ 993718 w 1792160"/>
                <a:gd name="connsiteY17-36" fmla="*/ 3467307 h 3619504"/>
                <a:gd name="connsiteX18-37" fmla="*/ 791901 w 1792160"/>
                <a:gd name="connsiteY18-38" fmla="*/ 3613349 h 3619504"/>
                <a:gd name="connsiteX19-39" fmla="*/ 730839 w 1792160"/>
                <a:gd name="connsiteY19-40" fmla="*/ 3619504 h 3619504"/>
                <a:gd name="connsiteX20" fmla="*/ 730818 w 1792160"/>
                <a:gd name="connsiteY20" fmla="*/ 3619504 h 3619504"/>
                <a:gd name="connsiteX21" fmla="*/ 7621 w 1792160"/>
                <a:gd name="connsiteY21" fmla="*/ 3619504 h 3619504"/>
                <a:gd name="connsiteX0-41" fmla="*/ 0 w 1792160"/>
                <a:gd name="connsiteY0-42" fmla="*/ 1916433 h 3619504"/>
                <a:gd name="connsiteX1-43" fmla="*/ 7621 w 1792160"/>
                <a:gd name="connsiteY1-44" fmla="*/ 0 h 3619504"/>
                <a:gd name="connsiteX2-45" fmla="*/ 730817 w 1792160"/>
                <a:gd name="connsiteY2-46" fmla="*/ 0 h 3619504"/>
                <a:gd name="connsiteX3-47" fmla="*/ 730818 w 1792160"/>
                <a:gd name="connsiteY3-48" fmla="*/ 0 h 3619504"/>
                <a:gd name="connsiteX4-49" fmla="*/ 730839 w 1792160"/>
                <a:gd name="connsiteY4-50" fmla="*/ 0 h 3619504"/>
                <a:gd name="connsiteX5-51" fmla="*/ 791901 w 1792160"/>
                <a:gd name="connsiteY5-52" fmla="*/ 6156 h 3619504"/>
                <a:gd name="connsiteX6-53" fmla="*/ 929144 w 1792160"/>
                <a:gd name="connsiteY6-54" fmla="*/ 73895 h 3619504"/>
                <a:gd name="connsiteX7-55" fmla="*/ 962474 w 1792160"/>
                <a:gd name="connsiteY7-56" fmla="*/ 108030 h 3619504"/>
                <a:gd name="connsiteX8-57" fmla="*/ 964667 w 1792160"/>
                <a:gd name="connsiteY8-58" fmla="*/ 110277 h 3619504"/>
                <a:gd name="connsiteX9-59" fmla="*/ 1748757 w 1792160"/>
                <a:gd name="connsiteY9-60" fmla="*/ 1655708 h 3619504"/>
                <a:gd name="connsiteX10-61" fmla="*/ 1770874 w 1792160"/>
                <a:gd name="connsiteY10-62" fmla="*/ 1699940 h 3619504"/>
                <a:gd name="connsiteX11-63" fmla="*/ 1786003 w 1792160"/>
                <a:gd name="connsiteY11-64" fmla="*/ 1748679 h 3619504"/>
                <a:gd name="connsiteX12-65" fmla="*/ 1792160 w 1792160"/>
                <a:gd name="connsiteY12-66" fmla="*/ 1809752 h 3619504"/>
                <a:gd name="connsiteX13-67" fmla="*/ 1786003 w 1792160"/>
                <a:gd name="connsiteY13-68" fmla="*/ 1870825 h 3619504"/>
                <a:gd name="connsiteX14-69" fmla="*/ 1770874 w 1792160"/>
                <a:gd name="connsiteY14-70" fmla="*/ 1919564 h 3619504"/>
                <a:gd name="connsiteX15-71" fmla="*/ 1748757 w 1792160"/>
                <a:gd name="connsiteY15-72" fmla="*/ 1963796 h 3619504"/>
                <a:gd name="connsiteX16-73" fmla="*/ 993718 w 1792160"/>
                <a:gd name="connsiteY16-74" fmla="*/ 3467307 h 3619504"/>
                <a:gd name="connsiteX17-75" fmla="*/ 791901 w 1792160"/>
                <a:gd name="connsiteY17-76" fmla="*/ 3613349 h 3619504"/>
                <a:gd name="connsiteX18-77" fmla="*/ 730839 w 1792160"/>
                <a:gd name="connsiteY18-78" fmla="*/ 3619504 h 3619504"/>
                <a:gd name="connsiteX19-79" fmla="*/ 730818 w 1792160"/>
                <a:gd name="connsiteY19-80" fmla="*/ 3619504 h 3619504"/>
                <a:gd name="connsiteX20-81" fmla="*/ 7621 w 1792160"/>
                <a:gd name="connsiteY20-82" fmla="*/ 3619504 h 3619504"/>
                <a:gd name="connsiteX21-83" fmla="*/ 91440 w 1792160"/>
                <a:gd name="connsiteY21-84" fmla="*/ 2007873 h 3619504"/>
                <a:gd name="connsiteX0-85" fmla="*/ 847 w 1785386"/>
                <a:gd name="connsiteY0-86" fmla="*/ 0 h 3619504"/>
                <a:gd name="connsiteX1-87" fmla="*/ 724043 w 1785386"/>
                <a:gd name="connsiteY1-88" fmla="*/ 0 h 3619504"/>
                <a:gd name="connsiteX2-89" fmla="*/ 724044 w 1785386"/>
                <a:gd name="connsiteY2-90" fmla="*/ 0 h 3619504"/>
                <a:gd name="connsiteX3-91" fmla="*/ 724065 w 1785386"/>
                <a:gd name="connsiteY3-92" fmla="*/ 0 h 3619504"/>
                <a:gd name="connsiteX4-93" fmla="*/ 785127 w 1785386"/>
                <a:gd name="connsiteY4-94" fmla="*/ 6156 h 3619504"/>
                <a:gd name="connsiteX5-95" fmla="*/ 922370 w 1785386"/>
                <a:gd name="connsiteY5-96" fmla="*/ 73895 h 3619504"/>
                <a:gd name="connsiteX6-97" fmla="*/ 955700 w 1785386"/>
                <a:gd name="connsiteY6-98" fmla="*/ 108030 h 3619504"/>
                <a:gd name="connsiteX7-99" fmla="*/ 957893 w 1785386"/>
                <a:gd name="connsiteY7-100" fmla="*/ 110277 h 3619504"/>
                <a:gd name="connsiteX8-101" fmla="*/ 1741983 w 1785386"/>
                <a:gd name="connsiteY8-102" fmla="*/ 1655708 h 3619504"/>
                <a:gd name="connsiteX9-103" fmla="*/ 1764100 w 1785386"/>
                <a:gd name="connsiteY9-104" fmla="*/ 1699940 h 3619504"/>
                <a:gd name="connsiteX10-105" fmla="*/ 1779229 w 1785386"/>
                <a:gd name="connsiteY10-106" fmla="*/ 1748679 h 3619504"/>
                <a:gd name="connsiteX11-107" fmla="*/ 1785386 w 1785386"/>
                <a:gd name="connsiteY11-108" fmla="*/ 1809752 h 3619504"/>
                <a:gd name="connsiteX12-109" fmla="*/ 1779229 w 1785386"/>
                <a:gd name="connsiteY12-110" fmla="*/ 1870825 h 3619504"/>
                <a:gd name="connsiteX13-111" fmla="*/ 1764100 w 1785386"/>
                <a:gd name="connsiteY13-112" fmla="*/ 1919564 h 3619504"/>
                <a:gd name="connsiteX14-113" fmla="*/ 1741983 w 1785386"/>
                <a:gd name="connsiteY14-114" fmla="*/ 1963796 h 3619504"/>
                <a:gd name="connsiteX15-115" fmla="*/ 986944 w 1785386"/>
                <a:gd name="connsiteY15-116" fmla="*/ 3467307 h 3619504"/>
                <a:gd name="connsiteX16-117" fmla="*/ 785127 w 1785386"/>
                <a:gd name="connsiteY16-118" fmla="*/ 3613349 h 3619504"/>
                <a:gd name="connsiteX17-119" fmla="*/ 724065 w 1785386"/>
                <a:gd name="connsiteY17-120" fmla="*/ 3619504 h 3619504"/>
                <a:gd name="connsiteX18-121" fmla="*/ 724044 w 1785386"/>
                <a:gd name="connsiteY18-122" fmla="*/ 3619504 h 3619504"/>
                <a:gd name="connsiteX19-123" fmla="*/ 847 w 1785386"/>
                <a:gd name="connsiteY19-124" fmla="*/ 3619504 h 3619504"/>
                <a:gd name="connsiteX20-125" fmla="*/ 84666 w 1785386"/>
                <a:gd name="connsiteY20-126" fmla="*/ 2007873 h 3619504"/>
                <a:gd name="connsiteX0-127" fmla="*/ 0 w 1784539"/>
                <a:gd name="connsiteY0-128" fmla="*/ 0 h 3619504"/>
                <a:gd name="connsiteX1-129" fmla="*/ 723196 w 1784539"/>
                <a:gd name="connsiteY1-130" fmla="*/ 0 h 3619504"/>
                <a:gd name="connsiteX2-131" fmla="*/ 723197 w 1784539"/>
                <a:gd name="connsiteY2-132" fmla="*/ 0 h 3619504"/>
                <a:gd name="connsiteX3-133" fmla="*/ 723218 w 1784539"/>
                <a:gd name="connsiteY3-134" fmla="*/ 0 h 3619504"/>
                <a:gd name="connsiteX4-135" fmla="*/ 784280 w 1784539"/>
                <a:gd name="connsiteY4-136" fmla="*/ 6156 h 3619504"/>
                <a:gd name="connsiteX5-137" fmla="*/ 921523 w 1784539"/>
                <a:gd name="connsiteY5-138" fmla="*/ 73895 h 3619504"/>
                <a:gd name="connsiteX6-139" fmla="*/ 954853 w 1784539"/>
                <a:gd name="connsiteY6-140" fmla="*/ 108030 h 3619504"/>
                <a:gd name="connsiteX7-141" fmla="*/ 957046 w 1784539"/>
                <a:gd name="connsiteY7-142" fmla="*/ 110277 h 3619504"/>
                <a:gd name="connsiteX8-143" fmla="*/ 1741136 w 1784539"/>
                <a:gd name="connsiteY8-144" fmla="*/ 1655708 h 3619504"/>
                <a:gd name="connsiteX9-145" fmla="*/ 1763253 w 1784539"/>
                <a:gd name="connsiteY9-146" fmla="*/ 1699940 h 3619504"/>
                <a:gd name="connsiteX10-147" fmla="*/ 1778382 w 1784539"/>
                <a:gd name="connsiteY10-148" fmla="*/ 1748679 h 3619504"/>
                <a:gd name="connsiteX11-149" fmla="*/ 1784539 w 1784539"/>
                <a:gd name="connsiteY11-150" fmla="*/ 1809752 h 3619504"/>
                <a:gd name="connsiteX12-151" fmla="*/ 1778382 w 1784539"/>
                <a:gd name="connsiteY12-152" fmla="*/ 1870825 h 3619504"/>
                <a:gd name="connsiteX13-153" fmla="*/ 1763253 w 1784539"/>
                <a:gd name="connsiteY13-154" fmla="*/ 1919564 h 3619504"/>
                <a:gd name="connsiteX14-155" fmla="*/ 1741136 w 1784539"/>
                <a:gd name="connsiteY14-156" fmla="*/ 1963796 h 3619504"/>
                <a:gd name="connsiteX15-157" fmla="*/ 986097 w 1784539"/>
                <a:gd name="connsiteY15-158" fmla="*/ 3467307 h 3619504"/>
                <a:gd name="connsiteX16-159" fmla="*/ 784280 w 1784539"/>
                <a:gd name="connsiteY16-160" fmla="*/ 3613349 h 3619504"/>
                <a:gd name="connsiteX17-161" fmla="*/ 723218 w 1784539"/>
                <a:gd name="connsiteY17-162" fmla="*/ 3619504 h 3619504"/>
                <a:gd name="connsiteX18-163" fmla="*/ 723197 w 1784539"/>
                <a:gd name="connsiteY18-164" fmla="*/ 3619504 h 3619504"/>
                <a:gd name="connsiteX19-165" fmla="*/ 0 w 1784539"/>
                <a:gd name="connsiteY19-166" fmla="*/ 3619504 h 36195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Lst>
              <a:rect l="l" t="t" r="r" b="b"/>
              <a:pathLst>
                <a:path w="1784539" h="3619504">
                  <a:moveTo>
                    <a:pt x="0" y="0"/>
                  </a:moveTo>
                  <a:lnTo>
                    <a:pt x="723196" y="0"/>
                  </a:lnTo>
                  <a:lnTo>
                    <a:pt x="723197" y="0"/>
                  </a:lnTo>
                  <a:lnTo>
                    <a:pt x="723218" y="0"/>
                  </a:lnTo>
                  <a:lnTo>
                    <a:pt x="784280" y="6156"/>
                  </a:lnTo>
                  <a:cubicBezTo>
                    <a:pt x="836064" y="16752"/>
                    <a:pt x="883036" y="40556"/>
                    <a:pt x="921523" y="73895"/>
                  </a:cubicBezTo>
                  <a:lnTo>
                    <a:pt x="954853" y="108030"/>
                  </a:lnTo>
                  <a:lnTo>
                    <a:pt x="957046" y="110277"/>
                  </a:lnTo>
                  <a:lnTo>
                    <a:pt x="1741136" y="1655708"/>
                  </a:lnTo>
                  <a:lnTo>
                    <a:pt x="1763253" y="1699940"/>
                  </a:lnTo>
                  <a:lnTo>
                    <a:pt x="1778382" y="1748679"/>
                  </a:lnTo>
                  <a:cubicBezTo>
                    <a:pt x="1782419" y="1768407"/>
                    <a:pt x="1784539" y="1788831"/>
                    <a:pt x="1784539" y="1809752"/>
                  </a:cubicBezTo>
                  <a:cubicBezTo>
                    <a:pt x="1784539" y="1830672"/>
                    <a:pt x="1782419" y="1851098"/>
                    <a:pt x="1778382" y="1870825"/>
                  </a:cubicBezTo>
                  <a:lnTo>
                    <a:pt x="1763253" y="1919564"/>
                  </a:lnTo>
                  <a:lnTo>
                    <a:pt x="1741136" y="1963796"/>
                  </a:lnTo>
                  <a:lnTo>
                    <a:pt x="986097" y="3467307"/>
                  </a:lnTo>
                  <a:cubicBezTo>
                    <a:pt x="943527" y="3541338"/>
                    <a:pt x="870586" y="3595688"/>
                    <a:pt x="784280" y="3613349"/>
                  </a:cubicBezTo>
                  <a:lnTo>
                    <a:pt x="723218" y="3619504"/>
                  </a:lnTo>
                  <a:lnTo>
                    <a:pt x="723197" y="3619504"/>
                  </a:lnTo>
                  <a:lnTo>
                    <a:pt x="0" y="3619504"/>
                  </a:lnTo>
                </a:path>
              </a:pathLst>
            </a:cu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0" name="文本框 9"/>
            <p:cNvSpPr txBox="1"/>
            <p:nvPr/>
          </p:nvSpPr>
          <p:spPr>
            <a:xfrm>
              <a:off x="4759736" y="381000"/>
              <a:ext cx="2672526" cy="646331"/>
            </a:xfrm>
            <a:prstGeom prst="rect">
              <a:avLst/>
            </a:prstGeom>
            <a:noFill/>
          </p:spPr>
          <p:txBody>
            <a:bodyPr wrap="none" rtlCol="0">
              <a:spAutoFit/>
            </a:bodyPr>
            <a:lstStyle/>
            <a:p>
              <a:pPr algn="ctr"/>
              <a:r>
                <a:rPr lang="en-US" altLang="zh-CN" sz="3600" b="1" dirty="0">
                  <a:solidFill>
                    <a:schemeClr val="tx2"/>
                  </a:solidFill>
                </a:rPr>
                <a:t>YOU LOGO</a:t>
              </a:r>
              <a:endParaRPr lang="zh-CN" altLang="en-US" sz="3600" b="1" dirty="0">
                <a:solidFill>
                  <a:schemeClr val="tx2"/>
                </a:solidFill>
              </a:endParaRPr>
            </a:p>
          </p:txBody>
        </p:sp>
      </p:grpSp>
    </p:spTree>
  </p:cSld>
  <p:clrMapOvr>
    <a:masterClrMapping/>
  </p:clrMapOvr>
  <mc:AlternateContent xmlns:mc="http://schemas.openxmlformats.org/markup-compatibility/2006">
    <mc:Choice xmlns:p14="http://schemas.microsoft.com/office/powerpoint/2010/main" Requires="p14">
      <p:transition spd="med" p14:dur="700" advTm="4000">
        <p:fade/>
      </p:transition>
    </mc:Choice>
    <mc:Fallback>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8"/>
                                        </p:tgtEl>
                                        <p:attrNameLst>
                                          <p:attrName>ppt_y</p:attrName>
                                        </p:attrNameLst>
                                      </p:cBhvr>
                                      <p:tavLst>
                                        <p:tav tm="0">
                                          <p:val>
                                            <p:strVal val="#ppt_y"/>
                                          </p:val>
                                        </p:tav>
                                        <p:tav tm="100000">
                                          <p:val>
                                            <p:strVal val="#ppt_y"/>
                                          </p:val>
                                        </p:tav>
                                      </p:tavLst>
                                    </p:anim>
                                    <p:anim calcmode="lin" valueType="num">
                                      <p:cBhvr>
                                        <p:cTn id="1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8"/>
                                        </p:tgtEl>
                                      </p:cBhvr>
                                    </p:animEffect>
                                  </p:childTnLst>
                                </p:cTn>
                              </p:par>
                            </p:childTnLst>
                          </p:cTn>
                        </p:par>
                        <p:par>
                          <p:cTn id="18" fill="hold">
                            <p:stCondLst>
                              <p:cond delay="2549"/>
                            </p:stCondLst>
                            <p:childTnLst>
                              <p:par>
                                <p:cTn id="19" presetID="53" presetClass="entr" presetSubtype="1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3049"/>
                            </p:stCondLst>
                            <p:childTnLst>
                              <p:par>
                                <p:cTn id="25" presetID="16" presetClass="entr" presetSubtype="21"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3549"/>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3"/>
          </p:nvPr>
        </p:nvPicPr>
        <p:blipFill>
          <a:blip r:embed="rId1" cstate="screen"/>
          <a:srcRect/>
          <a:stretch>
            <a:fillRect/>
          </a:stretch>
        </p:blipFill>
        <p:spPr>
          <a:xfrm>
            <a:off x="979488" y="1577975"/>
            <a:ext cx="4556125" cy="4572000"/>
          </a:xfrm>
        </p:spPr>
      </p:pic>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6" name="组合 5"/>
          <p:cNvGrpSpPr/>
          <p:nvPr/>
        </p:nvGrpSpPr>
        <p:grpSpPr>
          <a:xfrm>
            <a:off x="5151446" y="1986135"/>
            <a:ext cx="6370484" cy="1524146"/>
            <a:chOff x="5151446" y="1986135"/>
            <a:chExt cx="6370484" cy="1524146"/>
          </a:xfrm>
        </p:grpSpPr>
        <p:grpSp>
          <p:nvGrpSpPr>
            <p:cNvPr id="25" name="组合 24"/>
            <p:cNvGrpSpPr/>
            <p:nvPr/>
          </p:nvGrpSpPr>
          <p:grpSpPr>
            <a:xfrm>
              <a:off x="5151446" y="1986135"/>
              <a:ext cx="796410" cy="909866"/>
              <a:chOff x="4748978" y="2260704"/>
              <a:chExt cx="1032390" cy="1179462"/>
            </a:xfrm>
          </p:grpSpPr>
          <p:sp>
            <p:nvSpPr>
              <p:cNvPr id="26" name="任意多边形: 形状 25"/>
              <p:cNvSpPr/>
              <p:nvPr/>
            </p:nvSpPr>
            <p:spPr>
              <a:xfrm rot="5400000">
                <a:off x="4675442" y="2334240"/>
                <a:ext cx="1179462" cy="103239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27" name="椭圆 7"/>
              <p:cNvSpPr/>
              <p:nvPr/>
            </p:nvSpPr>
            <p:spPr>
              <a:xfrm>
                <a:off x="4955278" y="2485722"/>
                <a:ext cx="619790" cy="729426"/>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9" name="组合 18"/>
            <p:cNvGrpSpPr/>
            <p:nvPr/>
          </p:nvGrpSpPr>
          <p:grpSpPr>
            <a:xfrm>
              <a:off x="6216104" y="1986135"/>
              <a:ext cx="5305826" cy="1524146"/>
              <a:chOff x="1068768" y="3955330"/>
              <a:chExt cx="5305826" cy="1524146"/>
            </a:xfrm>
          </p:grpSpPr>
          <p:sp>
            <p:nvSpPr>
              <p:cNvPr id="20" name="矩形 19"/>
              <p:cNvSpPr/>
              <p:nvPr/>
            </p:nvSpPr>
            <p:spPr>
              <a:xfrm>
                <a:off x="1068768" y="4353014"/>
                <a:ext cx="5305826"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sp>
            <p:nvSpPr>
              <p:cNvPr id="21" name="矩形 20"/>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grpSp>
        <p:nvGrpSpPr>
          <p:cNvPr id="8" name="组合 7"/>
          <p:cNvGrpSpPr/>
          <p:nvPr/>
        </p:nvGrpSpPr>
        <p:grpSpPr>
          <a:xfrm>
            <a:off x="5151446" y="4250596"/>
            <a:ext cx="6370484" cy="1524146"/>
            <a:chOff x="5151446" y="4250596"/>
            <a:chExt cx="6370484" cy="1524146"/>
          </a:xfrm>
        </p:grpSpPr>
        <p:grpSp>
          <p:nvGrpSpPr>
            <p:cNvPr id="28" name="组合 27"/>
            <p:cNvGrpSpPr/>
            <p:nvPr/>
          </p:nvGrpSpPr>
          <p:grpSpPr>
            <a:xfrm>
              <a:off x="5151446" y="4250596"/>
              <a:ext cx="796410" cy="909866"/>
              <a:chOff x="4748978" y="2260704"/>
              <a:chExt cx="1032390" cy="1179462"/>
            </a:xfrm>
          </p:grpSpPr>
          <p:sp>
            <p:nvSpPr>
              <p:cNvPr id="29" name="任意多边形: 形状 28"/>
              <p:cNvSpPr/>
              <p:nvPr/>
            </p:nvSpPr>
            <p:spPr>
              <a:xfrm rot="5400000">
                <a:off x="4675442" y="2334240"/>
                <a:ext cx="1179462" cy="103239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0" name="椭圆 17"/>
              <p:cNvSpPr/>
              <p:nvPr/>
            </p:nvSpPr>
            <p:spPr>
              <a:xfrm>
                <a:off x="4900460" y="2499617"/>
                <a:ext cx="729426" cy="701636"/>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p:cNvGrpSpPr/>
            <p:nvPr/>
          </p:nvGrpSpPr>
          <p:grpSpPr>
            <a:xfrm>
              <a:off x="6216104" y="4250596"/>
              <a:ext cx="5305826" cy="1524146"/>
              <a:chOff x="1068768" y="3955330"/>
              <a:chExt cx="5305826" cy="1524146"/>
            </a:xfrm>
          </p:grpSpPr>
          <p:sp>
            <p:nvSpPr>
              <p:cNvPr id="23" name="矩形 22"/>
              <p:cNvSpPr/>
              <p:nvPr/>
            </p:nvSpPr>
            <p:spPr>
              <a:xfrm>
                <a:off x="1068768" y="4353014"/>
                <a:ext cx="5305826"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sp>
            <p:nvSpPr>
              <p:cNvPr id="24" name="矩形 23"/>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sp>
        <p:nvSpPr>
          <p:cNvPr id="9" name="灯片编号占位符 8"/>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ppt_x</p:attrName>
                                        </p:attrNameLst>
                                      </p:cBhvr>
                                      <p:tavLst>
                                        <p:tav tm="0">
                                          <p:val>
                                            <p:strVal val="#ppt_x-#ppt_w*1.125000"/>
                                          </p:val>
                                        </p:tav>
                                        <p:tav tm="100000">
                                          <p:val>
                                            <p:strVal val="#ppt_x"/>
                                          </p:val>
                                        </p:tav>
                                      </p:tavLst>
                                    </p:anim>
                                    <p:animEffect transition="in" filter="wipe(right)">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25" name="组合 24"/>
          <p:cNvGrpSpPr/>
          <p:nvPr/>
        </p:nvGrpSpPr>
        <p:grpSpPr>
          <a:xfrm>
            <a:off x="1140155" y="4441925"/>
            <a:ext cx="2752264" cy="1782679"/>
            <a:chOff x="1312785" y="3955330"/>
            <a:chExt cx="2752264" cy="1782679"/>
          </a:xfrm>
        </p:grpSpPr>
        <p:sp>
          <p:nvSpPr>
            <p:cNvPr id="26" name="矩形 25"/>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7" name="矩形 26"/>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8" name="组合 27"/>
          <p:cNvGrpSpPr/>
          <p:nvPr/>
        </p:nvGrpSpPr>
        <p:grpSpPr>
          <a:xfrm>
            <a:off x="4719868" y="4441925"/>
            <a:ext cx="2752264" cy="1782679"/>
            <a:chOff x="1312785" y="3955330"/>
            <a:chExt cx="2752264" cy="1782679"/>
          </a:xfrm>
        </p:grpSpPr>
        <p:sp>
          <p:nvSpPr>
            <p:cNvPr id="29" name="矩形 28"/>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0" name="矩形 29"/>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31" name="组合 30"/>
          <p:cNvGrpSpPr/>
          <p:nvPr/>
        </p:nvGrpSpPr>
        <p:grpSpPr>
          <a:xfrm>
            <a:off x="8299580" y="4441925"/>
            <a:ext cx="2752264" cy="1782679"/>
            <a:chOff x="1312785" y="3955330"/>
            <a:chExt cx="2752264" cy="1782679"/>
          </a:xfrm>
        </p:grpSpPr>
        <p:sp>
          <p:nvSpPr>
            <p:cNvPr id="32" name="矩形 31"/>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3" name="矩形 32"/>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pic>
        <p:nvPicPr>
          <p:cNvPr id="12" name="图片占位符 11"/>
          <p:cNvPicPr>
            <a:picLocks noGrp="1" noChangeAspect="1"/>
          </p:cNvPicPr>
          <p:nvPr>
            <p:ph type="pic" sz="quarter" idx="13"/>
          </p:nvPr>
        </p:nvPicPr>
        <p:blipFill>
          <a:blip r:embed="rId1" cstate="screen"/>
          <a:srcRect/>
          <a:stretch>
            <a:fillRect/>
          </a:stretch>
        </p:blipFill>
        <p:spPr/>
      </p:pic>
      <p:pic>
        <p:nvPicPr>
          <p:cNvPr id="14" name="图片占位符 13"/>
          <p:cNvPicPr>
            <a:picLocks noGrp="1" noChangeAspect="1"/>
          </p:cNvPicPr>
          <p:nvPr>
            <p:ph type="pic" sz="quarter" idx="14"/>
          </p:nvPr>
        </p:nvPicPr>
        <p:blipFill>
          <a:blip r:embed="rId2" cstate="screen"/>
          <a:srcRect/>
          <a:stretch>
            <a:fillRect/>
          </a:stretch>
        </p:blipFill>
        <p:spPr/>
      </p:pic>
      <p:pic>
        <p:nvPicPr>
          <p:cNvPr id="16" name="图片占位符 15"/>
          <p:cNvPicPr>
            <a:picLocks noGrp="1" noChangeAspect="1"/>
          </p:cNvPicPr>
          <p:nvPr>
            <p:ph type="pic" sz="quarter" idx="15"/>
          </p:nvPr>
        </p:nvPicPr>
        <p:blipFill>
          <a:blip r:embed="rId3" cstate="screen"/>
          <a:srcRect/>
          <a:stretch>
            <a:fillRect/>
          </a:stretch>
        </p:blipFill>
        <p:spPr/>
      </p:pic>
      <p:sp>
        <p:nvSpPr>
          <p:cNvPr id="10" name="灯片编号占位符 9"/>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 calcmode="lin" valueType="num">
                                      <p:cBhvr>
                                        <p:cTn id="16" dur="500" fill="hold"/>
                                        <p:tgtEl>
                                          <p:spTgt spid="14"/>
                                        </p:tgtEl>
                                        <p:attrNameLst>
                                          <p:attrName>style.rotation</p:attrName>
                                        </p:attrNameLst>
                                      </p:cBhvr>
                                      <p:tavLst>
                                        <p:tav tm="0">
                                          <p:val>
                                            <p:fltVal val="360"/>
                                          </p:val>
                                        </p:tav>
                                        <p:tav tm="100000">
                                          <p:val>
                                            <p:fltVal val="0"/>
                                          </p:val>
                                        </p:tav>
                                      </p:tavLst>
                                    </p:anim>
                                    <p:animEffect transition="in" filter="fade">
                                      <p:cBhvr>
                                        <p:cTn id="17" dur="500"/>
                                        <p:tgtEl>
                                          <p:spTgt spid="14"/>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style.rotation</p:attrName>
                                        </p:attrNameLst>
                                      </p:cBhvr>
                                      <p:tavLst>
                                        <p:tav tm="0">
                                          <p:val>
                                            <p:fltVal val="360"/>
                                          </p:val>
                                        </p:tav>
                                        <p:tav tm="100000">
                                          <p:val>
                                            <p:fltVal val="0"/>
                                          </p:val>
                                        </p:tav>
                                      </p:tavLst>
                                    </p:anim>
                                    <p:animEffect transition="in" filter="fade">
                                      <p:cBhvr>
                                        <p:cTn id="24" dur="500"/>
                                        <p:tgtEl>
                                          <p:spTgt spid="16"/>
                                        </p:tgtEl>
                                      </p:cBhvr>
                                    </p:animEffect>
                                  </p:childTnLst>
                                </p:cTn>
                              </p:par>
                            </p:childTnLst>
                          </p:cTn>
                        </p:par>
                        <p:par>
                          <p:cTn id="25" fill="hold">
                            <p:stCondLst>
                              <p:cond delay="1500"/>
                            </p:stCondLst>
                            <p:childTnLst>
                              <p:par>
                                <p:cTn id="26" presetID="22" presetClass="entr" presetSubtype="1"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up)">
                                      <p:cBhvr>
                                        <p:cTn id="28" dur="500"/>
                                        <p:tgtEl>
                                          <p:spTgt spid="25"/>
                                        </p:tgtEl>
                                      </p:cBhvr>
                                    </p:animEffect>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up)">
                                      <p:cBhvr>
                                        <p:cTn id="3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15" name="矩形 14"/>
          <p:cNvSpPr/>
          <p:nvPr/>
        </p:nvSpPr>
        <p:spPr>
          <a:xfrm>
            <a:off x="709613" y="1533833"/>
            <a:ext cx="3253382" cy="73741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16" name="矩形 15"/>
          <p:cNvSpPr/>
          <p:nvPr/>
        </p:nvSpPr>
        <p:spPr>
          <a:xfrm>
            <a:off x="4469310" y="1533833"/>
            <a:ext cx="3253382" cy="73741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17" name="矩形 16"/>
          <p:cNvSpPr/>
          <p:nvPr/>
        </p:nvSpPr>
        <p:spPr>
          <a:xfrm>
            <a:off x="8229006" y="1533833"/>
            <a:ext cx="3253382" cy="73741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18" name="矩形 17"/>
          <p:cNvSpPr/>
          <p:nvPr/>
        </p:nvSpPr>
        <p:spPr>
          <a:xfrm>
            <a:off x="709613" y="2523817"/>
            <a:ext cx="3253382" cy="364100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19" name="矩形 18"/>
          <p:cNvSpPr/>
          <p:nvPr/>
        </p:nvSpPr>
        <p:spPr>
          <a:xfrm>
            <a:off x="4469310" y="2523817"/>
            <a:ext cx="3253382" cy="364100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20" name="矩形 19"/>
          <p:cNvSpPr/>
          <p:nvPr/>
        </p:nvSpPr>
        <p:spPr>
          <a:xfrm>
            <a:off x="8229006" y="2523817"/>
            <a:ext cx="3253382" cy="3641009"/>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cxnSp>
        <p:nvCxnSpPr>
          <p:cNvPr id="11" name="直接连接符 10"/>
          <p:cNvCxnSpPr/>
          <p:nvPr/>
        </p:nvCxnSpPr>
        <p:spPr>
          <a:xfrm>
            <a:off x="1120079" y="3716593"/>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879776" y="3716593"/>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639472" y="3716593"/>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0079" y="4955457"/>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879776" y="4955457"/>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639472" y="4955457"/>
            <a:ext cx="24324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5" name="椭圆 29"/>
          <p:cNvSpPr/>
          <p:nvPr/>
        </p:nvSpPr>
        <p:spPr>
          <a:xfrm>
            <a:off x="2100939" y="2726548"/>
            <a:ext cx="470729" cy="448732"/>
          </a:xfrm>
          <a:custGeom>
            <a:avLst/>
            <a:gdLst>
              <a:gd name="T0" fmla="*/ 254 w 258"/>
              <a:gd name="T1" fmla="*/ 102 h 246"/>
              <a:gd name="T2" fmla="*/ 257 w 258"/>
              <a:gd name="T3" fmla="*/ 92 h 246"/>
              <a:gd name="T4" fmla="*/ 248 w 258"/>
              <a:gd name="T5" fmla="*/ 86 h 246"/>
              <a:gd name="T6" fmla="*/ 174 w 258"/>
              <a:gd name="T7" fmla="*/ 80 h 246"/>
              <a:gd name="T8" fmla="*/ 166 w 258"/>
              <a:gd name="T9" fmla="*/ 75 h 246"/>
              <a:gd name="T10" fmla="*/ 137 w 258"/>
              <a:gd name="T11" fmla="*/ 6 h 246"/>
              <a:gd name="T12" fmla="*/ 128 w 258"/>
              <a:gd name="T13" fmla="*/ 0 h 246"/>
              <a:gd name="T14" fmla="*/ 120 w 258"/>
              <a:gd name="T15" fmla="*/ 6 h 246"/>
              <a:gd name="T16" fmla="*/ 91 w 258"/>
              <a:gd name="T17" fmla="*/ 75 h 246"/>
              <a:gd name="T18" fmla="*/ 84 w 258"/>
              <a:gd name="T19" fmla="*/ 81 h 246"/>
              <a:gd name="T20" fmla="*/ 9 w 258"/>
              <a:gd name="T21" fmla="*/ 88 h 246"/>
              <a:gd name="T22" fmla="*/ 1 w 258"/>
              <a:gd name="T23" fmla="*/ 94 h 246"/>
              <a:gd name="T24" fmla="*/ 4 w 258"/>
              <a:gd name="T25" fmla="*/ 104 h 246"/>
              <a:gd name="T26" fmla="*/ 61 w 258"/>
              <a:gd name="T27" fmla="*/ 152 h 246"/>
              <a:gd name="T28" fmla="*/ 64 w 258"/>
              <a:gd name="T29" fmla="*/ 161 h 246"/>
              <a:gd name="T30" fmla="*/ 48 w 258"/>
              <a:gd name="T31" fmla="*/ 234 h 246"/>
              <a:gd name="T32" fmla="*/ 52 w 258"/>
              <a:gd name="T33" fmla="*/ 244 h 246"/>
              <a:gd name="T34" fmla="*/ 62 w 258"/>
              <a:gd name="T35" fmla="*/ 244 h 246"/>
              <a:gd name="T36" fmla="*/ 125 w 258"/>
              <a:gd name="T37" fmla="*/ 205 h 246"/>
              <a:gd name="T38" fmla="*/ 135 w 258"/>
              <a:gd name="T39" fmla="*/ 205 h 246"/>
              <a:gd name="T40" fmla="*/ 199 w 258"/>
              <a:gd name="T41" fmla="*/ 243 h 246"/>
              <a:gd name="T42" fmla="*/ 209 w 258"/>
              <a:gd name="T43" fmla="*/ 242 h 246"/>
              <a:gd name="T44" fmla="*/ 213 w 258"/>
              <a:gd name="T45" fmla="*/ 233 h 246"/>
              <a:gd name="T46" fmla="*/ 195 w 258"/>
              <a:gd name="T47" fmla="*/ 160 h 246"/>
              <a:gd name="T48" fmla="*/ 198 w 258"/>
              <a:gd name="T49" fmla="*/ 151 h 246"/>
              <a:gd name="T50" fmla="*/ 254 w 258"/>
              <a:gd name="T51"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246">
                <a:moveTo>
                  <a:pt x="254" y="102"/>
                </a:moveTo>
                <a:cubicBezTo>
                  <a:pt x="257" y="99"/>
                  <a:pt x="258" y="95"/>
                  <a:pt x="257" y="92"/>
                </a:cubicBezTo>
                <a:cubicBezTo>
                  <a:pt x="255" y="88"/>
                  <a:pt x="252" y="86"/>
                  <a:pt x="248" y="86"/>
                </a:cubicBezTo>
                <a:cubicBezTo>
                  <a:pt x="174" y="80"/>
                  <a:pt x="174" y="80"/>
                  <a:pt x="174" y="80"/>
                </a:cubicBezTo>
                <a:cubicBezTo>
                  <a:pt x="171" y="80"/>
                  <a:pt x="168" y="78"/>
                  <a:pt x="166" y="75"/>
                </a:cubicBezTo>
                <a:cubicBezTo>
                  <a:pt x="137" y="6"/>
                  <a:pt x="137" y="6"/>
                  <a:pt x="137" y="6"/>
                </a:cubicBezTo>
                <a:cubicBezTo>
                  <a:pt x="135" y="3"/>
                  <a:pt x="132" y="0"/>
                  <a:pt x="128" y="0"/>
                </a:cubicBezTo>
                <a:cubicBezTo>
                  <a:pt x="124" y="1"/>
                  <a:pt x="121" y="3"/>
                  <a:pt x="120" y="6"/>
                </a:cubicBezTo>
                <a:cubicBezTo>
                  <a:pt x="91" y="75"/>
                  <a:pt x="91" y="75"/>
                  <a:pt x="91" y="75"/>
                </a:cubicBezTo>
                <a:cubicBezTo>
                  <a:pt x="90" y="78"/>
                  <a:pt x="87" y="81"/>
                  <a:pt x="84" y="81"/>
                </a:cubicBezTo>
                <a:cubicBezTo>
                  <a:pt x="9" y="88"/>
                  <a:pt x="9" y="88"/>
                  <a:pt x="9" y="88"/>
                </a:cubicBezTo>
                <a:cubicBezTo>
                  <a:pt x="6" y="88"/>
                  <a:pt x="3" y="91"/>
                  <a:pt x="1" y="94"/>
                </a:cubicBezTo>
                <a:cubicBezTo>
                  <a:pt x="0" y="98"/>
                  <a:pt x="1" y="102"/>
                  <a:pt x="4" y="104"/>
                </a:cubicBezTo>
                <a:cubicBezTo>
                  <a:pt x="61" y="152"/>
                  <a:pt x="61" y="152"/>
                  <a:pt x="61" y="152"/>
                </a:cubicBezTo>
                <a:cubicBezTo>
                  <a:pt x="64" y="155"/>
                  <a:pt x="65" y="158"/>
                  <a:pt x="64" y="161"/>
                </a:cubicBezTo>
                <a:cubicBezTo>
                  <a:pt x="48" y="234"/>
                  <a:pt x="48" y="234"/>
                  <a:pt x="48" y="234"/>
                </a:cubicBezTo>
                <a:cubicBezTo>
                  <a:pt x="47" y="238"/>
                  <a:pt x="48" y="242"/>
                  <a:pt x="52" y="244"/>
                </a:cubicBezTo>
                <a:cubicBezTo>
                  <a:pt x="55" y="246"/>
                  <a:pt x="59" y="246"/>
                  <a:pt x="62" y="244"/>
                </a:cubicBezTo>
                <a:cubicBezTo>
                  <a:pt x="125" y="205"/>
                  <a:pt x="125" y="205"/>
                  <a:pt x="125" y="205"/>
                </a:cubicBezTo>
                <a:cubicBezTo>
                  <a:pt x="128" y="203"/>
                  <a:pt x="132" y="203"/>
                  <a:pt x="135" y="205"/>
                </a:cubicBezTo>
                <a:cubicBezTo>
                  <a:pt x="199" y="243"/>
                  <a:pt x="199" y="243"/>
                  <a:pt x="199" y="243"/>
                </a:cubicBezTo>
                <a:cubicBezTo>
                  <a:pt x="202" y="245"/>
                  <a:pt x="206" y="245"/>
                  <a:pt x="209" y="242"/>
                </a:cubicBezTo>
                <a:cubicBezTo>
                  <a:pt x="212" y="240"/>
                  <a:pt x="214" y="236"/>
                  <a:pt x="213" y="233"/>
                </a:cubicBezTo>
                <a:cubicBezTo>
                  <a:pt x="195" y="160"/>
                  <a:pt x="195" y="160"/>
                  <a:pt x="195" y="160"/>
                </a:cubicBezTo>
                <a:cubicBezTo>
                  <a:pt x="194" y="157"/>
                  <a:pt x="195" y="153"/>
                  <a:pt x="198" y="151"/>
                </a:cubicBezTo>
                <a:lnTo>
                  <a:pt x="254" y="10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1" name="文本框 30"/>
          <p:cNvSpPr txBox="1"/>
          <p:nvPr/>
        </p:nvSpPr>
        <p:spPr>
          <a:xfrm>
            <a:off x="1423232" y="3223481"/>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4" name="椭圆 32"/>
          <p:cNvSpPr/>
          <p:nvPr/>
        </p:nvSpPr>
        <p:spPr>
          <a:xfrm>
            <a:off x="2137854" y="3962080"/>
            <a:ext cx="396900" cy="470729"/>
          </a:xfrm>
          <a:custGeom>
            <a:avLst/>
            <a:gdLst>
              <a:gd name="connsiteX0" fmla="*/ 90598 w 275736"/>
              <a:gd name="connsiteY0" fmla="*/ 104482 h 327026"/>
              <a:gd name="connsiteX1" fmla="*/ 166540 w 275736"/>
              <a:gd name="connsiteY1" fmla="*/ 123890 h 327026"/>
              <a:gd name="connsiteX2" fmla="*/ 178125 w 275736"/>
              <a:gd name="connsiteY2" fmla="*/ 123890 h 327026"/>
              <a:gd name="connsiteX3" fmla="*/ 138223 w 275736"/>
              <a:gd name="connsiteY3" fmla="*/ 178232 h 327026"/>
              <a:gd name="connsiteX4" fmla="*/ 152381 w 275736"/>
              <a:gd name="connsiteY4" fmla="*/ 188583 h 327026"/>
              <a:gd name="connsiteX5" fmla="*/ 157530 w 275736"/>
              <a:gd name="connsiteY5" fmla="*/ 187289 h 327026"/>
              <a:gd name="connsiteX6" fmla="*/ 193571 w 275736"/>
              <a:gd name="connsiteY6" fmla="*/ 135535 h 327026"/>
              <a:gd name="connsiteX7" fmla="*/ 214165 w 275736"/>
              <a:gd name="connsiteY7" fmla="*/ 114833 h 327026"/>
              <a:gd name="connsiteX8" fmla="*/ 234760 w 275736"/>
              <a:gd name="connsiteY8" fmla="*/ 134241 h 327026"/>
              <a:gd name="connsiteX9" fmla="*/ 172976 w 275736"/>
              <a:gd name="connsiteY9" fmla="*/ 226105 h 327026"/>
              <a:gd name="connsiteX10" fmla="*/ 178125 w 275736"/>
              <a:gd name="connsiteY10" fmla="*/ 286917 h 327026"/>
              <a:gd name="connsiteX11" fmla="*/ 178125 w 275736"/>
              <a:gd name="connsiteY11" fmla="*/ 316675 h 327026"/>
              <a:gd name="connsiteX12" fmla="*/ 167827 w 275736"/>
              <a:gd name="connsiteY12" fmla="*/ 327026 h 327026"/>
              <a:gd name="connsiteX13" fmla="*/ 58419 w 275736"/>
              <a:gd name="connsiteY13" fmla="*/ 327026 h 327026"/>
              <a:gd name="connsiteX14" fmla="*/ 48121 w 275736"/>
              <a:gd name="connsiteY14" fmla="*/ 316675 h 327026"/>
              <a:gd name="connsiteX15" fmla="*/ 48121 w 275736"/>
              <a:gd name="connsiteY15" fmla="*/ 286917 h 327026"/>
              <a:gd name="connsiteX16" fmla="*/ 48121 w 275736"/>
              <a:gd name="connsiteY16" fmla="*/ 285623 h 327026"/>
              <a:gd name="connsiteX17" fmla="*/ 48121 w 275736"/>
              <a:gd name="connsiteY17" fmla="*/ 272684 h 327026"/>
              <a:gd name="connsiteX18" fmla="*/ 40398 w 275736"/>
              <a:gd name="connsiteY18" fmla="*/ 298561 h 327026"/>
              <a:gd name="connsiteX19" fmla="*/ 19804 w 275736"/>
              <a:gd name="connsiteY19" fmla="*/ 315381 h 327026"/>
              <a:gd name="connsiteX20" fmla="*/ 17229 w 275736"/>
              <a:gd name="connsiteY20" fmla="*/ 315381 h 327026"/>
              <a:gd name="connsiteX21" fmla="*/ 496 w 275736"/>
              <a:gd name="connsiteY21" fmla="*/ 292092 h 327026"/>
              <a:gd name="connsiteX22" fmla="*/ 77726 w 275736"/>
              <a:gd name="connsiteY22" fmla="*/ 180820 h 327026"/>
              <a:gd name="connsiteX23" fmla="*/ 88023 w 275736"/>
              <a:gd name="connsiteY23" fmla="*/ 179526 h 327026"/>
              <a:gd name="connsiteX24" fmla="*/ 91885 w 275736"/>
              <a:gd name="connsiteY24" fmla="*/ 178232 h 327026"/>
              <a:gd name="connsiteX25" fmla="*/ 51983 w 275736"/>
              <a:gd name="connsiteY25" fmla="*/ 120008 h 327026"/>
              <a:gd name="connsiteX26" fmla="*/ 82875 w 275736"/>
              <a:gd name="connsiteY26" fmla="*/ 105776 h 327026"/>
              <a:gd name="connsiteX27" fmla="*/ 90598 w 275736"/>
              <a:gd name="connsiteY27" fmla="*/ 104482 h 327026"/>
              <a:gd name="connsiteX28" fmla="*/ 229697 w 275736"/>
              <a:gd name="connsiteY28" fmla="*/ 88106 h 327026"/>
              <a:gd name="connsiteX29" fmla="*/ 229697 w 275736"/>
              <a:gd name="connsiteY29" fmla="*/ 89429 h 327026"/>
              <a:gd name="connsiteX30" fmla="*/ 229543 w 275736"/>
              <a:gd name="connsiteY30" fmla="*/ 88547 h 327026"/>
              <a:gd name="connsiteX31" fmla="*/ 217195 w 275736"/>
              <a:gd name="connsiteY31" fmla="*/ 76200 h 327026"/>
              <a:gd name="connsiteX32" fmla="*/ 221363 w 275736"/>
              <a:gd name="connsiteY32" fmla="*/ 77523 h 327026"/>
              <a:gd name="connsiteX33" fmla="*/ 228308 w 275736"/>
              <a:gd name="connsiteY33" fmla="*/ 81492 h 327026"/>
              <a:gd name="connsiteX34" fmla="*/ 229543 w 275736"/>
              <a:gd name="connsiteY34" fmla="*/ 88547 h 327026"/>
              <a:gd name="connsiteX35" fmla="*/ 228308 w 275736"/>
              <a:gd name="connsiteY35" fmla="*/ 92075 h 327026"/>
              <a:gd name="connsiteX36" fmla="*/ 222752 w 275736"/>
              <a:gd name="connsiteY36" fmla="*/ 97367 h 327026"/>
              <a:gd name="connsiteX37" fmla="*/ 214417 w 275736"/>
              <a:gd name="connsiteY37" fmla="*/ 98690 h 327026"/>
              <a:gd name="connsiteX38" fmla="*/ 208861 w 275736"/>
              <a:gd name="connsiteY38" fmla="*/ 93398 h 327026"/>
              <a:gd name="connsiteX39" fmla="*/ 207472 w 275736"/>
              <a:gd name="connsiteY39" fmla="*/ 86783 h 327026"/>
              <a:gd name="connsiteX40" fmla="*/ 208861 w 275736"/>
              <a:gd name="connsiteY40" fmla="*/ 81492 h 327026"/>
              <a:gd name="connsiteX41" fmla="*/ 211639 w 275736"/>
              <a:gd name="connsiteY41" fmla="*/ 78846 h 327026"/>
              <a:gd name="connsiteX42" fmla="*/ 217195 w 275736"/>
              <a:gd name="connsiteY42" fmla="*/ 76200 h 327026"/>
              <a:gd name="connsiteX43" fmla="*/ 122277 w 275736"/>
              <a:gd name="connsiteY43" fmla="*/ 36513 h 327026"/>
              <a:gd name="connsiteX44" fmla="*/ 179192 w 275736"/>
              <a:gd name="connsiteY44" fmla="*/ 85701 h 327026"/>
              <a:gd name="connsiteX45" fmla="*/ 177898 w 275736"/>
              <a:gd name="connsiteY45" fmla="*/ 118062 h 327026"/>
              <a:gd name="connsiteX46" fmla="*/ 92526 w 275736"/>
              <a:gd name="connsiteY46" fmla="*/ 99940 h 327026"/>
              <a:gd name="connsiteX47" fmla="*/ 79591 w 275736"/>
              <a:gd name="connsiteY47" fmla="*/ 101234 h 327026"/>
              <a:gd name="connsiteX48" fmla="*/ 51133 w 275736"/>
              <a:gd name="connsiteY48" fmla="*/ 114179 h 327026"/>
              <a:gd name="connsiteX49" fmla="*/ 44666 w 275736"/>
              <a:gd name="connsiteY49" fmla="*/ 89584 h 327026"/>
              <a:gd name="connsiteX50" fmla="*/ 61481 w 275736"/>
              <a:gd name="connsiteY50" fmla="*/ 66285 h 327026"/>
              <a:gd name="connsiteX51" fmla="*/ 67949 w 275736"/>
              <a:gd name="connsiteY51" fmla="*/ 67579 h 327026"/>
              <a:gd name="connsiteX52" fmla="*/ 122277 w 275736"/>
              <a:gd name="connsiteY52" fmla="*/ 36513 h 327026"/>
              <a:gd name="connsiteX53" fmla="*/ 237441 w 275736"/>
              <a:gd name="connsiteY53" fmla="*/ 0 h 327026"/>
              <a:gd name="connsiteX54" fmla="*/ 243920 w 275736"/>
              <a:gd name="connsiteY54" fmla="*/ 0 h 327026"/>
              <a:gd name="connsiteX55" fmla="*/ 250400 w 275736"/>
              <a:gd name="connsiteY55" fmla="*/ 1304 h 327026"/>
              <a:gd name="connsiteX56" fmla="*/ 252992 w 275736"/>
              <a:gd name="connsiteY56" fmla="*/ 2608 h 327026"/>
              <a:gd name="connsiteX57" fmla="*/ 255584 w 275736"/>
              <a:gd name="connsiteY57" fmla="*/ 2608 h 327026"/>
              <a:gd name="connsiteX58" fmla="*/ 267247 w 275736"/>
              <a:gd name="connsiteY58" fmla="*/ 11736 h 327026"/>
              <a:gd name="connsiteX59" fmla="*/ 272430 w 275736"/>
              <a:gd name="connsiteY59" fmla="*/ 19560 h 327026"/>
              <a:gd name="connsiteX60" fmla="*/ 273726 w 275736"/>
              <a:gd name="connsiteY60" fmla="*/ 40424 h 327026"/>
              <a:gd name="connsiteX61" fmla="*/ 269839 w 275736"/>
              <a:gd name="connsiteY61" fmla="*/ 45640 h 327026"/>
              <a:gd name="connsiteX62" fmla="*/ 250400 w 275736"/>
              <a:gd name="connsiteY62" fmla="*/ 57377 h 327026"/>
              <a:gd name="connsiteX63" fmla="*/ 246512 w 275736"/>
              <a:gd name="connsiteY63" fmla="*/ 58681 h 327026"/>
              <a:gd name="connsiteX64" fmla="*/ 242624 w 275736"/>
              <a:gd name="connsiteY64" fmla="*/ 59985 h 327026"/>
              <a:gd name="connsiteX65" fmla="*/ 237441 w 275736"/>
              <a:gd name="connsiteY65" fmla="*/ 61289 h 327026"/>
              <a:gd name="connsiteX66" fmla="*/ 233553 w 275736"/>
              <a:gd name="connsiteY66" fmla="*/ 63897 h 327026"/>
              <a:gd name="connsiteX67" fmla="*/ 233553 w 275736"/>
              <a:gd name="connsiteY67" fmla="*/ 65201 h 327026"/>
              <a:gd name="connsiteX68" fmla="*/ 232257 w 275736"/>
              <a:gd name="connsiteY68" fmla="*/ 69113 h 327026"/>
              <a:gd name="connsiteX69" fmla="*/ 230961 w 275736"/>
              <a:gd name="connsiteY69" fmla="*/ 71721 h 327026"/>
              <a:gd name="connsiteX70" fmla="*/ 227073 w 275736"/>
              <a:gd name="connsiteY70" fmla="*/ 73025 h 327026"/>
              <a:gd name="connsiteX71" fmla="*/ 223186 w 275736"/>
              <a:gd name="connsiteY71" fmla="*/ 71721 h 327026"/>
              <a:gd name="connsiteX72" fmla="*/ 221890 w 275736"/>
              <a:gd name="connsiteY72" fmla="*/ 71721 h 327026"/>
              <a:gd name="connsiteX73" fmla="*/ 219298 w 275736"/>
              <a:gd name="connsiteY73" fmla="*/ 70417 h 327026"/>
              <a:gd name="connsiteX74" fmla="*/ 216706 w 275736"/>
              <a:gd name="connsiteY74" fmla="*/ 69113 h 327026"/>
              <a:gd name="connsiteX75" fmla="*/ 215410 w 275736"/>
              <a:gd name="connsiteY75" fmla="*/ 66505 h 327026"/>
              <a:gd name="connsiteX76" fmla="*/ 215410 w 275736"/>
              <a:gd name="connsiteY76" fmla="*/ 62593 h 327026"/>
              <a:gd name="connsiteX77" fmla="*/ 216706 w 275736"/>
              <a:gd name="connsiteY77" fmla="*/ 61289 h 327026"/>
              <a:gd name="connsiteX78" fmla="*/ 216706 w 275736"/>
              <a:gd name="connsiteY78" fmla="*/ 59985 h 327026"/>
              <a:gd name="connsiteX79" fmla="*/ 216706 w 275736"/>
              <a:gd name="connsiteY79" fmla="*/ 57377 h 327026"/>
              <a:gd name="connsiteX80" fmla="*/ 218002 w 275736"/>
              <a:gd name="connsiteY80" fmla="*/ 54769 h 327026"/>
              <a:gd name="connsiteX81" fmla="*/ 220594 w 275736"/>
              <a:gd name="connsiteY81" fmla="*/ 52160 h 327026"/>
              <a:gd name="connsiteX82" fmla="*/ 223186 w 275736"/>
              <a:gd name="connsiteY82" fmla="*/ 49552 h 327026"/>
              <a:gd name="connsiteX83" fmla="*/ 229665 w 275736"/>
              <a:gd name="connsiteY83" fmla="*/ 46944 h 327026"/>
              <a:gd name="connsiteX84" fmla="*/ 237441 w 275736"/>
              <a:gd name="connsiteY84" fmla="*/ 45640 h 327026"/>
              <a:gd name="connsiteX85" fmla="*/ 242624 w 275736"/>
              <a:gd name="connsiteY85" fmla="*/ 43032 h 327026"/>
              <a:gd name="connsiteX86" fmla="*/ 249104 w 275736"/>
              <a:gd name="connsiteY86" fmla="*/ 41728 h 327026"/>
              <a:gd name="connsiteX87" fmla="*/ 252992 w 275736"/>
              <a:gd name="connsiteY87" fmla="*/ 39120 h 327026"/>
              <a:gd name="connsiteX88" fmla="*/ 255584 w 275736"/>
              <a:gd name="connsiteY88" fmla="*/ 35208 h 327026"/>
              <a:gd name="connsiteX89" fmla="*/ 255584 w 275736"/>
              <a:gd name="connsiteY89" fmla="*/ 26080 h 327026"/>
              <a:gd name="connsiteX90" fmla="*/ 247808 w 275736"/>
              <a:gd name="connsiteY90" fmla="*/ 18256 h 327026"/>
              <a:gd name="connsiteX91" fmla="*/ 238737 w 275736"/>
              <a:gd name="connsiteY91" fmla="*/ 15648 h 327026"/>
              <a:gd name="connsiteX92" fmla="*/ 232257 w 275736"/>
              <a:gd name="connsiteY92" fmla="*/ 19560 h 327026"/>
              <a:gd name="connsiteX93" fmla="*/ 230961 w 275736"/>
              <a:gd name="connsiteY93" fmla="*/ 20864 h 327026"/>
              <a:gd name="connsiteX94" fmla="*/ 229665 w 275736"/>
              <a:gd name="connsiteY94" fmla="*/ 23472 h 327026"/>
              <a:gd name="connsiteX95" fmla="*/ 228369 w 275736"/>
              <a:gd name="connsiteY95" fmla="*/ 26080 h 327026"/>
              <a:gd name="connsiteX96" fmla="*/ 227073 w 275736"/>
              <a:gd name="connsiteY96" fmla="*/ 27384 h 327026"/>
              <a:gd name="connsiteX97" fmla="*/ 225777 w 275736"/>
              <a:gd name="connsiteY97" fmla="*/ 28688 h 327026"/>
              <a:gd name="connsiteX98" fmla="*/ 223186 w 275736"/>
              <a:gd name="connsiteY98" fmla="*/ 27384 h 327026"/>
              <a:gd name="connsiteX99" fmla="*/ 219298 w 275736"/>
              <a:gd name="connsiteY99" fmla="*/ 23472 h 327026"/>
              <a:gd name="connsiteX100" fmla="*/ 219298 w 275736"/>
              <a:gd name="connsiteY100" fmla="*/ 19560 h 327026"/>
              <a:gd name="connsiteX101" fmla="*/ 219298 w 275736"/>
              <a:gd name="connsiteY101" fmla="*/ 15648 h 327026"/>
              <a:gd name="connsiteX102" fmla="*/ 221890 w 275736"/>
              <a:gd name="connsiteY102" fmla="*/ 10432 h 327026"/>
              <a:gd name="connsiteX103" fmla="*/ 223186 w 275736"/>
              <a:gd name="connsiteY103" fmla="*/ 6520 h 327026"/>
              <a:gd name="connsiteX104" fmla="*/ 225777 w 275736"/>
              <a:gd name="connsiteY104" fmla="*/ 3912 h 327026"/>
              <a:gd name="connsiteX105" fmla="*/ 232257 w 275736"/>
              <a:gd name="connsiteY105" fmla="*/ 1304 h 327026"/>
              <a:gd name="connsiteX106" fmla="*/ 237441 w 275736"/>
              <a:gd name="connsiteY106" fmla="*/ 0 h 327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75736" h="327026">
                <a:moveTo>
                  <a:pt x="90598" y="104482"/>
                </a:moveTo>
                <a:cubicBezTo>
                  <a:pt x="100895" y="110951"/>
                  <a:pt x="124064" y="123890"/>
                  <a:pt x="166540" y="123890"/>
                </a:cubicBezTo>
                <a:cubicBezTo>
                  <a:pt x="170402" y="123890"/>
                  <a:pt x="174263" y="123890"/>
                  <a:pt x="178125" y="123890"/>
                </a:cubicBezTo>
                <a:cubicBezTo>
                  <a:pt x="175550" y="148473"/>
                  <a:pt x="160104" y="169175"/>
                  <a:pt x="138223" y="178232"/>
                </a:cubicBezTo>
                <a:cubicBezTo>
                  <a:pt x="138223" y="178232"/>
                  <a:pt x="144659" y="180820"/>
                  <a:pt x="152381" y="188583"/>
                </a:cubicBezTo>
                <a:cubicBezTo>
                  <a:pt x="153669" y="188583"/>
                  <a:pt x="156243" y="188583"/>
                  <a:pt x="157530" y="187289"/>
                </a:cubicBezTo>
                <a:cubicBezTo>
                  <a:pt x="161392" y="187289"/>
                  <a:pt x="194858" y="178232"/>
                  <a:pt x="193571" y="135535"/>
                </a:cubicBezTo>
                <a:cubicBezTo>
                  <a:pt x="193571" y="123890"/>
                  <a:pt x="202581" y="114833"/>
                  <a:pt x="214165" y="114833"/>
                </a:cubicBezTo>
                <a:cubicBezTo>
                  <a:pt x="225750" y="114833"/>
                  <a:pt x="234760" y="123890"/>
                  <a:pt x="234760" y="134241"/>
                </a:cubicBezTo>
                <a:cubicBezTo>
                  <a:pt x="236047" y="191171"/>
                  <a:pt x="197432" y="217048"/>
                  <a:pt x="172976" y="226105"/>
                </a:cubicBezTo>
                <a:cubicBezTo>
                  <a:pt x="176838" y="240338"/>
                  <a:pt x="179412" y="261039"/>
                  <a:pt x="178125" y="286917"/>
                </a:cubicBezTo>
                <a:cubicBezTo>
                  <a:pt x="178125" y="286917"/>
                  <a:pt x="178125" y="286917"/>
                  <a:pt x="178125" y="316675"/>
                </a:cubicBezTo>
                <a:cubicBezTo>
                  <a:pt x="178125" y="321851"/>
                  <a:pt x="174263" y="327026"/>
                  <a:pt x="167827" y="327026"/>
                </a:cubicBezTo>
                <a:cubicBezTo>
                  <a:pt x="167827" y="327026"/>
                  <a:pt x="167827" y="327026"/>
                  <a:pt x="58419" y="327026"/>
                </a:cubicBezTo>
                <a:cubicBezTo>
                  <a:pt x="51983" y="327026"/>
                  <a:pt x="48121" y="321851"/>
                  <a:pt x="48121" y="316675"/>
                </a:cubicBezTo>
                <a:cubicBezTo>
                  <a:pt x="48121" y="316675"/>
                  <a:pt x="48121" y="316675"/>
                  <a:pt x="48121" y="286917"/>
                </a:cubicBezTo>
                <a:cubicBezTo>
                  <a:pt x="48121" y="286917"/>
                  <a:pt x="48121" y="285623"/>
                  <a:pt x="48121" y="285623"/>
                </a:cubicBezTo>
                <a:cubicBezTo>
                  <a:pt x="48121" y="280447"/>
                  <a:pt x="48121" y="276566"/>
                  <a:pt x="48121" y="272684"/>
                </a:cubicBezTo>
                <a:cubicBezTo>
                  <a:pt x="44260" y="280447"/>
                  <a:pt x="41686" y="288210"/>
                  <a:pt x="40398" y="298561"/>
                </a:cubicBezTo>
                <a:cubicBezTo>
                  <a:pt x="37824" y="308912"/>
                  <a:pt x="30101" y="315381"/>
                  <a:pt x="19804" y="315381"/>
                </a:cubicBezTo>
                <a:cubicBezTo>
                  <a:pt x="18517" y="315381"/>
                  <a:pt x="17229" y="315381"/>
                  <a:pt x="17229" y="315381"/>
                </a:cubicBezTo>
                <a:cubicBezTo>
                  <a:pt x="5645" y="312794"/>
                  <a:pt x="-2078" y="302443"/>
                  <a:pt x="496" y="292092"/>
                </a:cubicBezTo>
                <a:cubicBezTo>
                  <a:pt x="13368" y="214460"/>
                  <a:pt x="75152" y="182114"/>
                  <a:pt x="77726" y="180820"/>
                </a:cubicBezTo>
                <a:cubicBezTo>
                  <a:pt x="81588" y="179526"/>
                  <a:pt x="85449" y="179526"/>
                  <a:pt x="88023" y="179526"/>
                </a:cubicBezTo>
                <a:cubicBezTo>
                  <a:pt x="90598" y="178232"/>
                  <a:pt x="91885" y="178232"/>
                  <a:pt x="91885" y="178232"/>
                </a:cubicBezTo>
                <a:cubicBezTo>
                  <a:pt x="68716" y="169175"/>
                  <a:pt x="51983" y="147180"/>
                  <a:pt x="51983" y="120008"/>
                </a:cubicBezTo>
                <a:cubicBezTo>
                  <a:pt x="53270" y="120008"/>
                  <a:pt x="71290" y="114833"/>
                  <a:pt x="82875" y="105776"/>
                </a:cubicBezTo>
                <a:cubicBezTo>
                  <a:pt x="85449" y="103188"/>
                  <a:pt x="88023" y="103188"/>
                  <a:pt x="90598" y="104482"/>
                </a:cubicBezTo>
                <a:close/>
                <a:moveTo>
                  <a:pt x="229697" y="88106"/>
                </a:moveTo>
                <a:cubicBezTo>
                  <a:pt x="229697" y="89429"/>
                  <a:pt x="229697" y="89429"/>
                  <a:pt x="229697" y="89429"/>
                </a:cubicBezTo>
                <a:lnTo>
                  <a:pt x="229543" y="88547"/>
                </a:lnTo>
                <a:close/>
                <a:moveTo>
                  <a:pt x="217195" y="76200"/>
                </a:moveTo>
                <a:cubicBezTo>
                  <a:pt x="218585" y="76200"/>
                  <a:pt x="219974" y="76200"/>
                  <a:pt x="221363" y="77523"/>
                </a:cubicBezTo>
                <a:cubicBezTo>
                  <a:pt x="224141" y="77523"/>
                  <a:pt x="226919" y="80169"/>
                  <a:pt x="228308" y="81492"/>
                </a:cubicBezTo>
                <a:lnTo>
                  <a:pt x="229543" y="88547"/>
                </a:lnTo>
                <a:lnTo>
                  <a:pt x="228308" y="92075"/>
                </a:lnTo>
                <a:cubicBezTo>
                  <a:pt x="228308" y="94721"/>
                  <a:pt x="225530" y="96044"/>
                  <a:pt x="222752" y="97367"/>
                </a:cubicBezTo>
                <a:cubicBezTo>
                  <a:pt x="221363" y="98690"/>
                  <a:pt x="217195" y="100013"/>
                  <a:pt x="214417" y="98690"/>
                </a:cubicBezTo>
                <a:cubicBezTo>
                  <a:pt x="213028" y="97367"/>
                  <a:pt x="210250" y="96044"/>
                  <a:pt x="208861" y="93398"/>
                </a:cubicBezTo>
                <a:cubicBezTo>
                  <a:pt x="207472" y="92075"/>
                  <a:pt x="207472" y="89429"/>
                  <a:pt x="207472" y="86783"/>
                </a:cubicBezTo>
                <a:cubicBezTo>
                  <a:pt x="207472" y="85460"/>
                  <a:pt x="207472" y="82814"/>
                  <a:pt x="208861" y="81492"/>
                </a:cubicBezTo>
                <a:cubicBezTo>
                  <a:pt x="210250" y="80169"/>
                  <a:pt x="210250" y="78846"/>
                  <a:pt x="211639" y="78846"/>
                </a:cubicBezTo>
                <a:cubicBezTo>
                  <a:pt x="213028" y="77523"/>
                  <a:pt x="214417" y="76200"/>
                  <a:pt x="217195" y="76200"/>
                </a:cubicBezTo>
                <a:close/>
                <a:moveTo>
                  <a:pt x="122277" y="36513"/>
                </a:moveTo>
                <a:cubicBezTo>
                  <a:pt x="154615" y="36513"/>
                  <a:pt x="177898" y="57224"/>
                  <a:pt x="179192" y="85701"/>
                </a:cubicBezTo>
                <a:cubicBezTo>
                  <a:pt x="180485" y="101234"/>
                  <a:pt x="177898" y="118062"/>
                  <a:pt x="177898" y="118062"/>
                </a:cubicBezTo>
                <a:cubicBezTo>
                  <a:pt x="130038" y="120651"/>
                  <a:pt x="102874" y="107707"/>
                  <a:pt x="92526" y="99940"/>
                </a:cubicBezTo>
                <a:cubicBezTo>
                  <a:pt x="88645" y="96057"/>
                  <a:pt x="83471" y="97351"/>
                  <a:pt x="79591" y="101234"/>
                </a:cubicBezTo>
                <a:cubicBezTo>
                  <a:pt x="69242" y="110296"/>
                  <a:pt x="51133" y="114179"/>
                  <a:pt x="51133" y="114179"/>
                </a:cubicBezTo>
                <a:cubicBezTo>
                  <a:pt x="40785" y="111590"/>
                  <a:pt x="42079" y="98645"/>
                  <a:pt x="44666" y="89584"/>
                </a:cubicBezTo>
                <a:cubicBezTo>
                  <a:pt x="47253" y="77935"/>
                  <a:pt x="52427" y="66285"/>
                  <a:pt x="61481" y="66285"/>
                </a:cubicBezTo>
                <a:cubicBezTo>
                  <a:pt x="64068" y="66285"/>
                  <a:pt x="66655" y="66285"/>
                  <a:pt x="67949" y="67579"/>
                </a:cubicBezTo>
                <a:cubicBezTo>
                  <a:pt x="77004" y="49457"/>
                  <a:pt x="97700" y="36513"/>
                  <a:pt x="122277" y="36513"/>
                </a:cubicBezTo>
                <a:close/>
                <a:moveTo>
                  <a:pt x="237441" y="0"/>
                </a:moveTo>
                <a:cubicBezTo>
                  <a:pt x="240032" y="0"/>
                  <a:pt x="241328" y="0"/>
                  <a:pt x="243920" y="0"/>
                </a:cubicBezTo>
                <a:cubicBezTo>
                  <a:pt x="246512" y="0"/>
                  <a:pt x="247808" y="1304"/>
                  <a:pt x="250400" y="1304"/>
                </a:cubicBezTo>
                <a:cubicBezTo>
                  <a:pt x="251696" y="1304"/>
                  <a:pt x="251696" y="2608"/>
                  <a:pt x="252992" y="2608"/>
                </a:cubicBezTo>
                <a:cubicBezTo>
                  <a:pt x="252992" y="2608"/>
                  <a:pt x="254288" y="2608"/>
                  <a:pt x="255584" y="2608"/>
                </a:cubicBezTo>
                <a:cubicBezTo>
                  <a:pt x="259471" y="5216"/>
                  <a:pt x="264655" y="7824"/>
                  <a:pt x="267247" y="11736"/>
                </a:cubicBezTo>
                <a:cubicBezTo>
                  <a:pt x="269839" y="13040"/>
                  <a:pt x="272430" y="19560"/>
                  <a:pt x="272430" y="19560"/>
                </a:cubicBezTo>
                <a:cubicBezTo>
                  <a:pt x="272430" y="19560"/>
                  <a:pt x="278910" y="28688"/>
                  <a:pt x="273726" y="40424"/>
                </a:cubicBezTo>
                <a:cubicBezTo>
                  <a:pt x="272430" y="43032"/>
                  <a:pt x="271135" y="44336"/>
                  <a:pt x="269839" y="45640"/>
                </a:cubicBezTo>
                <a:cubicBezTo>
                  <a:pt x="265951" y="50856"/>
                  <a:pt x="259471" y="54769"/>
                  <a:pt x="250400" y="57377"/>
                </a:cubicBezTo>
                <a:cubicBezTo>
                  <a:pt x="249104" y="58681"/>
                  <a:pt x="247808" y="58681"/>
                  <a:pt x="246512" y="58681"/>
                </a:cubicBezTo>
                <a:cubicBezTo>
                  <a:pt x="245216" y="58681"/>
                  <a:pt x="243920" y="59985"/>
                  <a:pt x="242624" y="59985"/>
                </a:cubicBezTo>
                <a:cubicBezTo>
                  <a:pt x="240032" y="59985"/>
                  <a:pt x="237441" y="61289"/>
                  <a:pt x="237441" y="61289"/>
                </a:cubicBezTo>
                <a:cubicBezTo>
                  <a:pt x="236145" y="62593"/>
                  <a:pt x="234849" y="62593"/>
                  <a:pt x="233553" y="63897"/>
                </a:cubicBezTo>
                <a:cubicBezTo>
                  <a:pt x="233553" y="63897"/>
                  <a:pt x="233553" y="63897"/>
                  <a:pt x="233553" y="65201"/>
                </a:cubicBezTo>
                <a:cubicBezTo>
                  <a:pt x="233553" y="66505"/>
                  <a:pt x="232257" y="67809"/>
                  <a:pt x="232257" y="69113"/>
                </a:cubicBezTo>
                <a:cubicBezTo>
                  <a:pt x="232257" y="70417"/>
                  <a:pt x="230961" y="71721"/>
                  <a:pt x="230961" y="71721"/>
                </a:cubicBezTo>
                <a:cubicBezTo>
                  <a:pt x="229665" y="73025"/>
                  <a:pt x="228369" y="73025"/>
                  <a:pt x="227073" y="73025"/>
                </a:cubicBezTo>
                <a:cubicBezTo>
                  <a:pt x="225777" y="73025"/>
                  <a:pt x="224481" y="73025"/>
                  <a:pt x="223186" y="71721"/>
                </a:cubicBezTo>
                <a:cubicBezTo>
                  <a:pt x="223186" y="71721"/>
                  <a:pt x="223186" y="71721"/>
                  <a:pt x="221890" y="71721"/>
                </a:cubicBezTo>
                <a:cubicBezTo>
                  <a:pt x="220594" y="71721"/>
                  <a:pt x="219298" y="71721"/>
                  <a:pt x="219298" y="70417"/>
                </a:cubicBezTo>
                <a:cubicBezTo>
                  <a:pt x="218002" y="70417"/>
                  <a:pt x="216706" y="70417"/>
                  <a:pt x="216706" y="69113"/>
                </a:cubicBezTo>
                <a:cubicBezTo>
                  <a:pt x="215410" y="69113"/>
                  <a:pt x="215410" y="67809"/>
                  <a:pt x="215410" y="66505"/>
                </a:cubicBezTo>
                <a:cubicBezTo>
                  <a:pt x="215410" y="65201"/>
                  <a:pt x="215410" y="63897"/>
                  <a:pt x="215410" y="62593"/>
                </a:cubicBezTo>
                <a:cubicBezTo>
                  <a:pt x="215410" y="62593"/>
                  <a:pt x="216706" y="61289"/>
                  <a:pt x="216706" y="61289"/>
                </a:cubicBezTo>
                <a:cubicBezTo>
                  <a:pt x="216706" y="61289"/>
                  <a:pt x="216706" y="61289"/>
                  <a:pt x="216706" y="59985"/>
                </a:cubicBezTo>
                <a:cubicBezTo>
                  <a:pt x="216706" y="59985"/>
                  <a:pt x="216706" y="58681"/>
                  <a:pt x="216706" y="57377"/>
                </a:cubicBezTo>
                <a:cubicBezTo>
                  <a:pt x="218002" y="56073"/>
                  <a:pt x="218002" y="56073"/>
                  <a:pt x="218002" y="54769"/>
                </a:cubicBezTo>
                <a:cubicBezTo>
                  <a:pt x="219298" y="53464"/>
                  <a:pt x="219298" y="52160"/>
                  <a:pt x="220594" y="52160"/>
                </a:cubicBezTo>
                <a:cubicBezTo>
                  <a:pt x="220594" y="50856"/>
                  <a:pt x="221890" y="50856"/>
                  <a:pt x="223186" y="49552"/>
                </a:cubicBezTo>
                <a:cubicBezTo>
                  <a:pt x="224481" y="48248"/>
                  <a:pt x="227073" y="48248"/>
                  <a:pt x="229665" y="46944"/>
                </a:cubicBezTo>
                <a:cubicBezTo>
                  <a:pt x="232257" y="46944"/>
                  <a:pt x="234849" y="45640"/>
                  <a:pt x="237441" y="45640"/>
                </a:cubicBezTo>
                <a:cubicBezTo>
                  <a:pt x="238737" y="44336"/>
                  <a:pt x="241328" y="44336"/>
                  <a:pt x="242624" y="43032"/>
                </a:cubicBezTo>
                <a:cubicBezTo>
                  <a:pt x="245216" y="43032"/>
                  <a:pt x="246512" y="41728"/>
                  <a:pt x="249104" y="41728"/>
                </a:cubicBezTo>
                <a:cubicBezTo>
                  <a:pt x="250400" y="40424"/>
                  <a:pt x="251696" y="40424"/>
                  <a:pt x="252992" y="39120"/>
                </a:cubicBezTo>
                <a:cubicBezTo>
                  <a:pt x="254288" y="37816"/>
                  <a:pt x="255584" y="36512"/>
                  <a:pt x="255584" y="35208"/>
                </a:cubicBezTo>
                <a:cubicBezTo>
                  <a:pt x="256879" y="32600"/>
                  <a:pt x="256879" y="28688"/>
                  <a:pt x="255584" y="26080"/>
                </a:cubicBezTo>
                <a:cubicBezTo>
                  <a:pt x="254288" y="22168"/>
                  <a:pt x="251696" y="19560"/>
                  <a:pt x="247808" y="18256"/>
                </a:cubicBezTo>
                <a:cubicBezTo>
                  <a:pt x="245216" y="16952"/>
                  <a:pt x="242624" y="15648"/>
                  <a:pt x="238737" y="15648"/>
                </a:cubicBezTo>
                <a:cubicBezTo>
                  <a:pt x="236145" y="15648"/>
                  <a:pt x="233553" y="16952"/>
                  <a:pt x="232257" y="19560"/>
                </a:cubicBezTo>
                <a:cubicBezTo>
                  <a:pt x="230961" y="19560"/>
                  <a:pt x="230961" y="20864"/>
                  <a:pt x="230961" y="20864"/>
                </a:cubicBezTo>
                <a:cubicBezTo>
                  <a:pt x="229665" y="22168"/>
                  <a:pt x="229665" y="22168"/>
                  <a:pt x="229665" y="23472"/>
                </a:cubicBezTo>
                <a:cubicBezTo>
                  <a:pt x="229665" y="24776"/>
                  <a:pt x="229665" y="24776"/>
                  <a:pt x="228369" y="26080"/>
                </a:cubicBezTo>
                <a:cubicBezTo>
                  <a:pt x="228369" y="27384"/>
                  <a:pt x="228369" y="27384"/>
                  <a:pt x="227073" y="27384"/>
                </a:cubicBezTo>
                <a:cubicBezTo>
                  <a:pt x="227073" y="28688"/>
                  <a:pt x="225777" y="28688"/>
                  <a:pt x="225777" y="28688"/>
                </a:cubicBezTo>
                <a:cubicBezTo>
                  <a:pt x="224481" y="28688"/>
                  <a:pt x="223186" y="27384"/>
                  <a:pt x="223186" y="27384"/>
                </a:cubicBezTo>
                <a:cubicBezTo>
                  <a:pt x="221890" y="26080"/>
                  <a:pt x="220594" y="26080"/>
                  <a:pt x="219298" y="23472"/>
                </a:cubicBezTo>
                <a:cubicBezTo>
                  <a:pt x="219298" y="22168"/>
                  <a:pt x="219298" y="20864"/>
                  <a:pt x="219298" y="19560"/>
                </a:cubicBezTo>
                <a:cubicBezTo>
                  <a:pt x="219298" y="18256"/>
                  <a:pt x="219298" y="18256"/>
                  <a:pt x="219298" y="15648"/>
                </a:cubicBezTo>
                <a:cubicBezTo>
                  <a:pt x="220594" y="14344"/>
                  <a:pt x="220594" y="11736"/>
                  <a:pt x="221890" y="10432"/>
                </a:cubicBezTo>
                <a:cubicBezTo>
                  <a:pt x="221890" y="9128"/>
                  <a:pt x="223186" y="7824"/>
                  <a:pt x="223186" y="6520"/>
                </a:cubicBezTo>
                <a:cubicBezTo>
                  <a:pt x="224481" y="5216"/>
                  <a:pt x="224481" y="5216"/>
                  <a:pt x="225777" y="3912"/>
                </a:cubicBezTo>
                <a:cubicBezTo>
                  <a:pt x="227073" y="2608"/>
                  <a:pt x="229665" y="1304"/>
                  <a:pt x="232257" y="1304"/>
                </a:cubicBezTo>
                <a:cubicBezTo>
                  <a:pt x="233553" y="0"/>
                  <a:pt x="236145" y="0"/>
                  <a:pt x="2374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4" name="文本框 33"/>
          <p:cNvSpPr txBox="1"/>
          <p:nvPr/>
        </p:nvSpPr>
        <p:spPr>
          <a:xfrm>
            <a:off x="1423232" y="4470012"/>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60" name="椭圆 34"/>
          <p:cNvSpPr/>
          <p:nvPr/>
        </p:nvSpPr>
        <p:spPr>
          <a:xfrm>
            <a:off x="2102033" y="5147812"/>
            <a:ext cx="468542" cy="470729"/>
          </a:xfrm>
          <a:custGeom>
            <a:avLst/>
            <a:gdLst>
              <a:gd name="connsiteX0" fmla="*/ 20267 w 325506"/>
              <a:gd name="connsiteY0" fmla="*/ 230187 h 327025"/>
              <a:gd name="connsiteX1" fmla="*/ 64006 w 325506"/>
              <a:gd name="connsiteY1" fmla="*/ 230187 h 327025"/>
              <a:gd name="connsiteX2" fmla="*/ 79443 w 325506"/>
              <a:gd name="connsiteY2" fmla="*/ 245681 h 327025"/>
              <a:gd name="connsiteX3" fmla="*/ 79443 w 325506"/>
              <a:gd name="connsiteY3" fmla="*/ 312822 h 327025"/>
              <a:gd name="connsiteX4" fmla="*/ 64006 w 325506"/>
              <a:gd name="connsiteY4" fmla="*/ 327025 h 327025"/>
              <a:gd name="connsiteX5" fmla="*/ 20267 w 325506"/>
              <a:gd name="connsiteY5" fmla="*/ 327025 h 327025"/>
              <a:gd name="connsiteX6" fmla="*/ 4830 w 325506"/>
              <a:gd name="connsiteY6" fmla="*/ 312822 h 327025"/>
              <a:gd name="connsiteX7" fmla="*/ 4830 w 325506"/>
              <a:gd name="connsiteY7" fmla="*/ 245681 h 327025"/>
              <a:gd name="connsiteX8" fmla="*/ 20267 w 325506"/>
              <a:gd name="connsiteY8" fmla="*/ 230187 h 327025"/>
              <a:gd name="connsiteX9" fmla="*/ 134896 w 325506"/>
              <a:gd name="connsiteY9" fmla="*/ 179387 h 327025"/>
              <a:gd name="connsiteX10" fmla="*/ 179565 w 325506"/>
              <a:gd name="connsiteY10" fmla="*/ 179387 h 327025"/>
              <a:gd name="connsiteX11" fmla="*/ 195330 w 325506"/>
              <a:gd name="connsiteY11" fmla="*/ 194793 h 327025"/>
              <a:gd name="connsiteX12" fmla="*/ 195330 w 325506"/>
              <a:gd name="connsiteY12" fmla="*/ 312903 h 327025"/>
              <a:gd name="connsiteX13" fmla="*/ 179565 w 325506"/>
              <a:gd name="connsiteY13" fmla="*/ 327025 h 327025"/>
              <a:gd name="connsiteX14" fmla="*/ 134896 w 325506"/>
              <a:gd name="connsiteY14" fmla="*/ 327025 h 327025"/>
              <a:gd name="connsiteX15" fmla="*/ 119130 w 325506"/>
              <a:gd name="connsiteY15" fmla="*/ 312903 h 327025"/>
              <a:gd name="connsiteX16" fmla="*/ 119130 w 325506"/>
              <a:gd name="connsiteY16" fmla="*/ 194793 h 327025"/>
              <a:gd name="connsiteX17" fmla="*/ 134896 w 325506"/>
              <a:gd name="connsiteY17" fmla="*/ 179387 h 327025"/>
              <a:gd name="connsiteX18" fmla="*/ 250698 w 325506"/>
              <a:gd name="connsiteY18" fmla="*/ 119062 h 327025"/>
              <a:gd name="connsiteX19" fmla="*/ 295538 w 325506"/>
              <a:gd name="connsiteY19" fmla="*/ 119062 h 327025"/>
              <a:gd name="connsiteX20" fmla="*/ 309630 w 325506"/>
              <a:gd name="connsiteY20" fmla="*/ 134562 h 327025"/>
              <a:gd name="connsiteX21" fmla="*/ 309630 w 325506"/>
              <a:gd name="connsiteY21" fmla="*/ 312816 h 327025"/>
              <a:gd name="connsiteX22" fmla="*/ 295538 w 325506"/>
              <a:gd name="connsiteY22" fmla="*/ 327025 h 327025"/>
              <a:gd name="connsiteX23" fmla="*/ 250698 w 325506"/>
              <a:gd name="connsiteY23" fmla="*/ 327025 h 327025"/>
              <a:gd name="connsiteX24" fmla="*/ 236605 w 325506"/>
              <a:gd name="connsiteY24" fmla="*/ 312816 h 327025"/>
              <a:gd name="connsiteX25" fmla="*/ 236605 w 325506"/>
              <a:gd name="connsiteY25" fmla="*/ 134562 h 327025"/>
              <a:gd name="connsiteX26" fmla="*/ 250698 w 325506"/>
              <a:gd name="connsiteY26" fmla="*/ 119062 h 327025"/>
              <a:gd name="connsiteX27" fmla="*/ 168401 w 325506"/>
              <a:gd name="connsiteY27" fmla="*/ 68262 h 327025"/>
              <a:gd name="connsiteX28" fmla="*/ 206017 w 325506"/>
              <a:gd name="connsiteY28" fmla="*/ 76019 h 327025"/>
              <a:gd name="connsiteX29" fmla="*/ 211205 w 325506"/>
              <a:gd name="connsiteY29" fmla="*/ 79898 h 327025"/>
              <a:gd name="connsiteX30" fmla="*/ 211205 w 325506"/>
              <a:gd name="connsiteY30" fmla="*/ 86363 h 327025"/>
              <a:gd name="connsiteX31" fmla="*/ 196937 w 325506"/>
              <a:gd name="connsiteY31" fmla="*/ 121272 h 327025"/>
              <a:gd name="connsiteX32" fmla="*/ 190452 w 325506"/>
              <a:gd name="connsiteY32" fmla="*/ 126443 h 327025"/>
              <a:gd name="connsiteX33" fmla="*/ 189154 w 325506"/>
              <a:gd name="connsiteY33" fmla="*/ 126443 h 327025"/>
              <a:gd name="connsiteX34" fmla="*/ 182669 w 325506"/>
              <a:gd name="connsiteY34" fmla="*/ 122564 h 327025"/>
              <a:gd name="connsiteX35" fmla="*/ 176183 w 325506"/>
              <a:gd name="connsiteY35" fmla="*/ 108342 h 327025"/>
              <a:gd name="connsiteX36" fmla="*/ 11451 w 325506"/>
              <a:gd name="connsiteY36" fmla="*/ 192382 h 327025"/>
              <a:gd name="connsiteX37" fmla="*/ 7559 w 325506"/>
              <a:gd name="connsiteY37" fmla="*/ 193675 h 327025"/>
              <a:gd name="connsiteX38" fmla="*/ 1074 w 325506"/>
              <a:gd name="connsiteY38" fmla="*/ 189796 h 327025"/>
              <a:gd name="connsiteX39" fmla="*/ 3668 w 325506"/>
              <a:gd name="connsiteY39" fmla="*/ 179453 h 327025"/>
              <a:gd name="connsiteX40" fmla="*/ 168401 w 325506"/>
              <a:gd name="connsiteY40" fmla="*/ 94120 h 327025"/>
              <a:gd name="connsiteX41" fmla="*/ 160618 w 325506"/>
              <a:gd name="connsiteY41" fmla="*/ 79898 h 327025"/>
              <a:gd name="connsiteX42" fmla="*/ 160618 w 325506"/>
              <a:gd name="connsiteY42" fmla="*/ 70848 h 327025"/>
              <a:gd name="connsiteX43" fmla="*/ 168401 w 325506"/>
              <a:gd name="connsiteY43" fmla="*/ 68262 h 327025"/>
              <a:gd name="connsiteX44" fmla="*/ 276293 w 325506"/>
              <a:gd name="connsiteY44" fmla="*/ 57150 h 327025"/>
              <a:gd name="connsiteX45" fmla="*/ 285818 w 325506"/>
              <a:gd name="connsiteY45" fmla="*/ 65210 h 327025"/>
              <a:gd name="connsiteX46" fmla="*/ 276293 w 325506"/>
              <a:gd name="connsiteY46" fmla="*/ 74613 h 327025"/>
              <a:gd name="connsiteX47" fmla="*/ 276293 w 325506"/>
              <a:gd name="connsiteY47" fmla="*/ 57150 h 327025"/>
              <a:gd name="connsiteX48" fmla="*/ 271531 w 325506"/>
              <a:gd name="connsiteY48" fmla="*/ 30162 h 327025"/>
              <a:gd name="connsiteX49" fmla="*/ 271531 w 325506"/>
              <a:gd name="connsiteY49" fmla="*/ 44450 h 327025"/>
              <a:gd name="connsiteX50" fmla="*/ 260418 w 325506"/>
              <a:gd name="connsiteY50" fmla="*/ 36656 h 327025"/>
              <a:gd name="connsiteX51" fmla="*/ 271531 w 325506"/>
              <a:gd name="connsiteY51" fmla="*/ 30162 h 327025"/>
              <a:gd name="connsiteX52" fmla="*/ 273761 w 325506"/>
              <a:gd name="connsiteY52" fmla="*/ 12700 h 327025"/>
              <a:gd name="connsiteX53" fmla="*/ 271187 w 325506"/>
              <a:gd name="connsiteY53" fmla="*/ 15293 h 327025"/>
              <a:gd name="connsiteX54" fmla="*/ 271187 w 325506"/>
              <a:gd name="connsiteY54" fmla="*/ 20479 h 327025"/>
              <a:gd name="connsiteX55" fmla="*/ 250592 w 325506"/>
              <a:gd name="connsiteY55" fmla="*/ 38629 h 327025"/>
              <a:gd name="connsiteX56" fmla="*/ 271187 w 325506"/>
              <a:gd name="connsiteY56" fmla="*/ 55483 h 327025"/>
              <a:gd name="connsiteX57" fmla="*/ 271187 w 325506"/>
              <a:gd name="connsiteY57" fmla="*/ 73634 h 327025"/>
              <a:gd name="connsiteX58" fmla="*/ 254454 w 325506"/>
              <a:gd name="connsiteY58" fmla="*/ 60669 h 327025"/>
              <a:gd name="connsiteX59" fmla="*/ 249305 w 325506"/>
              <a:gd name="connsiteY59" fmla="*/ 67152 h 327025"/>
              <a:gd name="connsiteX60" fmla="*/ 271187 w 325506"/>
              <a:gd name="connsiteY60" fmla="*/ 82709 h 327025"/>
              <a:gd name="connsiteX61" fmla="*/ 271187 w 325506"/>
              <a:gd name="connsiteY61" fmla="*/ 87895 h 327025"/>
              <a:gd name="connsiteX62" fmla="*/ 273761 w 325506"/>
              <a:gd name="connsiteY62" fmla="*/ 90488 h 327025"/>
              <a:gd name="connsiteX63" fmla="*/ 276336 w 325506"/>
              <a:gd name="connsiteY63" fmla="*/ 87895 h 327025"/>
              <a:gd name="connsiteX64" fmla="*/ 276336 w 325506"/>
              <a:gd name="connsiteY64" fmla="*/ 82709 h 327025"/>
              <a:gd name="connsiteX65" fmla="*/ 296930 w 325506"/>
              <a:gd name="connsiteY65" fmla="*/ 64559 h 327025"/>
              <a:gd name="connsiteX66" fmla="*/ 276336 w 325506"/>
              <a:gd name="connsiteY66" fmla="*/ 45112 h 327025"/>
              <a:gd name="connsiteX67" fmla="*/ 276336 w 325506"/>
              <a:gd name="connsiteY67" fmla="*/ 29554 h 327025"/>
              <a:gd name="connsiteX68" fmla="*/ 290494 w 325506"/>
              <a:gd name="connsiteY68" fmla="*/ 38629 h 327025"/>
              <a:gd name="connsiteX69" fmla="*/ 295643 w 325506"/>
              <a:gd name="connsiteY69" fmla="*/ 33443 h 327025"/>
              <a:gd name="connsiteX70" fmla="*/ 276336 w 325506"/>
              <a:gd name="connsiteY70" fmla="*/ 20479 h 327025"/>
              <a:gd name="connsiteX71" fmla="*/ 276336 w 325506"/>
              <a:gd name="connsiteY71" fmla="*/ 15293 h 327025"/>
              <a:gd name="connsiteX72" fmla="*/ 273761 w 325506"/>
              <a:gd name="connsiteY72" fmla="*/ 12700 h 327025"/>
              <a:gd name="connsiteX73" fmla="*/ 273118 w 325506"/>
              <a:gd name="connsiteY73" fmla="*/ 0 h 327025"/>
              <a:gd name="connsiteX74" fmla="*/ 325506 w 325506"/>
              <a:gd name="connsiteY74" fmla="*/ 51594 h 327025"/>
              <a:gd name="connsiteX75" fmla="*/ 273118 w 325506"/>
              <a:gd name="connsiteY75" fmla="*/ 103188 h 327025"/>
              <a:gd name="connsiteX76" fmla="*/ 220730 w 325506"/>
              <a:gd name="connsiteY76" fmla="*/ 51594 h 327025"/>
              <a:gd name="connsiteX77" fmla="*/ 273118 w 325506"/>
              <a:gd name="connsiteY77"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25506" h="327025">
                <a:moveTo>
                  <a:pt x="20267" y="230187"/>
                </a:moveTo>
                <a:cubicBezTo>
                  <a:pt x="20267" y="230187"/>
                  <a:pt x="20267" y="230187"/>
                  <a:pt x="64006" y="230187"/>
                </a:cubicBezTo>
                <a:cubicBezTo>
                  <a:pt x="73011" y="230187"/>
                  <a:pt x="79443" y="237934"/>
                  <a:pt x="79443" y="245681"/>
                </a:cubicBezTo>
                <a:cubicBezTo>
                  <a:pt x="79443" y="245681"/>
                  <a:pt x="79443" y="245681"/>
                  <a:pt x="79443" y="312822"/>
                </a:cubicBezTo>
                <a:cubicBezTo>
                  <a:pt x="79443" y="320569"/>
                  <a:pt x="73011" y="327025"/>
                  <a:pt x="64006" y="327025"/>
                </a:cubicBezTo>
                <a:cubicBezTo>
                  <a:pt x="64006" y="327025"/>
                  <a:pt x="64006" y="327025"/>
                  <a:pt x="20267" y="327025"/>
                </a:cubicBezTo>
                <a:cubicBezTo>
                  <a:pt x="11262" y="327025"/>
                  <a:pt x="4830" y="320569"/>
                  <a:pt x="4830" y="312822"/>
                </a:cubicBezTo>
                <a:cubicBezTo>
                  <a:pt x="4830" y="312822"/>
                  <a:pt x="4830" y="312822"/>
                  <a:pt x="4830" y="245681"/>
                </a:cubicBezTo>
                <a:cubicBezTo>
                  <a:pt x="4830" y="237934"/>
                  <a:pt x="11262" y="230187"/>
                  <a:pt x="20267" y="230187"/>
                </a:cubicBezTo>
                <a:close/>
                <a:moveTo>
                  <a:pt x="134896" y="179387"/>
                </a:moveTo>
                <a:cubicBezTo>
                  <a:pt x="134896" y="179387"/>
                  <a:pt x="134896" y="179387"/>
                  <a:pt x="179565" y="179387"/>
                </a:cubicBezTo>
                <a:cubicBezTo>
                  <a:pt x="188761" y="179387"/>
                  <a:pt x="195330" y="185806"/>
                  <a:pt x="195330" y="194793"/>
                </a:cubicBezTo>
                <a:cubicBezTo>
                  <a:pt x="195330" y="194793"/>
                  <a:pt x="195330" y="194793"/>
                  <a:pt x="195330" y="312903"/>
                </a:cubicBezTo>
                <a:cubicBezTo>
                  <a:pt x="195330" y="320606"/>
                  <a:pt x="188761" y="327025"/>
                  <a:pt x="179565" y="327025"/>
                </a:cubicBezTo>
                <a:cubicBezTo>
                  <a:pt x="179565" y="327025"/>
                  <a:pt x="179565" y="327025"/>
                  <a:pt x="134896" y="327025"/>
                </a:cubicBezTo>
                <a:cubicBezTo>
                  <a:pt x="127013" y="327025"/>
                  <a:pt x="119130" y="320606"/>
                  <a:pt x="119130" y="312903"/>
                </a:cubicBezTo>
                <a:cubicBezTo>
                  <a:pt x="119130" y="312903"/>
                  <a:pt x="119130" y="312903"/>
                  <a:pt x="119130" y="194793"/>
                </a:cubicBezTo>
                <a:cubicBezTo>
                  <a:pt x="119130" y="185806"/>
                  <a:pt x="127013" y="179387"/>
                  <a:pt x="134896" y="179387"/>
                </a:cubicBezTo>
                <a:close/>
                <a:moveTo>
                  <a:pt x="250698" y="119062"/>
                </a:moveTo>
                <a:cubicBezTo>
                  <a:pt x="250698" y="119062"/>
                  <a:pt x="250698" y="119062"/>
                  <a:pt x="295538" y="119062"/>
                </a:cubicBezTo>
                <a:cubicBezTo>
                  <a:pt x="303225" y="119062"/>
                  <a:pt x="309630" y="125520"/>
                  <a:pt x="309630" y="134562"/>
                </a:cubicBezTo>
                <a:cubicBezTo>
                  <a:pt x="309630" y="134562"/>
                  <a:pt x="309630" y="134562"/>
                  <a:pt x="309630" y="312816"/>
                </a:cubicBezTo>
                <a:cubicBezTo>
                  <a:pt x="309630" y="320567"/>
                  <a:pt x="303225" y="327025"/>
                  <a:pt x="295538" y="327025"/>
                </a:cubicBezTo>
                <a:cubicBezTo>
                  <a:pt x="295538" y="327025"/>
                  <a:pt x="295538" y="327025"/>
                  <a:pt x="250698" y="327025"/>
                </a:cubicBezTo>
                <a:cubicBezTo>
                  <a:pt x="243011" y="327025"/>
                  <a:pt x="236605" y="320567"/>
                  <a:pt x="236605" y="312816"/>
                </a:cubicBezTo>
                <a:cubicBezTo>
                  <a:pt x="236605" y="312816"/>
                  <a:pt x="236605" y="312816"/>
                  <a:pt x="236605" y="134562"/>
                </a:cubicBezTo>
                <a:cubicBezTo>
                  <a:pt x="236605" y="125520"/>
                  <a:pt x="243011" y="119062"/>
                  <a:pt x="250698" y="119062"/>
                </a:cubicBezTo>
                <a:close/>
                <a:moveTo>
                  <a:pt x="168401" y="68262"/>
                </a:moveTo>
                <a:cubicBezTo>
                  <a:pt x="168401" y="68262"/>
                  <a:pt x="168401" y="68262"/>
                  <a:pt x="206017" y="76019"/>
                </a:cubicBezTo>
                <a:cubicBezTo>
                  <a:pt x="207314" y="76019"/>
                  <a:pt x="209908" y="78605"/>
                  <a:pt x="211205" y="79898"/>
                </a:cubicBezTo>
                <a:cubicBezTo>
                  <a:pt x="211205" y="82484"/>
                  <a:pt x="211205" y="83777"/>
                  <a:pt x="211205" y="86363"/>
                </a:cubicBezTo>
                <a:cubicBezTo>
                  <a:pt x="211205" y="86363"/>
                  <a:pt x="211205" y="86363"/>
                  <a:pt x="196937" y="121272"/>
                </a:cubicBezTo>
                <a:cubicBezTo>
                  <a:pt x="195640" y="123857"/>
                  <a:pt x="193046" y="125150"/>
                  <a:pt x="190452" y="126443"/>
                </a:cubicBezTo>
                <a:cubicBezTo>
                  <a:pt x="190452" y="126443"/>
                  <a:pt x="190452" y="126443"/>
                  <a:pt x="189154" y="126443"/>
                </a:cubicBezTo>
                <a:cubicBezTo>
                  <a:pt x="186560" y="126443"/>
                  <a:pt x="183966" y="123857"/>
                  <a:pt x="182669" y="122564"/>
                </a:cubicBezTo>
                <a:cubicBezTo>
                  <a:pt x="182669" y="122564"/>
                  <a:pt x="182669" y="122564"/>
                  <a:pt x="176183" y="108342"/>
                </a:cubicBezTo>
                <a:cubicBezTo>
                  <a:pt x="176183" y="108342"/>
                  <a:pt x="176183" y="108342"/>
                  <a:pt x="11451" y="192382"/>
                </a:cubicBezTo>
                <a:cubicBezTo>
                  <a:pt x="10154" y="192382"/>
                  <a:pt x="8857" y="193675"/>
                  <a:pt x="7559" y="193675"/>
                </a:cubicBezTo>
                <a:cubicBezTo>
                  <a:pt x="4965" y="193675"/>
                  <a:pt x="2371" y="192382"/>
                  <a:pt x="1074" y="189796"/>
                </a:cubicBezTo>
                <a:cubicBezTo>
                  <a:pt x="-1520" y="185918"/>
                  <a:pt x="1074" y="180746"/>
                  <a:pt x="3668" y="179453"/>
                </a:cubicBezTo>
                <a:cubicBezTo>
                  <a:pt x="3668" y="179453"/>
                  <a:pt x="3668" y="179453"/>
                  <a:pt x="168401" y="94120"/>
                </a:cubicBezTo>
                <a:cubicBezTo>
                  <a:pt x="168401" y="94120"/>
                  <a:pt x="168401" y="94120"/>
                  <a:pt x="160618" y="79898"/>
                </a:cubicBezTo>
                <a:cubicBezTo>
                  <a:pt x="159321" y="77312"/>
                  <a:pt x="159321" y="73434"/>
                  <a:pt x="160618" y="70848"/>
                </a:cubicBezTo>
                <a:cubicBezTo>
                  <a:pt x="163212" y="69555"/>
                  <a:pt x="165807" y="68262"/>
                  <a:pt x="168401" y="68262"/>
                </a:cubicBezTo>
                <a:close/>
                <a:moveTo>
                  <a:pt x="276293" y="57150"/>
                </a:moveTo>
                <a:cubicBezTo>
                  <a:pt x="279865" y="58493"/>
                  <a:pt x="285818" y="59837"/>
                  <a:pt x="285818" y="65210"/>
                </a:cubicBezTo>
                <a:cubicBezTo>
                  <a:pt x="285818" y="71926"/>
                  <a:pt x="281056" y="74613"/>
                  <a:pt x="276293" y="74613"/>
                </a:cubicBezTo>
                <a:cubicBezTo>
                  <a:pt x="276293" y="74613"/>
                  <a:pt x="276293" y="74613"/>
                  <a:pt x="276293" y="57150"/>
                </a:cubicBezTo>
                <a:close/>
                <a:moveTo>
                  <a:pt x="271531" y="30162"/>
                </a:moveTo>
                <a:lnTo>
                  <a:pt x="271531" y="44450"/>
                </a:lnTo>
                <a:cubicBezTo>
                  <a:pt x="264586" y="43151"/>
                  <a:pt x="260418" y="41852"/>
                  <a:pt x="260418" y="36656"/>
                </a:cubicBezTo>
                <a:cubicBezTo>
                  <a:pt x="260418" y="32760"/>
                  <a:pt x="264586" y="30162"/>
                  <a:pt x="271531" y="30162"/>
                </a:cubicBezTo>
                <a:close/>
                <a:moveTo>
                  <a:pt x="273761" y="12700"/>
                </a:moveTo>
                <a:cubicBezTo>
                  <a:pt x="271187" y="12700"/>
                  <a:pt x="271187" y="13996"/>
                  <a:pt x="271187" y="15293"/>
                </a:cubicBezTo>
                <a:cubicBezTo>
                  <a:pt x="271187" y="15293"/>
                  <a:pt x="271187" y="15293"/>
                  <a:pt x="271187" y="20479"/>
                </a:cubicBezTo>
                <a:cubicBezTo>
                  <a:pt x="259603" y="20479"/>
                  <a:pt x="250592" y="26961"/>
                  <a:pt x="250592" y="38629"/>
                </a:cubicBezTo>
                <a:cubicBezTo>
                  <a:pt x="250592" y="47705"/>
                  <a:pt x="258315" y="52890"/>
                  <a:pt x="271187" y="55483"/>
                </a:cubicBezTo>
                <a:cubicBezTo>
                  <a:pt x="271187" y="55483"/>
                  <a:pt x="271187" y="55483"/>
                  <a:pt x="271187" y="73634"/>
                </a:cubicBezTo>
                <a:cubicBezTo>
                  <a:pt x="257028" y="73634"/>
                  <a:pt x="263464" y="60669"/>
                  <a:pt x="254454" y="60669"/>
                </a:cubicBezTo>
                <a:cubicBezTo>
                  <a:pt x="250592" y="60669"/>
                  <a:pt x="249305" y="63262"/>
                  <a:pt x="249305" y="67152"/>
                </a:cubicBezTo>
                <a:cubicBezTo>
                  <a:pt x="249305" y="73634"/>
                  <a:pt x="255741" y="82709"/>
                  <a:pt x="271187" y="82709"/>
                </a:cubicBezTo>
                <a:cubicBezTo>
                  <a:pt x="271187" y="82709"/>
                  <a:pt x="271187" y="82709"/>
                  <a:pt x="271187" y="87895"/>
                </a:cubicBezTo>
                <a:cubicBezTo>
                  <a:pt x="271187" y="89191"/>
                  <a:pt x="271187" y="90488"/>
                  <a:pt x="273761" y="90488"/>
                </a:cubicBezTo>
                <a:cubicBezTo>
                  <a:pt x="275048" y="90488"/>
                  <a:pt x="276336" y="89191"/>
                  <a:pt x="276336" y="87895"/>
                </a:cubicBezTo>
                <a:cubicBezTo>
                  <a:pt x="276336" y="87895"/>
                  <a:pt x="276336" y="87895"/>
                  <a:pt x="276336" y="82709"/>
                </a:cubicBezTo>
                <a:cubicBezTo>
                  <a:pt x="287920" y="81413"/>
                  <a:pt x="296930" y="76227"/>
                  <a:pt x="296930" y="64559"/>
                </a:cubicBezTo>
                <a:cubicBezTo>
                  <a:pt x="296930" y="51594"/>
                  <a:pt x="286633" y="47705"/>
                  <a:pt x="276336" y="45112"/>
                </a:cubicBezTo>
                <a:cubicBezTo>
                  <a:pt x="276336" y="45112"/>
                  <a:pt x="276336" y="45112"/>
                  <a:pt x="276336" y="29554"/>
                </a:cubicBezTo>
                <a:cubicBezTo>
                  <a:pt x="285346" y="29554"/>
                  <a:pt x="285346" y="38629"/>
                  <a:pt x="290494" y="38629"/>
                </a:cubicBezTo>
                <a:cubicBezTo>
                  <a:pt x="293069" y="38629"/>
                  <a:pt x="295643" y="36036"/>
                  <a:pt x="295643" y="33443"/>
                </a:cubicBezTo>
                <a:cubicBezTo>
                  <a:pt x="295643" y="24368"/>
                  <a:pt x="282771" y="20479"/>
                  <a:pt x="276336" y="20479"/>
                </a:cubicBezTo>
                <a:cubicBezTo>
                  <a:pt x="276336" y="20479"/>
                  <a:pt x="276336" y="20479"/>
                  <a:pt x="276336" y="15293"/>
                </a:cubicBezTo>
                <a:cubicBezTo>
                  <a:pt x="276336" y="13996"/>
                  <a:pt x="275048" y="12700"/>
                  <a:pt x="273761" y="12700"/>
                </a:cubicBezTo>
                <a:close/>
                <a:moveTo>
                  <a:pt x="273118" y="0"/>
                </a:moveTo>
                <a:cubicBezTo>
                  <a:pt x="302051" y="0"/>
                  <a:pt x="325506" y="23099"/>
                  <a:pt x="325506" y="51594"/>
                </a:cubicBezTo>
                <a:cubicBezTo>
                  <a:pt x="325506" y="80089"/>
                  <a:pt x="302051" y="103188"/>
                  <a:pt x="273118" y="103188"/>
                </a:cubicBezTo>
                <a:cubicBezTo>
                  <a:pt x="244185" y="103188"/>
                  <a:pt x="220730" y="80089"/>
                  <a:pt x="220730" y="51594"/>
                </a:cubicBezTo>
                <a:cubicBezTo>
                  <a:pt x="220730" y="23099"/>
                  <a:pt x="244185" y="0"/>
                  <a:pt x="27311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6" name="文本框 35"/>
          <p:cNvSpPr txBox="1"/>
          <p:nvPr/>
        </p:nvSpPr>
        <p:spPr>
          <a:xfrm>
            <a:off x="1423232" y="5655744"/>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2" name="椭圆 38"/>
          <p:cNvSpPr/>
          <p:nvPr/>
        </p:nvSpPr>
        <p:spPr>
          <a:xfrm>
            <a:off x="5860636" y="2720054"/>
            <a:ext cx="470729" cy="461719"/>
          </a:xfrm>
          <a:custGeom>
            <a:avLst/>
            <a:gdLst>
              <a:gd name="T0" fmla="*/ 226 w 251"/>
              <a:gd name="T1" fmla="*/ 10 h 247"/>
              <a:gd name="T2" fmla="*/ 176 w 251"/>
              <a:gd name="T3" fmla="*/ 24 h 247"/>
              <a:gd name="T4" fmla="*/ 106 w 251"/>
              <a:gd name="T5" fmla="*/ 149 h 247"/>
              <a:gd name="T6" fmla="*/ 67 w 251"/>
              <a:gd name="T7" fmla="*/ 109 h 247"/>
              <a:gd name="T8" fmla="*/ 14 w 251"/>
              <a:gd name="T9" fmla="*/ 109 h 247"/>
              <a:gd name="T10" fmla="*/ 14 w 251"/>
              <a:gd name="T11" fmla="*/ 162 h 247"/>
              <a:gd name="T12" fmla="*/ 89 w 251"/>
              <a:gd name="T13" fmla="*/ 236 h 247"/>
              <a:gd name="T14" fmla="*/ 115 w 251"/>
              <a:gd name="T15" fmla="*/ 247 h 247"/>
              <a:gd name="T16" fmla="*/ 120 w 251"/>
              <a:gd name="T17" fmla="*/ 247 h 247"/>
              <a:gd name="T18" fmla="*/ 148 w 251"/>
              <a:gd name="T19" fmla="*/ 228 h 247"/>
              <a:gd name="T20" fmla="*/ 241 w 251"/>
              <a:gd name="T21" fmla="*/ 60 h 247"/>
              <a:gd name="T22" fmla="*/ 226 w 251"/>
              <a:gd name="T23" fmla="*/ 1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1" h="247">
                <a:moveTo>
                  <a:pt x="226" y="10"/>
                </a:moveTo>
                <a:cubicBezTo>
                  <a:pt x="208" y="0"/>
                  <a:pt x="186" y="6"/>
                  <a:pt x="176" y="24"/>
                </a:cubicBezTo>
                <a:cubicBezTo>
                  <a:pt x="106" y="149"/>
                  <a:pt x="106" y="149"/>
                  <a:pt x="106" y="149"/>
                </a:cubicBezTo>
                <a:cubicBezTo>
                  <a:pt x="67" y="109"/>
                  <a:pt x="67" y="109"/>
                  <a:pt x="67" y="109"/>
                </a:cubicBezTo>
                <a:cubicBezTo>
                  <a:pt x="52" y="94"/>
                  <a:pt x="29" y="94"/>
                  <a:pt x="14" y="109"/>
                </a:cubicBezTo>
                <a:cubicBezTo>
                  <a:pt x="0" y="124"/>
                  <a:pt x="0" y="147"/>
                  <a:pt x="14" y="162"/>
                </a:cubicBezTo>
                <a:cubicBezTo>
                  <a:pt x="89" y="236"/>
                  <a:pt x="89" y="236"/>
                  <a:pt x="89" y="236"/>
                </a:cubicBezTo>
                <a:cubicBezTo>
                  <a:pt x="96" y="243"/>
                  <a:pt x="105" y="247"/>
                  <a:pt x="115" y="247"/>
                </a:cubicBezTo>
                <a:cubicBezTo>
                  <a:pt x="117" y="247"/>
                  <a:pt x="119" y="247"/>
                  <a:pt x="120" y="247"/>
                </a:cubicBezTo>
                <a:cubicBezTo>
                  <a:pt x="132" y="245"/>
                  <a:pt x="142" y="238"/>
                  <a:pt x="148" y="228"/>
                </a:cubicBezTo>
                <a:cubicBezTo>
                  <a:pt x="241" y="60"/>
                  <a:pt x="241" y="60"/>
                  <a:pt x="241" y="60"/>
                </a:cubicBezTo>
                <a:cubicBezTo>
                  <a:pt x="251" y="42"/>
                  <a:pt x="244" y="20"/>
                  <a:pt x="226" y="1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0" name="文本框 39"/>
          <p:cNvSpPr txBox="1"/>
          <p:nvPr/>
        </p:nvSpPr>
        <p:spPr>
          <a:xfrm>
            <a:off x="5182929" y="3223481"/>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8" name="椭圆 40"/>
          <p:cNvSpPr/>
          <p:nvPr/>
        </p:nvSpPr>
        <p:spPr>
          <a:xfrm>
            <a:off x="5860636" y="4034154"/>
            <a:ext cx="470729" cy="326581"/>
          </a:xfrm>
          <a:custGeom>
            <a:avLst/>
            <a:gdLst>
              <a:gd name="connsiteX0" fmla="*/ 314325 w 331788"/>
              <a:gd name="connsiteY0" fmla="*/ 152400 h 230187"/>
              <a:gd name="connsiteX1" fmla="*/ 269875 w 331788"/>
              <a:gd name="connsiteY1" fmla="*/ 163513 h 230187"/>
              <a:gd name="connsiteX2" fmla="*/ 269875 w 331788"/>
              <a:gd name="connsiteY2" fmla="*/ 211138 h 230187"/>
              <a:gd name="connsiteX3" fmla="*/ 314325 w 331788"/>
              <a:gd name="connsiteY3" fmla="*/ 211138 h 230187"/>
              <a:gd name="connsiteX4" fmla="*/ 19050 w 331788"/>
              <a:gd name="connsiteY4" fmla="*/ 152400 h 230187"/>
              <a:gd name="connsiteX5" fmla="*/ 19050 w 331788"/>
              <a:gd name="connsiteY5" fmla="*/ 211138 h 230187"/>
              <a:gd name="connsiteX6" fmla="*/ 61913 w 331788"/>
              <a:gd name="connsiteY6" fmla="*/ 211138 h 230187"/>
              <a:gd name="connsiteX7" fmla="*/ 61913 w 331788"/>
              <a:gd name="connsiteY7" fmla="*/ 163513 h 230187"/>
              <a:gd name="connsiteX8" fmla="*/ 314325 w 331788"/>
              <a:gd name="connsiteY8" fmla="*/ 115887 h 230187"/>
              <a:gd name="connsiteX9" fmla="*/ 304800 w 331788"/>
              <a:gd name="connsiteY9" fmla="*/ 126894 h 230187"/>
              <a:gd name="connsiteX10" fmla="*/ 304800 w 331788"/>
              <a:gd name="connsiteY10" fmla="*/ 136525 h 230187"/>
              <a:gd name="connsiteX11" fmla="*/ 314325 w 331788"/>
              <a:gd name="connsiteY11" fmla="*/ 133773 h 230187"/>
              <a:gd name="connsiteX12" fmla="*/ 314325 w 331788"/>
              <a:gd name="connsiteY12" fmla="*/ 115887 h 230187"/>
              <a:gd name="connsiteX13" fmla="*/ 19050 w 331788"/>
              <a:gd name="connsiteY13" fmla="*/ 115887 h 230187"/>
              <a:gd name="connsiteX14" fmla="*/ 19050 w 331788"/>
              <a:gd name="connsiteY14" fmla="*/ 133773 h 230187"/>
              <a:gd name="connsiteX15" fmla="*/ 26988 w 331788"/>
              <a:gd name="connsiteY15" fmla="*/ 136525 h 230187"/>
              <a:gd name="connsiteX16" fmla="*/ 26988 w 331788"/>
              <a:gd name="connsiteY16" fmla="*/ 126894 h 230187"/>
              <a:gd name="connsiteX17" fmla="*/ 126145 w 331788"/>
              <a:gd name="connsiteY17" fmla="*/ 104775 h 230187"/>
              <a:gd name="connsiteX18" fmla="*/ 205642 w 331788"/>
              <a:gd name="connsiteY18" fmla="*/ 104775 h 230187"/>
              <a:gd name="connsiteX19" fmla="*/ 215900 w 331788"/>
              <a:gd name="connsiteY19" fmla="*/ 115094 h 230187"/>
              <a:gd name="connsiteX20" fmla="*/ 205642 w 331788"/>
              <a:gd name="connsiteY20" fmla="*/ 126702 h 230187"/>
              <a:gd name="connsiteX21" fmla="*/ 203078 w 331788"/>
              <a:gd name="connsiteY21" fmla="*/ 126702 h 230187"/>
              <a:gd name="connsiteX22" fmla="*/ 203078 w 331788"/>
              <a:gd name="connsiteY22" fmla="*/ 219571 h 230187"/>
              <a:gd name="connsiteX23" fmla="*/ 194102 w 331788"/>
              <a:gd name="connsiteY23" fmla="*/ 228600 h 230187"/>
              <a:gd name="connsiteX24" fmla="*/ 137685 w 331788"/>
              <a:gd name="connsiteY24" fmla="*/ 228600 h 230187"/>
              <a:gd name="connsiteX25" fmla="*/ 128709 w 331788"/>
              <a:gd name="connsiteY25" fmla="*/ 219571 h 230187"/>
              <a:gd name="connsiteX26" fmla="*/ 128709 w 331788"/>
              <a:gd name="connsiteY26" fmla="*/ 126702 h 230187"/>
              <a:gd name="connsiteX27" fmla="*/ 126145 w 331788"/>
              <a:gd name="connsiteY27" fmla="*/ 126702 h 230187"/>
              <a:gd name="connsiteX28" fmla="*/ 115887 w 331788"/>
              <a:gd name="connsiteY28" fmla="*/ 115094 h 230187"/>
              <a:gd name="connsiteX29" fmla="*/ 126145 w 331788"/>
              <a:gd name="connsiteY29" fmla="*/ 104775 h 230187"/>
              <a:gd name="connsiteX30" fmla="*/ 304800 w 331788"/>
              <a:gd name="connsiteY30" fmla="*/ 73025 h 230187"/>
              <a:gd name="connsiteX31" fmla="*/ 304800 w 331788"/>
              <a:gd name="connsiteY31" fmla="*/ 100013 h 230187"/>
              <a:gd name="connsiteX32" fmla="*/ 306388 w 331788"/>
              <a:gd name="connsiteY32" fmla="*/ 97314 h 230187"/>
              <a:gd name="connsiteX33" fmla="*/ 306388 w 331788"/>
              <a:gd name="connsiteY33" fmla="*/ 74374 h 230187"/>
              <a:gd name="connsiteX34" fmla="*/ 304800 w 331788"/>
              <a:gd name="connsiteY34" fmla="*/ 73025 h 230187"/>
              <a:gd name="connsiteX35" fmla="*/ 167999 w 331788"/>
              <a:gd name="connsiteY35" fmla="*/ 60325 h 230187"/>
              <a:gd name="connsiteX36" fmla="*/ 196850 w 331788"/>
              <a:gd name="connsiteY36" fmla="*/ 65617 h 230187"/>
              <a:gd name="connsiteX37" fmla="*/ 195539 w 331788"/>
              <a:gd name="connsiteY37" fmla="*/ 68262 h 230187"/>
              <a:gd name="connsiteX38" fmla="*/ 192916 w 331788"/>
              <a:gd name="connsiteY38" fmla="*/ 69585 h 230187"/>
              <a:gd name="connsiteX39" fmla="*/ 185047 w 331788"/>
              <a:gd name="connsiteY39" fmla="*/ 85461 h 230187"/>
              <a:gd name="connsiteX40" fmla="*/ 185047 w 331788"/>
              <a:gd name="connsiteY40" fmla="*/ 86784 h 230187"/>
              <a:gd name="connsiteX41" fmla="*/ 178490 w 331788"/>
              <a:gd name="connsiteY41" fmla="*/ 100013 h 230187"/>
              <a:gd name="connsiteX42" fmla="*/ 170621 w 331788"/>
              <a:gd name="connsiteY42" fmla="*/ 100013 h 230187"/>
              <a:gd name="connsiteX43" fmla="*/ 166687 w 331788"/>
              <a:gd name="connsiteY43" fmla="*/ 64294 h 230187"/>
              <a:gd name="connsiteX44" fmla="*/ 167999 w 331788"/>
              <a:gd name="connsiteY44" fmla="*/ 60325 h 230187"/>
              <a:gd name="connsiteX45" fmla="*/ 163810 w 331788"/>
              <a:gd name="connsiteY45" fmla="*/ 60325 h 230187"/>
              <a:gd name="connsiteX46" fmla="*/ 165100 w 331788"/>
              <a:gd name="connsiteY46" fmla="*/ 64319 h 230187"/>
              <a:gd name="connsiteX47" fmla="*/ 161231 w 331788"/>
              <a:gd name="connsiteY47" fmla="*/ 100268 h 230187"/>
              <a:gd name="connsiteX48" fmla="*/ 143173 w 331788"/>
              <a:gd name="connsiteY48" fmla="*/ 100268 h 230187"/>
              <a:gd name="connsiteX49" fmla="*/ 143173 w 331788"/>
              <a:gd name="connsiteY49" fmla="*/ 81628 h 230187"/>
              <a:gd name="connsiteX50" fmla="*/ 140593 w 331788"/>
              <a:gd name="connsiteY50" fmla="*/ 82960 h 230187"/>
              <a:gd name="connsiteX51" fmla="*/ 140593 w 331788"/>
              <a:gd name="connsiteY51" fmla="*/ 100268 h 230187"/>
              <a:gd name="connsiteX52" fmla="*/ 126405 w 331788"/>
              <a:gd name="connsiteY52" fmla="*/ 100268 h 230187"/>
              <a:gd name="connsiteX53" fmla="*/ 123825 w 331788"/>
              <a:gd name="connsiteY53" fmla="*/ 101600 h 230187"/>
              <a:gd name="connsiteX54" fmla="*/ 123825 w 331788"/>
              <a:gd name="connsiteY54" fmla="*/ 76302 h 230187"/>
              <a:gd name="connsiteX55" fmla="*/ 125115 w 331788"/>
              <a:gd name="connsiteY55" fmla="*/ 73639 h 230187"/>
              <a:gd name="connsiteX56" fmla="*/ 125115 w 331788"/>
              <a:gd name="connsiteY56" fmla="*/ 72308 h 230187"/>
              <a:gd name="connsiteX57" fmla="*/ 125115 w 331788"/>
              <a:gd name="connsiteY57" fmla="*/ 70976 h 230187"/>
              <a:gd name="connsiteX58" fmla="*/ 126405 w 331788"/>
              <a:gd name="connsiteY58" fmla="*/ 69645 h 230187"/>
              <a:gd name="connsiteX59" fmla="*/ 127695 w 331788"/>
              <a:gd name="connsiteY59" fmla="*/ 69645 h 230187"/>
              <a:gd name="connsiteX60" fmla="*/ 128985 w 331788"/>
              <a:gd name="connsiteY60" fmla="*/ 68314 h 230187"/>
              <a:gd name="connsiteX61" fmla="*/ 130274 w 331788"/>
              <a:gd name="connsiteY61" fmla="*/ 68314 h 230187"/>
              <a:gd name="connsiteX62" fmla="*/ 163810 w 331788"/>
              <a:gd name="connsiteY62" fmla="*/ 60325 h 230187"/>
              <a:gd name="connsiteX63" fmla="*/ 276100 w 331788"/>
              <a:gd name="connsiteY63" fmla="*/ 52387 h 230187"/>
              <a:gd name="connsiteX64" fmla="*/ 277395 w 331788"/>
              <a:gd name="connsiteY64" fmla="*/ 56252 h 230187"/>
              <a:gd name="connsiteX65" fmla="*/ 272215 w 331788"/>
              <a:gd name="connsiteY65" fmla="*/ 103923 h 230187"/>
              <a:gd name="connsiteX66" fmla="*/ 278690 w 331788"/>
              <a:gd name="connsiteY66" fmla="*/ 116807 h 230187"/>
              <a:gd name="connsiteX67" fmla="*/ 286461 w 331788"/>
              <a:gd name="connsiteY67" fmla="*/ 103923 h 230187"/>
              <a:gd name="connsiteX68" fmla="*/ 279985 w 331788"/>
              <a:gd name="connsiteY68" fmla="*/ 56252 h 230187"/>
              <a:gd name="connsiteX69" fmla="*/ 282575 w 331788"/>
              <a:gd name="connsiteY69" fmla="*/ 52387 h 230187"/>
              <a:gd name="connsiteX70" fmla="*/ 318837 w 331788"/>
              <a:gd name="connsiteY70" fmla="*/ 60117 h 230187"/>
              <a:gd name="connsiteX71" fmla="*/ 320133 w 331788"/>
              <a:gd name="connsiteY71" fmla="*/ 61406 h 230187"/>
              <a:gd name="connsiteX72" fmla="*/ 321428 w 331788"/>
              <a:gd name="connsiteY72" fmla="*/ 62694 h 230187"/>
              <a:gd name="connsiteX73" fmla="*/ 322723 w 331788"/>
              <a:gd name="connsiteY73" fmla="*/ 63983 h 230187"/>
              <a:gd name="connsiteX74" fmla="*/ 324018 w 331788"/>
              <a:gd name="connsiteY74" fmla="*/ 65271 h 230187"/>
              <a:gd name="connsiteX75" fmla="*/ 324018 w 331788"/>
              <a:gd name="connsiteY75" fmla="*/ 66559 h 230187"/>
              <a:gd name="connsiteX76" fmla="*/ 324018 w 331788"/>
              <a:gd name="connsiteY76" fmla="*/ 67848 h 230187"/>
              <a:gd name="connsiteX77" fmla="*/ 324018 w 331788"/>
              <a:gd name="connsiteY77" fmla="*/ 69136 h 230187"/>
              <a:gd name="connsiteX78" fmla="*/ 324018 w 331788"/>
              <a:gd name="connsiteY78" fmla="*/ 101346 h 230187"/>
              <a:gd name="connsiteX79" fmla="*/ 322723 w 331788"/>
              <a:gd name="connsiteY79" fmla="*/ 107789 h 230187"/>
              <a:gd name="connsiteX80" fmla="*/ 331788 w 331788"/>
              <a:gd name="connsiteY80" fmla="*/ 116807 h 230187"/>
              <a:gd name="connsiteX81" fmla="*/ 331788 w 331788"/>
              <a:gd name="connsiteY81" fmla="*/ 219880 h 230187"/>
              <a:gd name="connsiteX82" fmla="*/ 322723 w 331788"/>
              <a:gd name="connsiteY82" fmla="*/ 228899 h 230187"/>
              <a:gd name="connsiteX83" fmla="*/ 260559 w 331788"/>
              <a:gd name="connsiteY83" fmla="*/ 228899 h 230187"/>
              <a:gd name="connsiteX84" fmla="*/ 251494 w 331788"/>
              <a:gd name="connsiteY84" fmla="*/ 219880 h 230187"/>
              <a:gd name="connsiteX85" fmla="*/ 251494 w 331788"/>
              <a:gd name="connsiteY85" fmla="*/ 156748 h 230187"/>
              <a:gd name="connsiteX86" fmla="*/ 242428 w 331788"/>
              <a:gd name="connsiteY86" fmla="*/ 158036 h 230187"/>
              <a:gd name="connsiteX87" fmla="*/ 238543 w 331788"/>
              <a:gd name="connsiteY87" fmla="*/ 219880 h 230187"/>
              <a:gd name="connsiteX88" fmla="*/ 228183 w 331788"/>
              <a:gd name="connsiteY88" fmla="*/ 230187 h 230187"/>
              <a:gd name="connsiteX89" fmla="*/ 226887 w 331788"/>
              <a:gd name="connsiteY89" fmla="*/ 230187 h 230187"/>
              <a:gd name="connsiteX90" fmla="*/ 216527 w 331788"/>
              <a:gd name="connsiteY90" fmla="*/ 219880 h 230187"/>
              <a:gd name="connsiteX91" fmla="*/ 220412 w 331788"/>
              <a:gd name="connsiteY91" fmla="*/ 149018 h 230187"/>
              <a:gd name="connsiteX92" fmla="*/ 229478 w 331788"/>
              <a:gd name="connsiteY92" fmla="*/ 138710 h 230187"/>
              <a:gd name="connsiteX93" fmla="*/ 252789 w 331788"/>
              <a:gd name="connsiteY93" fmla="*/ 133557 h 230187"/>
              <a:gd name="connsiteX94" fmla="*/ 252789 w 331788"/>
              <a:gd name="connsiteY94" fmla="*/ 74290 h 230187"/>
              <a:gd name="connsiteX95" fmla="*/ 245018 w 331788"/>
              <a:gd name="connsiteY95" fmla="*/ 76867 h 230187"/>
              <a:gd name="connsiteX96" fmla="*/ 202281 w 331788"/>
              <a:gd name="connsiteY96" fmla="*/ 92327 h 230187"/>
              <a:gd name="connsiteX97" fmla="*/ 198396 w 331788"/>
              <a:gd name="connsiteY97" fmla="*/ 92327 h 230187"/>
              <a:gd name="connsiteX98" fmla="*/ 193216 w 331788"/>
              <a:gd name="connsiteY98" fmla="*/ 91039 h 230187"/>
              <a:gd name="connsiteX99" fmla="*/ 188035 w 331788"/>
              <a:gd name="connsiteY99" fmla="*/ 102635 h 230187"/>
              <a:gd name="connsiteX100" fmla="*/ 185445 w 331788"/>
              <a:gd name="connsiteY100" fmla="*/ 102635 h 230187"/>
              <a:gd name="connsiteX101" fmla="*/ 184150 w 331788"/>
              <a:gd name="connsiteY101" fmla="*/ 100058 h 230187"/>
              <a:gd name="connsiteX102" fmla="*/ 190625 w 331788"/>
              <a:gd name="connsiteY102" fmla="*/ 87174 h 230187"/>
              <a:gd name="connsiteX103" fmla="*/ 190625 w 331788"/>
              <a:gd name="connsiteY103" fmla="*/ 85885 h 230187"/>
              <a:gd name="connsiteX104" fmla="*/ 195806 w 331788"/>
              <a:gd name="connsiteY104" fmla="*/ 74290 h 230187"/>
              <a:gd name="connsiteX105" fmla="*/ 198396 w 331788"/>
              <a:gd name="connsiteY105" fmla="*/ 74290 h 230187"/>
              <a:gd name="connsiteX106" fmla="*/ 202281 w 331788"/>
              <a:gd name="connsiteY106" fmla="*/ 66559 h 230187"/>
              <a:gd name="connsiteX107" fmla="*/ 204871 w 331788"/>
              <a:gd name="connsiteY107" fmla="*/ 65271 h 230187"/>
              <a:gd name="connsiteX108" fmla="*/ 206166 w 331788"/>
              <a:gd name="connsiteY108" fmla="*/ 67848 h 230187"/>
              <a:gd name="connsiteX109" fmla="*/ 203576 w 331788"/>
              <a:gd name="connsiteY109" fmla="*/ 71713 h 230187"/>
              <a:gd name="connsiteX110" fmla="*/ 239838 w 331788"/>
              <a:gd name="connsiteY110" fmla="*/ 60117 h 230187"/>
              <a:gd name="connsiteX111" fmla="*/ 276100 w 331788"/>
              <a:gd name="connsiteY111" fmla="*/ 52387 h 230187"/>
              <a:gd name="connsiteX112" fmla="*/ 49480 w 331788"/>
              <a:gd name="connsiteY112" fmla="*/ 52387 h 230187"/>
              <a:gd name="connsiteX113" fmla="*/ 52084 w 331788"/>
              <a:gd name="connsiteY113" fmla="*/ 56252 h 230187"/>
              <a:gd name="connsiteX114" fmla="*/ 45574 w 331788"/>
              <a:gd name="connsiteY114" fmla="*/ 103923 h 230187"/>
              <a:gd name="connsiteX115" fmla="*/ 53386 w 331788"/>
              <a:gd name="connsiteY115" fmla="*/ 116807 h 230187"/>
              <a:gd name="connsiteX116" fmla="*/ 59897 w 331788"/>
              <a:gd name="connsiteY116" fmla="*/ 103923 h 230187"/>
              <a:gd name="connsiteX117" fmla="*/ 54689 w 331788"/>
              <a:gd name="connsiteY117" fmla="*/ 56252 h 230187"/>
              <a:gd name="connsiteX118" fmla="*/ 55991 w 331788"/>
              <a:gd name="connsiteY118" fmla="*/ 52387 h 230187"/>
              <a:gd name="connsiteX119" fmla="*/ 92450 w 331788"/>
              <a:gd name="connsiteY119" fmla="*/ 60117 h 230187"/>
              <a:gd name="connsiteX120" fmla="*/ 95054 w 331788"/>
              <a:gd name="connsiteY120" fmla="*/ 61406 h 230187"/>
              <a:gd name="connsiteX121" fmla="*/ 96356 w 331788"/>
              <a:gd name="connsiteY121" fmla="*/ 62694 h 230187"/>
              <a:gd name="connsiteX122" fmla="*/ 97658 w 331788"/>
              <a:gd name="connsiteY122" fmla="*/ 63983 h 230187"/>
              <a:gd name="connsiteX123" fmla="*/ 97658 w 331788"/>
              <a:gd name="connsiteY123" fmla="*/ 65271 h 230187"/>
              <a:gd name="connsiteX124" fmla="*/ 98960 w 331788"/>
              <a:gd name="connsiteY124" fmla="*/ 66559 h 230187"/>
              <a:gd name="connsiteX125" fmla="*/ 98960 w 331788"/>
              <a:gd name="connsiteY125" fmla="*/ 67848 h 230187"/>
              <a:gd name="connsiteX126" fmla="*/ 98960 w 331788"/>
              <a:gd name="connsiteY126" fmla="*/ 69136 h 230187"/>
              <a:gd name="connsiteX127" fmla="*/ 98960 w 331788"/>
              <a:gd name="connsiteY127" fmla="*/ 106500 h 230187"/>
              <a:gd name="connsiteX128" fmla="*/ 108075 w 331788"/>
              <a:gd name="connsiteY128" fmla="*/ 111654 h 230187"/>
              <a:gd name="connsiteX129" fmla="*/ 111982 w 331788"/>
              <a:gd name="connsiteY129" fmla="*/ 123249 h 230187"/>
              <a:gd name="connsiteX130" fmla="*/ 104169 w 331788"/>
              <a:gd name="connsiteY130" fmla="*/ 128403 h 230187"/>
              <a:gd name="connsiteX131" fmla="*/ 100263 w 331788"/>
              <a:gd name="connsiteY131" fmla="*/ 127115 h 230187"/>
              <a:gd name="connsiteX132" fmla="*/ 85939 w 331788"/>
              <a:gd name="connsiteY132" fmla="*/ 120673 h 230187"/>
              <a:gd name="connsiteX133" fmla="*/ 80731 w 331788"/>
              <a:gd name="connsiteY133" fmla="*/ 111654 h 230187"/>
              <a:gd name="connsiteX134" fmla="*/ 80731 w 331788"/>
              <a:gd name="connsiteY134" fmla="*/ 75578 h 230187"/>
              <a:gd name="connsiteX135" fmla="*/ 79429 w 331788"/>
              <a:gd name="connsiteY135" fmla="*/ 74290 h 230187"/>
              <a:gd name="connsiteX136" fmla="*/ 79429 w 331788"/>
              <a:gd name="connsiteY136" fmla="*/ 133557 h 230187"/>
              <a:gd name="connsiteX137" fmla="*/ 102867 w 331788"/>
              <a:gd name="connsiteY137" fmla="*/ 138710 h 230187"/>
              <a:gd name="connsiteX138" fmla="*/ 111982 w 331788"/>
              <a:gd name="connsiteY138" fmla="*/ 149018 h 230187"/>
              <a:gd name="connsiteX139" fmla="*/ 115888 w 331788"/>
              <a:gd name="connsiteY139" fmla="*/ 219880 h 230187"/>
              <a:gd name="connsiteX140" fmla="*/ 105471 w 331788"/>
              <a:gd name="connsiteY140" fmla="*/ 230187 h 230187"/>
              <a:gd name="connsiteX141" fmla="*/ 104169 w 331788"/>
              <a:gd name="connsiteY141" fmla="*/ 230187 h 230187"/>
              <a:gd name="connsiteX142" fmla="*/ 93752 w 331788"/>
              <a:gd name="connsiteY142" fmla="*/ 219880 h 230187"/>
              <a:gd name="connsiteX143" fmla="*/ 89846 w 331788"/>
              <a:gd name="connsiteY143" fmla="*/ 158036 h 230187"/>
              <a:gd name="connsiteX144" fmla="*/ 80731 w 331788"/>
              <a:gd name="connsiteY144" fmla="*/ 156748 h 230187"/>
              <a:gd name="connsiteX145" fmla="*/ 80731 w 331788"/>
              <a:gd name="connsiteY145" fmla="*/ 219880 h 230187"/>
              <a:gd name="connsiteX146" fmla="*/ 71616 w 331788"/>
              <a:gd name="connsiteY146" fmla="*/ 228899 h 230187"/>
              <a:gd name="connsiteX147" fmla="*/ 9115 w 331788"/>
              <a:gd name="connsiteY147" fmla="*/ 228899 h 230187"/>
              <a:gd name="connsiteX148" fmla="*/ 0 w 331788"/>
              <a:gd name="connsiteY148" fmla="*/ 219880 h 230187"/>
              <a:gd name="connsiteX149" fmla="*/ 0 w 331788"/>
              <a:gd name="connsiteY149" fmla="*/ 116807 h 230187"/>
              <a:gd name="connsiteX150" fmla="*/ 9115 w 331788"/>
              <a:gd name="connsiteY150" fmla="*/ 107789 h 230187"/>
              <a:gd name="connsiteX151" fmla="*/ 7813 w 331788"/>
              <a:gd name="connsiteY151" fmla="*/ 101346 h 230187"/>
              <a:gd name="connsiteX152" fmla="*/ 7813 w 331788"/>
              <a:gd name="connsiteY152" fmla="*/ 69136 h 230187"/>
              <a:gd name="connsiteX153" fmla="*/ 7813 w 331788"/>
              <a:gd name="connsiteY153" fmla="*/ 67848 h 230187"/>
              <a:gd name="connsiteX154" fmla="*/ 7813 w 331788"/>
              <a:gd name="connsiteY154" fmla="*/ 66559 h 230187"/>
              <a:gd name="connsiteX155" fmla="*/ 7813 w 331788"/>
              <a:gd name="connsiteY155" fmla="*/ 65271 h 230187"/>
              <a:gd name="connsiteX156" fmla="*/ 9115 w 331788"/>
              <a:gd name="connsiteY156" fmla="*/ 63983 h 230187"/>
              <a:gd name="connsiteX157" fmla="*/ 10417 w 331788"/>
              <a:gd name="connsiteY157" fmla="*/ 62694 h 230187"/>
              <a:gd name="connsiteX158" fmla="*/ 11719 w 331788"/>
              <a:gd name="connsiteY158" fmla="*/ 61406 h 230187"/>
              <a:gd name="connsiteX159" fmla="*/ 13021 w 331788"/>
              <a:gd name="connsiteY159" fmla="*/ 60117 h 230187"/>
              <a:gd name="connsiteX160" fmla="*/ 49480 w 331788"/>
              <a:gd name="connsiteY160" fmla="*/ 52387 h 230187"/>
              <a:gd name="connsiteX161" fmla="*/ 165894 w 331788"/>
              <a:gd name="connsiteY161" fmla="*/ 12700 h 230187"/>
              <a:gd name="connsiteX162" fmla="*/ 187326 w 331788"/>
              <a:gd name="connsiteY162" fmla="*/ 36513 h 230187"/>
              <a:gd name="connsiteX163" fmla="*/ 165894 w 331788"/>
              <a:gd name="connsiteY163" fmla="*/ 60326 h 230187"/>
              <a:gd name="connsiteX164" fmla="*/ 144462 w 331788"/>
              <a:gd name="connsiteY164" fmla="*/ 36513 h 230187"/>
              <a:gd name="connsiteX165" fmla="*/ 165894 w 331788"/>
              <a:gd name="connsiteY165" fmla="*/ 12700 h 230187"/>
              <a:gd name="connsiteX166" fmla="*/ 278606 w 331788"/>
              <a:gd name="connsiteY166" fmla="*/ 0 h 230187"/>
              <a:gd name="connsiteX167" fmla="*/ 301625 w 331788"/>
              <a:gd name="connsiteY167" fmla="*/ 25400 h 230187"/>
              <a:gd name="connsiteX168" fmla="*/ 278606 w 331788"/>
              <a:gd name="connsiteY168" fmla="*/ 50800 h 230187"/>
              <a:gd name="connsiteX169" fmla="*/ 255587 w 331788"/>
              <a:gd name="connsiteY169" fmla="*/ 25400 h 230187"/>
              <a:gd name="connsiteX170" fmla="*/ 278606 w 331788"/>
              <a:gd name="connsiteY170" fmla="*/ 0 h 230187"/>
              <a:gd name="connsiteX171" fmla="*/ 53181 w 331788"/>
              <a:gd name="connsiteY171" fmla="*/ 0 h 230187"/>
              <a:gd name="connsiteX172" fmla="*/ 76200 w 331788"/>
              <a:gd name="connsiteY172" fmla="*/ 25400 h 230187"/>
              <a:gd name="connsiteX173" fmla="*/ 53181 w 331788"/>
              <a:gd name="connsiteY173" fmla="*/ 50800 h 230187"/>
              <a:gd name="connsiteX174" fmla="*/ 30162 w 331788"/>
              <a:gd name="connsiteY174" fmla="*/ 25400 h 230187"/>
              <a:gd name="connsiteX175" fmla="*/ 53181 w 331788"/>
              <a:gd name="connsiteY175" fmla="*/ 0 h 23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31788" h="230187">
                <a:moveTo>
                  <a:pt x="314325" y="152400"/>
                </a:moveTo>
                <a:lnTo>
                  <a:pt x="269875" y="163513"/>
                </a:lnTo>
                <a:lnTo>
                  <a:pt x="269875" y="211138"/>
                </a:lnTo>
                <a:lnTo>
                  <a:pt x="314325" y="211138"/>
                </a:lnTo>
                <a:close/>
                <a:moveTo>
                  <a:pt x="19050" y="152400"/>
                </a:moveTo>
                <a:lnTo>
                  <a:pt x="19050" y="211138"/>
                </a:lnTo>
                <a:lnTo>
                  <a:pt x="61913" y="211138"/>
                </a:lnTo>
                <a:lnTo>
                  <a:pt x="61913" y="163513"/>
                </a:lnTo>
                <a:close/>
                <a:moveTo>
                  <a:pt x="314325" y="115887"/>
                </a:moveTo>
                <a:cubicBezTo>
                  <a:pt x="314325" y="115887"/>
                  <a:pt x="314325" y="115887"/>
                  <a:pt x="304800" y="126894"/>
                </a:cubicBezTo>
                <a:cubicBezTo>
                  <a:pt x="304800" y="126894"/>
                  <a:pt x="304800" y="126894"/>
                  <a:pt x="304800" y="136525"/>
                </a:cubicBezTo>
                <a:cubicBezTo>
                  <a:pt x="304800" y="136525"/>
                  <a:pt x="304800" y="136525"/>
                  <a:pt x="314325" y="133773"/>
                </a:cubicBezTo>
                <a:cubicBezTo>
                  <a:pt x="314325" y="133773"/>
                  <a:pt x="314325" y="133773"/>
                  <a:pt x="314325" y="115887"/>
                </a:cubicBezTo>
                <a:close/>
                <a:moveTo>
                  <a:pt x="19050" y="115887"/>
                </a:moveTo>
                <a:cubicBezTo>
                  <a:pt x="19050" y="115887"/>
                  <a:pt x="19050" y="115887"/>
                  <a:pt x="19050" y="133773"/>
                </a:cubicBezTo>
                <a:cubicBezTo>
                  <a:pt x="19050" y="133773"/>
                  <a:pt x="19050" y="133773"/>
                  <a:pt x="26988" y="136525"/>
                </a:cubicBezTo>
                <a:cubicBezTo>
                  <a:pt x="26988" y="136525"/>
                  <a:pt x="26988" y="136525"/>
                  <a:pt x="26988" y="126894"/>
                </a:cubicBezTo>
                <a:close/>
                <a:moveTo>
                  <a:pt x="126145" y="104775"/>
                </a:moveTo>
                <a:cubicBezTo>
                  <a:pt x="126145" y="104775"/>
                  <a:pt x="126145" y="104775"/>
                  <a:pt x="205642" y="104775"/>
                </a:cubicBezTo>
                <a:cubicBezTo>
                  <a:pt x="212053" y="104775"/>
                  <a:pt x="215900" y="109935"/>
                  <a:pt x="215900" y="115094"/>
                </a:cubicBezTo>
                <a:cubicBezTo>
                  <a:pt x="215900" y="121543"/>
                  <a:pt x="212053" y="126702"/>
                  <a:pt x="205642" y="126702"/>
                </a:cubicBezTo>
                <a:cubicBezTo>
                  <a:pt x="205642" y="126702"/>
                  <a:pt x="205642" y="126702"/>
                  <a:pt x="203078" y="126702"/>
                </a:cubicBezTo>
                <a:cubicBezTo>
                  <a:pt x="203078" y="126702"/>
                  <a:pt x="203078" y="126702"/>
                  <a:pt x="203078" y="219571"/>
                </a:cubicBezTo>
                <a:cubicBezTo>
                  <a:pt x="203078" y="224731"/>
                  <a:pt x="199231" y="228600"/>
                  <a:pt x="194102" y="228600"/>
                </a:cubicBezTo>
                <a:cubicBezTo>
                  <a:pt x="194102" y="228600"/>
                  <a:pt x="194102" y="228600"/>
                  <a:pt x="137685" y="228600"/>
                </a:cubicBezTo>
                <a:cubicBezTo>
                  <a:pt x="132556" y="228600"/>
                  <a:pt x="128709" y="224731"/>
                  <a:pt x="128709" y="219571"/>
                </a:cubicBezTo>
                <a:cubicBezTo>
                  <a:pt x="128709" y="219571"/>
                  <a:pt x="128709" y="219571"/>
                  <a:pt x="128709" y="126702"/>
                </a:cubicBezTo>
                <a:cubicBezTo>
                  <a:pt x="128709" y="126702"/>
                  <a:pt x="128709" y="126702"/>
                  <a:pt x="126145" y="126702"/>
                </a:cubicBezTo>
                <a:cubicBezTo>
                  <a:pt x="119734" y="126702"/>
                  <a:pt x="115887" y="121543"/>
                  <a:pt x="115887" y="115094"/>
                </a:cubicBezTo>
                <a:cubicBezTo>
                  <a:pt x="115887" y="109935"/>
                  <a:pt x="119734" y="104775"/>
                  <a:pt x="126145" y="104775"/>
                </a:cubicBezTo>
                <a:close/>
                <a:moveTo>
                  <a:pt x="304800" y="73025"/>
                </a:moveTo>
                <a:lnTo>
                  <a:pt x="304800" y="100013"/>
                </a:lnTo>
                <a:cubicBezTo>
                  <a:pt x="304800" y="100013"/>
                  <a:pt x="304800" y="100013"/>
                  <a:pt x="306388" y="97314"/>
                </a:cubicBezTo>
                <a:cubicBezTo>
                  <a:pt x="306388" y="97314"/>
                  <a:pt x="306388" y="97314"/>
                  <a:pt x="306388" y="74374"/>
                </a:cubicBezTo>
                <a:cubicBezTo>
                  <a:pt x="306388" y="74374"/>
                  <a:pt x="304800" y="73025"/>
                  <a:pt x="304800" y="73025"/>
                </a:cubicBezTo>
                <a:close/>
                <a:moveTo>
                  <a:pt x="167999" y="60325"/>
                </a:moveTo>
                <a:cubicBezTo>
                  <a:pt x="178490" y="61648"/>
                  <a:pt x="190293" y="64294"/>
                  <a:pt x="196850" y="65617"/>
                </a:cubicBezTo>
                <a:cubicBezTo>
                  <a:pt x="196850" y="65617"/>
                  <a:pt x="196850" y="65617"/>
                  <a:pt x="195539" y="68262"/>
                </a:cubicBezTo>
                <a:cubicBezTo>
                  <a:pt x="195539" y="68262"/>
                  <a:pt x="195539" y="68262"/>
                  <a:pt x="192916" y="69585"/>
                </a:cubicBezTo>
                <a:cubicBezTo>
                  <a:pt x="186359" y="72231"/>
                  <a:pt x="183736" y="78846"/>
                  <a:pt x="185047" y="85461"/>
                </a:cubicBezTo>
                <a:cubicBezTo>
                  <a:pt x="185047" y="85461"/>
                  <a:pt x="185047" y="85461"/>
                  <a:pt x="185047" y="86784"/>
                </a:cubicBezTo>
                <a:cubicBezTo>
                  <a:pt x="185047" y="86784"/>
                  <a:pt x="185047" y="86784"/>
                  <a:pt x="178490" y="100013"/>
                </a:cubicBezTo>
                <a:cubicBezTo>
                  <a:pt x="178490" y="100013"/>
                  <a:pt x="178490" y="100013"/>
                  <a:pt x="170621" y="100013"/>
                </a:cubicBezTo>
                <a:cubicBezTo>
                  <a:pt x="170621" y="100013"/>
                  <a:pt x="170621" y="100013"/>
                  <a:pt x="166687" y="64294"/>
                </a:cubicBezTo>
                <a:cubicBezTo>
                  <a:pt x="166687" y="64294"/>
                  <a:pt x="166687" y="64294"/>
                  <a:pt x="167999" y="60325"/>
                </a:cubicBezTo>
                <a:close/>
                <a:moveTo>
                  <a:pt x="163810" y="60325"/>
                </a:moveTo>
                <a:cubicBezTo>
                  <a:pt x="163810" y="60325"/>
                  <a:pt x="163810" y="60325"/>
                  <a:pt x="165100" y="64319"/>
                </a:cubicBezTo>
                <a:cubicBezTo>
                  <a:pt x="165100" y="64319"/>
                  <a:pt x="165100" y="64319"/>
                  <a:pt x="161231" y="100268"/>
                </a:cubicBezTo>
                <a:cubicBezTo>
                  <a:pt x="161231" y="100268"/>
                  <a:pt x="161231" y="100268"/>
                  <a:pt x="143173" y="100268"/>
                </a:cubicBezTo>
                <a:cubicBezTo>
                  <a:pt x="143173" y="100268"/>
                  <a:pt x="143173" y="100268"/>
                  <a:pt x="143173" y="81628"/>
                </a:cubicBezTo>
                <a:cubicBezTo>
                  <a:pt x="141883" y="82960"/>
                  <a:pt x="141883" y="82960"/>
                  <a:pt x="140593" y="82960"/>
                </a:cubicBezTo>
                <a:cubicBezTo>
                  <a:pt x="140593" y="82960"/>
                  <a:pt x="140593" y="82960"/>
                  <a:pt x="140593" y="100268"/>
                </a:cubicBezTo>
                <a:lnTo>
                  <a:pt x="126405" y="100268"/>
                </a:lnTo>
                <a:cubicBezTo>
                  <a:pt x="125115" y="100268"/>
                  <a:pt x="125115" y="100268"/>
                  <a:pt x="123825" y="101600"/>
                </a:cubicBezTo>
                <a:cubicBezTo>
                  <a:pt x="123825" y="101600"/>
                  <a:pt x="123825" y="101600"/>
                  <a:pt x="123825" y="76302"/>
                </a:cubicBezTo>
                <a:cubicBezTo>
                  <a:pt x="123825" y="74971"/>
                  <a:pt x="123825" y="74971"/>
                  <a:pt x="125115" y="73639"/>
                </a:cubicBezTo>
                <a:cubicBezTo>
                  <a:pt x="125115" y="73639"/>
                  <a:pt x="125115" y="73639"/>
                  <a:pt x="125115" y="72308"/>
                </a:cubicBezTo>
                <a:cubicBezTo>
                  <a:pt x="125115" y="72308"/>
                  <a:pt x="125115" y="72308"/>
                  <a:pt x="125115" y="70976"/>
                </a:cubicBezTo>
                <a:cubicBezTo>
                  <a:pt x="126405" y="70976"/>
                  <a:pt x="126405" y="70976"/>
                  <a:pt x="126405" y="69645"/>
                </a:cubicBezTo>
                <a:cubicBezTo>
                  <a:pt x="126405" y="69645"/>
                  <a:pt x="127695" y="69645"/>
                  <a:pt x="127695" y="69645"/>
                </a:cubicBezTo>
                <a:cubicBezTo>
                  <a:pt x="128985" y="68314"/>
                  <a:pt x="128985" y="68314"/>
                  <a:pt x="128985" y="68314"/>
                </a:cubicBezTo>
                <a:cubicBezTo>
                  <a:pt x="128985" y="68314"/>
                  <a:pt x="128985" y="68314"/>
                  <a:pt x="130274" y="68314"/>
                </a:cubicBezTo>
                <a:cubicBezTo>
                  <a:pt x="130274" y="68314"/>
                  <a:pt x="147042" y="61656"/>
                  <a:pt x="163810" y="60325"/>
                </a:cubicBezTo>
                <a:close/>
                <a:moveTo>
                  <a:pt x="276100" y="52387"/>
                </a:moveTo>
                <a:cubicBezTo>
                  <a:pt x="276100" y="52387"/>
                  <a:pt x="276100" y="52387"/>
                  <a:pt x="277395" y="56252"/>
                </a:cubicBezTo>
                <a:cubicBezTo>
                  <a:pt x="277395" y="56252"/>
                  <a:pt x="277395" y="56252"/>
                  <a:pt x="272215" y="103923"/>
                </a:cubicBezTo>
                <a:cubicBezTo>
                  <a:pt x="272215" y="103923"/>
                  <a:pt x="272215" y="103923"/>
                  <a:pt x="278690" y="116807"/>
                </a:cubicBezTo>
                <a:cubicBezTo>
                  <a:pt x="278690" y="116807"/>
                  <a:pt x="278690" y="116807"/>
                  <a:pt x="286461" y="103923"/>
                </a:cubicBezTo>
                <a:cubicBezTo>
                  <a:pt x="286461" y="103923"/>
                  <a:pt x="286461" y="103923"/>
                  <a:pt x="279985" y="56252"/>
                </a:cubicBezTo>
                <a:cubicBezTo>
                  <a:pt x="279985" y="56252"/>
                  <a:pt x="279985" y="56252"/>
                  <a:pt x="282575" y="52387"/>
                </a:cubicBezTo>
                <a:cubicBezTo>
                  <a:pt x="299411" y="53675"/>
                  <a:pt x="317542" y="60117"/>
                  <a:pt x="318837" y="60117"/>
                </a:cubicBezTo>
                <a:cubicBezTo>
                  <a:pt x="318837" y="60117"/>
                  <a:pt x="320133" y="61406"/>
                  <a:pt x="320133" y="61406"/>
                </a:cubicBezTo>
                <a:cubicBezTo>
                  <a:pt x="321428" y="61406"/>
                  <a:pt x="321428" y="61406"/>
                  <a:pt x="321428" y="62694"/>
                </a:cubicBezTo>
                <a:cubicBezTo>
                  <a:pt x="322723" y="62694"/>
                  <a:pt x="322723" y="62694"/>
                  <a:pt x="322723" y="63983"/>
                </a:cubicBezTo>
                <a:cubicBezTo>
                  <a:pt x="322723" y="63983"/>
                  <a:pt x="322723" y="63983"/>
                  <a:pt x="324018" y="65271"/>
                </a:cubicBezTo>
                <a:cubicBezTo>
                  <a:pt x="324018" y="65271"/>
                  <a:pt x="324018" y="66559"/>
                  <a:pt x="324018" y="66559"/>
                </a:cubicBezTo>
                <a:cubicBezTo>
                  <a:pt x="324018" y="66559"/>
                  <a:pt x="324018" y="67848"/>
                  <a:pt x="324018" y="67848"/>
                </a:cubicBezTo>
                <a:cubicBezTo>
                  <a:pt x="324018" y="67848"/>
                  <a:pt x="324018" y="69136"/>
                  <a:pt x="324018" y="69136"/>
                </a:cubicBezTo>
                <a:cubicBezTo>
                  <a:pt x="324018" y="69136"/>
                  <a:pt x="324018" y="69136"/>
                  <a:pt x="324018" y="101346"/>
                </a:cubicBezTo>
                <a:cubicBezTo>
                  <a:pt x="324018" y="103923"/>
                  <a:pt x="324018" y="106500"/>
                  <a:pt x="322723" y="107789"/>
                </a:cubicBezTo>
                <a:cubicBezTo>
                  <a:pt x="327903" y="107789"/>
                  <a:pt x="331788" y="111654"/>
                  <a:pt x="331788" y="116807"/>
                </a:cubicBezTo>
                <a:cubicBezTo>
                  <a:pt x="331788" y="116807"/>
                  <a:pt x="331788" y="116807"/>
                  <a:pt x="331788" y="219880"/>
                </a:cubicBezTo>
                <a:cubicBezTo>
                  <a:pt x="331788" y="225034"/>
                  <a:pt x="327903" y="228899"/>
                  <a:pt x="322723" y="228899"/>
                </a:cubicBezTo>
                <a:cubicBezTo>
                  <a:pt x="322723" y="228899"/>
                  <a:pt x="322723" y="228899"/>
                  <a:pt x="260559" y="228899"/>
                </a:cubicBezTo>
                <a:cubicBezTo>
                  <a:pt x="255379" y="228899"/>
                  <a:pt x="251494" y="225034"/>
                  <a:pt x="251494" y="219880"/>
                </a:cubicBezTo>
                <a:cubicBezTo>
                  <a:pt x="251494" y="219880"/>
                  <a:pt x="251494" y="219880"/>
                  <a:pt x="251494" y="156748"/>
                </a:cubicBezTo>
                <a:cubicBezTo>
                  <a:pt x="251494" y="156748"/>
                  <a:pt x="251494" y="156748"/>
                  <a:pt x="242428" y="158036"/>
                </a:cubicBezTo>
                <a:cubicBezTo>
                  <a:pt x="242428" y="158036"/>
                  <a:pt x="242428" y="158036"/>
                  <a:pt x="238543" y="219880"/>
                </a:cubicBezTo>
                <a:cubicBezTo>
                  <a:pt x="238543" y="226322"/>
                  <a:pt x="233363" y="230187"/>
                  <a:pt x="228183" y="230187"/>
                </a:cubicBezTo>
                <a:cubicBezTo>
                  <a:pt x="228183" y="230187"/>
                  <a:pt x="228183" y="230187"/>
                  <a:pt x="226887" y="230187"/>
                </a:cubicBezTo>
                <a:cubicBezTo>
                  <a:pt x="221707" y="230187"/>
                  <a:pt x="216527" y="225034"/>
                  <a:pt x="216527" y="219880"/>
                </a:cubicBezTo>
                <a:cubicBezTo>
                  <a:pt x="216527" y="219880"/>
                  <a:pt x="216527" y="219880"/>
                  <a:pt x="220412" y="149018"/>
                </a:cubicBezTo>
                <a:cubicBezTo>
                  <a:pt x="221707" y="143864"/>
                  <a:pt x="224297" y="139999"/>
                  <a:pt x="229478" y="138710"/>
                </a:cubicBezTo>
                <a:cubicBezTo>
                  <a:pt x="229478" y="138710"/>
                  <a:pt x="229478" y="138710"/>
                  <a:pt x="252789" y="133557"/>
                </a:cubicBezTo>
                <a:cubicBezTo>
                  <a:pt x="252789" y="133557"/>
                  <a:pt x="252789" y="133557"/>
                  <a:pt x="252789" y="74290"/>
                </a:cubicBezTo>
                <a:cubicBezTo>
                  <a:pt x="248904" y="75578"/>
                  <a:pt x="246313" y="76867"/>
                  <a:pt x="245018" y="76867"/>
                </a:cubicBezTo>
                <a:cubicBezTo>
                  <a:pt x="245018" y="76867"/>
                  <a:pt x="245018" y="76867"/>
                  <a:pt x="202281" y="92327"/>
                </a:cubicBezTo>
                <a:cubicBezTo>
                  <a:pt x="200986" y="92327"/>
                  <a:pt x="199691" y="92327"/>
                  <a:pt x="198396" y="92327"/>
                </a:cubicBezTo>
                <a:cubicBezTo>
                  <a:pt x="197101" y="92327"/>
                  <a:pt x="194511" y="91039"/>
                  <a:pt x="193216" y="91039"/>
                </a:cubicBezTo>
                <a:cubicBezTo>
                  <a:pt x="193216" y="91039"/>
                  <a:pt x="193216" y="91039"/>
                  <a:pt x="188035" y="102635"/>
                </a:cubicBezTo>
                <a:cubicBezTo>
                  <a:pt x="186740" y="102635"/>
                  <a:pt x="186740" y="102635"/>
                  <a:pt x="185445" y="102635"/>
                </a:cubicBezTo>
                <a:cubicBezTo>
                  <a:pt x="184150" y="102635"/>
                  <a:pt x="184150" y="101346"/>
                  <a:pt x="184150" y="100058"/>
                </a:cubicBezTo>
                <a:cubicBezTo>
                  <a:pt x="184150" y="100058"/>
                  <a:pt x="184150" y="100058"/>
                  <a:pt x="190625" y="87174"/>
                </a:cubicBezTo>
                <a:cubicBezTo>
                  <a:pt x="190625" y="87174"/>
                  <a:pt x="190625" y="87174"/>
                  <a:pt x="190625" y="85885"/>
                </a:cubicBezTo>
                <a:cubicBezTo>
                  <a:pt x="188035" y="80732"/>
                  <a:pt x="190625" y="75578"/>
                  <a:pt x="195806" y="74290"/>
                </a:cubicBezTo>
                <a:cubicBezTo>
                  <a:pt x="195806" y="74290"/>
                  <a:pt x="195806" y="74290"/>
                  <a:pt x="198396" y="74290"/>
                </a:cubicBezTo>
                <a:cubicBezTo>
                  <a:pt x="198396" y="74290"/>
                  <a:pt x="198396" y="74290"/>
                  <a:pt x="202281" y="66559"/>
                </a:cubicBezTo>
                <a:cubicBezTo>
                  <a:pt x="203576" y="65271"/>
                  <a:pt x="203576" y="65271"/>
                  <a:pt x="204871" y="65271"/>
                </a:cubicBezTo>
                <a:cubicBezTo>
                  <a:pt x="206166" y="66559"/>
                  <a:pt x="206166" y="66559"/>
                  <a:pt x="206166" y="67848"/>
                </a:cubicBezTo>
                <a:cubicBezTo>
                  <a:pt x="206166" y="67848"/>
                  <a:pt x="206166" y="67848"/>
                  <a:pt x="203576" y="71713"/>
                </a:cubicBezTo>
                <a:cubicBezTo>
                  <a:pt x="203576" y="71713"/>
                  <a:pt x="203576" y="71713"/>
                  <a:pt x="239838" y="60117"/>
                </a:cubicBezTo>
                <a:cubicBezTo>
                  <a:pt x="241133" y="58829"/>
                  <a:pt x="259264" y="53675"/>
                  <a:pt x="276100" y="52387"/>
                </a:cubicBezTo>
                <a:close/>
                <a:moveTo>
                  <a:pt x="49480" y="52387"/>
                </a:moveTo>
                <a:cubicBezTo>
                  <a:pt x="49480" y="52387"/>
                  <a:pt x="49480" y="52387"/>
                  <a:pt x="52084" y="56252"/>
                </a:cubicBezTo>
                <a:cubicBezTo>
                  <a:pt x="52084" y="56252"/>
                  <a:pt x="52084" y="56252"/>
                  <a:pt x="45574" y="103923"/>
                </a:cubicBezTo>
                <a:cubicBezTo>
                  <a:pt x="45574" y="103923"/>
                  <a:pt x="45574" y="103923"/>
                  <a:pt x="53386" y="116807"/>
                </a:cubicBezTo>
                <a:cubicBezTo>
                  <a:pt x="53386" y="116807"/>
                  <a:pt x="53386" y="116807"/>
                  <a:pt x="59897" y="103923"/>
                </a:cubicBezTo>
                <a:cubicBezTo>
                  <a:pt x="59897" y="103923"/>
                  <a:pt x="59897" y="103923"/>
                  <a:pt x="54689" y="56252"/>
                </a:cubicBezTo>
                <a:cubicBezTo>
                  <a:pt x="54689" y="56252"/>
                  <a:pt x="54689" y="56252"/>
                  <a:pt x="55991" y="52387"/>
                </a:cubicBezTo>
                <a:cubicBezTo>
                  <a:pt x="72918" y="53675"/>
                  <a:pt x="92450" y="60117"/>
                  <a:pt x="92450" y="60117"/>
                </a:cubicBezTo>
                <a:cubicBezTo>
                  <a:pt x="93752" y="60117"/>
                  <a:pt x="93752" y="61406"/>
                  <a:pt x="95054" y="61406"/>
                </a:cubicBezTo>
                <a:cubicBezTo>
                  <a:pt x="95054" y="61406"/>
                  <a:pt x="96356" y="61406"/>
                  <a:pt x="96356" y="62694"/>
                </a:cubicBezTo>
                <a:cubicBezTo>
                  <a:pt x="96356" y="62694"/>
                  <a:pt x="96356" y="62694"/>
                  <a:pt x="97658" y="63983"/>
                </a:cubicBezTo>
                <a:cubicBezTo>
                  <a:pt x="97658" y="63983"/>
                  <a:pt x="97658" y="63983"/>
                  <a:pt x="97658" y="65271"/>
                </a:cubicBezTo>
                <a:cubicBezTo>
                  <a:pt x="98960" y="65271"/>
                  <a:pt x="98960" y="66559"/>
                  <a:pt x="98960" y="66559"/>
                </a:cubicBezTo>
                <a:cubicBezTo>
                  <a:pt x="98960" y="66559"/>
                  <a:pt x="98960" y="67848"/>
                  <a:pt x="98960" y="67848"/>
                </a:cubicBezTo>
                <a:cubicBezTo>
                  <a:pt x="98960" y="69136"/>
                  <a:pt x="98960" y="69136"/>
                  <a:pt x="98960" y="69136"/>
                </a:cubicBezTo>
                <a:cubicBezTo>
                  <a:pt x="98960" y="69136"/>
                  <a:pt x="98960" y="69136"/>
                  <a:pt x="98960" y="106500"/>
                </a:cubicBezTo>
                <a:cubicBezTo>
                  <a:pt x="98960" y="106500"/>
                  <a:pt x="98960" y="106500"/>
                  <a:pt x="108075" y="111654"/>
                </a:cubicBezTo>
                <a:cubicBezTo>
                  <a:pt x="113284" y="112942"/>
                  <a:pt x="114586" y="119384"/>
                  <a:pt x="111982" y="123249"/>
                </a:cubicBezTo>
                <a:cubicBezTo>
                  <a:pt x="110679" y="127115"/>
                  <a:pt x="108075" y="128403"/>
                  <a:pt x="104169" y="128403"/>
                </a:cubicBezTo>
                <a:cubicBezTo>
                  <a:pt x="102867" y="128403"/>
                  <a:pt x="101565" y="128403"/>
                  <a:pt x="100263" y="127115"/>
                </a:cubicBezTo>
                <a:cubicBezTo>
                  <a:pt x="100263" y="127115"/>
                  <a:pt x="100263" y="127115"/>
                  <a:pt x="85939" y="120673"/>
                </a:cubicBezTo>
                <a:cubicBezTo>
                  <a:pt x="82033" y="118096"/>
                  <a:pt x="80731" y="115519"/>
                  <a:pt x="80731" y="111654"/>
                </a:cubicBezTo>
                <a:cubicBezTo>
                  <a:pt x="80731" y="111654"/>
                  <a:pt x="80731" y="111654"/>
                  <a:pt x="80731" y="75578"/>
                </a:cubicBezTo>
                <a:cubicBezTo>
                  <a:pt x="79429" y="75578"/>
                  <a:pt x="79429" y="74290"/>
                  <a:pt x="79429" y="74290"/>
                </a:cubicBezTo>
                <a:cubicBezTo>
                  <a:pt x="79429" y="74290"/>
                  <a:pt x="79429" y="74290"/>
                  <a:pt x="79429" y="133557"/>
                </a:cubicBezTo>
                <a:cubicBezTo>
                  <a:pt x="79429" y="133557"/>
                  <a:pt x="79429" y="133557"/>
                  <a:pt x="102867" y="138710"/>
                </a:cubicBezTo>
                <a:cubicBezTo>
                  <a:pt x="108075" y="139999"/>
                  <a:pt x="110679" y="143864"/>
                  <a:pt x="111982" y="149018"/>
                </a:cubicBezTo>
                <a:cubicBezTo>
                  <a:pt x="111982" y="149018"/>
                  <a:pt x="111982" y="149018"/>
                  <a:pt x="115888" y="219880"/>
                </a:cubicBezTo>
                <a:cubicBezTo>
                  <a:pt x="115888" y="225034"/>
                  <a:pt x="110679" y="230187"/>
                  <a:pt x="105471" y="230187"/>
                </a:cubicBezTo>
                <a:cubicBezTo>
                  <a:pt x="104169" y="230187"/>
                  <a:pt x="104169" y="230187"/>
                  <a:pt x="104169" y="230187"/>
                </a:cubicBezTo>
                <a:cubicBezTo>
                  <a:pt x="98960" y="230187"/>
                  <a:pt x="93752" y="226322"/>
                  <a:pt x="93752" y="219880"/>
                </a:cubicBezTo>
                <a:cubicBezTo>
                  <a:pt x="93752" y="219880"/>
                  <a:pt x="93752" y="219880"/>
                  <a:pt x="89846" y="158036"/>
                </a:cubicBezTo>
                <a:cubicBezTo>
                  <a:pt x="89846" y="158036"/>
                  <a:pt x="89846" y="158036"/>
                  <a:pt x="80731" y="156748"/>
                </a:cubicBezTo>
                <a:cubicBezTo>
                  <a:pt x="80731" y="156748"/>
                  <a:pt x="80731" y="156748"/>
                  <a:pt x="80731" y="219880"/>
                </a:cubicBezTo>
                <a:cubicBezTo>
                  <a:pt x="80731" y="225034"/>
                  <a:pt x="76825" y="228899"/>
                  <a:pt x="71616" y="228899"/>
                </a:cubicBezTo>
                <a:cubicBezTo>
                  <a:pt x="71616" y="228899"/>
                  <a:pt x="71616" y="228899"/>
                  <a:pt x="9115" y="228899"/>
                </a:cubicBezTo>
                <a:cubicBezTo>
                  <a:pt x="3906" y="228899"/>
                  <a:pt x="0" y="225034"/>
                  <a:pt x="0" y="219880"/>
                </a:cubicBezTo>
                <a:cubicBezTo>
                  <a:pt x="0" y="219880"/>
                  <a:pt x="0" y="219880"/>
                  <a:pt x="0" y="116807"/>
                </a:cubicBezTo>
                <a:cubicBezTo>
                  <a:pt x="0" y="111654"/>
                  <a:pt x="3906" y="107789"/>
                  <a:pt x="9115" y="107789"/>
                </a:cubicBezTo>
                <a:cubicBezTo>
                  <a:pt x="7813" y="106500"/>
                  <a:pt x="7813" y="103923"/>
                  <a:pt x="7813" y="101346"/>
                </a:cubicBezTo>
                <a:cubicBezTo>
                  <a:pt x="7813" y="101346"/>
                  <a:pt x="7813" y="101346"/>
                  <a:pt x="7813" y="69136"/>
                </a:cubicBezTo>
                <a:cubicBezTo>
                  <a:pt x="7813" y="69136"/>
                  <a:pt x="7813" y="67848"/>
                  <a:pt x="7813" y="67848"/>
                </a:cubicBezTo>
                <a:cubicBezTo>
                  <a:pt x="7813" y="67848"/>
                  <a:pt x="7813" y="66559"/>
                  <a:pt x="7813" y="66559"/>
                </a:cubicBezTo>
                <a:cubicBezTo>
                  <a:pt x="7813" y="66559"/>
                  <a:pt x="7813" y="65271"/>
                  <a:pt x="7813" y="65271"/>
                </a:cubicBezTo>
                <a:cubicBezTo>
                  <a:pt x="7813" y="63983"/>
                  <a:pt x="9115" y="63983"/>
                  <a:pt x="9115" y="63983"/>
                </a:cubicBezTo>
                <a:cubicBezTo>
                  <a:pt x="9115" y="62694"/>
                  <a:pt x="9115" y="62694"/>
                  <a:pt x="10417" y="62694"/>
                </a:cubicBezTo>
                <a:cubicBezTo>
                  <a:pt x="10417" y="61406"/>
                  <a:pt x="10417" y="61406"/>
                  <a:pt x="11719" y="61406"/>
                </a:cubicBezTo>
                <a:cubicBezTo>
                  <a:pt x="11719" y="61406"/>
                  <a:pt x="13021" y="60117"/>
                  <a:pt x="13021" y="60117"/>
                </a:cubicBezTo>
                <a:cubicBezTo>
                  <a:pt x="14323" y="60117"/>
                  <a:pt x="32553" y="53675"/>
                  <a:pt x="49480" y="52387"/>
                </a:cubicBezTo>
                <a:close/>
                <a:moveTo>
                  <a:pt x="165894" y="12700"/>
                </a:moveTo>
                <a:cubicBezTo>
                  <a:pt x="177731" y="12700"/>
                  <a:pt x="187326" y="23361"/>
                  <a:pt x="187326" y="36513"/>
                </a:cubicBezTo>
                <a:cubicBezTo>
                  <a:pt x="187326" y="49665"/>
                  <a:pt x="177731" y="60326"/>
                  <a:pt x="165894" y="60326"/>
                </a:cubicBezTo>
                <a:cubicBezTo>
                  <a:pt x="154057" y="60326"/>
                  <a:pt x="144462" y="49665"/>
                  <a:pt x="144462" y="36513"/>
                </a:cubicBezTo>
                <a:cubicBezTo>
                  <a:pt x="144462" y="23361"/>
                  <a:pt x="154057" y="12700"/>
                  <a:pt x="165894" y="12700"/>
                </a:cubicBezTo>
                <a:close/>
                <a:moveTo>
                  <a:pt x="278606" y="0"/>
                </a:moveTo>
                <a:cubicBezTo>
                  <a:pt x="291319" y="0"/>
                  <a:pt x="301625" y="11372"/>
                  <a:pt x="301625" y="25400"/>
                </a:cubicBezTo>
                <a:cubicBezTo>
                  <a:pt x="301625" y="39428"/>
                  <a:pt x="291319" y="50800"/>
                  <a:pt x="278606" y="50800"/>
                </a:cubicBezTo>
                <a:cubicBezTo>
                  <a:pt x="265893" y="50800"/>
                  <a:pt x="255587" y="39428"/>
                  <a:pt x="255587" y="25400"/>
                </a:cubicBezTo>
                <a:cubicBezTo>
                  <a:pt x="255587" y="11372"/>
                  <a:pt x="265893" y="0"/>
                  <a:pt x="278606" y="0"/>
                </a:cubicBezTo>
                <a:close/>
                <a:moveTo>
                  <a:pt x="53181" y="0"/>
                </a:moveTo>
                <a:cubicBezTo>
                  <a:pt x="65894" y="0"/>
                  <a:pt x="76200" y="11372"/>
                  <a:pt x="76200" y="25400"/>
                </a:cubicBezTo>
                <a:cubicBezTo>
                  <a:pt x="76200" y="39428"/>
                  <a:pt x="65894" y="50800"/>
                  <a:pt x="53181" y="50800"/>
                </a:cubicBezTo>
                <a:cubicBezTo>
                  <a:pt x="40468" y="50800"/>
                  <a:pt x="30162" y="39428"/>
                  <a:pt x="30162" y="25400"/>
                </a:cubicBezTo>
                <a:cubicBezTo>
                  <a:pt x="30162" y="11372"/>
                  <a:pt x="40468" y="0"/>
                  <a:pt x="5318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2" name="文本框 41"/>
          <p:cNvSpPr txBox="1"/>
          <p:nvPr/>
        </p:nvSpPr>
        <p:spPr>
          <a:xfrm>
            <a:off x="5182929" y="4470012"/>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61" name="椭圆 42"/>
          <p:cNvSpPr/>
          <p:nvPr/>
        </p:nvSpPr>
        <p:spPr>
          <a:xfrm>
            <a:off x="5871091" y="5147812"/>
            <a:ext cx="449820" cy="470729"/>
          </a:xfrm>
          <a:custGeom>
            <a:avLst/>
            <a:gdLst>
              <a:gd name="connsiteX0" fmla="*/ 205582 w 321601"/>
              <a:gd name="connsiteY0" fmla="*/ 285750 h 336550"/>
              <a:gd name="connsiteX1" fmla="*/ 200257 w 321601"/>
              <a:gd name="connsiteY1" fmla="*/ 288396 h 336550"/>
              <a:gd name="connsiteX2" fmla="*/ 196262 w 321601"/>
              <a:gd name="connsiteY2" fmla="*/ 297657 h 336550"/>
              <a:gd name="connsiteX3" fmla="*/ 196262 w 321601"/>
              <a:gd name="connsiteY3" fmla="*/ 300302 h 336550"/>
              <a:gd name="connsiteX4" fmla="*/ 197594 w 321601"/>
              <a:gd name="connsiteY4" fmla="*/ 304271 h 336550"/>
              <a:gd name="connsiteX5" fmla="*/ 216234 w 321601"/>
              <a:gd name="connsiteY5" fmla="*/ 309563 h 336550"/>
              <a:gd name="connsiteX6" fmla="*/ 234874 w 321601"/>
              <a:gd name="connsiteY6" fmla="*/ 304271 h 336550"/>
              <a:gd name="connsiteX7" fmla="*/ 236206 w 321601"/>
              <a:gd name="connsiteY7" fmla="*/ 300302 h 336550"/>
              <a:gd name="connsiteX8" fmla="*/ 234874 w 321601"/>
              <a:gd name="connsiteY8" fmla="*/ 297657 h 336550"/>
              <a:gd name="connsiteX9" fmla="*/ 230880 w 321601"/>
              <a:gd name="connsiteY9" fmla="*/ 288396 h 336550"/>
              <a:gd name="connsiteX10" fmla="*/ 226886 w 321601"/>
              <a:gd name="connsiteY10" fmla="*/ 285750 h 336550"/>
              <a:gd name="connsiteX11" fmla="*/ 221560 w 321601"/>
              <a:gd name="connsiteY11" fmla="*/ 292365 h 336550"/>
              <a:gd name="connsiteX12" fmla="*/ 220228 w 321601"/>
              <a:gd name="connsiteY12" fmla="*/ 293688 h 336550"/>
              <a:gd name="connsiteX13" fmla="*/ 216234 w 321601"/>
              <a:gd name="connsiteY13" fmla="*/ 293688 h 336550"/>
              <a:gd name="connsiteX14" fmla="*/ 212240 w 321601"/>
              <a:gd name="connsiteY14" fmla="*/ 293688 h 336550"/>
              <a:gd name="connsiteX15" fmla="*/ 210908 w 321601"/>
              <a:gd name="connsiteY15" fmla="*/ 292365 h 336550"/>
              <a:gd name="connsiteX16" fmla="*/ 205582 w 321601"/>
              <a:gd name="connsiteY16" fmla="*/ 285750 h 336550"/>
              <a:gd name="connsiteX17" fmla="*/ 47431 w 321601"/>
              <a:gd name="connsiteY17" fmla="*/ 285750 h 336550"/>
              <a:gd name="connsiteX18" fmla="*/ 40874 w 321601"/>
              <a:gd name="connsiteY18" fmla="*/ 292270 h 336550"/>
              <a:gd name="connsiteX19" fmla="*/ 35629 w 321601"/>
              <a:gd name="connsiteY19" fmla="*/ 305311 h 336550"/>
              <a:gd name="connsiteX20" fmla="*/ 34317 w 321601"/>
              <a:gd name="connsiteY20" fmla="*/ 309223 h 336550"/>
              <a:gd name="connsiteX21" fmla="*/ 35629 w 321601"/>
              <a:gd name="connsiteY21" fmla="*/ 314439 h 336550"/>
              <a:gd name="connsiteX22" fmla="*/ 63168 w 321601"/>
              <a:gd name="connsiteY22" fmla="*/ 322263 h 336550"/>
              <a:gd name="connsiteX23" fmla="*/ 90708 w 321601"/>
              <a:gd name="connsiteY23" fmla="*/ 314439 h 336550"/>
              <a:gd name="connsiteX24" fmla="*/ 92019 w 321601"/>
              <a:gd name="connsiteY24" fmla="*/ 309223 h 336550"/>
              <a:gd name="connsiteX25" fmla="*/ 90708 w 321601"/>
              <a:gd name="connsiteY25" fmla="*/ 305311 h 336550"/>
              <a:gd name="connsiteX26" fmla="*/ 85462 w 321601"/>
              <a:gd name="connsiteY26" fmla="*/ 292270 h 336550"/>
              <a:gd name="connsiteX27" fmla="*/ 78905 w 321601"/>
              <a:gd name="connsiteY27" fmla="*/ 285750 h 336550"/>
              <a:gd name="connsiteX28" fmla="*/ 71037 w 321601"/>
              <a:gd name="connsiteY28" fmla="*/ 297486 h 336550"/>
              <a:gd name="connsiteX29" fmla="*/ 69725 w 321601"/>
              <a:gd name="connsiteY29" fmla="*/ 297486 h 336550"/>
              <a:gd name="connsiteX30" fmla="*/ 63168 w 321601"/>
              <a:gd name="connsiteY30" fmla="*/ 298790 h 336550"/>
              <a:gd name="connsiteX31" fmla="*/ 56611 w 321601"/>
              <a:gd name="connsiteY31" fmla="*/ 297486 h 336550"/>
              <a:gd name="connsiteX32" fmla="*/ 55300 w 321601"/>
              <a:gd name="connsiteY32" fmla="*/ 297486 h 336550"/>
              <a:gd name="connsiteX33" fmla="*/ 47431 w 321601"/>
              <a:gd name="connsiteY33" fmla="*/ 285750 h 336550"/>
              <a:gd name="connsiteX34" fmla="*/ 216204 w 321601"/>
              <a:gd name="connsiteY34" fmla="*/ 254000 h 336550"/>
              <a:gd name="connsiteX35" fmla="*/ 206044 w 321601"/>
              <a:gd name="connsiteY35" fmla="*/ 267040 h 336550"/>
              <a:gd name="connsiteX36" fmla="*/ 211124 w 321601"/>
              <a:gd name="connsiteY36" fmla="*/ 278777 h 336550"/>
              <a:gd name="connsiteX37" fmla="*/ 211124 w 321601"/>
              <a:gd name="connsiteY37" fmla="*/ 285297 h 336550"/>
              <a:gd name="connsiteX38" fmla="*/ 209854 w 321601"/>
              <a:gd name="connsiteY38" fmla="*/ 285297 h 336550"/>
              <a:gd name="connsiteX39" fmla="*/ 211124 w 321601"/>
              <a:gd name="connsiteY39" fmla="*/ 287905 h 336550"/>
              <a:gd name="connsiteX40" fmla="*/ 216204 w 321601"/>
              <a:gd name="connsiteY40" fmla="*/ 290513 h 336550"/>
              <a:gd name="connsiteX41" fmla="*/ 221284 w 321601"/>
              <a:gd name="connsiteY41" fmla="*/ 287905 h 336550"/>
              <a:gd name="connsiteX42" fmla="*/ 222554 w 321601"/>
              <a:gd name="connsiteY42" fmla="*/ 285297 h 336550"/>
              <a:gd name="connsiteX43" fmla="*/ 221284 w 321601"/>
              <a:gd name="connsiteY43" fmla="*/ 285297 h 336550"/>
              <a:gd name="connsiteX44" fmla="*/ 221284 w 321601"/>
              <a:gd name="connsiteY44" fmla="*/ 278777 h 336550"/>
              <a:gd name="connsiteX45" fmla="*/ 225094 w 321601"/>
              <a:gd name="connsiteY45" fmla="*/ 267040 h 336550"/>
              <a:gd name="connsiteX46" fmla="*/ 216204 w 321601"/>
              <a:gd name="connsiteY46" fmla="*/ 254000 h 336550"/>
              <a:gd name="connsiteX47" fmla="*/ 63168 w 321601"/>
              <a:gd name="connsiteY47" fmla="*/ 239713 h 336550"/>
              <a:gd name="connsiteX48" fmla="*/ 48881 w 321601"/>
              <a:gd name="connsiteY48" fmla="*/ 260776 h 336550"/>
              <a:gd name="connsiteX49" fmla="*/ 55375 w 321601"/>
              <a:gd name="connsiteY49" fmla="*/ 276574 h 336550"/>
              <a:gd name="connsiteX50" fmla="*/ 55375 w 321601"/>
              <a:gd name="connsiteY50" fmla="*/ 285789 h 336550"/>
              <a:gd name="connsiteX51" fmla="*/ 54076 w 321601"/>
              <a:gd name="connsiteY51" fmla="*/ 285789 h 336550"/>
              <a:gd name="connsiteX52" fmla="*/ 55375 w 321601"/>
              <a:gd name="connsiteY52" fmla="*/ 289739 h 336550"/>
              <a:gd name="connsiteX53" fmla="*/ 63168 w 321601"/>
              <a:gd name="connsiteY53" fmla="*/ 293688 h 336550"/>
              <a:gd name="connsiteX54" fmla="*/ 70961 w 321601"/>
              <a:gd name="connsiteY54" fmla="*/ 289739 h 336550"/>
              <a:gd name="connsiteX55" fmla="*/ 73559 w 321601"/>
              <a:gd name="connsiteY55" fmla="*/ 285789 h 336550"/>
              <a:gd name="connsiteX56" fmla="*/ 70961 w 321601"/>
              <a:gd name="connsiteY56" fmla="*/ 285789 h 336550"/>
              <a:gd name="connsiteX57" fmla="*/ 70961 w 321601"/>
              <a:gd name="connsiteY57" fmla="*/ 276574 h 336550"/>
              <a:gd name="connsiteX58" fmla="*/ 77456 w 321601"/>
              <a:gd name="connsiteY58" fmla="*/ 260776 h 336550"/>
              <a:gd name="connsiteX59" fmla="*/ 63168 w 321601"/>
              <a:gd name="connsiteY59" fmla="*/ 239713 h 336550"/>
              <a:gd name="connsiteX60" fmla="*/ 267751 w 321601"/>
              <a:gd name="connsiteY60" fmla="*/ 182563 h 336550"/>
              <a:gd name="connsiteX61" fmla="*/ 262426 w 321601"/>
              <a:gd name="connsiteY61" fmla="*/ 186532 h 336550"/>
              <a:gd name="connsiteX62" fmla="*/ 259763 w 321601"/>
              <a:gd name="connsiteY62" fmla="*/ 195792 h 336550"/>
              <a:gd name="connsiteX63" fmla="*/ 258431 w 321601"/>
              <a:gd name="connsiteY63" fmla="*/ 197115 h 336550"/>
              <a:gd name="connsiteX64" fmla="*/ 259763 w 321601"/>
              <a:gd name="connsiteY64" fmla="*/ 201084 h 336550"/>
              <a:gd name="connsiteX65" fmla="*/ 278403 w 321601"/>
              <a:gd name="connsiteY65" fmla="*/ 206376 h 336550"/>
              <a:gd name="connsiteX66" fmla="*/ 297043 w 321601"/>
              <a:gd name="connsiteY66" fmla="*/ 201084 h 336550"/>
              <a:gd name="connsiteX67" fmla="*/ 298375 w 321601"/>
              <a:gd name="connsiteY67" fmla="*/ 197115 h 336550"/>
              <a:gd name="connsiteX68" fmla="*/ 298375 w 321601"/>
              <a:gd name="connsiteY68" fmla="*/ 195792 h 336550"/>
              <a:gd name="connsiteX69" fmla="*/ 294380 w 321601"/>
              <a:gd name="connsiteY69" fmla="*/ 186532 h 336550"/>
              <a:gd name="connsiteX70" fmla="*/ 289055 w 321601"/>
              <a:gd name="connsiteY70" fmla="*/ 182563 h 336550"/>
              <a:gd name="connsiteX71" fmla="*/ 283729 w 321601"/>
              <a:gd name="connsiteY71" fmla="*/ 189178 h 336550"/>
              <a:gd name="connsiteX72" fmla="*/ 282397 w 321601"/>
              <a:gd name="connsiteY72" fmla="*/ 190501 h 336550"/>
              <a:gd name="connsiteX73" fmla="*/ 278403 w 321601"/>
              <a:gd name="connsiteY73" fmla="*/ 191824 h 336550"/>
              <a:gd name="connsiteX74" fmla="*/ 274409 w 321601"/>
              <a:gd name="connsiteY74" fmla="*/ 190501 h 336550"/>
              <a:gd name="connsiteX75" fmla="*/ 273077 w 321601"/>
              <a:gd name="connsiteY75" fmla="*/ 189178 h 336550"/>
              <a:gd name="connsiteX76" fmla="*/ 267751 w 321601"/>
              <a:gd name="connsiteY76" fmla="*/ 182563 h 336550"/>
              <a:gd name="connsiteX77" fmla="*/ 278434 w 321601"/>
              <a:gd name="connsiteY77" fmla="*/ 150813 h 336550"/>
              <a:gd name="connsiteX78" fmla="*/ 269544 w 321601"/>
              <a:gd name="connsiteY78" fmla="*/ 164420 h 336550"/>
              <a:gd name="connsiteX79" fmla="*/ 273354 w 321601"/>
              <a:gd name="connsiteY79" fmla="*/ 176667 h 336550"/>
              <a:gd name="connsiteX80" fmla="*/ 273354 w 321601"/>
              <a:gd name="connsiteY80" fmla="*/ 183470 h 336550"/>
              <a:gd name="connsiteX81" fmla="*/ 272084 w 321601"/>
              <a:gd name="connsiteY81" fmla="*/ 183470 h 336550"/>
              <a:gd name="connsiteX82" fmla="*/ 273354 w 321601"/>
              <a:gd name="connsiteY82" fmla="*/ 186192 h 336550"/>
              <a:gd name="connsiteX83" fmla="*/ 278434 w 321601"/>
              <a:gd name="connsiteY83" fmla="*/ 188913 h 336550"/>
              <a:gd name="connsiteX84" fmla="*/ 283514 w 321601"/>
              <a:gd name="connsiteY84" fmla="*/ 186192 h 336550"/>
              <a:gd name="connsiteX85" fmla="*/ 284784 w 321601"/>
              <a:gd name="connsiteY85" fmla="*/ 183470 h 336550"/>
              <a:gd name="connsiteX86" fmla="*/ 283514 w 321601"/>
              <a:gd name="connsiteY86" fmla="*/ 183470 h 336550"/>
              <a:gd name="connsiteX87" fmla="*/ 283514 w 321601"/>
              <a:gd name="connsiteY87" fmla="*/ 176667 h 336550"/>
              <a:gd name="connsiteX88" fmla="*/ 288594 w 321601"/>
              <a:gd name="connsiteY88" fmla="*/ 164420 h 336550"/>
              <a:gd name="connsiteX89" fmla="*/ 278434 w 321601"/>
              <a:gd name="connsiteY89" fmla="*/ 150813 h 336550"/>
              <a:gd name="connsiteX90" fmla="*/ 154681 w 321601"/>
              <a:gd name="connsiteY90" fmla="*/ 115888 h 336550"/>
              <a:gd name="connsiteX91" fmla="*/ 150840 w 321601"/>
              <a:gd name="connsiteY91" fmla="*/ 119899 h 336550"/>
              <a:gd name="connsiteX92" fmla="*/ 146999 w 321601"/>
              <a:gd name="connsiteY92" fmla="*/ 129256 h 336550"/>
              <a:gd name="connsiteX93" fmla="*/ 145719 w 321601"/>
              <a:gd name="connsiteY93" fmla="*/ 131930 h 336550"/>
              <a:gd name="connsiteX94" fmla="*/ 146999 w 321601"/>
              <a:gd name="connsiteY94" fmla="*/ 135941 h 336550"/>
              <a:gd name="connsiteX95" fmla="*/ 166203 w 321601"/>
              <a:gd name="connsiteY95" fmla="*/ 141288 h 336550"/>
              <a:gd name="connsiteX96" fmla="*/ 184126 w 321601"/>
              <a:gd name="connsiteY96" fmla="*/ 135941 h 336550"/>
              <a:gd name="connsiteX97" fmla="*/ 185407 w 321601"/>
              <a:gd name="connsiteY97" fmla="*/ 131930 h 336550"/>
              <a:gd name="connsiteX98" fmla="*/ 184126 w 321601"/>
              <a:gd name="connsiteY98" fmla="*/ 129256 h 336550"/>
              <a:gd name="connsiteX99" fmla="*/ 180286 w 321601"/>
              <a:gd name="connsiteY99" fmla="*/ 119899 h 336550"/>
              <a:gd name="connsiteX100" fmla="*/ 176445 w 321601"/>
              <a:gd name="connsiteY100" fmla="*/ 115888 h 336550"/>
              <a:gd name="connsiteX101" fmla="*/ 171324 w 321601"/>
              <a:gd name="connsiteY101" fmla="*/ 123909 h 336550"/>
              <a:gd name="connsiteX102" fmla="*/ 170044 w 321601"/>
              <a:gd name="connsiteY102" fmla="*/ 125246 h 336550"/>
              <a:gd name="connsiteX103" fmla="*/ 166203 w 321601"/>
              <a:gd name="connsiteY103" fmla="*/ 125246 h 336550"/>
              <a:gd name="connsiteX104" fmla="*/ 161082 w 321601"/>
              <a:gd name="connsiteY104" fmla="*/ 125246 h 336550"/>
              <a:gd name="connsiteX105" fmla="*/ 159802 w 321601"/>
              <a:gd name="connsiteY105" fmla="*/ 123909 h 336550"/>
              <a:gd name="connsiteX106" fmla="*/ 154681 w 321601"/>
              <a:gd name="connsiteY106" fmla="*/ 115888 h 336550"/>
              <a:gd name="connsiteX107" fmla="*/ 166251 w 321601"/>
              <a:gd name="connsiteY107" fmla="*/ 85725 h 336550"/>
              <a:gd name="connsiteX108" fmla="*/ 155244 w 321601"/>
              <a:gd name="connsiteY108" fmla="*/ 98765 h 336550"/>
              <a:gd name="connsiteX109" fmla="*/ 159371 w 321601"/>
              <a:gd name="connsiteY109" fmla="*/ 110502 h 336550"/>
              <a:gd name="connsiteX110" fmla="*/ 159371 w 321601"/>
              <a:gd name="connsiteY110" fmla="*/ 115718 h 336550"/>
              <a:gd name="connsiteX111" fmla="*/ 157995 w 321601"/>
              <a:gd name="connsiteY111" fmla="*/ 115718 h 336550"/>
              <a:gd name="connsiteX112" fmla="*/ 159371 w 321601"/>
              <a:gd name="connsiteY112" fmla="*/ 119630 h 336550"/>
              <a:gd name="connsiteX113" fmla="*/ 166251 w 321601"/>
              <a:gd name="connsiteY113" fmla="*/ 122238 h 336550"/>
              <a:gd name="connsiteX114" fmla="*/ 171754 w 321601"/>
              <a:gd name="connsiteY114" fmla="*/ 119630 h 336550"/>
              <a:gd name="connsiteX115" fmla="*/ 173130 w 321601"/>
              <a:gd name="connsiteY115" fmla="*/ 115718 h 336550"/>
              <a:gd name="connsiteX116" fmla="*/ 171754 w 321601"/>
              <a:gd name="connsiteY116" fmla="*/ 115718 h 336550"/>
              <a:gd name="connsiteX117" fmla="*/ 171754 w 321601"/>
              <a:gd name="connsiteY117" fmla="*/ 110502 h 336550"/>
              <a:gd name="connsiteX118" fmla="*/ 175882 w 321601"/>
              <a:gd name="connsiteY118" fmla="*/ 98765 h 336550"/>
              <a:gd name="connsiteX119" fmla="*/ 166251 w 321601"/>
              <a:gd name="connsiteY119" fmla="*/ 85725 h 336550"/>
              <a:gd name="connsiteX120" fmla="*/ 47431 w 321601"/>
              <a:gd name="connsiteY120" fmla="*/ 60325 h 336550"/>
              <a:gd name="connsiteX121" fmla="*/ 40874 w 321601"/>
              <a:gd name="connsiteY121" fmla="*/ 65541 h 336550"/>
              <a:gd name="connsiteX122" fmla="*/ 35629 w 321601"/>
              <a:gd name="connsiteY122" fmla="*/ 78582 h 336550"/>
              <a:gd name="connsiteX123" fmla="*/ 34317 w 321601"/>
              <a:gd name="connsiteY123" fmla="*/ 82494 h 336550"/>
              <a:gd name="connsiteX124" fmla="*/ 35629 w 321601"/>
              <a:gd name="connsiteY124" fmla="*/ 87710 h 336550"/>
              <a:gd name="connsiteX125" fmla="*/ 63168 w 321601"/>
              <a:gd name="connsiteY125" fmla="*/ 96838 h 336550"/>
              <a:gd name="connsiteX126" fmla="*/ 90708 w 321601"/>
              <a:gd name="connsiteY126" fmla="*/ 87710 h 336550"/>
              <a:gd name="connsiteX127" fmla="*/ 92019 w 321601"/>
              <a:gd name="connsiteY127" fmla="*/ 82494 h 336550"/>
              <a:gd name="connsiteX128" fmla="*/ 90708 w 321601"/>
              <a:gd name="connsiteY128" fmla="*/ 78582 h 336550"/>
              <a:gd name="connsiteX129" fmla="*/ 85462 w 321601"/>
              <a:gd name="connsiteY129" fmla="*/ 65541 h 336550"/>
              <a:gd name="connsiteX130" fmla="*/ 78905 w 321601"/>
              <a:gd name="connsiteY130" fmla="*/ 60325 h 336550"/>
              <a:gd name="connsiteX131" fmla="*/ 71037 w 321601"/>
              <a:gd name="connsiteY131" fmla="*/ 70757 h 336550"/>
              <a:gd name="connsiteX132" fmla="*/ 69725 w 321601"/>
              <a:gd name="connsiteY132" fmla="*/ 72061 h 336550"/>
              <a:gd name="connsiteX133" fmla="*/ 63168 w 321601"/>
              <a:gd name="connsiteY133" fmla="*/ 73365 h 336550"/>
              <a:gd name="connsiteX134" fmla="*/ 56611 w 321601"/>
              <a:gd name="connsiteY134" fmla="*/ 72061 h 336550"/>
              <a:gd name="connsiteX135" fmla="*/ 55300 w 321601"/>
              <a:gd name="connsiteY135" fmla="*/ 70757 h 336550"/>
              <a:gd name="connsiteX136" fmla="*/ 47431 w 321601"/>
              <a:gd name="connsiteY136" fmla="*/ 60325 h 336550"/>
              <a:gd name="connsiteX137" fmla="*/ 267751 w 321601"/>
              <a:gd name="connsiteY137" fmla="*/ 50800 h 336550"/>
              <a:gd name="connsiteX138" fmla="*/ 262426 w 321601"/>
              <a:gd name="connsiteY138" fmla="*/ 54560 h 336550"/>
              <a:gd name="connsiteX139" fmla="*/ 259763 w 321601"/>
              <a:gd name="connsiteY139" fmla="*/ 63333 h 336550"/>
              <a:gd name="connsiteX140" fmla="*/ 258431 w 321601"/>
              <a:gd name="connsiteY140" fmla="*/ 65840 h 336550"/>
              <a:gd name="connsiteX141" fmla="*/ 259763 w 321601"/>
              <a:gd name="connsiteY141" fmla="*/ 69600 h 336550"/>
              <a:gd name="connsiteX142" fmla="*/ 278403 w 321601"/>
              <a:gd name="connsiteY142" fmla="*/ 74613 h 336550"/>
              <a:gd name="connsiteX143" fmla="*/ 297043 w 321601"/>
              <a:gd name="connsiteY143" fmla="*/ 69600 h 336550"/>
              <a:gd name="connsiteX144" fmla="*/ 298375 w 321601"/>
              <a:gd name="connsiteY144" fmla="*/ 65840 h 336550"/>
              <a:gd name="connsiteX145" fmla="*/ 298375 w 321601"/>
              <a:gd name="connsiteY145" fmla="*/ 63333 h 336550"/>
              <a:gd name="connsiteX146" fmla="*/ 294380 w 321601"/>
              <a:gd name="connsiteY146" fmla="*/ 54560 h 336550"/>
              <a:gd name="connsiteX147" fmla="*/ 289055 w 321601"/>
              <a:gd name="connsiteY147" fmla="*/ 50800 h 336550"/>
              <a:gd name="connsiteX148" fmla="*/ 283729 w 321601"/>
              <a:gd name="connsiteY148" fmla="*/ 58320 h 336550"/>
              <a:gd name="connsiteX149" fmla="*/ 282397 w 321601"/>
              <a:gd name="connsiteY149" fmla="*/ 58320 h 336550"/>
              <a:gd name="connsiteX150" fmla="*/ 278403 w 321601"/>
              <a:gd name="connsiteY150" fmla="*/ 59573 h 336550"/>
              <a:gd name="connsiteX151" fmla="*/ 274409 w 321601"/>
              <a:gd name="connsiteY151" fmla="*/ 58320 h 336550"/>
              <a:gd name="connsiteX152" fmla="*/ 273077 w 321601"/>
              <a:gd name="connsiteY152" fmla="*/ 58320 h 336550"/>
              <a:gd name="connsiteX153" fmla="*/ 267751 w 321601"/>
              <a:gd name="connsiteY153" fmla="*/ 50800 h 336550"/>
              <a:gd name="connsiteX154" fmla="*/ 278434 w 321601"/>
              <a:gd name="connsiteY154" fmla="*/ 20638 h 336550"/>
              <a:gd name="connsiteX155" fmla="*/ 269544 w 321601"/>
              <a:gd name="connsiteY155" fmla="*/ 33573 h 336550"/>
              <a:gd name="connsiteX156" fmla="*/ 273354 w 321601"/>
              <a:gd name="connsiteY156" fmla="*/ 43921 h 336550"/>
              <a:gd name="connsiteX157" fmla="*/ 273354 w 321601"/>
              <a:gd name="connsiteY157" fmla="*/ 50389 h 336550"/>
              <a:gd name="connsiteX158" fmla="*/ 272084 w 321601"/>
              <a:gd name="connsiteY158" fmla="*/ 50389 h 336550"/>
              <a:gd name="connsiteX159" fmla="*/ 273354 w 321601"/>
              <a:gd name="connsiteY159" fmla="*/ 52976 h 336550"/>
              <a:gd name="connsiteX160" fmla="*/ 278434 w 321601"/>
              <a:gd name="connsiteY160" fmla="*/ 55563 h 336550"/>
              <a:gd name="connsiteX161" fmla="*/ 283514 w 321601"/>
              <a:gd name="connsiteY161" fmla="*/ 52976 h 336550"/>
              <a:gd name="connsiteX162" fmla="*/ 284784 w 321601"/>
              <a:gd name="connsiteY162" fmla="*/ 50389 h 336550"/>
              <a:gd name="connsiteX163" fmla="*/ 283514 w 321601"/>
              <a:gd name="connsiteY163" fmla="*/ 50389 h 336550"/>
              <a:gd name="connsiteX164" fmla="*/ 283514 w 321601"/>
              <a:gd name="connsiteY164" fmla="*/ 43921 h 336550"/>
              <a:gd name="connsiteX165" fmla="*/ 288594 w 321601"/>
              <a:gd name="connsiteY165" fmla="*/ 33573 h 336550"/>
              <a:gd name="connsiteX166" fmla="*/ 278434 w 321601"/>
              <a:gd name="connsiteY166" fmla="*/ 20638 h 336550"/>
              <a:gd name="connsiteX167" fmla="*/ 63168 w 321601"/>
              <a:gd name="connsiteY167" fmla="*/ 14288 h 336550"/>
              <a:gd name="connsiteX168" fmla="*/ 48881 w 321601"/>
              <a:gd name="connsiteY168" fmla="*/ 34035 h 336550"/>
              <a:gd name="connsiteX169" fmla="*/ 55375 w 321601"/>
              <a:gd name="connsiteY169" fmla="*/ 51149 h 336550"/>
              <a:gd name="connsiteX170" fmla="*/ 55375 w 321601"/>
              <a:gd name="connsiteY170" fmla="*/ 60364 h 336550"/>
              <a:gd name="connsiteX171" fmla="*/ 54076 w 321601"/>
              <a:gd name="connsiteY171" fmla="*/ 60364 h 336550"/>
              <a:gd name="connsiteX172" fmla="*/ 55375 w 321601"/>
              <a:gd name="connsiteY172" fmla="*/ 64314 h 336550"/>
              <a:gd name="connsiteX173" fmla="*/ 63168 w 321601"/>
              <a:gd name="connsiteY173" fmla="*/ 68263 h 336550"/>
              <a:gd name="connsiteX174" fmla="*/ 70961 w 321601"/>
              <a:gd name="connsiteY174" fmla="*/ 64314 h 336550"/>
              <a:gd name="connsiteX175" fmla="*/ 73559 w 321601"/>
              <a:gd name="connsiteY175" fmla="*/ 60364 h 336550"/>
              <a:gd name="connsiteX176" fmla="*/ 70961 w 321601"/>
              <a:gd name="connsiteY176" fmla="*/ 60364 h 336550"/>
              <a:gd name="connsiteX177" fmla="*/ 70961 w 321601"/>
              <a:gd name="connsiteY177" fmla="*/ 51149 h 336550"/>
              <a:gd name="connsiteX178" fmla="*/ 77456 w 321601"/>
              <a:gd name="connsiteY178" fmla="*/ 34035 h 336550"/>
              <a:gd name="connsiteX179" fmla="*/ 63168 w 321601"/>
              <a:gd name="connsiteY179" fmla="*/ 14288 h 336550"/>
              <a:gd name="connsiteX180" fmla="*/ 35329 w 321601"/>
              <a:gd name="connsiteY180" fmla="*/ 0 h 336550"/>
              <a:gd name="connsiteX181" fmla="*/ 90801 w 321601"/>
              <a:gd name="connsiteY181" fmla="*/ 0 h 336550"/>
              <a:gd name="connsiteX182" fmla="*/ 97404 w 321601"/>
              <a:gd name="connsiteY182" fmla="*/ 3944 h 336550"/>
              <a:gd name="connsiteX183" fmla="*/ 125140 w 321601"/>
              <a:gd name="connsiteY183" fmla="*/ 51271 h 336550"/>
              <a:gd name="connsiteX184" fmla="*/ 125140 w 321601"/>
              <a:gd name="connsiteY184" fmla="*/ 59159 h 336550"/>
              <a:gd name="connsiteX185" fmla="*/ 114574 w 321601"/>
              <a:gd name="connsiteY185" fmla="*/ 78879 h 336550"/>
              <a:gd name="connsiteX186" fmla="*/ 135706 w 321601"/>
              <a:gd name="connsiteY186" fmla="*/ 89396 h 336550"/>
              <a:gd name="connsiteX187" fmla="*/ 142310 w 321601"/>
              <a:gd name="connsiteY187" fmla="*/ 77564 h 336550"/>
              <a:gd name="connsiteX188" fmla="*/ 146272 w 321601"/>
              <a:gd name="connsiteY188" fmla="*/ 74935 h 336550"/>
              <a:gd name="connsiteX189" fmla="*/ 184574 w 321601"/>
              <a:gd name="connsiteY189" fmla="*/ 74935 h 336550"/>
              <a:gd name="connsiteX190" fmla="*/ 188536 w 321601"/>
              <a:gd name="connsiteY190" fmla="*/ 77564 h 336550"/>
              <a:gd name="connsiteX191" fmla="*/ 196461 w 321601"/>
              <a:gd name="connsiteY191" fmla="*/ 90711 h 336550"/>
              <a:gd name="connsiteX192" fmla="*/ 242687 w 321601"/>
              <a:gd name="connsiteY192" fmla="*/ 60474 h 336550"/>
              <a:gd name="connsiteX193" fmla="*/ 236083 w 321601"/>
              <a:gd name="connsiteY193" fmla="*/ 49957 h 336550"/>
              <a:gd name="connsiteX194" fmla="*/ 236083 w 321601"/>
              <a:gd name="connsiteY194" fmla="*/ 44698 h 336550"/>
              <a:gd name="connsiteX195" fmla="*/ 254574 w 321601"/>
              <a:gd name="connsiteY195" fmla="*/ 11832 h 336550"/>
              <a:gd name="connsiteX196" fmla="*/ 259857 w 321601"/>
              <a:gd name="connsiteY196" fmla="*/ 9203 h 336550"/>
              <a:gd name="connsiteX197" fmla="*/ 296838 w 321601"/>
              <a:gd name="connsiteY197" fmla="*/ 9203 h 336550"/>
              <a:gd name="connsiteX198" fmla="*/ 302121 w 321601"/>
              <a:gd name="connsiteY198" fmla="*/ 11832 h 336550"/>
              <a:gd name="connsiteX199" fmla="*/ 320611 w 321601"/>
              <a:gd name="connsiteY199" fmla="*/ 44698 h 336550"/>
              <a:gd name="connsiteX200" fmla="*/ 320611 w 321601"/>
              <a:gd name="connsiteY200" fmla="*/ 49957 h 336550"/>
              <a:gd name="connsiteX201" fmla="*/ 302121 w 321601"/>
              <a:gd name="connsiteY201" fmla="*/ 81508 h 336550"/>
              <a:gd name="connsiteX202" fmla="*/ 296838 w 321601"/>
              <a:gd name="connsiteY202" fmla="*/ 84138 h 336550"/>
              <a:gd name="connsiteX203" fmla="*/ 259857 w 321601"/>
              <a:gd name="connsiteY203" fmla="*/ 84138 h 336550"/>
              <a:gd name="connsiteX204" fmla="*/ 254574 w 321601"/>
              <a:gd name="connsiteY204" fmla="*/ 81508 h 336550"/>
              <a:gd name="connsiteX205" fmla="*/ 249291 w 321601"/>
              <a:gd name="connsiteY205" fmla="*/ 70991 h 336550"/>
              <a:gd name="connsiteX206" fmla="*/ 201744 w 321601"/>
              <a:gd name="connsiteY206" fmla="*/ 99913 h 336550"/>
              <a:gd name="connsiteX207" fmla="*/ 207027 w 321601"/>
              <a:gd name="connsiteY207" fmla="*/ 110430 h 336550"/>
              <a:gd name="connsiteX208" fmla="*/ 207027 w 321601"/>
              <a:gd name="connsiteY208" fmla="*/ 115689 h 336550"/>
              <a:gd name="connsiteX209" fmla="*/ 200423 w 321601"/>
              <a:gd name="connsiteY209" fmla="*/ 127521 h 336550"/>
              <a:gd name="connsiteX210" fmla="*/ 249291 w 321601"/>
              <a:gd name="connsiteY210" fmla="*/ 155129 h 336550"/>
              <a:gd name="connsiteX211" fmla="*/ 254574 w 321601"/>
              <a:gd name="connsiteY211" fmla="*/ 144611 h 336550"/>
              <a:gd name="connsiteX212" fmla="*/ 259857 w 321601"/>
              <a:gd name="connsiteY212" fmla="*/ 141982 h 336550"/>
              <a:gd name="connsiteX213" fmla="*/ 296838 w 321601"/>
              <a:gd name="connsiteY213" fmla="*/ 141982 h 336550"/>
              <a:gd name="connsiteX214" fmla="*/ 302121 w 321601"/>
              <a:gd name="connsiteY214" fmla="*/ 144611 h 336550"/>
              <a:gd name="connsiteX215" fmla="*/ 320611 w 321601"/>
              <a:gd name="connsiteY215" fmla="*/ 176163 h 336550"/>
              <a:gd name="connsiteX216" fmla="*/ 320611 w 321601"/>
              <a:gd name="connsiteY216" fmla="*/ 181421 h 336550"/>
              <a:gd name="connsiteX217" fmla="*/ 302121 w 321601"/>
              <a:gd name="connsiteY217" fmla="*/ 214288 h 336550"/>
              <a:gd name="connsiteX218" fmla="*/ 296838 w 321601"/>
              <a:gd name="connsiteY218" fmla="*/ 216917 h 336550"/>
              <a:gd name="connsiteX219" fmla="*/ 259857 w 321601"/>
              <a:gd name="connsiteY219" fmla="*/ 216917 h 336550"/>
              <a:gd name="connsiteX220" fmla="*/ 254574 w 321601"/>
              <a:gd name="connsiteY220" fmla="*/ 214288 h 336550"/>
              <a:gd name="connsiteX221" fmla="*/ 236083 w 321601"/>
              <a:gd name="connsiteY221" fmla="*/ 181421 h 336550"/>
              <a:gd name="connsiteX222" fmla="*/ 236083 w 321601"/>
              <a:gd name="connsiteY222" fmla="*/ 176163 h 336550"/>
              <a:gd name="connsiteX223" fmla="*/ 244008 w 321601"/>
              <a:gd name="connsiteY223" fmla="*/ 164331 h 336550"/>
              <a:gd name="connsiteX224" fmla="*/ 195140 w 321601"/>
              <a:gd name="connsiteY224" fmla="*/ 136723 h 336550"/>
              <a:gd name="connsiteX225" fmla="*/ 188536 w 321601"/>
              <a:gd name="connsiteY225" fmla="*/ 148555 h 336550"/>
              <a:gd name="connsiteX226" fmla="*/ 184574 w 321601"/>
              <a:gd name="connsiteY226" fmla="*/ 151185 h 336550"/>
              <a:gd name="connsiteX227" fmla="*/ 146272 w 321601"/>
              <a:gd name="connsiteY227" fmla="*/ 151185 h 336550"/>
              <a:gd name="connsiteX228" fmla="*/ 142310 w 321601"/>
              <a:gd name="connsiteY228" fmla="*/ 148555 h 336550"/>
              <a:gd name="connsiteX229" fmla="*/ 123819 w 321601"/>
              <a:gd name="connsiteY229" fmla="*/ 115689 h 336550"/>
              <a:gd name="connsiteX230" fmla="*/ 123819 w 321601"/>
              <a:gd name="connsiteY230" fmla="*/ 110430 h 336550"/>
              <a:gd name="connsiteX231" fmla="*/ 129102 w 321601"/>
              <a:gd name="connsiteY231" fmla="*/ 99913 h 336550"/>
              <a:gd name="connsiteX232" fmla="*/ 109291 w 321601"/>
              <a:gd name="connsiteY232" fmla="*/ 88081 h 336550"/>
              <a:gd name="connsiteX233" fmla="*/ 97404 w 321601"/>
              <a:gd name="connsiteY233" fmla="*/ 107801 h 336550"/>
              <a:gd name="connsiteX234" fmla="*/ 90801 w 321601"/>
              <a:gd name="connsiteY234" fmla="*/ 111745 h 336550"/>
              <a:gd name="connsiteX235" fmla="*/ 70989 w 321601"/>
              <a:gd name="connsiteY235" fmla="*/ 111745 h 336550"/>
              <a:gd name="connsiteX236" fmla="*/ 70989 w 321601"/>
              <a:gd name="connsiteY236" fmla="*/ 224805 h 336550"/>
              <a:gd name="connsiteX237" fmla="*/ 90801 w 321601"/>
              <a:gd name="connsiteY237" fmla="*/ 224805 h 336550"/>
              <a:gd name="connsiteX238" fmla="*/ 97404 w 321601"/>
              <a:gd name="connsiteY238" fmla="*/ 228749 h 336550"/>
              <a:gd name="connsiteX239" fmla="*/ 123819 w 321601"/>
              <a:gd name="connsiteY239" fmla="*/ 274762 h 336550"/>
              <a:gd name="connsiteX240" fmla="*/ 176649 w 321601"/>
              <a:gd name="connsiteY240" fmla="*/ 274762 h 336550"/>
              <a:gd name="connsiteX241" fmla="*/ 192498 w 321601"/>
              <a:gd name="connsiteY241" fmla="*/ 245839 h 336550"/>
              <a:gd name="connsiteX242" fmla="*/ 197781 w 321601"/>
              <a:gd name="connsiteY242" fmla="*/ 243210 h 336550"/>
              <a:gd name="connsiteX243" fmla="*/ 234762 w 321601"/>
              <a:gd name="connsiteY243" fmla="*/ 243210 h 336550"/>
              <a:gd name="connsiteX244" fmla="*/ 238725 w 321601"/>
              <a:gd name="connsiteY244" fmla="*/ 245839 h 336550"/>
              <a:gd name="connsiteX245" fmla="*/ 258536 w 321601"/>
              <a:gd name="connsiteY245" fmla="*/ 278705 h 336550"/>
              <a:gd name="connsiteX246" fmla="*/ 258536 w 321601"/>
              <a:gd name="connsiteY246" fmla="*/ 283964 h 336550"/>
              <a:gd name="connsiteX247" fmla="*/ 238725 w 321601"/>
              <a:gd name="connsiteY247" fmla="*/ 316830 h 336550"/>
              <a:gd name="connsiteX248" fmla="*/ 234762 w 321601"/>
              <a:gd name="connsiteY248" fmla="*/ 319460 h 336550"/>
              <a:gd name="connsiteX249" fmla="*/ 197781 w 321601"/>
              <a:gd name="connsiteY249" fmla="*/ 319460 h 336550"/>
              <a:gd name="connsiteX250" fmla="*/ 192498 w 321601"/>
              <a:gd name="connsiteY250" fmla="*/ 316830 h 336550"/>
              <a:gd name="connsiteX251" fmla="*/ 175329 w 321601"/>
              <a:gd name="connsiteY251" fmla="*/ 285279 h 336550"/>
              <a:gd name="connsiteX252" fmla="*/ 125140 w 321601"/>
              <a:gd name="connsiteY252" fmla="*/ 285279 h 336550"/>
              <a:gd name="connsiteX253" fmla="*/ 97404 w 321601"/>
              <a:gd name="connsiteY253" fmla="*/ 332606 h 336550"/>
              <a:gd name="connsiteX254" fmla="*/ 90801 w 321601"/>
              <a:gd name="connsiteY254" fmla="*/ 336550 h 336550"/>
              <a:gd name="connsiteX255" fmla="*/ 35329 w 321601"/>
              <a:gd name="connsiteY255" fmla="*/ 336550 h 336550"/>
              <a:gd name="connsiteX256" fmla="*/ 28725 w 321601"/>
              <a:gd name="connsiteY256" fmla="*/ 332606 h 336550"/>
              <a:gd name="connsiteX257" fmla="*/ 990 w 321601"/>
              <a:gd name="connsiteY257" fmla="*/ 285279 h 336550"/>
              <a:gd name="connsiteX258" fmla="*/ 990 w 321601"/>
              <a:gd name="connsiteY258" fmla="*/ 277391 h 336550"/>
              <a:gd name="connsiteX259" fmla="*/ 28725 w 321601"/>
              <a:gd name="connsiteY259" fmla="*/ 228749 h 336550"/>
              <a:gd name="connsiteX260" fmla="*/ 35329 w 321601"/>
              <a:gd name="connsiteY260" fmla="*/ 224805 h 336550"/>
              <a:gd name="connsiteX261" fmla="*/ 60423 w 321601"/>
              <a:gd name="connsiteY261" fmla="*/ 224805 h 336550"/>
              <a:gd name="connsiteX262" fmla="*/ 60423 w 321601"/>
              <a:gd name="connsiteY262" fmla="*/ 111745 h 336550"/>
              <a:gd name="connsiteX263" fmla="*/ 35329 w 321601"/>
              <a:gd name="connsiteY263" fmla="*/ 111745 h 336550"/>
              <a:gd name="connsiteX264" fmla="*/ 28725 w 321601"/>
              <a:gd name="connsiteY264" fmla="*/ 107801 h 336550"/>
              <a:gd name="connsiteX265" fmla="*/ 990 w 321601"/>
              <a:gd name="connsiteY265" fmla="*/ 59159 h 336550"/>
              <a:gd name="connsiteX266" fmla="*/ 990 w 321601"/>
              <a:gd name="connsiteY266" fmla="*/ 51271 h 336550"/>
              <a:gd name="connsiteX267" fmla="*/ 28725 w 321601"/>
              <a:gd name="connsiteY267" fmla="*/ 3944 h 336550"/>
              <a:gd name="connsiteX268" fmla="*/ 35329 w 321601"/>
              <a:gd name="connsiteY26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Lst>
            <a:rect l="l" t="t" r="r" b="b"/>
            <a:pathLst>
              <a:path w="321601" h="336550">
                <a:moveTo>
                  <a:pt x="205582" y="285750"/>
                </a:moveTo>
                <a:cubicBezTo>
                  <a:pt x="202919" y="285750"/>
                  <a:pt x="201588" y="287073"/>
                  <a:pt x="200257" y="288396"/>
                </a:cubicBezTo>
                <a:cubicBezTo>
                  <a:pt x="200257" y="288396"/>
                  <a:pt x="200257" y="288396"/>
                  <a:pt x="196262" y="297657"/>
                </a:cubicBezTo>
                <a:cubicBezTo>
                  <a:pt x="196262" y="297657"/>
                  <a:pt x="196262" y="297657"/>
                  <a:pt x="196262" y="300302"/>
                </a:cubicBezTo>
                <a:cubicBezTo>
                  <a:pt x="194931" y="301625"/>
                  <a:pt x="196262" y="302948"/>
                  <a:pt x="197594" y="304271"/>
                </a:cubicBezTo>
                <a:cubicBezTo>
                  <a:pt x="202919" y="308240"/>
                  <a:pt x="209577" y="309563"/>
                  <a:pt x="216234" y="309563"/>
                </a:cubicBezTo>
                <a:cubicBezTo>
                  <a:pt x="222891" y="309563"/>
                  <a:pt x="229548" y="308240"/>
                  <a:pt x="234874" y="304271"/>
                </a:cubicBezTo>
                <a:cubicBezTo>
                  <a:pt x="236206" y="302948"/>
                  <a:pt x="236206" y="301625"/>
                  <a:pt x="236206" y="300302"/>
                </a:cubicBezTo>
                <a:cubicBezTo>
                  <a:pt x="236206" y="300302"/>
                  <a:pt x="236206" y="300302"/>
                  <a:pt x="234874" y="297657"/>
                </a:cubicBezTo>
                <a:cubicBezTo>
                  <a:pt x="234874" y="297657"/>
                  <a:pt x="234874" y="297657"/>
                  <a:pt x="230880" y="288396"/>
                </a:cubicBezTo>
                <a:cubicBezTo>
                  <a:pt x="230880" y="287073"/>
                  <a:pt x="228217" y="285750"/>
                  <a:pt x="226886" y="285750"/>
                </a:cubicBezTo>
                <a:cubicBezTo>
                  <a:pt x="225554" y="288396"/>
                  <a:pt x="224223" y="291042"/>
                  <a:pt x="221560" y="292365"/>
                </a:cubicBezTo>
                <a:cubicBezTo>
                  <a:pt x="221560" y="292365"/>
                  <a:pt x="220228" y="293688"/>
                  <a:pt x="220228" y="293688"/>
                </a:cubicBezTo>
                <a:cubicBezTo>
                  <a:pt x="218897" y="293688"/>
                  <a:pt x="217565" y="293688"/>
                  <a:pt x="216234" y="293688"/>
                </a:cubicBezTo>
                <a:cubicBezTo>
                  <a:pt x="214903" y="293688"/>
                  <a:pt x="213571" y="293688"/>
                  <a:pt x="212240" y="293688"/>
                </a:cubicBezTo>
                <a:cubicBezTo>
                  <a:pt x="210908" y="293688"/>
                  <a:pt x="210908" y="292365"/>
                  <a:pt x="210908" y="292365"/>
                </a:cubicBezTo>
                <a:cubicBezTo>
                  <a:pt x="208245" y="291042"/>
                  <a:pt x="205582" y="288396"/>
                  <a:pt x="205582" y="285750"/>
                </a:cubicBezTo>
                <a:close/>
                <a:moveTo>
                  <a:pt x="47431" y="285750"/>
                </a:moveTo>
                <a:cubicBezTo>
                  <a:pt x="44808" y="287054"/>
                  <a:pt x="42186" y="288358"/>
                  <a:pt x="40874" y="292270"/>
                </a:cubicBezTo>
                <a:cubicBezTo>
                  <a:pt x="40874" y="292270"/>
                  <a:pt x="40874" y="292270"/>
                  <a:pt x="35629" y="305311"/>
                </a:cubicBezTo>
                <a:cubicBezTo>
                  <a:pt x="35629" y="305311"/>
                  <a:pt x="35629" y="305311"/>
                  <a:pt x="34317" y="309223"/>
                </a:cubicBezTo>
                <a:cubicBezTo>
                  <a:pt x="33006" y="310527"/>
                  <a:pt x="34317" y="313135"/>
                  <a:pt x="35629" y="314439"/>
                </a:cubicBezTo>
                <a:cubicBezTo>
                  <a:pt x="43497" y="319655"/>
                  <a:pt x="53988" y="322263"/>
                  <a:pt x="63168" y="322263"/>
                </a:cubicBezTo>
                <a:cubicBezTo>
                  <a:pt x="73660" y="322263"/>
                  <a:pt x="82839" y="319655"/>
                  <a:pt x="90708" y="314439"/>
                </a:cubicBezTo>
                <a:cubicBezTo>
                  <a:pt x="92019" y="313135"/>
                  <a:pt x="93331" y="310527"/>
                  <a:pt x="92019" y="309223"/>
                </a:cubicBezTo>
                <a:cubicBezTo>
                  <a:pt x="92019" y="309223"/>
                  <a:pt x="92019" y="309223"/>
                  <a:pt x="90708" y="305311"/>
                </a:cubicBezTo>
                <a:cubicBezTo>
                  <a:pt x="90708" y="305311"/>
                  <a:pt x="90708" y="305311"/>
                  <a:pt x="85462" y="292270"/>
                </a:cubicBezTo>
                <a:cubicBezTo>
                  <a:pt x="85462" y="288358"/>
                  <a:pt x="82839" y="287054"/>
                  <a:pt x="78905" y="285750"/>
                </a:cubicBezTo>
                <a:cubicBezTo>
                  <a:pt x="77594" y="290966"/>
                  <a:pt x="74971" y="294878"/>
                  <a:pt x="71037" y="297486"/>
                </a:cubicBezTo>
                <a:cubicBezTo>
                  <a:pt x="71037" y="297486"/>
                  <a:pt x="69725" y="297486"/>
                  <a:pt x="69725" y="297486"/>
                </a:cubicBezTo>
                <a:cubicBezTo>
                  <a:pt x="68414" y="298790"/>
                  <a:pt x="65791" y="298790"/>
                  <a:pt x="63168" y="298790"/>
                </a:cubicBezTo>
                <a:cubicBezTo>
                  <a:pt x="61857" y="298790"/>
                  <a:pt x="59234" y="298790"/>
                  <a:pt x="56611" y="297486"/>
                </a:cubicBezTo>
                <a:cubicBezTo>
                  <a:pt x="56611" y="297486"/>
                  <a:pt x="56611" y="297486"/>
                  <a:pt x="55300" y="297486"/>
                </a:cubicBezTo>
                <a:cubicBezTo>
                  <a:pt x="51366" y="294878"/>
                  <a:pt x="48743" y="290966"/>
                  <a:pt x="47431" y="285750"/>
                </a:cubicBezTo>
                <a:close/>
                <a:moveTo>
                  <a:pt x="216204" y="254000"/>
                </a:moveTo>
                <a:cubicBezTo>
                  <a:pt x="211124" y="254000"/>
                  <a:pt x="206044" y="259216"/>
                  <a:pt x="206044" y="267040"/>
                </a:cubicBezTo>
                <a:cubicBezTo>
                  <a:pt x="206044" y="272257"/>
                  <a:pt x="208584" y="276169"/>
                  <a:pt x="211124" y="278777"/>
                </a:cubicBezTo>
                <a:cubicBezTo>
                  <a:pt x="211124" y="278777"/>
                  <a:pt x="211124" y="278777"/>
                  <a:pt x="211124" y="285297"/>
                </a:cubicBezTo>
                <a:cubicBezTo>
                  <a:pt x="211124" y="285297"/>
                  <a:pt x="211124" y="285297"/>
                  <a:pt x="209854" y="285297"/>
                </a:cubicBezTo>
                <a:cubicBezTo>
                  <a:pt x="209854" y="285297"/>
                  <a:pt x="209854" y="286601"/>
                  <a:pt x="211124" y="287905"/>
                </a:cubicBezTo>
                <a:cubicBezTo>
                  <a:pt x="212394" y="289209"/>
                  <a:pt x="213664" y="290513"/>
                  <a:pt x="216204" y="290513"/>
                </a:cubicBezTo>
                <a:cubicBezTo>
                  <a:pt x="217474" y="290513"/>
                  <a:pt x="220014" y="289209"/>
                  <a:pt x="221284" y="287905"/>
                </a:cubicBezTo>
                <a:cubicBezTo>
                  <a:pt x="221284" y="286601"/>
                  <a:pt x="222554" y="285297"/>
                  <a:pt x="222554" y="285297"/>
                </a:cubicBezTo>
                <a:cubicBezTo>
                  <a:pt x="222554" y="285297"/>
                  <a:pt x="222554" y="285297"/>
                  <a:pt x="221284" y="285297"/>
                </a:cubicBezTo>
                <a:cubicBezTo>
                  <a:pt x="221284" y="285297"/>
                  <a:pt x="221284" y="285297"/>
                  <a:pt x="221284" y="278777"/>
                </a:cubicBezTo>
                <a:cubicBezTo>
                  <a:pt x="223824" y="276169"/>
                  <a:pt x="225094" y="272257"/>
                  <a:pt x="225094" y="267040"/>
                </a:cubicBezTo>
                <a:cubicBezTo>
                  <a:pt x="225094" y="259216"/>
                  <a:pt x="221284" y="254000"/>
                  <a:pt x="216204" y="254000"/>
                </a:cubicBezTo>
                <a:close/>
                <a:moveTo>
                  <a:pt x="63168" y="239713"/>
                </a:moveTo>
                <a:cubicBezTo>
                  <a:pt x="55375" y="239713"/>
                  <a:pt x="48881" y="248928"/>
                  <a:pt x="48881" y="260776"/>
                </a:cubicBezTo>
                <a:cubicBezTo>
                  <a:pt x="48881" y="267359"/>
                  <a:pt x="51478" y="273941"/>
                  <a:pt x="55375" y="276574"/>
                </a:cubicBezTo>
                <a:cubicBezTo>
                  <a:pt x="55375" y="276574"/>
                  <a:pt x="55375" y="276574"/>
                  <a:pt x="55375" y="285789"/>
                </a:cubicBezTo>
                <a:cubicBezTo>
                  <a:pt x="55375" y="285789"/>
                  <a:pt x="55375" y="285789"/>
                  <a:pt x="54076" y="285789"/>
                </a:cubicBezTo>
                <a:cubicBezTo>
                  <a:pt x="54076" y="288422"/>
                  <a:pt x="54076" y="289739"/>
                  <a:pt x="55375" y="289739"/>
                </a:cubicBezTo>
                <a:cubicBezTo>
                  <a:pt x="57973" y="292372"/>
                  <a:pt x="60571" y="293688"/>
                  <a:pt x="63168" y="293688"/>
                </a:cubicBezTo>
                <a:cubicBezTo>
                  <a:pt x="67065" y="293688"/>
                  <a:pt x="69663" y="292372"/>
                  <a:pt x="70961" y="289739"/>
                </a:cubicBezTo>
                <a:cubicBezTo>
                  <a:pt x="72260" y="289739"/>
                  <a:pt x="73559" y="288422"/>
                  <a:pt x="73559" y="285789"/>
                </a:cubicBezTo>
                <a:cubicBezTo>
                  <a:pt x="73559" y="285789"/>
                  <a:pt x="73559" y="285789"/>
                  <a:pt x="70961" y="285789"/>
                </a:cubicBezTo>
                <a:cubicBezTo>
                  <a:pt x="70961" y="285789"/>
                  <a:pt x="70961" y="285789"/>
                  <a:pt x="70961" y="276574"/>
                </a:cubicBezTo>
                <a:cubicBezTo>
                  <a:pt x="74858" y="273941"/>
                  <a:pt x="77456" y="267359"/>
                  <a:pt x="77456" y="260776"/>
                </a:cubicBezTo>
                <a:cubicBezTo>
                  <a:pt x="77456" y="248928"/>
                  <a:pt x="70961" y="239713"/>
                  <a:pt x="63168" y="239713"/>
                </a:cubicBezTo>
                <a:close/>
                <a:moveTo>
                  <a:pt x="267751" y="182563"/>
                </a:moveTo>
                <a:cubicBezTo>
                  <a:pt x="265089" y="182563"/>
                  <a:pt x="263757" y="183886"/>
                  <a:pt x="262426" y="186532"/>
                </a:cubicBezTo>
                <a:cubicBezTo>
                  <a:pt x="262426" y="186532"/>
                  <a:pt x="262426" y="186532"/>
                  <a:pt x="259763" y="195792"/>
                </a:cubicBezTo>
                <a:cubicBezTo>
                  <a:pt x="259763" y="195792"/>
                  <a:pt x="259763" y="195792"/>
                  <a:pt x="258431" y="197115"/>
                </a:cubicBezTo>
                <a:cubicBezTo>
                  <a:pt x="258431" y="198438"/>
                  <a:pt x="258431" y="201084"/>
                  <a:pt x="259763" y="201084"/>
                </a:cubicBezTo>
                <a:cubicBezTo>
                  <a:pt x="265089" y="205053"/>
                  <a:pt x="271746" y="206376"/>
                  <a:pt x="278403" y="206376"/>
                </a:cubicBezTo>
                <a:cubicBezTo>
                  <a:pt x="285060" y="206376"/>
                  <a:pt x="291718" y="205053"/>
                  <a:pt x="297043" y="201084"/>
                </a:cubicBezTo>
                <a:cubicBezTo>
                  <a:pt x="298375" y="201084"/>
                  <a:pt x="299706" y="198438"/>
                  <a:pt x="298375" y="197115"/>
                </a:cubicBezTo>
                <a:cubicBezTo>
                  <a:pt x="298375" y="197115"/>
                  <a:pt x="298375" y="197115"/>
                  <a:pt x="298375" y="195792"/>
                </a:cubicBezTo>
                <a:cubicBezTo>
                  <a:pt x="298375" y="195792"/>
                  <a:pt x="298375" y="195792"/>
                  <a:pt x="294380" y="186532"/>
                </a:cubicBezTo>
                <a:cubicBezTo>
                  <a:pt x="293049" y="183886"/>
                  <a:pt x="291718" y="182563"/>
                  <a:pt x="289055" y="182563"/>
                </a:cubicBezTo>
                <a:cubicBezTo>
                  <a:pt x="289055" y="185209"/>
                  <a:pt x="286392" y="187855"/>
                  <a:pt x="283729" y="189178"/>
                </a:cubicBezTo>
                <a:cubicBezTo>
                  <a:pt x="283729" y="190501"/>
                  <a:pt x="283729" y="190501"/>
                  <a:pt x="282397" y="190501"/>
                </a:cubicBezTo>
                <a:cubicBezTo>
                  <a:pt x="281066" y="190501"/>
                  <a:pt x="279734" y="191824"/>
                  <a:pt x="278403" y="191824"/>
                </a:cubicBezTo>
                <a:cubicBezTo>
                  <a:pt x="277072" y="191824"/>
                  <a:pt x="275740" y="190501"/>
                  <a:pt x="274409" y="190501"/>
                </a:cubicBezTo>
                <a:cubicBezTo>
                  <a:pt x="274409" y="190501"/>
                  <a:pt x="273077" y="190501"/>
                  <a:pt x="273077" y="189178"/>
                </a:cubicBezTo>
                <a:cubicBezTo>
                  <a:pt x="270414" y="187855"/>
                  <a:pt x="269083" y="185209"/>
                  <a:pt x="267751" y="182563"/>
                </a:cubicBezTo>
                <a:close/>
                <a:moveTo>
                  <a:pt x="278434" y="150813"/>
                </a:moveTo>
                <a:cubicBezTo>
                  <a:pt x="273354" y="150813"/>
                  <a:pt x="269544" y="157617"/>
                  <a:pt x="269544" y="164420"/>
                </a:cubicBezTo>
                <a:cubicBezTo>
                  <a:pt x="269544" y="169863"/>
                  <a:pt x="270814" y="173945"/>
                  <a:pt x="273354" y="176667"/>
                </a:cubicBezTo>
                <a:cubicBezTo>
                  <a:pt x="273354" y="176667"/>
                  <a:pt x="273354" y="176667"/>
                  <a:pt x="273354" y="183470"/>
                </a:cubicBezTo>
                <a:cubicBezTo>
                  <a:pt x="273354" y="183470"/>
                  <a:pt x="273354" y="183470"/>
                  <a:pt x="272084" y="183470"/>
                </a:cubicBezTo>
                <a:cubicBezTo>
                  <a:pt x="272084" y="183470"/>
                  <a:pt x="273354" y="184831"/>
                  <a:pt x="273354" y="186192"/>
                </a:cubicBezTo>
                <a:cubicBezTo>
                  <a:pt x="274624" y="187552"/>
                  <a:pt x="277164" y="188913"/>
                  <a:pt x="278434" y="188913"/>
                </a:cubicBezTo>
                <a:cubicBezTo>
                  <a:pt x="280974" y="188913"/>
                  <a:pt x="282244" y="187552"/>
                  <a:pt x="283514" y="186192"/>
                </a:cubicBezTo>
                <a:cubicBezTo>
                  <a:pt x="284784" y="184831"/>
                  <a:pt x="284784" y="183470"/>
                  <a:pt x="284784" y="183470"/>
                </a:cubicBezTo>
                <a:cubicBezTo>
                  <a:pt x="284784" y="183470"/>
                  <a:pt x="284784" y="183470"/>
                  <a:pt x="283514" y="183470"/>
                </a:cubicBezTo>
                <a:cubicBezTo>
                  <a:pt x="283514" y="183470"/>
                  <a:pt x="283514" y="183470"/>
                  <a:pt x="283514" y="176667"/>
                </a:cubicBezTo>
                <a:cubicBezTo>
                  <a:pt x="286054" y="173945"/>
                  <a:pt x="288594" y="169863"/>
                  <a:pt x="288594" y="164420"/>
                </a:cubicBezTo>
                <a:cubicBezTo>
                  <a:pt x="288594" y="157617"/>
                  <a:pt x="283514" y="150813"/>
                  <a:pt x="278434" y="150813"/>
                </a:cubicBezTo>
                <a:close/>
                <a:moveTo>
                  <a:pt x="154681" y="115888"/>
                </a:moveTo>
                <a:cubicBezTo>
                  <a:pt x="153400" y="117225"/>
                  <a:pt x="150840" y="118562"/>
                  <a:pt x="150840" y="119899"/>
                </a:cubicBezTo>
                <a:cubicBezTo>
                  <a:pt x="150840" y="119899"/>
                  <a:pt x="150840" y="119899"/>
                  <a:pt x="146999" y="129256"/>
                </a:cubicBezTo>
                <a:cubicBezTo>
                  <a:pt x="146999" y="129256"/>
                  <a:pt x="146999" y="129256"/>
                  <a:pt x="145719" y="131930"/>
                </a:cubicBezTo>
                <a:cubicBezTo>
                  <a:pt x="145719" y="133267"/>
                  <a:pt x="145719" y="134604"/>
                  <a:pt x="146999" y="135941"/>
                </a:cubicBezTo>
                <a:cubicBezTo>
                  <a:pt x="152120" y="139951"/>
                  <a:pt x="158521" y="141288"/>
                  <a:pt x="166203" y="141288"/>
                </a:cubicBezTo>
                <a:cubicBezTo>
                  <a:pt x="172604" y="141288"/>
                  <a:pt x="179005" y="139951"/>
                  <a:pt x="184126" y="135941"/>
                </a:cubicBezTo>
                <a:cubicBezTo>
                  <a:pt x="185407" y="134604"/>
                  <a:pt x="185407" y="133267"/>
                  <a:pt x="185407" y="131930"/>
                </a:cubicBezTo>
                <a:cubicBezTo>
                  <a:pt x="185407" y="131930"/>
                  <a:pt x="185407" y="131930"/>
                  <a:pt x="184126" y="129256"/>
                </a:cubicBezTo>
                <a:cubicBezTo>
                  <a:pt x="184126" y="129256"/>
                  <a:pt x="184126" y="129256"/>
                  <a:pt x="180286" y="119899"/>
                </a:cubicBezTo>
                <a:cubicBezTo>
                  <a:pt x="180286" y="118562"/>
                  <a:pt x="177725" y="117225"/>
                  <a:pt x="176445" y="115888"/>
                </a:cubicBezTo>
                <a:cubicBezTo>
                  <a:pt x="175165" y="119899"/>
                  <a:pt x="173884" y="122572"/>
                  <a:pt x="171324" y="123909"/>
                </a:cubicBezTo>
                <a:cubicBezTo>
                  <a:pt x="170044" y="123909"/>
                  <a:pt x="170044" y="123909"/>
                  <a:pt x="170044" y="125246"/>
                </a:cubicBezTo>
                <a:cubicBezTo>
                  <a:pt x="168763" y="125246"/>
                  <a:pt x="167483" y="125246"/>
                  <a:pt x="166203" y="125246"/>
                </a:cubicBezTo>
                <a:cubicBezTo>
                  <a:pt x="163642" y="125246"/>
                  <a:pt x="162362" y="125246"/>
                  <a:pt x="161082" y="125246"/>
                </a:cubicBezTo>
                <a:cubicBezTo>
                  <a:pt x="161082" y="123909"/>
                  <a:pt x="161082" y="123909"/>
                  <a:pt x="159802" y="123909"/>
                </a:cubicBezTo>
                <a:cubicBezTo>
                  <a:pt x="157241" y="122572"/>
                  <a:pt x="155961" y="119899"/>
                  <a:pt x="154681" y="115888"/>
                </a:cubicBezTo>
                <a:close/>
                <a:moveTo>
                  <a:pt x="166251" y="85725"/>
                </a:moveTo>
                <a:cubicBezTo>
                  <a:pt x="159371" y="85725"/>
                  <a:pt x="155244" y="90941"/>
                  <a:pt x="155244" y="98765"/>
                </a:cubicBezTo>
                <a:cubicBezTo>
                  <a:pt x="155244" y="103982"/>
                  <a:pt x="156620" y="107894"/>
                  <a:pt x="159371" y="110502"/>
                </a:cubicBezTo>
                <a:cubicBezTo>
                  <a:pt x="159371" y="110502"/>
                  <a:pt x="159371" y="110502"/>
                  <a:pt x="159371" y="115718"/>
                </a:cubicBezTo>
                <a:cubicBezTo>
                  <a:pt x="159371" y="115718"/>
                  <a:pt x="159371" y="115718"/>
                  <a:pt x="157995" y="115718"/>
                </a:cubicBezTo>
                <a:cubicBezTo>
                  <a:pt x="159371" y="117022"/>
                  <a:pt x="159371" y="118326"/>
                  <a:pt x="159371" y="119630"/>
                </a:cubicBezTo>
                <a:cubicBezTo>
                  <a:pt x="160747" y="120934"/>
                  <a:pt x="163499" y="122238"/>
                  <a:pt x="166251" y="122238"/>
                </a:cubicBezTo>
                <a:cubicBezTo>
                  <a:pt x="167627" y="122238"/>
                  <a:pt x="170378" y="120934"/>
                  <a:pt x="171754" y="119630"/>
                </a:cubicBezTo>
                <a:cubicBezTo>
                  <a:pt x="171754" y="118326"/>
                  <a:pt x="173130" y="117022"/>
                  <a:pt x="173130" y="115718"/>
                </a:cubicBezTo>
                <a:cubicBezTo>
                  <a:pt x="173130" y="115718"/>
                  <a:pt x="173130" y="115718"/>
                  <a:pt x="171754" y="115718"/>
                </a:cubicBezTo>
                <a:cubicBezTo>
                  <a:pt x="171754" y="115718"/>
                  <a:pt x="171754" y="115718"/>
                  <a:pt x="171754" y="110502"/>
                </a:cubicBezTo>
                <a:cubicBezTo>
                  <a:pt x="174506" y="107894"/>
                  <a:pt x="175882" y="103982"/>
                  <a:pt x="175882" y="98765"/>
                </a:cubicBezTo>
                <a:cubicBezTo>
                  <a:pt x="175882" y="90941"/>
                  <a:pt x="171754" y="85725"/>
                  <a:pt x="166251" y="85725"/>
                </a:cubicBezTo>
                <a:close/>
                <a:moveTo>
                  <a:pt x="47431" y="60325"/>
                </a:moveTo>
                <a:cubicBezTo>
                  <a:pt x="44808" y="60325"/>
                  <a:pt x="42186" y="62933"/>
                  <a:pt x="40874" y="65541"/>
                </a:cubicBezTo>
                <a:cubicBezTo>
                  <a:pt x="40874" y="65541"/>
                  <a:pt x="40874" y="65541"/>
                  <a:pt x="35629" y="78582"/>
                </a:cubicBezTo>
                <a:cubicBezTo>
                  <a:pt x="35629" y="78582"/>
                  <a:pt x="35629" y="78582"/>
                  <a:pt x="34317" y="82494"/>
                </a:cubicBezTo>
                <a:cubicBezTo>
                  <a:pt x="33006" y="85102"/>
                  <a:pt x="34317" y="86406"/>
                  <a:pt x="35629" y="87710"/>
                </a:cubicBezTo>
                <a:cubicBezTo>
                  <a:pt x="43497" y="92926"/>
                  <a:pt x="53988" y="96838"/>
                  <a:pt x="63168" y="96838"/>
                </a:cubicBezTo>
                <a:cubicBezTo>
                  <a:pt x="73660" y="96838"/>
                  <a:pt x="82839" y="92926"/>
                  <a:pt x="90708" y="87710"/>
                </a:cubicBezTo>
                <a:cubicBezTo>
                  <a:pt x="92019" y="86406"/>
                  <a:pt x="93331" y="85102"/>
                  <a:pt x="92019" y="82494"/>
                </a:cubicBezTo>
                <a:cubicBezTo>
                  <a:pt x="92019" y="82494"/>
                  <a:pt x="92019" y="82494"/>
                  <a:pt x="90708" y="78582"/>
                </a:cubicBezTo>
                <a:cubicBezTo>
                  <a:pt x="90708" y="78582"/>
                  <a:pt x="90708" y="78582"/>
                  <a:pt x="85462" y="65541"/>
                </a:cubicBezTo>
                <a:cubicBezTo>
                  <a:pt x="85462" y="62933"/>
                  <a:pt x="82839" y="60325"/>
                  <a:pt x="78905" y="60325"/>
                </a:cubicBezTo>
                <a:cubicBezTo>
                  <a:pt x="77594" y="64237"/>
                  <a:pt x="74971" y="69453"/>
                  <a:pt x="71037" y="70757"/>
                </a:cubicBezTo>
                <a:cubicBezTo>
                  <a:pt x="71037" y="72061"/>
                  <a:pt x="69725" y="72061"/>
                  <a:pt x="69725" y="72061"/>
                </a:cubicBezTo>
                <a:cubicBezTo>
                  <a:pt x="68414" y="73365"/>
                  <a:pt x="65791" y="73365"/>
                  <a:pt x="63168" y="73365"/>
                </a:cubicBezTo>
                <a:cubicBezTo>
                  <a:pt x="61857" y="73365"/>
                  <a:pt x="59234" y="73365"/>
                  <a:pt x="56611" y="72061"/>
                </a:cubicBezTo>
                <a:cubicBezTo>
                  <a:pt x="56611" y="72061"/>
                  <a:pt x="56611" y="72061"/>
                  <a:pt x="55300" y="70757"/>
                </a:cubicBezTo>
                <a:cubicBezTo>
                  <a:pt x="51366" y="69453"/>
                  <a:pt x="48743" y="64237"/>
                  <a:pt x="47431" y="60325"/>
                </a:cubicBezTo>
                <a:close/>
                <a:moveTo>
                  <a:pt x="267751" y="50800"/>
                </a:moveTo>
                <a:cubicBezTo>
                  <a:pt x="265089" y="50800"/>
                  <a:pt x="263757" y="53307"/>
                  <a:pt x="262426" y="54560"/>
                </a:cubicBezTo>
                <a:cubicBezTo>
                  <a:pt x="262426" y="54560"/>
                  <a:pt x="262426" y="54560"/>
                  <a:pt x="259763" y="63333"/>
                </a:cubicBezTo>
                <a:cubicBezTo>
                  <a:pt x="259763" y="63333"/>
                  <a:pt x="259763" y="63333"/>
                  <a:pt x="258431" y="65840"/>
                </a:cubicBezTo>
                <a:cubicBezTo>
                  <a:pt x="258431" y="67093"/>
                  <a:pt x="258431" y="68346"/>
                  <a:pt x="259763" y="69600"/>
                </a:cubicBezTo>
                <a:cubicBezTo>
                  <a:pt x="265089" y="72106"/>
                  <a:pt x="271746" y="74613"/>
                  <a:pt x="278403" y="74613"/>
                </a:cubicBezTo>
                <a:cubicBezTo>
                  <a:pt x="285060" y="74613"/>
                  <a:pt x="291718" y="72106"/>
                  <a:pt x="297043" y="69600"/>
                </a:cubicBezTo>
                <a:cubicBezTo>
                  <a:pt x="298375" y="68346"/>
                  <a:pt x="299706" y="67093"/>
                  <a:pt x="298375" y="65840"/>
                </a:cubicBezTo>
                <a:cubicBezTo>
                  <a:pt x="298375" y="65840"/>
                  <a:pt x="298375" y="65840"/>
                  <a:pt x="298375" y="63333"/>
                </a:cubicBezTo>
                <a:cubicBezTo>
                  <a:pt x="298375" y="63333"/>
                  <a:pt x="298375" y="63333"/>
                  <a:pt x="294380" y="54560"/>
                </a:cubicBezTo>
                <a:cubicBezTo>
                  <a:pt x="293049" y="53307"/>
                  <a:pt x="291718" y="50800"/>
                  <a:pt x="289055" y="50800"/>
                </a:cubicBezTo>
                <a:cubicBezTo>
                  <a:pt x="289055" y="54560"/>
                  <a:pt x="286392" y="57067"/>
                  <a:pt x="283729" y="58320"/>
                </a:cubicBezTo>
                <a:cubicBezTo>
                  <a:pt x="283729" y="58320"/>
                  <a:pt x="283729" y="58320"/>
                  <a:pt x="282397" y="58320"/>
                </a:cubicBezTo>
                <a:cubicBezTo>
                  <a:pt x="281066" y="59573"/>
                  <a:pt x="279734" y="59573"/>
                  <a:pt x="278403" y="59573"/>
                </a:cubicBezTo>
                <a:cubicBezTo>
                  <a:pt x="277072" y="59573"/>
                  <a:pt x="275740" y="59573"/>
                  <a:pt x="274409" y="58320"/>
                </a:cubicBezTo>
                <a:cubicBezTo>
                  <a:pt x="274409" y="58320"/>
                  <a:pt x="273077" y="58320"/>
                  <a:pt x="273077" y="58320"/>
                </a:cubicBezTo>
                <a:cubicBezTo>
                  <a:pt x="270414" y="57067"/>
                  <a:pt x="269083" y="54560"/>
                  <a:pt x="267751" y="50800"/>
                </a:cubicBezTo>
                <a:close/>
                <a:moveTo>
                  <a:pt x="278434" y="20638"/>
                </a:moveTo>
                <a:cubicBezTo>
                  <a:pt x="273354" y="20638"/>
                  <a:pt x="269544" y="25812"/>
                  <a:pt x="269544" y="33573"/>
                </a:cubicBezTo>
                <a:cubicBezTo>
                  <a:pt x="269544" y="37454"/>
                  <a:pt x="270814" y="42628"/>
                  <a:pt x="273354" y="43921"/>
                </a:cubicBezTo>
                <a:cubicBezTo>
                  <a:pt x="273354" y="43921"/>
                  <a:pt x="273354" y="43921"/>
                  <a:pt x="273354" y="50389"/>
                </a:cubicBezTo>
                <a:cubicBezTo>
                  <a:pt x="273354" y="50389"/>
                  <a:pt x="273354" y="50389"/>
                  <a:pt x="272084" y="50389"/>
                </a:cubicBezTo>
                <a:cubicBezTo>
                  <a:pt x="272084" y="51682"/>
                  <a:pt x="273354" y="52976"/>
                  <a:pt x="273354" y="52976"/>
                </a:cubicBezTo>
                <a:cubicBezTo>
                  <a:pt x="274624" y="55563"/>
                  <a:pt x="277164" y="55563"/>
                  <a:pt x="278434" y="55563"/>
                </a:cubicBezTo>
                <a:cubicBezTo>
                  <a:pt x="280974" y="55563"/>
                  <a:pt x="282244" y="55563"/>
                  <a:pt x="283514" y="52976"/>
                </a:cubicBezTo>
                <a:cubicBezTo>
                  <a:pt x="284784" y="52976"/>
                  <a:pt x="284784" y="51682"/>
                  <a:pt x="284784" y="50389"/>
                </a:cubicBezTo>
                <a:cubicBezTo>
                  <a:pt x="284784" y="50389"/>
                  <a:pt x="284784" y="50389"/>
                  <a:pt x="283514" y="50389"/>
                </a:cubicBezTo>
                <a:cubicBezTo>
                  <a:pt x="283514" y="50389"/>
                  <a:pt x="283514" y="50389"/>
                  <a:pt x="283514" y="43921"/>
                </a:cubicBezTo>
                <a:cubicBezTo>
                  <a:pt x="286054" y="42628"/>
                  <a:pt x="288594" y="37454"/>
                  <a:pt x="288594" y="33573"/>
                </a:cubicBezTo>
                <a:cubicBezTo>
                  <a:pt x="288594" y="25812"/>
                  <a:pt x="283514" y="20638"/>
                  <a:pt x="278434" y="20638"/>
                </a:cubicBezTo>
                <a:close/>
                <a:moveTo>
                  <a:pt x="63168" y="14288"/>
                </a:moveTo>
                <a:cubicBezTo>
                  <a:pt x="55375" y="14288"/>
                  <a:pt x="48881" y="23503"/>
                  <a:pt x="48881" y="34035"/>
                </a:cubicBezTo>
                <a:cubicBezTo>
                  <a:pt x="48881" y="41934"/>
                  <a:pt x="51478" y="47200"/>
                  <a:pt x="55375" y="51149"/>
                </a:cubicBezTo>
                <a:cubicBezTo>
                  <a:pt x="55375" y="51149"/>
                  <a:pt x="55375" y="51149"/>
                  <a:pt x="55375" y="60364"/>
                </a:cubicBezTo>
                <a:cubicBezTo>
                  <a:pt x="55375" y="60364"/>
                  <a:pt x="55375" y="60364"/>
                  <a:pt x="54076" y="60364"/>
                </a:cubicBezTo>
                <a:cubicBezTo>
                  <a:pt x="54076" y="61681"/>
                  <a:pt x="54076" y="62997"/>
                  <a:pt x="55375" y="64314"/>
                </a:cubicBezTo>
                <a:cubicBezTo>
                  <a:pt x="57973" y="66947"/>
                  <a:pt x="60571" y="68263"/>
                  <a:pt x="63168" y="68263"/>
                </a:cubicBezTo>
                <a:cubicBezTo>
                  <a:pt x="67065" y="68263"/>
                  <a:pt x="69663" y="66947"/>
                  <a:pt x="70961" y="64314"/>
                </a:cubicBezTo>
                <a:cubicBezTo>
                  <a:pt x="72260" y="62997"/>
                  <a:pt x="73559" y="61681"/>
                  <a:pt x="73559" y="60364"/>
                </a:cubicBezTo>
                <a:cubicBezTo>
                  <a:pt x="73559" y="60364"/>
                  <a:pt x="73559" y="60364"/>
                  <a:pt x="70961" y="60364"/>
                </a:cubicBezTo>
                <a:cubicBezTo>
                  <a:pt x="70961" y="60364"/>
                  <a:pt x="70961" y="60364"/>
                  <a:pt x="70961" y="51149"/>
                </a:cubicBezTo>
                <a:cubicBezTo>
                  <a:pt x="74858" y="47200"/>
                  <a:pt x="77456" y="41934"/>
                  <a:pt x="77456" y="34035"/>
                </a:cubicBezTo>
                <a:cubicBezTo>
                  <a:pt x="77456" y="23503"/>
                  <a:pt x="70961" y="14288"/>
                  <a:pt x="63168" y="14288"/>
                </a:cubicBezTo>
                <a:close/>
                <a:moveTo>
                  <a:pt x="35329" y="0"/>
                </a:moveTo>
                <a:cubicBezTo>
                  <a:pt x="35329" y="0"/>
                  <a:pt x="35329" y="0"/>
                  <a:pt x="90801" y="0"/>
                </a:cubicBezTo>
                <a:cubicBezTo>
                  <a:pt x="93442" y="0"/>
                  <a:pt x="96084" y="1315"/>
                  <a:pt x="97404" y="3944"/>
                </a:cubicBezTo>
                <a:cubicBezTo>
                  <a:pt x="97404" y="3944"/>
                  <a:pt x="97404" y="3944"/>
                  <a:pt x="125140" y="51271"/>
                </a:cubicBezTo>
                <a:cubicBezTo>
                  <a:pt x="126461" y="53901"/>
                  <a:pt x="126461" y="56530"/>
                  <a:pt x="125140" y="59159"/>
                </a:cubicBezTo>
                <a:cubicBezTo>
                  <a:pt x="125140" y="59159"/>
                  <a:pt x="125140" y="59159"/>
                  <a:pt x="114574" y="78879"/>
                </a:cubicBezTo>
                <a:cubicBezTo>
                  <a:pt x="114574" y="78879"/>
                  <a:pt x="114574" y="78879"/>
                  <a:pt x="135706" y="89396"/>
                </a:cubicBezTo>
                <a:cubicBezTo>
                  <a:pt x="135706" y="89396"/>
                  <a:pt x="135706" y="89396"/>
                  <a:pt x="142310" y="77564"/>
                </a:cubicBezTo>
                <a:cubicBezTo>
                  <a:pt x="143631" y="76250"/>
                  <a:pt x="144951" y="74935"/>
                  <a:pt x="146272" y="74935"/>
                </a:cubicBezTo>
                <a:cubicBezTo>
                  <a:pt x="146272" y="74935"/>
                  <a:pt x="146272" y="74935"/>
                  <a:pt x="184574" y="74935"/>
                </a:cubicBezTo>
                <a:cubicBezTo>
                  <a:pt x="185895" y="74935"/>
                  <a:pt x="188536" y="76250"/>
                  <a:pt x="188536" y="77564"/>
                </a:cubicBezTo>
                <a:cubicBezTo>
                  <a:pt x="188536" y="77564"/>
                  <a:pt x="188536" y="77564"/>
                  <a:pt x="196461" y="90711"/>
                </a:cubicBezTo>
                <a:cubicBezTo>
                  <a:pt x="196461" y="90711"/>
                  <a:pt x="196461" y="90711"/>
                  <a:pt x="242687" y="60474"/>
                </a:cubicBezTo>
                <a:cubicBezTo>
                  <a:pt x="242687" y="60474"/>
                  <a:pt x="242687" y="60474"/>
                  <a:pt x="236083" y="49957"/>
                </a:cubicBezTo>
                <a:cubicBezTo>
                  <a:pt x="236083" y="48642"/>
                  <a:pt x="236083" y="46013"/>
                  <a:pt x="236083" y="44698"/>
                </a:cubicBezTo>
                <a:cubicBezTo>
                  <a:pt x="236083" y="44698"/>
                  <a:pt x="236083" y="44698"/>
                  <a:pt x="254574" y="11832"/>
                </a:cubicBezTo>
                <a:cubicBezTo>
                  <a:pt x="255894" y="10517"/>
                  <a:pt x="258536" y="9203"/>
                  <a:pt x="259857" y="9203"/>
                </a:cubicBezTo>
                <a:cubicBezTo>
                  <a:pt x="259857" y="9203"/>
                  <a:pt x="259857" y="9203"/>
                  <a:pt x="296838" y="9203"/>
                </a:cubicBezTo>
                <a:cubicBezTo>
                  <a:pt x="299479" y="9203"/>
                  <a:pt x="300800" y="10517"/>
                  <a:pt x="302121" y="11832"/>
                </a:cubicBezTo>
                <a:cubicBezTo>
                  <a:pt x="302121" y="11832"/>
                  <a:pt x="302121" y="11832"/>
                  <a:pt x="320611" y="44698"/>
                </a:cubicBezTo>
                <a:cubicBezTo>
                  <a:pt x="321932" y="46013"/>
                  <a:pt x="321932" y="48642"/>
                  <a:pt x="320611" y="49957"/>
                </a:cubicBezTo>
                <a:cubicBezTo>
                  <a:pt x="320611" y="49957"/>
                  <a:pt x="320611" y="49957"/>
                  <a:pt x="302121" y="81508"/>
                </a:cubicBezTo>
                <a:cubicBezTo>
                  <a:pt x="300800" y="84138"/>
                  <a:pt x="299479" y="84138"/>
                  <a:pt x="296838" y="84138"/>
                </a:cubicBezTo>
                <a:cubicBezTo>
                  <a:pt x="296838" y="84138"/>
                  <a:pt x="296838" y="84138"/>
                  <a:pt x="259857" y="84138"/>
                </a:cubicBezTo>
                <a:cubicBezTo>
                  <a:pt x="258536" y="84138"/>
                  <a:pt x="255894" y="84138"/>
                  <a:pt x="254574" y="81508"/>
                </a:cubicBezTo>
                <a:cubicBezTo>
                  <a:pt x="254574" y="81508"/>
                  <a:pt x="254574" y="81508"/>
                  <a:pt x="249291" y="70991"/>
                </a:cubicBezTo>
                <a:cubicBezTo>
                  <a:pt x="249291" y="70991"/>
                  <a:pt x="249291" y="70991"/>
                  <a:pt x="201744" y="99913"/>
                </a:cubicBezTo>
                <a:cubicBezTo>
                  <a:pt x="201744" y="99913"/>
                  <a:pt x="201744" y="99913"/>
                  <a:pt x="207027" y="110430"/>
                </a:cubicBezTo>
                <a:cubicBezTo>
                  <a:pt x="208347" y="111745"/>
                  <a:pt x="208347" y="114374"/>
                  <a:pt x="207027" y="115689"/>
                </a:cubicBezTo>
                <a:cubicBezTo>
                  <a:pt x="207027" y="115689"/>
                  <a:pt x="207027" y="115689"/>
                  <a:pt x="200423" y="127521"/>
                </a:cubicBezTo>
                <a:cubicBezTo>
                  <a:pt x="200423" y="127521"/>
                  <a:pt x="200423" y="127521"/>
                  <a:pt x="249291" y="155129"/>
                </a:cubicBezTo>
                <a:cubicBezTo>
                  <a:pt x="249291" y="155129"/>
                  <a:pt x="249291" y="155129"/>
                  <a:pt x="254574" y="144611"/>
                </a:cubicBezTo>
                <a:cubicBezTo>
                  <a:pt x="255894" y="141982"/>
                  <a:pt x="258536" y="141982"/>
                  <a:pt x="259857" y="141982"/>
                </a:cubicBezTo>
                <a:cubicBezTo>
                  <a:pt x="259857" y="141982"/>
                  <a:pt x="259857" y="141982"/>
                  <a:pt x="296838" y="141982"/>
                </a:cubicBezTo>
                <a:cubicBezTo>
                  <a:pt x="299479" y="141982"/>
                  <a:pt x="300800" y="141982"/>
                  <a:pt x="302121" y="144611"/>
                </a:cubicBezTo>
                <a:lnTo>
                  <a:pt x="320611" y="176163"/>
                </a:lnTo>
                <a:cubicBezTo>
                  <a:pt x="321932" y="177478"/>
                  <a:pt x="321932" y="180107"/>
                  <a:pt x="320611" y="181421"/>
                </a:cubicBezTo>
                <a:cubicBezTo>
                  <a:pt x="320611" y="181421"/>
                  <a:pt x="320611" y="181421"/>
                  <a:pt x="302121" y="214288"/>
                </a:cubicBezTo>
                <a:cubicBezTo>
                  <a:pt x="300800" y="215602"/>
                  <a:pt x="299479" y="216917"/>
                  <a:pt x="296838" y="216917"/>
                </a:cubicBezTo>
                <a:cubicBezTo>
                  <a:pt x="296838" y="216917"/>
                  <a:pt x="296838" y="216917"/>
                  <a:pt x="259857" y="216917"/>
                </a:cubicBezTo>
                <a:cubicBezTo>
                  <a:pt x="258536" y="216917"/>
                  <a:pt x="255894" y="215602"/>
                  <a:pt x="254574" y="214288"/>
                </a:cubicBezTo>
                <a:cubicBezTo>
                  <a:pt x="254574" y="214288"/>
                  <a:pt x="254574" y="214288"/>
                  <a:pt x="236083" y="181421"/>
                </a:cubicBezTo>
                <a:cubicBezTo>
                  <a:pt x="236083" y="180107"/>
                  <a:pt x="236083" y="177478"/>
                  <a:pt x="236083" y="176163"/>
                </a:cubicBezTo>
                <a:cubicBezTo>
                  <a:pt x="236083" y="176163"/>
                  <a:pt x="236083" y="176163"/>
                  <a:pt x="244008" y="164331"/>
                </a:cubicBezTo>
                <a:cubicBezTo>
                  <a:pt x="244008" y="164331"/>
                  <a:pt x="244008" y="164331"/>
                  <a:pt x="195140" y="136723"/>
                </a:cubicBezTo>
                <a:cubicBezTo>
                  <a:pt x="195140" y="136723"/>
                  <a:pt x="195140" y="136723"/>
                  <a:pt x="188536" y="148555"/>
                </a:cubicBezTo>
                <a:cubicBezTo>
                  <a:pt x="188536" y="149870"/>
                  <a:pt x="185895" y="151185"/>
                  <a:pt x="184574" y="151185"/>
                </a:cubicBezTo>
                <a:cubicBezTo>
                  <a:pt x="184574" y="151185"/>
                  <a:pt x="184574" y="151185"/>
                  <a:pt x="146272" y="151185"/>
                </a:cubicBezTo>
                <a:cubicBezTo>
                  <a:pt x="144951" y="151185"/>
                  <a:pt x="143631" y="149870"/>
                  <a:pt x="142310" y="148555"/>
                </a:cubicBezTo>
                <a:cubicBezTo>
                  <a:pt x="142310" y="148555"/>
                  <a:pt x="142310" y="148555"/>
                  <a:pt x="123819" y="115689"/>
                </a:cubicBezTo>
                <a:cubicBezTo>
                  <a:pt x="122499" y="114374"/>
                  <a:pt x="122499" y="111745"/>
                  <a:pt x="123819" y="110430"/>
                </a:cubicBezTo>
                <a:cubicBezTo>
                  <a:pt x="123819" y="110430"/>
                  <a:pt x="123819" y="110430"/>
                  <a:pt x="129102" y="99913"/>
                </a:cubicBezTo>
                <a:cubicBezTo>
                  <a:pt x="129102" y="99913"/>
                  <a:pt x="129102" y="99913"/>
                  <a:pt x="109291" y="88081"/>
                </a:cubicBezTo>
                <a:cubicBezTo>
                  <a:pt x="109291" y="88081"/>
                  <a:pt x="109291" y="88081"/>
                  <a:pt x="97404" y="107801"/>
                </a:cubicBezTo>
                <a:cubicBezTo>
                  <a:pt x="96084" y="109116"/>
                  <a:pt x="93442" y="111745"/>
                  <a:pt x="90801" y="111745"/>
                </a:cubicBezTo>
                <a:cubicBezTo>
                  <a:pt x="90801" y="111745"/>
                  <a:pt x="90801" y="111745"/>
                  <a:pt x="70989" y="111745"/>
                </a:cubicBezTo>
                <a:cubicBezTo>
                  <a:pt x="70989" y="111745"/>
                  <a:pt x="70989" y="111745"/>
                  <a:pt x="70989" y="224805"/>
                </a:cubicBezTo>
                <a:cubicBezTo>
                  <a:pt x="70989" y="224805"/>
                  <a:pt x="70989" y="224805"/>
                  <a:pt x="90801" y="224805"/>
                </a:cubicBezTo>
                <a:cubicBezTo>
                  <a:pt x="93442" y="224805"/>
                  <a:pt x="96084" y="227434"/>
                  <a:pt x="97404" y="228749"/>
                </a:cubicBezTo>
                <a:cubicBezTo>
                  <a:pt x="97404" y="228749"/>
                  <a:pt x="97404" y="228749"/>
                  <a:pt x="123819" y="274762"/>
                </a:cubicBezTo>
                <a:cubicBezTo>
                  <a:pt x="123819" y="274762"/>
                  <a:pt x="123819" y="274762"/>
                  <a:pt x="176649" y="274762"/>
                </a:cubicBezTo>
                <a:cubicBezTo>
                  <a:pt x="176649" y="274762"/>
                  <a:pt x="176649" y="274762"/>
                  <a:pt x="192498" y="245839"/>
                </a:cubicBezTo>
                <a:cubicBezTo>
                  <a:pt x="193819" y="244525"/>
                  <a:pt x="195140" y="243210"/>
                  <a:pt x="197781" y="243210"/>
                </a:cubicBezTo>
                <a:cubicBezTo>
                  <a:pt x="197781" y="243210"/>
                  <a:pt x="197781" y="243210"/>
                  <a:pt x="234762" y="243210"/>
                </a:cubicBezTo>
                <a:cubicBezTo>
                  <a:pt x="236083" y="243210"/>
                  <a:pt x="238725" y="244525"/>
                  <a:pt x="238725" y="245839"/>
                </a:cubicBezTo>
                <a:cubicBezTo>
                  <a:pt x="238725" y="245839"/>
                  <a:pt x="238725" y="245839"/>
                  <a:pt x="258536" y="278705"/>
                </a:cubicBezTo>
                <a:cubicBezTo>
                  <a:pt x="258536" y="280020"/>
                  <a:pt x="258536" y="282649"/>
                  <a:pt x="258536" y="283964"/>
                </a:cubicBezTo>
                <a:cubicBezTo>
                  <a:pt x="258536" y="283964"/>
                  <a:pt x="258536" y="283964"/>
                  <a:pt x="238725" y="316830"/>
                </a:cubicBezTo>
                <a:cubicBezTo>
                  <a:pt x="238725" y="318145"/>
                  <a:pt x="236083" y="319460"/>
                  <a:pt x="234762" y="319460"/>
                </a:cubicBezTo>
                <a:cubicBezTo>
                  <a:pt x="234762" y="319460"/>
                  <a:pt x="234762" y="319460"/>
                  <a:pt x="197781" y="319460"/>
                </a:cubicBezTo>
                <a:cubicBezTo>
                  <a:pt x="195140" y="319460"/>
                  <a:pt x="193819" y="318145"/>
                  <a:pt x="192498" y="316830"/>
                </a:cubicBezTo>
                <a:cubicBezTo>
                  <a:pt x="192498" y="316830"/>
                  <a:pt x="192498" y="316830"/>
                  <a:pt x="175329" y="285279"/>
                </a:cubicBezTo>
                <a:cubicBezTo>
                  <a:pt x="175329" y="285279"/>
                  <a:pt x="175329" y="285279"/>
                  <a:pt x="125140" y="285279"/>
                </a:cubicBezTo>
                <a:cubicBezTo>
                  <a:pt x="125140" y="285279"/>
                  <a:pt x="125140" y="285279"/>
                  <a:pt x="97404" y="332606"/>
                </a:cubicBezTo>
                <a:cubicBezTo>
                  <a:pt x="96084" y="335235"/>
                  <a:pt x="93442" y="336550"/>
                  <a:pt x="90801" y="336550"/>
                </a:cubicBezTo>
                <a:cubicBezTo>
                  <a:pt x="90801" y="336550"/>
                  <a:pt x="90801" y="336550"/>
                  <a:pt x="35329" y="336550"/>
                </a:cubicBezTo>
                <a:cubicBezTo>
                  <a:pt x="32688" y="336550"/>
                  <a:pt x="30046" y="335235"/>
                  <a:pt x="28725" y="332606"/>
                </a:cubicBezTo>
                <a:cubicBezTo>
                  <a:pt x="28725" y="332606"/>
                  <a:pt x="28725" y="332606"/>
                  <a:pt x="990" y="285279"/>
                </a:cubicBezTo>
                <a:cubicBezTo>
                  <a:pt x="-331" y="282649"/>
                  <a:pt x="-331" y="280020"/>
                  <a:pt x="990" y="277391"/>
                </a:cubicBezTo>
                <a:cubicBezTo>
                  <a:pt x="990" y="277391"/>
                  <a:pt x="990" y="277391"/>
                  <a:pt x="28725" y="228749"/>
                </a:cubicBezTo>
                <a:cubicBezTo>
                  <a:pt x="30046" y="227434"/>
                  <a:pt x="32688" y="224805"/>
                  <a:pt x="35329" y="224805"/>
                </a:cubicBezTo>
                <a:cubicBezTo>
                  <a:pt x="35329" y="224805"/>
                  <a:pt x="35329" y="224805"/>
                  <a:pt x="60423" y="224805"/>
                </a:cubicBezTo>
                <a:cubicBezTo>
                  <a:pt x="60423" y="224805"/>
                  <a:pt x="60423" y="224805"/>
                  <a:pt x="60423" y="111745"/>
                </a:cubicBezTo>
                <a:cubicBezTo>
                  <a:pt x="60423" y="111745"/>
                  <a:pt x="60423" y="111745"/>
                  <a:pt x="35329" y="111745"/>
                </a:cubicBezTo>
                <a:cubicBezTo>
                  <a:pt x="32688" y="111745"/>
                  <a:pt x="30046" y="109116"/>
                  <a:pt x="28725" y="107801"/>
                </a:cubicBezTo>
                <a:cubicBezTo>
                  <a:pt x="28725" y="107801"/>
                  <a:pt x="28725" y="107801"/>
                  <a:pt x="990" y="59159"/>
                </a:cubicBezTo>
                <a:cubicBezTo>
                  <a:pt x="-331" y="56530"/>
                  <a:pt x="-331" y="53901"/>
                  <a:pt x="990" y="51271"/>
                </a:cubicBezTo>
                <a:cubicBezTo>
                  <a:pt x="990" y="51271"/>
                  <a:pt x="990" y="51271"/>
                  <a:pt x="28725" y="3944"/>
                </a:cubicBezTo>
                <a:cubicBezTo>
                  <a:pt x="30046" y="1315"/>
                  <a:pt x="32688" y="0"/>
                  <a:pt x="3532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4" name="文本框 43"/>
          <p:cNvSpPr txBox="1"/>
          <p:nvPr/>
        </p:nvSpPr>
        <p:spPr>
          <a:xfrm>
            <a:off x="5182929" y="5655744"/>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3" name="椭圆 45"/>
          <p:cNvSpPr/>
          <p:nvPr/>
        </p:nvSpPr>
        <p:spPr>
          <a:xfrm>
            <a:off x="9620333" y="2747594"/>
            <a:ext cx="470729" cy="406638"/>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7" name="文本框 46"/>
          <p:cNvSpPr txBox="1"/>
          <p:nvPr/>
        </p:nvSpPr>
        <p:spPr>
          <a:xfrm>
            <a:off x="8942626" y="3223481"/>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9" name="椭圆 47"/>
          <p:cNvSpPr/>
          <p:nvPr/>
        </p:nvSpPr>
        <p:spPr>
          <a:xfrm>
            <a:off x="9620333" y="3971048"/>
            <a:ext cx="470729" cy="452794"/>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9" name="文本框 48"/>
          <p:cNvSpPr txBox="1"/>
          <p:nvPr/>
        </p:nvSpPr>
        <p:spPr>
          <a:xfrm>
            <a:off x="8942626" y="4470012"/>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62" name="椭圆 49"/>
          <p:cNvSpPr/>
          <p:nvPr/>
        </p:nvSpPr>
        <p:spPr>
          <a:xfrm>
            <a:off x="9620333" y="5147812"/>
            <a:ext cx="470729" cy="470729"/>
          </a:xfrm>
          <a:custGeom>
            <a:avLst/>
            <a:gdLst>
              <a:gd name="connsiteX0" fmla="*/ 15554 w 331788"/>
              <a:gd name="connsiteY0" fmla="*/ 301625 h 331788"/>
              <a:gd name="connsiteX1" fmla="*/ 127029 w 331788"/>
              <a:gd name="connsiteY1" fmla="*/ 301625 h 331788"/>
              <a:gd name="connsiteX2" fmla="*/ 141288 w 331788"/>
              <a:gd name="connsiteY2" fmla="*/ 316051 h 331788"/>
              <a:gd name="connsiteX3" fmla="*/ 127029 w 331788"/>
              <a:gd name="connsiteY3" fmla="*/ 331788 h 331788"/>
              <a:gd name="connsiteX4" fmla="*/ 15554 w 331788"/>
              <a:gd name="connsiteY4" fmla="*/ 331788 h 331788"/>
              <a:gd name="connsiteX5" fmla="*/ 0 w 331788"/>
              <a:gd name="connsiteY5" fmla="*/ 316051 h 331788"/>
              <a:gd name="connsiteX6" fmla="*/ 15554 w 331788"/>
              <a:gd name="connsiteY6" fmla="*/ 301625 h 331788"/>
              <a:gd name="connsiteX7" fmla="*/ 15554 w 331788"/>
              <a:gd name="connsiteY7" fmla="*/ 263525 h 331788"/>
              <a:gd name="connsiteX8" fmla="*/ 95920 w 331788"/>
              <a:gd name="connsiteY8" fmla="*/ 263525 h 331788"/>
              <a:gd name="connsiteX9" fmla="*/ 141288 w 331788"/>
              <a:gd name="connsiteY9" fmla="*/ 283634 h 331788"/>
              <a:gd name="connsiteX10" fmla="*/ 127029 w 331788"/>
              <a:gd name="connsiteY10" fmla="*/ 293688 h 331788"/>
              <a:gd name="connsiteX11" fmla="*/ 15554 w 331788"/>
              <a:gd name="connsiteY11" fmla="*/ 293688 h 331788"/>
              <a:gd name="connsiteX12" fmla="*/ 0 w 331788"/>
              <a:gd name="connsiteY12" fmla="*/ 278607 h 331788"/>
              <a:gd name="connsiteX13" fmla="*/ 15554 w 331788"/>
              <a:gd name="connsiteY13" fmla="*/ 263525 h 331788"/>
              <a:gd name="connsiteX14" fmla="*/ 270156 w 331788"/>
              <a:gd name="connsiteY14" fmla="*/ 228600 h 331788"/>
              <a:gd name="connsiteX15" fmla="*/ 316380 w 331788"/>
              <a:gd name="connsiteY15" fmla="*/ 228600 h 331788"/>
              <a:gd name="connsiteX16" fmla="*/ 331788 w 331788"/>
              <a:gd name="connsiteY16" fmla="*/ 244337 h 331788"/>
              <a:gd name="connsiteX17" fmla="*/ 316380 w 331788"/>
              <a:gd name="connsiteY17" fmla="*/ 258763 h 331788"/>
              <a:gd name="connsiteX18" fmla="*/ 244475 w 331788"/>
              <a:gd name="connsiteY18" fmla="*/ 258763 h 331788"/>
              <a:gd name="connsiteX19" fmla="*/ 270156 w 331788"/>
              <a:gd name="connsiteY19" fmla="*/ 228600 h 331788"/>
              <a:gd name="connsiteX20" fmla="*/ 15586 w 331788"/>
              <a:gd name="connsiteY20" fmla="*/ 225425 h 331788"/>
              <a:gd name="connsiteX21" fmla="*/ 61046 w 331788"/>
              <a:gd name="connsiteY21" fmla="*/ 225425 h 331788"/>
              <a:gd name="connsiteX22" fmla="*/ 85725 w 331788"/>
              <a:gd name="connsiteY22" fmla="*/ 255588 h 331788"/>
              <a:gd name="connsiteX23" fmla="*/ 15586 w 331788"/>
              <a:gd name="connsiteY23" fmla="*/ 255588 h 331788"/>
              <a:gd name="connsiteX24" fmla="*/ 0 w 331788"/>
              <a:gd name="connsiteY24" fmla="*/ 241162 h 331788"/>
              <a:gd name="connsiteX25" fmla="*/ 15586 w 331788"/>
              <a:gd name="connsiteY25" fmla="*/ 225425 h 331788"/>
              <a:gd name="connsiteX26" fmla="*/ 283493 w 331788"/>
              <a:gd name="connsiteY26" fmla="*/ 190500 h 331788"/>
              <a:gd name="connsiteX27" fmla="*/ 316125 w 331788"/>
              <a:gd name="connsiteY27" fmla="*/ 190500 h 331788"/>
              <a:gd name="connsiteX28" fmla="*/ 331788 w 331788"/>
              <a:gd name="connsiteY28" fmla="*/ 204926 h 331788"/>
              <a:gd name="connsiteX29" fmla="*/ 316125 w 331788"/>
              <a:gd name="connsiteY29" fmla="*/ 220663 h 331788"/>
              <a:gd name="connsiteX30" fmla="*/ 273050 w 331788"/>
              <a:gd name="connsiteY30" fmla="*/ 220663 h 331788"/>
              <a:gd name="connsiteX31" fmla="*/ 283493 w 331788"/>
              <a:gd name="connsiteY31" fmla="*/ 190500 h 331788"/>
              <a:gd name="connsiteX32" fmla="*/ 15586 w 331788"/>
              <a:gd name="connsiteY32" fmla="*/ 188912 h 331788"/>
              <a:gd name="connsiteX33" fmla="*/ 46759 w 331788"/>
              <a:gd name="connsiteY33" fmla="*/ 188912 h 331788"/>
              <a:gd name="connsiteX34" fmla="*/ 57150 w 331788"/>
              <a:gd name="connsiteY34" fmla="*/ 217487 h 331788"/>
              <a:gd name="connsiteX35" fmla="*/ 15586 w 331788"/>
              <a:gd name="connsiteY35" fmla="*/ 217487 h 331788"/>
              <a:gd name="connsiteX36" fmla="*/ 0 w 331788"/>
              <a:gd name="connsiteY36" fmla="*/ 202578 h 331788"/>
              <a:gd name="connsiteX37" fmla="*/ 15586 w 331788"/>
              <a:gd name="connsiteY37" fmla="*/ 188912 h 331788"/>
              <a:gd name="connsiteX38" fmla="*/ 169863 w 331788"/>
              <a:gd name="connsiteY38" fmla="*/ 174625 h 331788"/>
              <a:gd name="connsiteX39" fmla="*/ 169863 w 331788"/>
              <a:gd name="connsiteY39" fmla="*/ 201613 h 331788"/>
              <a:gd name="connsiteX40" fmla="*/ 187326 w 331788"/>
              <a:gd name="connsiteY40" fmla="*/ 188762 h 331788"/>
              <a:gd name="connsiteX41" fmla="*/ 169863 w 331788"/>
              <a:gd name="connsiteY41" fmla="*/ 174625 h 331788"/>
              <a:gd name="connsiteX42" fmla="*/ 285750 w 331788"/>
              <a:gd name="connsiteY42" fmla="*/ 152400 h 331788"/>
              <a:gd name="connsiteX43" fmla="*/ 316442 w 331788"/>
              <a:gd name="connsiteY43" fmla="*/ 152400 h 331788"/>
              <a:gd name="connsiteX44" fmla="*/ 331788 w 331788"/>
              <a:gd name="connsiteY44" fmla="*/ 167481 h 331788"/>
              <a:gd name="connsiteX45" fmla="*/ 316442 w 331788"/>
              <a:gd name="connsiteY45" fmla="*/ 182563 h 331788"/>
              <a:gd name="connsiteX46" fmla="*/ 285750 w 331788"/>
              <a:gd name="connsiteY46" fmla="*/ 182563 h 331788"/>
              <a:gd name="connsiteX47" fmla="*/ 287029 w 331788"/>
              <a:gd name="connsiteY47" fmla="*/ 166225 h 331788"/>
              <a:gd name="connsiteX48" fmla="*/ 285750 w 331788"/>
              <a:gd name="connsiteY48" fmla="*/ 152400 h 331788"/>
              <a:gd name="connsiteX49" fmla="*/ 15875 w 331788"/>
              <a:gd name="connsiteY49" fmla="*/ 149225 h 331788"/>
              <a:gd name="connsiteX50" fmla="*/ 47625 w 331788"/>
              <a:gd name="connsiteY50" fmla="*/ 149225 h 331788"/>
              <a:gd name="connsiteX51" fmla="*/ 46302 w 331788"/>
              <a:gd name="connsiteY51" fmla="*/ 166423 h 331788"/>
              <a:gd name="connsiteX52" fmla="*/ 47625 w 331788"/>
              <a:gd name="connsiteY52" fmla="*/ 180975 h 331788"/>
              <a:gd name="connsiteX53" fmla="*/ 15875 w 331788"/>
              <a:gd name="connsiteY53" fmla="*/ 180975 h 331788"/>
              <a:gd name="connsiteX54" fmla="*/ 0 w 331788"/>
              <a:gd name="connsiteY54" fmla="*/ 165100 h 331788"/>
              <a:gd name="connsiteX55" fmla="*/ 15875 w 331788"/>
              <a:gd name="connsiteY55" fmla="*/ 149225 h 331788"/>
              <a:gd name="connsiteX56" fmla="*/ 161925 w 331788"/>
              <a:gd name="connsiteY56" fmla="*/ 130175 h 331788"/>
              <a:gd name="connsiteX57" fmla="*/ 146050 w 331788"/>
              <a:gd name="connsiteY57" fmla="*/ 141455 h 331788"/>
              <a:gd name="connsiteX58" fmla="*/ 161925 w 331788"/>
              <a:gd name="connsiteY58" fmla="*/ 153988 h 331788"/>
              <a:gd name="connsiteX59" fmla="*/ 274638 w 331788"/>
              <a:gd name="connsiteY59" fmla="*/ 114300 h 331788"/>
              <a:gd name="connsiteX60" fmla="*/ 316202 w 331788"/>
              <a:gd name="connsiteY60" fmla="*/ 114300 h 331788"/>
              <a:gd name="connsiteX61" fmla="*/ 331788 w 331788"/>
              <a:gd name="connsiteY61" fmla="*/ 130037 h 331788"/>
              <a:gd name="connsiteX62" fmla="*/ 316202 w 331788"/>
              <a:gd name="connsiteY62" fmla="*/ 144463 h 331788"/>
              <a:gd name="connsiteX63" fmla="*/ 283730 w 331788"/>
              <a:gd name="connsiteY63" fmla="*/ 144463 h 331788"/>
              <a:gd name="connsiteX64" fmla="*/ 274638 w 331788"/>
              <a:gd name="connsiteY64" fmla="*/ 114300 h 331788"/>
              <a:gd name="connsiteX65" fmla="*/ 15663 w 331788"/>
              <a:gd name="connsiteY65" fmla="*/ 111125 h 331788"/>
              <a:gd name="connsiteX66" fmla="*/ 58738 w 331788"/>
              <a:gd name="connsiteY66" fmla="*/ 111125 h 331788"/>
              <a:gd name="connsiteX67" fmla="*/ 48295 w 331788"/>
              <a:gd name="connsiteY67" fmla="*/ 141288 h 331788"/>
              <a:gd name="connsiteX68" fmla="*/ 15663 w 331788"/>
              <a:gd name="connsiteY68" fmla="*/ 141288 h 331788"/>
              <a:gd name="connsiteX69" fmla="*/ 0 w 331788"/>
              <a:gd name="connsiteY69" fmla="*/ 126862 h 331788"/>
              <a:gd name="connsiteX70" fmla="*/ 15663 w 331788"/>
              <a:gd name="connsiteY70" fmla="*/ 111125 h 331788"/>
              <a:gd name="connsiteX71" fmla="*/ 165894 w 331788"/>
              <a:gd name="connsiteY71" fmla="*/ 104775 h 331788"/>
              <a:gd name="connsiteX72" fmla="*/ 169783 w 331788"/>
              <a:gd name="connsiteY72" fmla="*/ 109934 h 331788"/>
              <a:gd name="connsiteX73" fmla="*/ 169783 w 331788"/>
              <a:gd name="connsiteY73" fmla="*/ 116383 h 331788"/>
              <a:gd name="connsiteX74" fmla="*/ 203492 w 331788"/>
              <a:gd name="connsiteY74" fmla="*/ 137021 h 331788"/>
              <a:gd name="connsiteX75" fmla="*/ 194417 w 331788"/>
              <a:gd name="connsiteY75" fmla="*/ 146050 h 331788"/>
              <a:gd name="connsiteX76" fmla="*/ 169783 w 331788"/>
              <a:gd name="connsiteY76" fmla="*/ 130572 h 331788"/>
              <a:gd name="connsiteX77" fmla="*/ 169783 w 331788"/>
              <a:gd name="connsiteY77" fmla="*/ 156369 h 331788"/>
              <a:gd name="connsiteX78" fmla="*/ 204788 w 331788"/>
              <a:gd name="connsiteY78" fmla="*/ 187325 h 331788"/>
              <a:gd name="connsiteX79" fmla="*/ 169783 w 331788"/>
              <a:gd name="connsiteY79" fmla="*/ 215702 h 331788"/>
              <a:gd name="connsiteX80" fmla="*/ 169783 w 331788"/>
              <a:gd name="connsiteY80" fmla="*/ 223441 h 331788"/>
              <a:gd name="connsiteX81" fmla="*/ 165894 w 331788"/>
              <a:gd name="connsiteY81" fmla="*/ 228600 h 331788"/>
              <a:gd name="connsiteX82" fmla="*/ 162004 w 331788"/>
              <a:gd name="connsiteY82" fmla="*/ 223441 h 331788"/>
              <a:gd name="connsiteX83" fmla="*/ 162004 w 331788"/>
              <a:gd name="connsiteY83" fmla="*/ 215702 h 331788"/>
              <a:gd name="connsiteX84" fmla="*/ 127000 w 331788"/>
              <a:gd name="connsiteY84" fmla="*/ 189905 h 331788"/>
              <a:gd name="connsiteX85" fmla="*/ 136075 w 331788"/>
              <a:gd name="connsiteY85" fmla="*/ 182166 h 331788"/>
              <a:gd name="connsiteX86" fmla="*/ 162004 w 331788"/>
              <a:gd name="connsiteY86" fmla="*/ 201513 h 331788"/>
              <a:gd name="connsiteX87" fmla="*/ 162004 w 331788"/>
              <a:gd name="connsiteY87" fmla="*/ 173137 h 331788"/>
              <a:gd name="connsiteX88" fmla="*/ 129593 w 331788"/>
              <a:gd name="connsiteY88" fmla="*/ 144760 h 331788"/>
              <a:gd name="connsiteX89" fmla="*/ 162004 w 331788"/>
              <a:gd name="connsiteY89" fmla="*/ 116383 h 331788"/>
              <a:gd name="connsiteX90" fmla="*/ 162004 w 331788"/>
              <a:gd name="connsiteY90" fmla="*/ 109934 h 331788"/>
              <a:gd name="connsiteX91" fmla="*/ 165894 w 331788"/>
              <a:gd name="connsiteY91" fmla="*/ 104775 h 331788"/>
              <a:gd name="connsiteX92" fmla="*/ 165895 w 331788"/>
              <a:gd name="connsiteY92" fmla="*/ 90487 h 331788"/>
              <a:gd name="connsiteX93" fmla="*/ 90488 w 331788"/>
              <a:gd name="connsiteY93" fmla="*/ 165894 h 331788"/>
              <a:gd name="connsiteX94" fmla="*/ 165895 w 331788"/>
              <a:gd name="connsiteY94" fmla="*/ 241301 h 331788"/>
              <a:gd name="connsiteX95" fmla="*/ 241302 w 331788"/>
              <a:gd name="connsiteY95" fmla="*/ 165894 h 331788"/>
              <a:gd name="connsiteX96" fmla="*/ 165895 w 331788"/>
              <a:gd name="connsiteY96" fmla="*/ 90487 h 331788"/>
              <a:gd name="connsiteX97" fmla="*/ 246063 w 331788"/>
              <a:gd name="connsiteY97" fmla="*/ 76200 h 331788"/>
              <a:gd name="connsiteX98" fmla="*/ 316202 w 331788"/>
              <a:gd name="connsiteY98" fmla="*/ 76200 h 331788"/>
              <a:gd name="connsiteX99" fmla="*/ 331788 w 331788"/>
              <a:gd name="connsiteY99" fmla="*/ 90626 h 331788"/>
              <a:gd name="connsiteX100" fmla="*/ 316202 w 331788"/>
              <a:gd name="connsiteY100" fmla="*/ 106363 h 331788"/>
              <a:gd name="connsiteX101" fmla="*/ 270742 w 331788"/>
              <a:gd name="connsiteY101" fmla="*/ 106363 h 331788"/>
              <a:gd name="connsiteX102" fmla="*/ 246063 w 331788"/>
              <a:gd name="connsiteY102" fmla="*/ 76200 h 331788"/>
              <a:gd name="connsiteX103" fmla="*/ 15688 w 331788"/>
              <a:gd name="connsiteY103" fmla="*/ 74612 h 331788"/>
              <a:gd name="connsiteX104" fmla="*/ 88900 w 331788"/>
              <a:gd name="connsiteY104" fmla="*/ 74612 h 331788"/>
              <a:gd name="connsiteX105" fmla="*/ 62753 w 331788"/>
              <a:gd name="connsiteY105" fmla="*/ 104775 h 331788"/>
              <a:gd name="connsiteX106" fmla="*/ 15688 w 331788"/>
              <a:gd name="connsiteY106" fmla="*/ 104775 h 331788"/>
              <a:gd name="connsiteX107" fmla="*/ 0 w 331788"/>
              <a:gd name="connsiteY107" fmla="*/ 89038 h 331788"/>
              <a:gd name="connsiteX108" fmla="*/ 15688 w 331788"/>
              <a:gd name="connsiteY108" fmla="*/ 74612 h 331788"/>
              <a:gd name="connsiteX109" fmla="*/ 166688 w 331788"/>
              <a:gd name="connsiteY109" fmla="*/ 61912 h 331788"/>
              <a:gd name="connsiteX110" fmla="*/ 271463 w 331788"/>
              <a:gd name="connsiteY110" fmla="*/ 166687 h 331788"/>
              <a:gd name="connsiteX111" fmla="*/ 166688 w 331788"/>
              <a:gd name="connsiteY111" fmla="*/ 271462 h 331788"/>
              <a:gd name="connsiteX112" fmla="*/ 61913 w 331788"/>
              <a:gd name="connsiteY112" fmla="*/ 166687 h 331788"/>
              <a:gd name="connsiteX113" fmla="*/ 166688 w 331788"/>
              <a:gd name="connsiteY113" fmla="*/ 61912 h 331788"/>
              <a:gd name="connsiteX114" fmla="*/ 204759 w 331788"/>
              <a:gd name="connsiteY114" fmla="*/ 38100 h 331788"/>
              <a:gd name="connsiteX115" fmla="*/ 316234 w 331788"/>
              <a:gd name="connsiteY115" fmla="*/ 38100 h 331788"/>
              <a:gd name="connsiteX116" fmla="*/ 331788 w 331788"/>
              <a:gd name="connsiteY116" fmla="*/ 53975 h 331788"/>
              <a:gd name="connsiteX117" fmla="*/ 316234 w 331788"/>
              <a:gd name="connsiteY117" fmla="*/ 69850 h 331788"/>
              <a:gd name="connsiteX118" fmla="*/ 235868 w 331788"/>
              <a:gd name="connsiteY118" fmla="*/ 69850 h 331788"/>
              <a:gd name="connsiteX119" fmla="*/ 190500 w 331788"/>
              <a:gd name="connsiteY119" fmla="*/ 48683 h 331788"/>
              <a:gd name="connsiteX120" fmla="*/ 204759 w 331788"/>
              <a:gd name="connsiteY120" fmla="*/ 38100 h 331788"/>
              <a:gd name="connsiteX121" fmla="*/ 204759 w 331788"/>
              <a:gd name="connsiteY121" fmla="*/ 0 h 331788"/>
              <a:gd name="connsiteX122" fmla="*/ 316234 w 331788"/>
              <a:gd name="connsiteY122" fmla="*/ 0 h 331788"/>
              <a:gd name="connsiteX123" fmla="*/ 331788 w 331788"/>
              <a:gd name="connsiteY123" fmla="*/ 15737 h 331788"/>
              <a:gd name="connsiteX124" fmla="*/ 316234 w 331788"/>
              <a:gd name="connsiteY124" fmla="*/ 30163 h 331788"/>
              <a:gd name="connsiteX125" fmla="*/ 204759 w 331788"/>
              <a:gd name="connsiteY125" fmla="*/ 30163 h 331788"/>
              <a:gd name="connsiteX126" fmla="*/ 190500 w 331788"/>
              <a:gd name="connsiteY126" fmla="*/ 15737 h 331788"/>
              <a:gd name="connsiteX127" fmla="*/ 204759 w 331788"/>
              <a:gd name="connsiteY12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331788" h="331788">
                <a:moveTo>
                  <a:pt x="15554" y="301625"/>
                </a:moveTo>
                <a:cubicBezTo>
                  <a:pt x="15554" y="301625"/>
                  <a:pt x="15554" y="301625"/>
                  <a:pt x="127029" y="301625"/>
                </a:cubicBezTo>
                <a:cubicBezTo>
                  <a:pt x="134807" y="301625"/>
                  <a:pt x="141288" y="308182"/>
                  <a:pt x="141288" y="316051"/>
                </a:cubicBezTo>
                <a:cubicBezTo>
                  <a:pt x="141288" y="325231"/>
                  <a:pt x="134807" y="331788"/>
                  <a:pt x="127029" y="331788"/>
                </a:cubicBezTo>
                <a:cubicBezTo>
                  <a:pt x="127029" y="331788"/>
                  <a:pt x="127029" y="331788"/>
                  <a:pt x="15554" y="331788"/>
                </a:cubicBezTo>
                <a:cubicBezTo>
                  <a:pt x="6481" y="331788"/>
                  <a:pt x="0" y="325231"/>
                  <a:pt x="0" y="316051"/>
                </a:cubicBezTo>
                <a:cubicBezTo>
                  <a:pt x="0" y="308182"/>
                  <a:pt x="6481" y="301625"/>
                  <a:pt x="15554" y="301625"/>
                </a:cubicBezTo>
                <a:close/>
                <a:moveTo>
                  <a:pt x="15554" y="263525"/>
                </a:moveTo>
                <a:cubicBezTo>
                  <a:pt x="15554" y="263525"/>
                  <a:pt x="15554" y="263525"/>
                  <a:pt x="95920" y="263525"/>
                </a:cubicBezTo>
                <a:cubicBezTo>
                  <a:pt x="108882" y="273579"/>
                  <a:pt x="124437" y="279863"/>
                  <a:pt x="141288" y="283634"/>
                </a:cubicBezTo>
                <a:cubicBezTo>
                  <a:pt x="138695" y="288661"/>
                  <a:pt x="133510" y="293688"/>
                  <a:pt x="127029" y="293688"/>
                </a:cubicBezTo>
                <a:cubicBezTo>
                  <a:pt x="127029" y="293688"/>
                  <a:pt x="127029" y="293688"/>
                  <a:pt x="15554" y="293688"/>
                </a:cubicBezTo>
                <a:cubicBezTo>
                  <a:pt x="6481" y="293688"/>
                  <a:pt x="0" y="286147"/>
                  <a:pt x="0" y="278607"/>
                </a:cubicBezTo>
                <a:cubicBezTo>
                  <a:pt x="0" y="271066"/>
                  <a:pt x="6481" y="263525"/>
                  <a:pt x="15554" y="263525"/>
                </a:cubicBezTo>
                <a:close/>
                <a:moveTo>
                  <a:pt x="270156" y="228600"/>
                </a:moveTo>
                <a:cubicBezTo>
                  <a:pt x="270156" y="228600"/>
                  <a:pt x="270156" y="228600"/>
                  <a:pt x="316380" y="228600"/>
                </a:cubicBezTo>
                <a:cubicBezTo>
                  <a:pt x="325368" y="228600"/>
                  <a:pt x="331788" y="235157"/>
                  <a:pt x="331788" y="244337"/>
                </a:cubicBezTo>
                <a:cubicBezTo>
                  <a:pt x="331788" y="252206"/>
                  <a:pt x="325368" y="258763"/>
                  <a:pt x="316380" y="258763"/>
                </a:cubicBezTo>
                <a:cubicBezTo>
                  <a:pt x="316380" y="258763"/>
                  <a:pt x="316380" y="258763"/>
                  <a:pt x="244475" y="258763"/>
                </a:cubicBezTo>
                <a:cubicBezTo>
                  <a:pt x="254747" y="250895"/>
                  <a:pt x="262451" y="240403"/>
                  <a:pt x="270156" y="228600"/>
                </a:cubicBezTo>
                <a:close/>
                <a:moveTo>
                  <a:pt x="15586" y="225425"/>
                </a:moveTo>
                <a:cubicBezTo>
                  <a:pt x="15586" y="225425"/>
                  <a:pt x="15586" y="225425"/>
                  <a:pt x="61046" y="225425"/>
                </a:cubicBezTo>
                <a:cubicBezTo>
                  <a:pt x="67541" y="237228"/>
                  <a:pt x="76633" y="247720"/>
                  <a:pt x="85725" y="255588"/>
                </a:cubicBezTo>
                <a:cubicBezTo>
                  <a:pt x="85725" y="255588"/>
                  <a:pt x="85725" y="255588"/>
                  <a:pt x="15586" y="255588"/>
                </a:cubicBezTo>
                <a:cubicBezTo>
                  <a:pt x="6494" y="255588"/>
                  <a:pt x="0" y="249031"/>
                  <a:pt x="0" y="241162"/>
                </a:cubicBezTo>
                <a:cubicBezTo>
                  <a:pt x="0" y="231982"/>
                  <a:pt x="6494" y="225425"/>
                  <a:pt x="15586" y="225425"/>
                </a:cubicBezTo>
                <a:close/>
                <a:moveTo>
                  <a:pt x="283493" y="190500"/>
                </a:moveTo>
                <a:cubicBezTo>
                  <a:pt x="283493" y="190500"/>
                  <a:pt x="283493" y="190500"/>
                  <a:pt x="316125" y="190500"/>
                </a:cubicBezTo>
                <a:cubicBezTo>
                  <a:pt x="325262" y="190500"/>
                  <a:pt x="331788" y="197057"/>
                  <a:pt x="331788" y="204926"/>
                </a:cubicBezTo>
                <a:cubicBezTo>
                  <a:pt x="331788" y="214106"/>
                  <a:pt x="325262" y="220663"/>
                  <a:pt x="316125" y="220663"/>
                </a:cubicBezTo>
                <a:cubicBezTo>
                  <a:pt x="316125" y="220663"/>
                  <a:pt x="316125" y="220663"/>
                  <a:pt x="273050" y="220663"/>
                </a:cubicBezTo>
                <a:cubicBezTo>
                  <a:pt x="278271" y="211483"/>
                  <a:pt x="282187" y="200992"/>
                  <a:pt x="283493" y="190500"/>
                </a:cubicBezTo>
                <a:close/>
                <a:moveTo>
                  <a:pt x="15586" y="188912"/>
                </a:moveTo>
                <a:cubicBezTo>
                  <a:pt x="15586" y="188912"/>
                  <a:pt x="15586" y="188912"/>
                  <a:pt x="46759" y="188912"/>
                </a:cubicBezTo>
                <a:cubicBezTo>
                  <a:pt x="49357" y="198851"/>
                  <a:pt x="53253" y="208790"/>
                  <a:pt x="57150" y="217487"/>
                </a:cubicBezTo>
                <a:cubicBezTo>
                  <a:pt x="57150" y="217487"/>
                  <a:pt x="57150" y="217487"/>
                  <a:pt x="15586" y="217487"/>
                </a:cubicBezTo>
                <a:cubicBezTo>
                  <a:pt x="6494" y="217487"/>
                  <a:pt x="0" y="211275"/>
                  <a:pt x="0" y="202578"/>
                </a:cubicBezTo>
                <a:cubicBezTo>
                  <a:pt x="0" y="195124"/>
                  <a:pt x="6494" y="188912"/>
                  <a:pt x="15586" y="188912"/>
                </a:cubicBezTo>
                <a:close/>
                <a:moveTo>
                  <a:pt x="169863" y="174625"/>
                </a:moveTo>
                <a:cubicBezTo>
                  <a:pt x="169863" y="174625"/>
                  <a:pt x="169863" y="174625"/>
                  <a:pt x="169863" y="201613"/>
                </a:cubicBezTo>
                <a:cubicBezTo>
                  <a:pt x="179266" y="201613"/>
                  <a:pt x="187326" y="197758"/>
                  <a:pt x="187326" y="188762"/>
                </a:cubicBezTo>
                <a:cubicBezTo>
                  <a:pt x="187326" y="178481"/>
                  <a:pt x="177923" y="175910"/>
                  <a:pt x="169863" y="174625"/>
                </a:cubicBezTo>
                <a:close/>
                <a:moveTo>
                  <a:pt x="285750" y="152400"/>
                </a:moveTo>
                <a:cubicBezTo>
                  <a:pt x="285750" y="152400"/>
                  <a:pt x="285750" y="152400"/>
                  <a:pt x="316442" y="152400"/>
                </a:cubicBezTo>
                <a:cubicBezTo>
                  <a:pt x="325394" y="152400"/>
                  <a:pt x="331788" y="159941"/>
                  <a:pt x="331788" y="167481"/>
                </a:cubicBezTo>
                <a:cubicBezTo>
                  <a:pt x="331788" y="175022"/>
                  <a:pt x="325394" y="182563"/>
                  <a:pt x="316442" y="182563"/>
                </a:cubicBezTo>
                <a:cubicBezTo>
                  <a:pt x="316442" y="182563"/>
                  <a:pt x="316442" y="182563"/>
                  <a:pt x="285750" y="182563"/>
                </a:cubicBezTo>
                <a:cubicBezTo>
                  <a:pt x="287029" y="176279"/>
                  <a:pt x="287029" y="171252"/>
                  <a:pt x="287029" y="166225"/>
                </a:cubicBezTo>
                <a:cubicBezTo>
                  <a:pt x="287029" y="161197"/>
                  <a:pt x="287029" y="157427"/>
                  <a:pt x="285750" y="152400"/>
                </a:cubicBezTo>
                <a:close/>
                <a:moveTo>
                  <a:pt x="15875" y="149225"/>
                </a:moveTo>
                <a:cubicBezTo>
                  <a:pt x="15875" y="149225"/>
                  <a:pt x="15875" y="149225"/>
                  <a:pt x="47625" y="149225"/>
                </a:cubicBezTo>
                <a:cubicBezTo>
                  <a:pt x="46302" y="155839"/>
                  <a:pt x="46302" y="161131"/>
                  <a:pt x="46302" y="166423"/>
                </a:cubicBezTo>
                <a:cubicBezTo>
                  <a:pt x="46302" y="171714"/>
                  <a:pt x="46302" y="175683"/>
                  <a:pt x="47625" y="180975"/>
                </a:cubicBezTo>
                <a:cubicBezTo>
                  <a:pt x="47625" y="180975"/>
                  <a:pt x="47625" y="180975"/>
                  <a:pt x="15875" y="180975"/>
                </a:cubicBezTo>
                <a:cubicBezTo>
                  <a:pt x="6614" y="180975"/>
                  <a:pt x="0" y="173037"/>
                  <a:pt x="0" y="165100"/>
                </a:cubicBezTo>
                <a:cubicBezTo>
                  <a:pt x="0" y="157162"/>
                  <a:pt x="6614" y="149225"/>
                  <a:pt x="15875" y="149225"/>
                </a:cubicBezTo>
                <a:close/>
                <a:moveTo>
                  <a:pt x="161925" y="130175"/>
                </a:moveTo>
                <a:cubicBezTo>
                  <a:pt x="152664" y="130175"/>
                  <a:pt x="146050" y="135188"/>
                  <a:pt x="146050" y="141455"/>
                </a:cubicBezTo>
                <a:cubicBezTo>
                  <a:pt x="146050" y="147721"/>
                  <a:pt x="151341" y="151481"/>
                  <a:pt x="161925" y="153988"/>
                </a:cubicBezTo>
                <a:close/>
                <a:moveTo>
                  <a:pt x="274638" y="114300"/>
                </a:moveTo>
                <a:cubicBezTo>
                  <a:pt x="274638" y="114300"/>
                  <a:pt x="274638" y="114300"/>
                  <a:pt x="316202" y="114300"/>
                </a:cubicBezTo>
                <a:cubicBezTo>
                  <a:pt x="325294" y="114300"/>
                  <a:pt x="331788" y="120857"/>
                  <a:pt x="331788" y="130037"/>
                </a:cubicBezTo>
                <a:cubicBezTo>
                  <a:pt x="331788" y="137906"/>
                  <a:pt x="325294" y="144463"/>
                  <a:pt x="316202" y="144463"/>
                </a:cubicBezTo>
                <a:cubicBezTo>
                  <a:pt x="316202" y="144463"/>
                  <a:pt x="316202" y="144463"/>
                  <a:pt x="283730" y="144463"/>
                </a:cubicBezTo>
                <a:cubicBezTo>
                  <a:pt x="282431" y="133971"/>
                  <a:pt x="278535" y="123480"/>
                  <a:pt x="274638" y="114300"/>
                </a:cubicBezTo>
                <a:close/>
                <a:moveTo>
                  <a:pt x="15663" y="111125"/>
                </a:moveTo>
                <a:cubicBezTo>
                  <a:pt x="15663" y="111125"/>
                  <a:pt x="15663" y="111125"/>
                  <a:pt x="58738" y="111125"/>
                </a:cubicBezTo>
                <a:cubicBezTo>
                  <a:pt x="53517" y="120305"/>
                  <a:pt x="49601" y="130796"/>
                  <a:pt x="48295" y="141288"/>
                </a:cubicBezTo>
                <a:cubicBezTo>
                  <a:pt x="48295" y="141288"/>
                  <a:pt x="48295" y="141288"/>
                  <a:pt x="15663" y="141288"/>
                </a:cubicBezTo>
                <a:cubicBezTo>
                  <a:pt x="6526" y="141288"/>
                  <a:pt x="0" y="134731"/>
                  <a:pt x="0" y="126862"/>
                </a:cubicBezTo>
                <a:cubicBezTo>
                  <a:pt x="0" y="117682"/>
                  <a:pt x="6526" y="111125"/>
                  <a:pt x="15663" y="111125"/>
                </a:cubicBezTo>
                <a:close/>
                <a:moveTo>
                  <a:pt x="165894" y="104775"/>
                </a:moveTo>
                <a:cubicBezTo>
                  <a:pt x="168487" y="104775"/>
                  <a:pt x="169783" y="107355"/>
                  <a:pt x="169783" y="109934"/>
                </a:cubicBezTo>
                <a:cubicBezTo>
                  <a:pt x="169783" y="109934"/>
                  <a:pt x="169783" y="109934"/>
                  <a:pt x="169783" y="116383"/>
                </a:cubicBezTo>
                <a:cubicBezTo>
                  <a:pt x="181452" y="116383"/>
                  <a:pt x="203492" y="124123"/>
                  <a:pt x="203492" y="137021"/>
                </a:cubicBezTo>
                <a:cubicBezTo>
                  <a:pt x="203492" y="142180"/>
                  <a:pt x="198306" y="146050"/>
                  <a:pt x="194417" y="146050"/>
                </a:cubicBezTo>
                <a:cubicBezTo>
                  <a:pt x="185341" y="146050"/>
                  <a:pt x="185341" y="130572"/>
                  <a:pt x="169783" y="130572"/>
                </a:cubicBezTo>
                <a:cubicBezTo>
                  <a:pt x="169783" y="130572"/>
                  <a:pt x="169783" y="130572"/>
                  <a:pt x="169783" y="156369"/>
                </a:cubicBezTo>
                <a:cubicBezTo>
                  <a:pt x="187934" y="160238"/>
                  <a:pt x="204788" y="165398"/>
                  <a:pt x="204788" y="187325"/>
                </a:cubicBezTo>
                <a:cubicBezTo>
                  <a:pt x="204788" y="205383"/>
                  <a:pt x="190527" y="214412"/>
                  <a:pt x="169783" y="215702"/>
                </a:cubicBezTo>
                <a:cubicBezTo>
                  <a:pt x="169783" y="215702"/>
                  <a:pt x="169783" y="215702"/>
                  <a:pt x="169783" y="223441"/>
                </a:cubicBezTo>
                <a:cubicBezTo>
                  <a:pt x="169783" y="226020"/>
                  <a:pt x="168487" y="228600"/>
                  <a:pt x="165894" y="228600"/>
                </a:cubicBezTo>
                <a:cubicBezTo>
                  <a:pt x="163301" y="228600"/>
                  <a:pt x="162004" y="226020"/>
                  <a:pt x="162004" y="223441"/>
                </a:cubicBezTo>
                <a:cubicBezTo>
                  <a:pt x="162004" y="223441"/>
                  <a:pt x="162004" y="223441"/>
                  <a:pt x="162004" y="215702"/>
                </a:cubicBezTo>
                <a:cubicBezTo>
                  <a:pt x="138668" y="214412"/>
                  <a:pt x="127000" y="201513"/>
                  <a:pt x="127000" y="189905"/>
                </a:cubicBezTo>
                <a:cubicBezTo>
                  <a:pt x="127000" y="184745"/>
                  <a:pt x="130889" y="182166"/>
                  <a:pt x="136075" y="182166"/>
                </a:cubicBezTo>
                <a:cubicBezTo>
                  <a:pt x="151633" y="182166"/>
                  <a:pt x="138668" y="200224"/>
                  <a:pt x="162004" y="201513"/>
                </a:cubicBezTo>
                <a:cubicBezTo>
                  <a:pt x="162004" y="201513"/>
                  <a:pt x="162004" y="201513"/>
                  <a:pt x="162004" y="173137"/>
                </a:cubicBezTo>
                <a:cubicBezTo>
                  <a:pt x="141261" y="169267"/>
                  <a:pt x="129593" y="160238"/>
                  <a:pt x="129593" y="144760"/>
                </a:cubicBezTo>
                <a:cubicBezTo>
                  <a:pt x="129593" y="126702"/>
                  <a:pt x="145150" y="117673"/>
                  <a:pt x="162004" y="116383"/>
                </a:cubicBezTo>
                <a:cubicBezTo>
                  <a:pt x="162004" y="116383"/>
                  <a:pt x="162004" y="116383"/>
                  <a:pt x="162004" y="109934"/>
                </a:cubicBezTo>
                <a:cubicBezTo>
                  <a:pt x="162004" y="107355"/>
                  <a:pt x="163301" y="104775"/>
                  <a:pt x="165894" y="104775"/>
                </a:cubicBezTo>
                <a:close/>
                <a:moveTo>
                  <a:pt x="165895" y="90487"/>
                </a:moveTo>
                <a:cubicBezTo>
                  <a:pt x="124249" y="90487"/>
                  <a:pt x="90488" y="124248"/>
                  <a:pt x="90488" y="165894"/>
                </a:cubicBezTo>
                <a:cubicBezTo>
                  <a:pt x="90488" y="207540"/>
                  <a:pt x="124249" y="241301"/>
                  <a:pt x="165895" y="241301"/>
                </a:cubicBezTo>
                <a:cubicBezTo>
                  <a:pt x="207541" y="241301"/>
                  <a:pt x="241302" y="207540"/>
                  <a:pt x="241302" y="165894"/>
                </a:cubicBezTo>
                <a:cubicBezTo>
                  <a:pt x="241302" y="124248"/>
                  <a:pt x="207541" y="90487"/>
                  <a:pt x="165895" y="90487"/>
                </a:cubicBezTo>
                <a:close/>
                <a:moveTo>
                  <a:pt x="246063" y="76200"/>
                </a:moveTo>
                <a:cubicBezTo>
                  <a:pt x="246063" y="76200"/>
                  <a:pt x="246063" y="76200"/>
                  <a:pt x="316202" y="76200"/>
                </a:cubicBezTo>
                <a:cubicBezTo>
                  <a:pt x="325294" y="76200"/>
                  <a:pt x="331788" y="82757"/>
                  <a:pt x="331788" y="90626"/>
                </a:cubicBezTo>
                <a:cubicBezTo>
                  <a:pt x="331788" y="99806"/>
                  <a:pt x="325294" y="106363"/>
                  <a:pt x="316202" y="106363"/>
                </a:cubicBezTo>
                <a:cubicBezTo>
                  <a:pt x="316202" y="106363"/>
                  <a:pt x="316202" y="106363"/>
                  <a:pt x="270742" y="106363"/>
                </a:cubicBezTo>
                <a:cubicBezTo>
                  <a:pt x="264247" y="94560"/>
                  <a:pt x="255155" y="84068"/>
                  <a:pt x="246063" y="76200"/>
                </a:cubicBezTo>
                <a:close/>
                <a:moveTo>
                  <a:pt x="15688" y="74612"/>
                </a:moveTo>
                <a:cubicBezTo>
                  <a:pt x="15688" y="74612"/>
                  <a:pt x="15688" y="74612"/>
                  <a:pt x="88900" y="74612"/>
                </a:cubicBezTo>
                <a:cubicBezTo>
                  <a:pt x="78441" y="82480"/>
                  <a:pt x="70597" y="92972"/>
                  <a:pt x="62753" y="104775"/>
                </a:cubicBezTo>
                <a:cubicBezTo>
                  <a:pt x="62753" y="104775"/>
                  <a:pt x="62753" y="104775"/>
                  <a:pt x="15688" y="104775"/>
                </a:cubicBezTo>
                <a:cubicBezTo>
                  <a:pt x="6537" y="104775"/>
                  <a:pt x="0" y="98218"/>
                  <a:pt x="0" y="89038"/>
                </a:cubicBezTo>
                <a:cubicBezTo>
                  <a:pt x="0" y="81169"/>
                  <a:pt x="6537" y="74612"/>
                  <a:pt x="15688" y="74612"/>
                </a:cubicBezTo>
                <a:close/>
                <a:moveTo>
                  <a:pt x="166688" y="61912"/>
                </a:moveTo>
                <a:cubicBezTo>
                  <a:pt x="224554" y="61912"/>
                  <a:pt x="271463" y="108821"/>
                  <a:pt x="271463" y="166687"/>
                </a:cubicBezTo>
                <a:cubicBezTo>
                  <a:pt x="271463" y="224553"/>
                  <a:pt x="224554" y="271462"/>
                  <a:pt x="166688" y="271462"/>
                </a:cubicBezTo>
                <a:cubicBezTo>
                  <a:pt x="108822" y="271462"/>
                  <a:pt x="61913" y="224553"/>
                  <a:pt x="61913" y="166687"/>
                </a:cubicBezTo>
                <a:cubicBezTo>
                  <a:pt x="61913" y="108821"/>
                  <a:pt x="108822" y="61912"/>
                  <a:pt x="166688" y="61912"/>
                </a:cubicBezTo>
                <a:close/>
                <a:moveTo>
                  <a:pt x="204759" y="38100"/>
                </a:moveTo>
                <a:cubicBezTo>
                  <a:pt x="204759" y="38100"/>
                  <a:pt x="204759" y="38100"/>
                  <a:pt x="316234" y="38100"/>
                </a:cubicBezTo>
                <a:cubicBezTo>
                  <a:pt x="325307" y="38100"/>
                  <a:pt x="331788" y="46037"/>
                  <a:pt x="331788" y="53975"/>
                </a:cubicBezTo>
                <a:cubicBezTo>
                  <a:pt x="331788" y="61912"/>
                  <a:pt x="325307" y="69850"/>
                  <a:pt x="316234" y="69850"/>
                </a:cubicBezTo>
                <a:cubicBezTo>
                  <a:pt x="316234" y="69850"/>
                  <a:pt x="316234" y="69850"/>
                  <a:pt x="235868" y="69850"/>
                </a:cubicBezTo>
                <a:cubicBezTo>
                  <a:pt x="222906" y="59267"/>
                  <a:pt x="207351" y="52652"/>
                  <a:pt x="190500" y="48683"/>
                </a:cubicBezTo>
                <a:cubicBezTo>
                  <a:pt x="193093" y="43392"/>
                  <a:pt x="198278" y="38100"/>
                  <a:pt x="204759" y="38100"/>
                </a:cubicBezTo>
                <a:close/>
                <a:moveTo>
                  <a:pt x="204759" y="0"/>
                </a:moveTo>
                <a:cubicBezTo>
                  <a:pt x="204759" y="0"/>
                  <a:pt x="204759" y="0"/>
                  <a:pt x="316234" y="0"/>
                </a:cubicBezTo>
                <a:cubicBezTo>
                  <a:pt x="325307" y="0"/>
                  <a:pt x="331788" y="6557"/>
                  <a:pt x="331788" y="15737"/>
                </a:cubicBezTo>
                <a:cubicBezTo>
                  <a:pt x="331788" y="23606"/>
                  <a:pt x="325307" y="30163"/>
                  <a:pt x="316234" y="30163"/>
                </a:cubicBezTo>
                <a:cubicBezTo>
                  <a:pt x="316234" y="30163"/>
                  <a:pt x="316234" y="30163"/>
                  <a:pt x="204759" y="30163"/>
                </a:cubicBezTo>
                <a:cubicBezTo>
                  <a:pt x="196981" y="30163"/>
                  <a:pt x="190500" y="23606"/>
                  <a:pt x="190500" y="15737"/>
                </a:cubicBezTo>
                <a:cubicBezTo>
                  <a:pt x="190500" y="6557"/>
                  <a:pt x="196981" y="0"/>
                  <a:pt x="20475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1" name="文本框 50"/>
          <p:cNvSpPr txBox="1"/>
          <p:nvPr/>
        </p:nvSpPr>
        <p:spPr>
          <a:xfrm>
            <a:off x="8942626" y="5655744"/>
            <a:ext cx="1826141" cy="338554"/>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1600" b="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5" name="文本框 54"/>
          <p:cNvSpPr txBox="1"/>
          <p:nvPr/>
        </p:nvSpPr>
        <p:spPr>
          <a:xfrm>
            <a:off x="1012863" y="1670187"/>
            <a:ext cx="2646879" cy="46166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6" name="文本框 55"/>
          <p:cNvSpPr txBox="1"/>
          <p:nvPr/>
        </p:nvSpPr>
        <p:spPr>
          <a:xfrm>
            <a:off x="4772560" y="1670187"/>
            <a:ext cx="2646879" cy="46166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57" name="文本框 56"/>
          <p:cNvSpPr txBox="1"/>
          <p:nvPr/>
        </p:nvSpPr>
        <p:spPr>
          <a:xfrm>
            <a:off x="8532256" y="1670187"/>
            <a:ext cx="2646879" cy="46166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rPr>
              <a:t>标题文字添加此处</a:t>
            </a:r>
            <a:endParaRPr kumimoji="0" lang="zh-CN" altLang="en-US" sz="2400" i="0" u="none" strike="noStrike" kern="1200" cap="none" spc="0" normalizeH="0" baseline="0" noProof="0" dirty="0">
              <a:ln>
                <a:noFill/>
              </a:ln>
              <a:solidFill>
                <a:schemeClr val="accent6"/>
              </a:solidFill>
              <a:effectLst/>
              <a:uLnTx/>
              <a:uFillTx/>
              <a:latin typeface="微软雅黑" panose="020B0503020204020204"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9" name="组合 8"/>
          <p:cNvGrpSpPr/>
          <p:nvPr/>
        </p:nvGrpSpPr>
        <p:grpSpPr>
          <a:xfrm>
            <a:off x="5962415" y="1848882"/>
            <a:ext cx="2194615" cy="1920960"/>
            <a:chOff x="5962415" y="1848882"/>
            <a:chExt cx="2194615" cy="1920960"/>
          </a:xfrm>
        </p:grpSpPr>
        <p:sp>
          <p:nvSpPr>
            <p:cNvPr id="10" name="任意多边形: 形状 9"/>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8"/>
            <p:cNvSpPr/>
            <p:nvPr/>
          </p:nvSpPr>
          <p:spPr>
            <a:xfrm>
              <a:off x="6694762" y="2397790"/>
              <a:ext cx="729920" cy="823144"/>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3" name="组合 12"/>
          <p:cNvGrpSpPr/>
          <p:nvPr/>
        </p:nvGrpSpPr>
        <p:grpSpPr>
          <a:xfrm>
            <a:off x="5962415" y="3951758"/>
            <a:ext cx="2194615" cy="1920960"/>
            <a:chOff x="5962415" y="3951758"/>
            <a:chExt cx="2194615" cy="1920960"/>
          </a:xfrm>
        </p:grpSpPr>
        <p:sp>
          <p:nvSpPr>
            <p:cNvPr id="11" name="任意多边形: 形状 10"/>
            <p:cNvSpPr/>
            <p:nvPr/>
          </p:nvSpPr>
          <p:spPr>
            <a:xfrm rot="10800000">
              <a:off x="5962415" y="3951758"/>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椭圆 15"/>
            <p:cNvSpPr/>
            <p:nvPr/>
          </p:nvSpPr>
          <p:spPr>
            <a:xfrm>
              <a:off x="6700568" y="4500666"/>
              <a:ext cx="718310" cy="823144"/>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8" name="组合 7"/>
          <p:cNvGrpSpPr/>
          <p:nvPr/>
        </p:nvGrpSpPr>
        <p:grpSpPr>
          <a:xfrm>
            <a:off x="4034970" y="2904595"/>
            <a:ext cx="2194615" cy="1920960"/>
            <a:chOff x="4034970" y="2904595"/>
            <a:chExt cx="2194615" cy="1920960"/>
          </a:xfrm>
        </p:grpSpPr>
        <p:sp>
          <p:nvSpPr>
            <p:cNvPr id="12" name="任意多边形: 形状 11"/>
            <p:cNvSpPr/>
            <p:nvPr/>
          </p:nvSpPr>
          <p:spPr>
            <a:xfrm rot="10800000">
              <a:off x="4034970" y="2904595"/>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16"/>
            <p:cNvSpPr/>
            <p:nvPr/>
          </p:nvSpPr>
          <p:spPr>
            <a:xfrm>
              <a:off x="4770037" y="3449228"/>
              <a:ext cx="724480" cy="823144"/>
            </a:xfrm>
            <a:custGeom>
              <a:avLst/>
              <a:gdLst>
                <a:gd name="connsiteX0" fmla="*/ 112848 w 296210"/>
                <a:gd name="connsiteY0" fmla="*/ 312737 h 336550"/>
                <a:gd name="connsiteX1" fmla="*/ 183364 w 296210"/>
                <a:gd name="connsiteY1" fmla="*/ 312737 h 336550"/>
                <a:gd name="connsiteX2" fmla="*/ 187281 w 296210"/>
                <a:gd name="connsiteY2" fmla="*/ 314060 h 336550"/>
                <a:gd name="connsiteX3" fmla="*/ 188587 w 296210"/>
                <a:gd name="connsiteY3" fmla="*/ 318029 h 336550"/>
                <a:gd name="connsiteX4" fmla="*/ 188587 w 296210"/>
                <a:gd name="connsiteY4" fmla="*/ 331258 h 336550"/>
                <a:gd name="connsiteX5" fmla="*/ 187281 w 296210"/>
                <a:gd name="connsiteY5" fmla="*/ 335227 h 336550"/>
                <a:gd name="connsiteX6" fmla="*/ 183364 w 296210"/>
                <a:gd name="connsiteY6" fmla="*/ 336550 h 336550"/>
                <a:gd name="connsiteX7" fmla="*/ 112848 w 296210"/>
                <a:gd name="connsiteY7" fmla="*/ 336550 h 336550"/>
                <a:gd name="connsiteX8" fmla="*/ 107624 w 296210"/>
                <a:gd name="connsiteY8" fmla="*/ 331258 h 336550"/>
                <a:gd name="connsiteX9" fmla="*/ 107624 w 296210"/>
                <a:gd name="connsiteY9" fmla="*/ 318029 h 336550"/>
                <a:gd name="connsiteX10" fmla="*/ 108930 w 296210"/>
                <a:gd name="connsiteY10" fmla="*/ 314060 h 336550"/>
                <a:gd name="connsiteX11" fmla="*/ 112848 w 296210"/>
                <a:gd name="connsiteY11" fmla="*/ 312737 h 336550"/>
                <a:gd name="connsiteX12" fmla="*/ 112848 w 296210"/>
                <a:gd name="connsiteY12" fmla="*/ 277812 h 336550"/>
                <a:gd name="connsiteX13" fmla="*/ 183364 w 296210"/>
                <a:gd name="connsiteY13" fmla="*/ 277812 h 336550"/>
                <a:gd name="connsiteX14" fmla="*/ 187281 w 296210"/>
                <a:gd name="connsiteY14" fmla="*/ 280282 h 336550"/>
                <a:gd name="connsiteX15" fmla="*/ 188587 w 296210"/>
                <a:gd name="connsiteY15" fmla="*/ 283986 h 336550"/>
                <a:gd name="connsiteX16" fmla="*/ 188587 w 296210"/>
                <a:gd name="connsiteY16" fmla="*/ 295098 h 336550"/>
                <a:gd name="connsiteX17" fmla="*/ 187281 w 296210"/>
                <a:gd name="connsiteY17" fmla="*/ 298802 h 336550"/>
                <a:gd name="connsiteX18" fmla="*/ 183364 w 296210"/>
                <a:gd name="connsiteY18" fmla="*/ 300037 h 336550"/>
                <a:gd name="connsiteX19" fmla="*/ 112848 w 296210"/>
                <a:gd name="connsiteY19" fmla="*/ 300037 h 336550"/>
                <a:gd name="connsiteX20" fmla="*/ 108930 w 296210"/>
                <a:gd name="connsiteY20" fmla="*/ 298802 h 336550"/>
                <a:gd name="connsiteX21" fmla="*/ 107624 w 296210"/>
                <a:gd name="connsiteY21" fmla="*/ 295098 h 336550"/>
                <a:gd name="connsiteX22" fmla="*/ 107624 w 296210"/>
                <a:gd name="connsiteY22" fmla="*/ 283986 h 336550"/>
                <a:gd name="connsiteX23" fmla="*/ 112848 w 296210"/>
                <a:gd name="connsiteY23" fmla="*/ 277812 h 336550"/>
                <a:gd name="connsiteX24" fmla="*/ 255726 w 296210"/>
                <a:gd name="connsiteY24" fmla="*/ 165100 h 336550"/>
                <a:gd name="connsiteX25" fmla="*/ 286005 w 296210"/>
                <a:gd name="connsiteY25" fmla="*/ 170447 h 336550"/>
                <a:gd name="connsiteX26" fmla="*/ 293903 w 296210"/>
                <a:gd name="connsiteY26" fmla="*/ 174458 h 336550"/>
                <a:gd name="connsiteX27" fmla="*/ 295220 w 296210"/>
                <a:gd name="connsiteY27" fmla="*/ 182479 h 336550"/>
                <a:gd name="connsiteX28" fmla="*/ 291270 w 296210"/>
                <a:gd name="connsiteY28" fmla="*/ 189163 h 336550"/>
                <a:gd name="connsiteX29" fmla="*/ 283372 w 296210"/>
                <a:gd name="connsiteY29" fmla="*/ 190500 h 336550"/>
                <a:gd name="connsiteX30" fmla="*/ 253093 w 296210"/>
                <a:gd name="connsiteY30" fmla="*/ 185153 h 336550"/>
                <a:gd name="connsiteX31" fmla="*/ 245194 w 296210"/>
                <a:gd name="connsiteY31" fmla="*/ 181142 h 336550"/>
                <a:gd name="connsiteX32" fmla="*/ 242561 w 296210"/>
                <a:gd name="connsiteY32" fmla="*/ 173121 h 336550"/>
                <a:gd name="connsiteX33" fmla="*/ 247827 w 296210"/>
                <a:gd name="connsiteY33" fmla="*/ 166437 h 336550"/>
                <a:gd name="connsiteX34" fmla="*/ 255726 w 296210"/>
                <a:gd name="connsiteY34" fmla="*/ 165100 h 336550"/>
                <a:gd name="connsiteX35" fmla="*/ 40484 w 296210"/>
                <a:gd name="connsiteY35" fmla="*/ 165100 h 336550"/>
                <a:gd name="connsiteX36" fmla="*/ 49699 w 296210"/>
                <a:gd name="connsiteY36" fmla="*/ 166437 h 336550"/>
                <a:gd name="connsiteX37" fmla="*/ 53649 w 296210"/>
                <a:gd name="connsiteY37" fmla="*/ 173121 h 336550"/>
                <a:gd name="connsiteX38" fmla="*/ 51016 w 296210"/>
                <a:gd name="connsiteY38" fmla="*/ 181142 h 336550"/>
                <a:gd name="connsiteX39" fmla="*/ 43117 w 296210"/>
                <a:gd name="connsiteY39" fmla="*/ 185153 h 336550"/>
                <a:gd name="connsiteX40" fmla="*/ 12838 w 296210"/>
                <a:gd name="connsiteY40" fmla="*/ 190500 h 336550"/>
                <a:gd name="connsiteX41" fmla="*/ 4940 w 296210"/>
                <a:gd name="connsiteY41" fmla="*/ 189163 h 336550"/>
                <a:gd name="connsiteX42" fmla="*/ 990 w 296210"/>
                <a:gd name="connsiteY42" fmla="*/ 182479 h 336550"/>
                <a:gd name="connsiteX43" fmla="*/ 2307 w 296210"/>
                <a:gd name="connsiteY43" fmla="*/ 174458 h 336550"/>
                <a:gd name="connsiteX44" fmla="*/ 10205 w 296210"/>
                <a:gd name="connsiteY44" fmla="*/ 170447 h 336550"/>
                <a:gd name="connsiteX45" fmla="*/ 288721 w 296210"/>
                <a:gd name="connsiteY45" fmla="*/ 84137 h 336550"/>
                <a:gd name="connsiteX46" fmla="*/ 295234 w 296210"/>
                <a:gd name="connsiteY46" fmla="*/ 89217 h 336550"/>
                <a:gd name="connsiteX47" fmla="*/ 295234 w 296210"/>
                <a:gd name="connsiteY47" fmla="*/ 96837 h 336550"/>
                <a:gd name="connsiteX48" fmla="*/ 288721 w 296210"/>
                <a:gd name="connsiteY48" fmla="*/ 103187 h 336550"/>
                <a:gd name="connsiteX49" fmla="*/ 261367 w 296210"/>
                <a:gd name="connsiteY49" fmla="*/ 114617 h 336550"/>
                <a:gd name="connsiteX50" fmla="*/ 252249 w 296210"/>
                <a:gd name="connsiteY50" fmla="*/ 115887 h 336550"/>
                <a:gd name="connsiteX51" fmla="*/ 247039 w 296210"/>
                <a:gd name="connsiteY51" fmla="*/ 110807 h 336550"/>
                <a:gd name="connsiteX52" fmla="*/ 247039 w 296210"/>
                <a:gd name="connsiteY52" fmla="*/ 103187 h 336550"/>
                <a:gd name="connsiteX53" fmla="*/ 253552 w 296210"/>
                <a:gd name="connsiteY53" fmla="*/ 96837 h 336550"/>
                <a:gd name="connsiteX54" fmla="*/ 280905 w 296210"/>
                <a:gd name="connsiteY54" fmla="*/ 85407 h 336550"/>
                <a:gd name="connsiteX55" fmla="*/ 288721 w 296210"/>
                <a:gd name="connsiteY55" fmla="*/ 84137 h 336550"/>
                <a:gd name="connsiteX56" fmla="*/ 7489 w 296210"/>
                <a:gd name="connsiteY56" fmla="*/ 84137 h 336550"/>
                <a:gd name="connsiteX57" fmla="*/ 15305 w 296210"/>
                <a:gd name="connsiteY57" fmla="*/ 85407 h 336550"/>
                <a:gd name="connsiteX58" fmla="*/ 43961 w 296210"/>
                <a:gd name="connsiteY58" fmla="*/ 96837 h 336550"/>
                <a:gd name="connsiteX59" fmla="*/ 49171 w 296210"/>
                <a:gd name="connsiteY59" fmla="*/ 103187 h 336550"/>
                <a:gd name="connsiteX60" fmla="*/ 49171 w 296210"/>
                <a:gd name="connsiteY60" fmla="*/ 110807 h 336550"/>
                <a:gd name="connsiteX61" fmla="*/ 43961 w 296210"/>
                <a:gd name="connsiteY61" fmla="*/ 115887 h 336550"/>
                <a:gd name="connsiteX62" fmla="*/ 34843 w 296210"/>
                <a:gd name="connsiteY62" fmla="*/ 114617 h 336550"/>
                <a:gd name="connsiteX63" fmla="*/ 7489 w 296210"/>
                <a:gd name="connsiteY63" fmla="*/ 103187 h 336550"/>
                <a:gd name="connsiteX64" fmla="*/ 976 w 296210"/>
                <a:gd name="connsiteY64" fmla="*/ 96837 h 336550"/>
                <a:gd name="connsiteX65" fmla="*/ 976 w 296210"/>
                <a:gd name="connsiteY65" fmla="*/ 89217 h 336550"/>
                <a:gd name="connsiteX66" fmla="*/ 7489 w 296210"/>
                <a:gd name="connsiteY66" fmla="*/ 84137 h 336550"/>
                <a:gd name="connsiteX67" fmla="*/ 148105 w 296210"/>
                <a:gd name="connsiteY67" fmla="*/ 68262 h 336550"/>
                <a:gd name="connsiteX68" fmla="*/ 180961 w 296210"/>
                <a:gd name="connsiteY68" fmla="*/ 73519 h 336550"/>
                <a:gd name="connsiteX69" fmla="*/ 205932 w 296210"/>
                <a:gd name="connsiteY69" fmla="*/ 86660 h 336550"/>
                <a:gd name="connsiteX70" fmla="*/ 223017 w 296210"/>
                <a:gd name="connsiteY70" fmla="*/ 109001 h 336550"/>
                <a:gd name="connsiteX71" fmla="*/ 228274 w 296210"/>
                <a:gd name="connsiteY71" fmla="*/ 139227 h 336550"/>
                <a:gd name="connsiteX72" fmla="*/ 228274 w 296210"/>
                <a:gd name="connsiteY72" fmla="*/ 140541 h 336550"/>
                <a:gd name="connsiteX73" fmla="*/ 228274 w 296210"/>
                <a:gd name="connsiteY73" fmla="*/ 141855 h 336550"/>
                <a:gd name="connsiteX74" fmla="*/ 226960 w 296210"/>
                <a:gd name="connsiteY74" fmla="*/ 156311 h 336550"/>
                <a:gd name="connsiteX75" fmla="*/ 216446 w 296210"/>
                <a:gd name="connsiteY75" fmla="*/ 185222 h 336550"/>
                <a:gd name="connsiteX76" fmla="*/ 201989 w 296210"/>
                <a:gd name="connsiteY76" fmla="*/ 216762 h 336550"/>
                <a:gd name="connsiteX77" fmla="*/ 194104 w 296210"/>
                <a:gd name="connsiteY77" fmla="*/ 236474 h 336550"/>
                <a:gd name="connsiteX78" fmla="*/ 190161 w 296210"/>
                <a:gd name="connsiteY78" fmla="*/ 250930 h 336550"/>
                <a:gd name="connsiteX79" fmla="*/ 187533 w 296210"/>
                <a:gd name="connsiteY79" fmla="*/ 261443 h 336550"/>
                <a:gd name="connsiteX80" fmla="*/ 182276 w 296210"/>
                <a:gd name="connsiteY80" fmla="*/ 266700 h 336550"/>
                <a:gd name="connsiteX81" fmla="*/ 113935 w 296210"/>
                <a:gd name="connsiteY81" fmla="*/ 266700 h 336550"/>
                <a:gd name="connsiteX82" fmla="*/ 108678 w 296210"/>
                <a:gd name="connsiteY82" fmla="*/ 261443 h 336550"/>
                <a:gd name="connsiteX83" fmla="*/ 106049 w 296210"/>
                <a:gd name="connsiteY83" fmla="*/ 250930 h 336550"/>
                <a:gd name="connsiteX84" fmla="*/ 102107 w 296210"/>
                <a:gd name="connsiteY84" fmla="*/ 236474 h 336550"/>
                <a:gd name="connsiteX85" fmla="*/ 94221 w 296210"/>
                <a:gd name="connsiteY85" fmla="*/ 216762 h 336550"/>
                <a:gd name="connsiteX86" fmla="*/ 79764 w 296210"/>
                <a:gd name="connsiteY86" fmla="*/ 185222 h 336550"/>
                <a:gd name="connsiteX87" fmla="*/ 69250 w 296210"/>
                <a:gd name="connsiteY87" fmla="*/ 156311 h 336550"/>
                <a:gd name="connsiteX88" fmla="*/ 67936 w 296210"/>
                <a:gd name="connsiteY88" fmla="*/ 149740 h 336550"/>
                <a:gd name="connsiteX89" fmla="*/ 67936 w 296210"/>
                <a:gd name="connsiteY89" fmla="*/ 141855 h 336550"/>
                <a:gd name="connsiteX90" fmla="*/ 67936 w 296210"/>
                <a:gd name="connsiteY90" fmla="*/ 139227 h 336550"/>
                <a:gd name="connsiteX91" fmla="*/ 73193 w 296210"/>
                <a:gd name="connsiteY91" fmla="*/ 109001 h 336550"/>
                <a:gd name="connsiteX92" fmla="*/ 90278 w 296210"/>
                <a:gd name="connsiteY92" fmla="*/ 86660 h 336550"/>
                <a:gd name="connsiteX93" fmla="*/ 115249 w 296210"/>
                <a:gd name="connsiteY93" fmla="*/ 73519 h 336550"/>
                <a:gd name="connsiteX94" fmla="*/ 148105 w 296210"/>
                <a:gd name="connsiteY94" fmla="*/ 68262 h 336550"/>
                <a:gd name="connsiteX95" fmla="*/ 230737 w 296210"/>
                <a:gd name="connsiteY95" fmla="*/ 20380 h 336550"/>
                <a:gd name="connsiteX96" fmla="*/ 238620 w 296210"/>
                <a:gd name="connsiteY96" fmla="*/ 20380 h 336550"/>
                <a:gd name="connsiteX97" fmla="*/ 242561 w 296210"/>
                <a:gd name="connsiteY97" fmla="*/ 27030 h 336550"/>
                <a:gd name="connsiteX98" fmla="*/ 241247 w 296210"/>
                <a:gd name="connsiteY98" fmla="*/ 36341 h 336550"/>
                <a:gd name="connsiteX99" fmla="*/ 224168 w 296210"/>
                <a:gd name="connsiteY99" fmla="*/ 61613 h 336550"/>
                <a:gd name="connsiteX100" fmla="*/ 217599 w 296210"/>
                <a:gd name="connsiteY100" fmla="*/ 66933 h 336550"/>
                <a:gd name="connsiteX101" fmla="*/ 209716 w 296210"/>
                <a:gd name="connsiteY101" fmla="*/ 66933 h 336550"/>
                <a:gd name="connsiteX102" fmla="*/ 204461 w 296210"/>
                <a:gd name="connsiteY102" fmla="*/ 60282 h 336550"/>
                <a:gd name="connsiteX103" fmla="*/ 207089 w 296210"/>
                <a:gd name="connsiteY103" fmla="*/ 50972 h 336550"/>
                <a:gd name="connsiteX104" fmla="*/ 224168 w 296210"/>
                <a:gd name="connsiteY104" fmla="*/ 25700 h 336550"/>
                <a:gd name="connsiteX105" fmla="*/ 230737 w 296210"/>
                <a:gd name="connsiteY105" fmla="*/ 20380 h 336550"/>
                <a:gd name="connsiteX106" fmla="*/ 59177 w 296210"/>
                <a:gd name="connsiteY106" fmla="*/ 20380 h 336550"/>
                <a:gd name="connsiteX107" fmla="*/ 67060 w 296210"/>
                <a:gd name="connsiteY107" fmla="*/ 20380 h 336550"/>
                <a:gd name="connsiteX108" fmla="*/ 73629 w 296210"/>
                <a:gd name="connsiteY108" fmla="*/ 25700 h 336550"/>
                <a:gd name="connsiteX109" fmla="*/ 90709 w 296210"/>
                <a:gd name="connsiteY109" fmla="*/ 50972 h 336550"/>
                <a:gd name="connsiteX110" fmla="*/ 93336 w 296210"/>
                <a:gd name="connsiteY110" fmla="*/ 60282 h 336550"/>
                <a:gd name="connsiteX111" fmla="*/ 88081 w 296210"/>
                <a:gd name="connsiteY111" fmla="*/ 66933 h 336550"/>
                <a:gd name="connsiteX112" fmla="*/ 81512 w 296210"/>
                <a:gd name="connsiteY112" fmla="*/ 66933 h 336550"/>
                <a:gd name="connsiteX113" fmla="*/ 73629 w 296210"/>
                <a:gd name="connsiteY113" fmla="*/ 61613 h 336550"/>
                <a:gd name="connsiteX114" fmla="*/ 57863 w 296210"/>
                <a:gd name="connsiteY114" fmla="*/ 36341 h 336550"/>
                <a:gd name="connsiteX115" fmla="*/ 55236 w 296210"/>
                <a:gd name="connsiteY115" fmla="*/ 27030 h 336550"/>
                <a:gd name="connsiteX116" fmla="*/ 59177 w 296210"/>
                <a:gd name="connsiteY116" fmla="*/ 20380 h 336550"/>
                <a:gd name="connsiteX117" fmla="*/ 148264 w 296210"/>
                <a:gd name="connsiteY117" fmla="*/ 0 h 336550"/>
                <a:gd name="connsiteX118" fmla="*/ 155884 w 296210"/>
                <a:gd name="connsiteY118" fmla="*/ 2633 h 336550"/>
                <a:gd name="connsiteX119" fmla="*/ 158424 w 296210"/>
                <a:gd name="connsiteY119" fmla="*/ 11848 h 336550"/>
                <a:gd name="connsiteX120" fmla="*/ 158424 w 296210"/>
                <a:gd name="connsiteY120" fmla="*/ 42127 h 336550"/>
                <a:gd name="connsiteX121" fmla="*/ 155884 w 296210"/>
                <a:gd name="connsiteY121" fmla="*/ 50026 h 336550"/>
                <a:gd name="connsiteX122" fmla="*/ 148264 w 296210"/>
                <a:gd name="connsiteY122" fmla="*/ 53975 h 336550"/>
                <a:gd name="connsiteX123" fmla="*/ 141914 w 296210"/>
                <a:gd name="connsiteY123" fmla="*/ 50026 h 336550"/>
                <a:gd name="connsiteX124" fmla="*/ 139374 w 296210"/>
                <a:gd name="connsiteY124" fmla="*/ 42127 h 336550"/>
                <a:gd name="connsiteX125" fmla="*/ 139374 w 296210"/>
                <a:gd name="connsiteY125" fmla="*/ 11848 h 336550"/>
                <a:gd name="connsiteX126" fmla="*/ 141914 w 296210"/>
                <a:gd name="connsiteY126" fmla="*/ 2633 h 336550"/>
                <a:gd name="connsiteX127" fmla="*/ 148264 w 296210"/>
                <a:gd name="connsiteY127"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96210" h="336550">
                  <a:moveTo>
                    <a:pt x="112848" y="312737"/>
                  </a:moveTo>
                  <a:lnTo>
                    <a:pt x="183364" y="312737"/>
                  </a:lnTo>
                  <a:cubicBezTo>
                    <a:pt x="184670" y="312737"/>
                    <a:pt x="185976" y="314060"/>
                    <a:pt x="187281" y="314060"/>
                  </a:cubicBezTo>
                  <a:cubicBezTo>
                    <a:pt x="188587" y="315383"/>
                    <a:pt x="188587" y="316706"/>
                    <a:pt x="188587" y="318029"/>
                  </a:cubicBezTo>
                  <a:cubicBezTo>
                    <a:pt x="188587" y="331258"/>
                    <a:pt x="188587" y="331258"/>
                    <a:pt x="188587" y="331258"/>
                  </a:cubicBezTo>
                  <a:cubicBezTo>
                    <a:pt x="188587" y="332581"/>
                    <a:pt x="188587" y="333904"/>
                    <a:pt x="187281" y="335227"/>
                  </a:cubicBezTo>
                  <a:cubicBezTo>
                    <a:pt x="185976" y="336550"/>
                    <a:pt x="184670" y="336550"/>
                    <a:pt x="183364" y="336550"/>
                  </a:cubicBezTo>
                  <a:cubicBezTo>
                    <a:pt x="112848" y="336550"/>
                    <a:pt x="112848" y="336550"/>
                    <a:pt x="112848" y="336550"/>
                  </a:cubicBezTo>
                  <a:cubicBezTo>
                    <a:pt x="108930" y="336550"/>
                    <a:pt x="107624" y="335227"/>
                    <a:pt x="107624" y="331258"/>
                  </a:cubicBezTo>
                  <a:cubicBezTo>
                    <a:pt x="107624" y="318029"/>
                    <a:pt x="107624" y="318029"/>
                    <a:pt x="107624" y="318029"/>
                  </a:cubicBezTo>
                  <a:cubicBezTo>
                    <a:pt x="107624" y="316706"/>
                    <a:pt x="107624" y="315383"/>
                    <a:pt x="108930" y="314060"/>
                  </a:cubicBezTo>
                  <a:cubicBezTo>
                    <a:pt x="110236" y="314060"/>
                    <a:pt x="111542" y="312737"/>
                    <a:pt x="112848" y="312737"/>
                  </a:cubicBezTo>
                  <a:close/>
                  <a:moveTo>
                    <a:pt x="112848" y="277812"/>
                  </a:moveTo>
                  <a:lnTo>
                    <a:pt x="183364" y="277812"/>
                  </a:lnTo>
                  <a:cubicBezTo>
                    <a:pt x="184670" y="277812"/>
                    <a:pt x="185976" y="279047"/>
                    <a:pt x="187281" y="280282"/>
                  </a:cubicBezTo>
                  <a:cubicBezTo>
                    <a:pt x="188587" y="281516"/>
                    <a:pt x="188587" y="282751"/>
                    <a:pt x="188587" y="283986"/>
                  </a:cubicBezTo>
                  <a:cubicBezTo>
                    <a:pt x="188587" y="295098"/>
                    <a:pt x="188587" y="295098"/>
                    <a:pt x="188587" y="295098"/>
                  </a:cubicBezTo>
                  <a:cubicBezTo>
                    <a:pt x="188587" y="296333"/>
                    <a:pt x="188587" y="297568"/>
                    <a:pt x="187281" y="298802"/>
                  </a:cubicBezTo>
                  <a:cubicBezTo>
                    <a:pt x="185976" y="300037"/>
                    <a:pt x="184670" y="300037"/>
                    <a:pt x="183364" y="300037"/>
                  </a:cubicBezTo>
                  <a:cubicBezTo>
                    <a:pt x="112848" y="300037"/>
                    <a:pt x="112848" y="300037"/>
                    <a:pt x="112848" y="300037"/>
                  </a:cubicBezTo>
                  <a:cubicBezTo>
                    <a:pt x="111542" y="300037"/>
                    <a:pt x="110236" y="300037"/>
                    <a:pt x="108930" y="298802"/>
                  </a:cubicBezTo>
                  <a:cubicBezTo>
                    <a:pt x="107624" y="297568"/>
                    <a:pt x="107624" y="296333"/>
                    <a:pt x="107624" y="295098"/>
                  </a:cubicBezTo>
                  <a:cubicBezTo>
                    <a:pt x="107624" y="283986"/>
                    <a:pt x="107624" y="283986"/>
                    <a:pt x="107624" y="283986"/>
                  </a:cubicBezTo>
                  <a:cubicBezTo>
                    <a:pt x="107624" y="280282"/>
                    <a:pt x="108930" y="277812"/>
                    <a:pt x="112848" y="277812"/>
                  </a:cubicBezTo>
                  <a:close/>
                  <a:moveTo>
                    <a:pt x="255726" y="165100"/>
                  </a:moveTo>
                  <a:lnTo>
                    <a:pt x="286005" y="170447"/>
                  </a:lnTo>
                  <a:cubicBezTo>
                    <a:pt x="288637" y="170447"/>
                    <a:pt x="291270" y="171784"/>
                    <a:pt x="293903" y="174458"/>
                  </a:cubicBezTo>
                  <a:cubicBezTo>
                    <a:pt x="295220" y="177132"/>
                    <a:pt x="296536" y="179805"/>
                    <a:pt x="295220" y="182479"/>
                  </a:cubicBezTo>
                  <a:cubicBezTo>
                    <a:pt x="295220" y="185153"/>
                    <a:pt x="293903" y="186490"/>
                    <a:pt x="291270" y="189163"/>
                  </a:cubicBezTo>
                  <a:cubicBezTo>
                    <a:pt x="288637" y="190500"/>
                    <a:pt x="286005" y="190500"/>
                    <a:pt x="283372" y="190500"/>
                  </a:cubicBezTo>
                  <a:cubicBezTo>
                    <a:pt x="283372" y="190500"/>
                    <a:pt x="283372" y="190500"/>
                    <a:pt x="253093" y="185153"/>
                  </a:cubicBezTo>
                  <a:cubicBezTo>
                    <a:pt x="249144" y="185153"/>
                    <a:pt x="246511" y="183816"/>
                    <a:pt x="245194" y="181142"/>
                  </a:cubicBezTo>
                  <a:cubicBezTo>
                    <a:pt x="242561" y="178468"/>
                    <a:pt x="242561" y="175795"/>
                    <a:pt x="242561" y="173121"/>
                  </a:cubicBezTo>
                  <a:cubicBezTo>
                    <a:pt x="243878" y="170447"/>
                    <a:pt x="245194" y="169111"/>
                    <a:pt x="247827" y="166437"/>
                  </a:cubicBezTo>
                  <a:cubicBezTo>
                    <a:pt x="249144" y="165100"/>
                    <a:pt x="253093" y="165100"/>
                    <a:pt x="255726" y="165100"/>
                  </a:cubicBezTo>
                  <a:close/>
                  <a:moveTo>
                    <a:pt x="40484" y="165100"/>
                  </a:moveTo>
                  <a:cubicBezTo>
                    <a:pt x="43117" y="165100"/>
                    <a:pt x="47066" y="165100"/>
                    <a:pt x="49699" y="166437"/>
                  </a:cubicBezTo>
                  <a:cubicBezTo>
                    <a:pt x="51016" y="169111"/>
                    <a:pt x="53649" y="170447"/>
                    <a:pt x="53649" y="173121"/>
                  </a:cubicBezTo>
                  <a:cubicBezTo>
                    <a:pt x="53649" y="175795"/>
                    <a:pt x="53649" y="178468"/>
                    <a:pt x="51016" y="181142"/>
                  </a:cubicBezTo>
                  <a:cubicBezTo>
                    <a:pt x="49699" y="183816"/>
                    <a:pt x="47066" y="185153"/>
                    <a:pt x="43117" y="185153"/>
                  </a:cubicBezTo>
                  <a:cubicBezTo>
                    <a:pt x="12838" y="190500"/>
                    <a:pt x="12838" y="190500"/>
                    <a:pt x="12838" y="190500"/>
                  </a:cubicBezTo>
                  <a:cubicBezTo>
                    <a:pt x="10205" y="190500"/>
                    <a:pt x="7573" y="190500"/>
                    <a:pt x="4940" y="189163"/>
                  </a:cubicBezTo>
                  <a:cubicBezTo>
                    <a:pt x="2307" y="186490"/>
                    <a:pt x="990" y="185153"/>
                    <a:pt x="990" y="182479"/>
                  </a:cubicBezTo>
                  <a:cubicBezTo>
                    <a:pt x="-326" y="179805"/>
                    <a:pt x="990" y="177132"/>
                    <a:pt x="2307" y="174458"/>
                  </a:cubicBezTo>
                  <a:cubicBezTo>
                    <a:pt x="4940" y="171784"/>
                    <a:pt x="7573" y="170447"/>
                    <a:pt x="10205" y="170447"/>
                  </a:cubicBezTo>
                  <a:close/>
                  <a:moveTo>
                    <a:pt x="288721" y="84137"/>
                  </a:moveTo>
                  <a:cubicBezTo>
                    <a:pt x="291326" y="85407"/>
                    <a:pt x="293931" y="86677"/>
                    <a:pt x="295234" y="89217"/>
                  </a:cubicBezTo>
                  <a:cubicBezTo>
                    <a:pt x="296536" y="91757"/>
                    <a:pt x="296536" y="94297"/>
                    <a:pt x="295234" y="96837"/>
                  </a:cubicBezTo>
                  <a:cubicBezTo>
                    <a:pt x="293931" y="99377"/>
                    <a:pt x="291326" y="101917"/>
                    <a:pt x="288721" y="103187"/>
                  </a:cubicBezTo>
                  <a:cubicBezTo>
                    <a:pt x="288721" y="103187"/>
                    <a:pt x="288721" y="103187"/>
                    <a:pt x="261367" y="114617"/>
                  </a:cubicBezTo>
                  <a:cubicBezTo>
                    <a:pt x="258762" y="115887"/>
                    <a:pt x="254854" y="115887"/>
                    <a:pt x="252249" y="115887"/>
                  </a:cubicBezTo>
                  <a:cubicBezTo>
                    <a:pt x="249644" y="114617"/>
                    <a:pt x="248341" y="113347"/>
                    <a:pt x="247039" y="110807"/>
                  </a:cubicBezTo>
                  <a:cubicBezTo>
                    <a:pt x="245736" y="108267"/>
                    <a:pt x="245736" y="105727"/>
                    <a:pt x="247039" y="103187"/>
                  </a:cubicBezTo>
                  <a:cubicBezTo>
                    <a:pt x="248341" y="100647"/>
                    <a:pt x="250947" y="98107"/>
                    <a:pt x="253552" y="96837"/>
                  </a:cubicBezTo>
                  <a:lnTo>
                    <a:pt x="280905" y="85407"/>
                  </a:lnTo>
                  <a:cubicBezTo>
                    <a:pt x="283511" y="84137"/>
                    <a:pt x="286116" y="84137"/>
                    <a:pt x="288721" y="84137"/>
                  </a:cubicBezTo>
                  <a:close/>
                  <a:moveTo>
                    <a:pt x="7489" y="84137"/>
                  </a:moveTo>
                  <a:cubicBezTo>
                    <a:pt x="10094" y="84137"/>
                    <a:pt x="12699" y="84137"/>
                    <a:pt x="15305" y="85407"/>
                  </a:cubicBezTo>
                  <a:lnTo>
                    <a:pt x="43961" y="96837"/>
                  </a:lnTo>
                  <a:cubicBezTo>
                    <a:pt x="46566" y="98107"/>
                    <a:pt x="47869" y="100647"/>
                    <a:pt x="49171" y="103187"/>
                  </a:cubicBezTo>
                  <a:cubicBezTo>
                    <a:pt x="50474" y="105727"/>
                    <a:pt x="50474" y="108267"/>
                    <a:pt x="49171" y="110807"/>
                  </a:cubicBezTo>
                  <a:cubicBezTo>
                    <a:pt x="49171" y="113347"/>
                    <a:pt x="46566" y="114617"/>
                    <a:pt x="43961" y="115887"/>
                  </a:cubicBezTo>
                  <a:cubicBezTo>
                    <a:pt x="41356" y="115887"/>
                    <a:pt x="37448" y="115887"/>
                    <a:pt x="34843" y="114617"/>
                  </a:cubicBezTo>
                  <a:cubicBezTo>
                    <a:pt x="7489" y="103187"/>
                    <a:pt x="7489" y="103187"/>
                    <a:pt x="7489" y="103187"/>
                  </a:cubicBezTo>
                  <a:cubicBezTo>
                    <a:pt x="4884" y="101917"/>
                    <a:pt x="2279" y="99377"/>
                    <a:pt x="976" y="96837"/>
                  </a:cubicBezTo>
                  <a:cubicBezTo>
                    <a:pt x="-326" y="94297"/>
                    <a:pt x="-326" y="91757"/>
                    <a:pt x="976" y="89217"/>
                  </a:cubicBezTo>
                  <a:cubicBezTo>
                    <a:pt x="2279" y="86677"/>
                    <a:pt x="4884" y="85407"/>
                    <a:pt x="7489" y="84137"/>
                  </a:cubicBezTo>
                  <a:close/>
                  <a:moveTo>
                    <a:pt x="148105" y="68262"/>
                  </a:moveTo>
                  <a:cubicBezTo>
                    <a:pt x="159933" y="68262"/>
                    <a:pt x="170447" y="69576"/>
                    <a:pt x="180961" y="73519"/>
                  </a:cubicBezTo>
                  <a:cubicBezTo>
                    <a:pt x="190161" y="76147"/>
                    <a:pt x="198047" y="80089"/>
                    <a:pt x="205932" y="86660"/>
                  </a:cubicBezTo>
                  <a:cubicBezTo>
                    <a:pt x="212503" y="93231"/>
                    <a:pt x="219075" y="99802"/>
                    <a:pt x="223017" y="109001"/>
                  </a:cubicBezTo>
                  <a:cubicBezTo>
                    <a:pt x="226960" y="116886"/>
                    <a:pt x="228274" y="127399"/>
                    <a:pt x="228274" y="139227"/>
                  </a:cubicBezTo>
                  <a:cubicBezTo>
                    <a:pt x="228274" y="139227"/>
                    <a:pt x="228274" y="140541"/>
                    <a:pt x="228274" y="140541"/>
                  </a:cubicBezTo>
                  <a:cubicBezTo>
                    <a:pt x="228274" y="140541"/>
                    <a:pt x="228274" y="140541"/>
                    <a:pt x="228274" y="141855"/>
                  </a:cubicBezTo>
                  <a:cubicBezTo>
                    <a:pt x="228274" y="147112"/>
                    <a:pt x="228274" y="151054"/>
                    <a:pt x="226960" y="156311"/>
                  </a:cubicBezTo>
                  <a:cubicBezTo>
                    <a:pt x="224332" y="165510"/>
                    <a:pt x="221703" y="174709"/>
                    <a:pt x="216446" y="185222"/>
                  </a:cubicBezTo>
                  <a:cubicBezTo>
                    <a:pt x="212503" y="194421"/>
                    <a:pt x="207246" y="204935"/>
                    <a:pt x="201989" y="216762"/>
                  </a:cubicBezTo>
                  <a:cubicBezTo>
                    <a:pt x="198047" y="223333"/>
                    <a:pt x="195418" y="229904"/>
                    <a:pt x="194104" y="236474"/>
                  </a:cubicBezTo>
                  <a:cubicBezTo>
                    <a:pt x="192790" y="241731"/>
                    <a:pt x="191475" y="246988"/>
                    <a:pt x="190161" y="250930"/>
                  </a:cubicBezTo>
                  <a:cubicBezTo>
                    <a:pt x="190161" y="256187"/>
                    <a:pt x="188847" y="258815"/>
                    <a:pt x="187533" y="261443"/>
                  </a:cubicBezTo>
                  <a:cubicBezTo>
                    <a:pt x="186218" y="264072"/>
                    <a:pt x="184904" y="265386"/>
                    <a:pt x="182276" y="266700"/>
                  </a:cubicBezTo>
                  <a:cubicBezTo>
                    <a:pt x="113935" y="266700"/>
                    <a:pt x="113935" y="266700"/>
                    <a:pt x="113935" y="266700"/>
                  </a:cubicBezTo>
                  <a:cubicBezTo>
                    <a:pt x="111306" y="265386"/>
                    <a:pt x="108678" y="264072"/>
                    <a:pt x="108678" y="261443"/>
                  </a:cubicBezTo>
                  <a:cubicBezTo>
                    <a:pt x="107364" y="258815"/>
                    <a:pt x="106049" y="256187"/>
                    <a:pt x="106049" y="250930"/>
                  </a:cubicBezTo>
                  <a:cubicBezTo>
                    <a:pt x="104735" y="246988"/>
                    <a:pt x="103421" y="241731"/>
                    <a:pt x="102107" y="236474"/>
                  </a:cubicBezTo>
                  <a:cubicBezTo>
                    <a:pt x="100792" y="229904"/>
                    <a:pt x="98164" y="223333"/>
                    <a:pt x="94221" y="216762"/>
                  </a:cubicBezTo>
                  <a:cubicBezTo>
                    <a:pt x="88964" y="204935"/>
                    <a:pt x="83707" y="194421"/>
                    <a:pt x="79764" y="185222"/>
                  </a:cubicBezTo>
                  <a:cubicBezTo>
                    <a:pt x="74507" y="174709"/>
                    <a:pt x="71879" y="165510"/>
                    <a:pt x="69250" y="156311"/>
                  </a:cubicBezTo>
                  <a:cubicBezTo>
                    <a:pt x="69250" y="154997"/>
                    <a:pt x="69250" y="152368"/>
                    <a:pt x="67936" y="149740"/>
                  </a:cubicBezTo>
                  <a:cubicBezTo>
                    <a:pt x="67936" y="141855"/>
                    <a:pt x="67936" y="141855"/>
                    <a:pt x="67936" y="141855"/>
                  </a:cubicBezTo>
                  <a:cubicBezTo>
                    <a:pt x="67936" y="139227"/>
                    <a:pt x="67936" y="139227"/>
                    <a:pt x="67936" y="139227"/>
                  </a:cubicBezTo>
                  <a:cubicBezTo>
                    <a:pt x="67936" y="127399"/>
                    <a:pt x="69250" y="116886"/>
                    <a:pt x="73193" y="109001"/>
                  </a:cubicBezTo>
                  <a:cubicBezTo>
                    <a:pt x="78450" y="99802"/>
                    <a:pt x="83707" y="93231"/>
                    <a:pt x="90278" y="86660"/>
                  </a:cubicBezTo>
                  <a:cubicBezTo>
                    <a:pt x="98164" y="80089"/>
                    <a:pt x="106049" y="76147"/>
                    <a:pt x="115249" y="73519"/>
                  </a:cubicBezTo>
                  <a:cubicBezTo>
                    <a:pt x="125763" y="69576"/>
                    <a:pt x="136277" y="68262"/>
                    <a:pt x="148105" y="68262"/>
                  </a:cubicBezTo>
                  <a:close/>
                  <a:moveTo>
                    <a:pt x="230737" y="20380"/>
                  </a:moveTo>
                  <a:cubicBezTo>
                    <a:pt x="233365" y="19050"/>
                    <a:pt x="235992" y="19050"/>
                    <a:pt x="238620" y="20380"/>
                  </a:cubicBezTo>
                  <a:cubicBezTo>
                    <a:pt x="241247" y="23040"/>
                    <a:pt x="242561" y="24370"/>
                    <a:pt x="242561" y="27030"/>
                  </a:cubicBezTo>
                  <a:cubicBezTo>
                    <a:pt x="242561" y="31021"/>
                    <a:pt x="242561" y="33681"/>
                    <a:pt x="241247" y="36341"/>
                  </a:cubicBezTo>
                  <a:cubicBezTo>
                    <a:pt x="241247" y="36341"/>
                    <a:pt x="241247" y="36341"/>
                    <a:pt x="224168" y="61613"/>
                  </a:cubicBezTo>
                  <a:cubicBezTo>
                    <a:pt x="221541" y="64273"/>
                    <a:pt x="220227" y="66933"/>
                    <a:pt x="217599" y="66933"/>
                  </a:cubicBezTo>
                  <a:cubicBezTo>
                    <a:pt x="213658" y="68263"/>
                    <a:pt x="211030" y="68263"/>
                    <a:pt x="209716" y="66933"/>
                  </a:cubicBezTo>
                  <a:cubicBezTo>
                    <a:pt x="207089" y="64273"/>
                    <a:pt x="205775" y="62943"/>
                    <a:pt x="204461" y="60282"/>
                  </a:cubicBezTo>
                  <a:cubicBezTo>
                    <a:pt x="204461" y="56292"/>
                    <a:pt x="205775" y="53632"/>
                    <a:pt x="207089" y="50972"/>
                  </a:cubicBezTo>
                  <a:lnTo>
                    <a:pt x="224168" y="25700"/>
                  </a:lnTo>
                  <a:cubicBezTo>
                    <a:pt x="225482" y="23040"/>
                    <a:pt x="228110" y="20380"/>
                    <a:pt x="230737" y="20380"/>
                  </a:cubicBezTo>
                  <a:close/>
                  <a:moveTo>
                    <a:pt x="59177" y="20380"/>
                  </a:moveTo>
                  <a:cubicBezTo>
                    <a:pt x="61805" y="19050"/>
                    <a:pt x="64432" y="19050"/>
                    <a:pt x="67060" y="20380"/>
                  </a:cubicBezTo>
                  <a:cubicBezTo>
                    <a:pt x="69688" y="20380"/>
                    <a:pt x="72316" y="23040"/>
                    <a:pt x="73629" y="25700"/>
                  </a:cubicBezTo>
                  <a:lnTo>
                    <a:pt x="90709" y="50972"/>
                  </a:lnTo>
                  <a:cubicBezTo>
                    <a:pt x="92022" y="53632"/>
                    <a:pt x="93336" y="56292"/>
                    <a:pt x="93336" y="60282"/>
                  </a:cubicBezTo>
                  <a:cubicBezTo>
                    <a:pt x="92022" y="62943"/>
                    <a:pt x="90709" y="64273"/>
                    <a:pt x="88081" y="66933"/>
                  </a:cubicBezTo>
                  <a:cubicBezTo>
                    <a:pt x="86767" y="68263"/>
                    <a:pt x="84140" y="68263"/>
                    <a:pt x="81512" y="66933"/>
                  </a:cubicBezTo>
                  <a:cubicBezTo>
                    <a:pt x="77571" y="66933"/>
                    <a:pt x="76257" y="64273"/>
                    <a:pt x="73629" y="61613"/>
                  </a:cubicBezTo>
                  <a:cubicBezTo>
                    <a:pt x="57863" y="36341"/>
                    <a:pt x="57863" y="36341"/>
                    <a:pt x="57863" y="36341"/>
                  </a:cubicBezTo>
                  <a:cubicBezTo>
                    <a:pt x="55236" y="33681"/>
                    <a:pt x="55236" y="31021"/>
                    <a:pt x="55236" y="27030"/>
                  </a:cubicBezTo>
                  <a:cubicBezTo>
                    <a:pt x="55236" y="24370"/>
                    <a:pt x="57863" y="23040"/>
                    <a:pt x="59177" y="20380"/>
                  </a:cubicBezTo>
                  <a:close/>
                  <a:moveTo>
                    <a:pt x="148264" y="0"/>
                  </a:moveTo>
                  <a:cubicBezTo>
                    <a:pt x="150804" y="0"/>
                    <a:pt x="153344" y="1316"/>
                    <a:pt x="155884" y="2633"/>
                  </a:cubicBezTo>
                  <a:cubicBezTo>
                    <a:pt x="157154" y="5266"/>
                    <a:pt x="158424" y="7899"/>
                    <a:pt x="158424" y="11848"/>
                  </a:cubicBezTo>
                  <a:lnTo>
                    <a:pt x="158424" y="42127"/>
                  </a:lnTo>
                  <a:cubicBezTo>
                    <a:pt x="158424" y="44760"/>
                    <a:pt x="157154" y="48709"/>
                    <a:pt x="155884" y="50026"/>
                  </a:cubicBezTo>
                  <a:cubicBezTo>
                    <a:pt x="153344" y="52658"/>
                    <a:pt x="150804" y="53975"/>
                    <a:pt x="148264" y="53975"/>
                  </a:cubicBezTo>
                  <a:cubicBezTo>
                    <a:pt x="145724" y="53975"/>
                    <a:pt x="144454" y="52658"/>
                    <a:pt x="141914" y="50026"/>
                  </a:cubicBezTo>
                  <a:cubicBezTo>
                    <a:pt x="140644" y="48709"/>
                    <a:pt x="139374" y="44760"/>
                    <a:pt x="139374" y="42127"/>
                  </a:cubicBezTo>
                  <a:cubicBezTo>
                    <a:pt x="139374" y="11848"/>
                    <a:pt x="139374" y="11848"/>
                    <a:pt x="139374" y="11848"/>
                  </a:cubicBezTo>
                  <a:cubicBezTo>
                    <a:pt x="139374" y="7899"/>
                    <a:pt x="140644" y="5266"/>
                    <a:pt x="141914" y="2633"/>
                  </a:cubicBezTo>
                  <a:cubicBezTo>
                    <a:pt x="144454" y="1316"/>
                    <a:pt x="145724" y="0"/>
                    <a:pt x="14826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8" name="组合 17"/>
          <p:cNvGrpSpPr/>
          <p:nvPr/>
        </p:nvGrpSpPr>
        <p:grpSpPr>
          <a:xfrm>
            <a:off x="794672" y="3848436"/>
            <a:ext cx="3240297" cy="2041211"/>
            <a:chOff x="1068768" y="3955330"/>
            <a:chExt cx="3240297" cy="2041211"/>
          </a:xfrm>
        </p:grpSpPr>
        <p:sp>
          <p:nvSpPr>
            <p:cNvPr id="22" name="矩形 21"/>
            <p:cNvSpPr/>
            <p:nvPr/>
          </p:nvSpPr>
          <p:spPr>
            <a:xfrm>
              <a:off x="1068768" y="4353014"/>
              <a:ext cx="3240297" cy="1643527"/>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sp>
          <p:nvSpPr>
            <p:cNvPr id="23" name="矩形 22"/>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4" name="组合 23"/>
          <p:cNvGrpSpPr/>
          <p:nvPr/>
        </p:nvGrpSpPr>
        <p:grpSpPr>
          <a:xfrm>
            <a:off x="8277820" y="1925082"/>
            <a:ext cx="3240297" cy="1524146"/>
            <a:chOff x="1068768" y="3955330"/>
            <a:chExt cx="3240297" cy="1524146"/>
          </a:xfrm>
        </p:grpSpPr>
        <p:sp>
          <p:nvSpPr>
            <p:cNvPr id="25" name="矩形 24"/>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6" name="矩形 25"/>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7" name="组合 26"/>
          <p:cNvGrpSpPr/>
          <p:nvPr/>
        </p:nvGrpSpPr>
        <p:grpSpPr>
          <a:xfrm>
            <a:off x="8277820" y="4266873"/>
            <a:ext cx="3240297" cy="1524146"/>
            <a:chOff x="1068768" y="3955330"/>
            <a:chExt cx="3240297" cy="1524146"/>
          </a:xfrm>
        </p:grpSpPr>
        <p:sp>
          <p:nvSpPr>
            <p:cNvPr id="28" name="矩形 27"/>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9" name="矩形 28"/>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anim calcmode="lin" valueType="num">
                                      <p:cBhvr>
                                        <p:cTn id="24" dur="500" fill="hold"/>
                                        <p:tgtEl>
                                          <p:spTgt spid="13"/>
                                        </p:tgtEl>
                                        <p:attrNameLst>
                                          <p:attrName>ppt_x</p:attrName>
                                        </p:attrNameLst>
                                      </p:cBhvr>
                                      <p:tavLst>
                                        <p:tav tm="0">
                                          <p:val>
                                            <p:fltVal val="0.5"/>
                                          </p:val>
                                        </p:tav>
                                        <p:tav tm="100000">
                                          <p:val>
                                            <p:strVal val="#ppt_x"/>
                                          </p:val>
                                        </p:tav>
                                      </p:tavLst>
                                    </p:anim>
                                    <p:anim calcmode="lin" valueType="num">
                                      <p:cBhvr>
                                        <p:cTn id="25" dur="500" fill="hold"/>
                                        <p:tgtEl>
                                          <p:spTgt spid="13"/>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19" name="矩形 18"/>
          <p:cNvSpPr/>
          <p:nvPr/>
        </p:nvSpPr>
        <p:spPr>
          <a:xfrm>
            <a:off x="0" y="0"/>
            <a:ext cx="12192000" cy="22479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868680" y="1804666"/>
            <a:ext cx="3177540" cy="886467"/>
          </a:xfrm>
          <a:prstGeom prst="roundRect">
            <a:avLst>
              <a:gd name="adj" fmla="val 50000"/>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grpSp>
        <p:nvGrpSpPr>
          <p:cNvPr id="7" name="组合 6"/>
          <p:cNvGrpSpPr/>
          <p:nvPr/>
        </p:nvGrpSpPr>
        <p:grpSpPr>
          <a:xfrm>
            <a:off x="2552464" y="4610100"/>
            <a:ext cx="7087072" cy="1068210"/>
            <a:chOff x="1142742" y="3486841"/>
            <a:chExt cx="7087072" cy="1068210"/>
          </a:xfrm>
        </p:grpSpPr>
        <p:sp>
          <p:nvSpPr>
            <p:cNvPr id="5" name="文本框 4"/>
            <p:cNvSpPr txBox="1"/>
            <p:nvPr/>
          </p:nvSpPr>
          <p:spPr>
            <a:xfrm>
              <a:off x="2336916" y="3486841"/>
              <a:ext cx="4698722" cy="769441"/>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标题文字添加此处</a:t>
              </a:r>
              <a:endPar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sp>
          <p:nvSpPr>
            <p:cNvPr id="6" name="矩形 5"/>
            <p:cNvSpPr/>
            <p:nvPr/>
          </p:nvSpPr>
          <p:spPr>
            <a:xfrm>
              <a:off x="1142742" y="4185719"/>
              <a:ext cx="7087072"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rPr>
                <a:t>THIS TEMPLA T E DESIGNED FOR FEI ER SHE JI</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endParaRPr>
            </a:p>
          </p:txBody>
        </p:sp>
      </p:grpSp>
      <p:grpSp>
        <p:nvGrpSpPr>
          <p:cNvPr id="13" name="组合 12"/>
          <p:cNvGrpSpPr/>
          <p:nvPr/>
        </p:nvGrpSpPr>
        <p:grpSpPr>
          <a:xfrm>
            <a:off x="5410200" y="2919710"/>
            <a:ext cx="1371600" cy="1371600"/>
            <a:chOff x="1209808" y="3277650"/>
            <a:chExt cx="856558" cy="856558"/>
          </a:xfrm>
        </p:grpSpPr>
        <p:sp>
          <p:nvSpPr>
            <p:cNvPr id="14" name="椭圆 13"/>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5" name="椭圆 7"/>
            <p:cNvSpPr/>
            <p:nvPr/>
          </p:nvSpPr>
          <p:spPr>
            <a:xfrm>
              <a:off x="1344119" y="3421045"/>
              <a:ext cx="587936" cy="554813"/>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29" name="文本框 28"/>
          <p:cNvSpPr txBox="1"/>
          <p:nvPr/>
        </p:nvSpPr>
        <p:spPr>
          <a:xfrm>
            <a:off x="1209808" y="1955511"/>
            <a:ext cx="1005403"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目录</a:t>
            </a:r>
            <a:endPar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cxnSp>
        <p:nvCxnSpPr>
          <p:cNvPr id="31" name="直接连接符 30"/>
          <p:cNvCxnSpPr/>
          <p:nvPr/>
        </p:nvCxnSpPr>
        <p:spPr>
          <a:xfrm>
            <a:off x="2228379" y="2081026"/>
            <a:ext cx="0" cy="33374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254599" y="2047843"/>
            <a:ext cx="1460464" cy="40011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rPr>
              <a:t>CONENTS</a:t>
            </a:r>
            <a:endParaRPr kumimoji="0" lang="zh-CN" altLang="en-US"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6" name="组合 5"/>
          <p:cNvGrpSpPr/>
          <p:nvPr/>
        </p:nvGrpSpPr>
        <p:grpSpPr>
          <a:xfrm>
            <a:off x="841829" y="1665755"/>
            <a:ext cx="3174716" cy="2013348"/>
            <a:chOff x="841829" y="1665755"/>
            <a:chExt cx="3174716" cy="2013348"/>
          </a:xfrm>
        </p:grpSpPr>
        <p:sp>
          <p:nvSpPr>
            <p:cNvPr id="13" name="矩形 12"/>
            <p:cNvSpPr/>
            <p:nvPr/>
          </p:nvSpPr>
          <p:spPr>
            <a:xfrm>
              <a:off x="841829" y="1665755"/>
              <a:ext cx="3174716" cy="2013348"/>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32" name="椭圆 7"/>
            <p:cNvSpPr/>
            <p:nvPr/>
          </p:nvSpPr>
          <p:spPr>
            <a:xfrm>
              <a:off x="2137706" y="1840369"/>
              <a:ext cx="582962" cy="686084"/>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3" name="组合 22"/>
            <p:cNvGrpSpPr/>
            <p:nvPr/>
          </p:nvGrpSpPr>
          <p:grpSpPr>
            <a:xfrm>
              <a:off x="929874" y="2620397"/>
              <a:ext cx="2981726" cy="956282"/>
              <a:chOff x="1068768" y="3955330"/>
              <a:chExt cx="2981726" cy="956282"/>
            </a:xfrm>
          </p:grpSpPr>
          <p:sp>
            <p:nvSpPr>
              <p:cNvPr id="24" name="矩形 23"/>
              <p:cNvSpPr/>
              <p:nvPr/>
            </p:nvSpPr>
            <p:spPr>
              <a:xfrm>
                <a:off x="1068768" y="4302214"/>
                <a:ext cx="298172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5" name="矩形 24"/>
              <p:cNvSpPr/>
              <p:nvPr/>
            </p:nvSpPr>
            <p:spPr>
              <a:xfrm>
                <a:off x="14386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grpSp>
        <p:nvGrpSpPr>
          <p:cNvPr id="8" name="组合 7"/>
          <p:cNvGrpSpPr/>
          <p:nvPr/>
        </p:nvGrpSpPr>
        <p:grpSpPr>
          <a:xfrm>
            <a:off x="8175456" y="1665755"/>
            <a:ext cx="3174716" cy="2013348"/>
            <a:chOff x="8175456" y="1665755"/>
            <a:chExt cx="3174716" cy="2013348"/>
          </a:xfrm>
        </p:grpSpPr>
        <p:sp>
          <p:nvSpPr>
            <p:cNvPr id="19" name="矩形 18"/>
            <p:cNvSpPr/>
            <p:nvPr/>
          </p:nvSpPr>
          <p:spPr>
            <a:xfrm>
              <a:off x="8175456" y="1665755"/>
              <a:ext cx="3174716" cy="2013348"/>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34" name="椭圆 20"/>
            <p:cNvSpPr/>
            <p:nvPr/>
          </p:nvSpPr>
          <p:spPr>
            <a:xfrm>
              <a:off x="9450517" y="1840369"/>
              <a:ext cx="624595" cy="686084"/>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6" name="组合 25"/>
            <p:cNvGrpSpPr/>
            <p:nvPr/>
          </p:nvGrpSpPr>
          <p:grpSpPr>
            <a:xfrm>
              <a:off x="8289756" y="2620397"/>
              <a:ext cx="2981726" cy="956282"/>
              <a:chOff x="1068768" y="3955330"/>
              <a:chExt cx="2981726" cy="956282"/>
            </a:xfrm>
          </p:grpSpPr>
          <p:sp>
            <p:nvSpPr>
              <p:cNvPr id="27" name="矩形 26"/>
              <p:cNvSpPr/>
              <p:nvPr/>
            </p:nvSpPr>
            <p:spPr>
              <a:xfrm>
                <a:off x="1068768" y="4302214"/>
                <a:ext cx="298172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8" name="矩形 27"/>
              <p:cNvSpPr/>
              <p:nvPr/>
            </p:nvSpPr>
            <p:spPr>
              <a:xfrm>
                <a:off x="14386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grpSp>
        <p:nvGrpSpPr>
          <p:cNvPr id="9" name="组合 8"/>
          <p:cNvGrpSpPr/>
          <p:nvPr/>
        </p:nvGrpSpPr>
        <p:grpSpPr>
          <a:xfrm>
            <a:off x="4508643" y="4052328"/>
            <a:ext cx="3174716" cy="2013348"/>
            <a:chOff x="4508643" y="4052328"/>
            <a:chExt cx="3174716" cy="2013348"/>
          </a:xfrm>
        </p:grpSpPr>
        <p:sp>
          <p:nvSpPr>
            <p:cNvPr id="18" name="矩形 17"/>
            <p:cNvSpPr/>
            <p:nvPr/>
          </p:nvSpPr>
          <p:spPr>
            <a:xfrm>
              <a:off x="4508643" y="4052328"/>
              <a:ext cx="3174716" cy="2013348"/>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33" name="椭圆 21"/>
            <p:cNvSpPr/>
            <p:nvPr/>
          </p:nvSpPr>
          <p:spPr>
            <a:xfrm>
              <a:off x="5752958" y="4228110"/>
              <a:ext cx="686084" cy="682864"/>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p:cNvGrpSpPr/>
            <p:nvPr/>
          </p:nvGrpSpPr>
          <p:grpSpPr>
            <a:xfrm>
              <a:off x="4648342" y="5007794"/>
              <a:ext cx="2981726" cy="956282"/>
              <a:chOff x="1068768" y="3955330"/>
              <a:chExt cx="2981726" cy="956282"/>
            </a:xfrm>
          </p:grpSpPr>
          <p:sp>
            <p:nvSpPr>
              <p:cNvPr id="30" name="矩形 29"/>
              <p:cNvSpPr/>
              <p:nvPr/>
            </p:nvSpPr>
            <p:spPr>
              <a:xfrm>
                <a:off x="1068768" y="4302214"/>
                <a:ext cx="298172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1" name="矩形 30"/>
              <p:cNvSpPr/>
              <p:nvPr/>
            </p:nvSpPr>
            <p:spPr>
              <a:xfrm>
                <a:off x="14386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pic>
        <p:nvPicPr>
          <p:cNvPr id="35" name="图片占位符 34"/>
          <p:cNvPicPr>
            <a:picLocks noGrp="1" noChangeAspect="1"/>
          </p:cNvPicPr>
          <p:nvPr>
            <p:ph type="pic" sz="quarter" idx="13"/>
          </p:nvPr>
        </p:nvPicPr>
        <p:blipFill>
          <a:blip r:embed="rId1" cstate="screen"/>
          <a:srcRect/>
          <a:stretch>
            <a:fillRect/>
          </a:stretch>
        </p:blipFill>
        <p:spPr/>
      </p:pic>
      <p:pic>
        <p:nvPicPr>
          <p:cNvPr id="16" name="图片占位符 15"/>
          <p:cNvPicPr>
            <a:picLocks noGrp="1" noChangeAspect="1"/>
          </p:cNvPicPr>
          <p:nvPr>
            <p:ph type="pic" sz="quarter" idx="14"/>
          </p:nvPr>
        </p:nvPicPr>
        <p:blipFill>
          <a:blip r:embed="rId2" cstate="screen"/>
          <a:srcRect/>
          <a:stretch>
            <a:fillRect/>
          </a:stretch>
        </p:blipFill>
        <p:spPr/>
      </p:pic>
      <p:pic>
        <p:nvPicPr>
          <p:cNvPr id="37" name="图片占位符 36"/>
          <p:cNvPicPr>
            <a:picLocks noGrp="1" noChangeAspect="1"/>
          </p:cNvPicPr>
          <p:nvPr>
            <p:ph type="pic" sz="quarter" idx="15"/>
          </p:nvPr>
        </p:nvPicPr>
        <p:blipFill>
          <a:blip r:embed="rId3" cstate="screen"/>
          <a:srcRect/>
          <a:stretch>
            <a:fillRect/>
          </a:stretch>
        </p:blipFill>
        <p:spPr/>
      </p:pic>
      <p:sp>
        <p:nvSpPr>
          <p:cNvPr id="11" name="灯片编号占位符 10"/>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strips(downRight)">
                                      <p:cBhvr>
                                        <p:cTn id="11" dur="500"/>
                                        <p:tgtEl>
                                          <p:spTgt spid="16"/>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childTnLst>
                          </p:cTn>
                        </p:par>
                        <p:par>
                          <p:cTn id="16" fill="hold">
                            <p:stCondLst>
                              <p:cond delay="1500"/>
                            </p:stCondLst>
                            <p:childTnLst>
                              <p:par>
                                <p:cTn id="17" presetID="18" presetClass="entr" presetSubtype="6"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strips(downRight)">
                                      <p:cBhvr>
                                        <p:cTn id="19" dur="500"/>
                                        <p:tgtEl>
                                          <p:spTgt spid="35"/>
                                        </p:tgtEl>
                                      </p:cBhvr>
                                    </p:animEffect>
                                  </p:childTnLst>
                                </p:cTn>
                              </p:par>
                            </p:childTnLst>
                          </p:cTn>
                        </p:par>
                        <p:par>
                          <p:cTn id="20" fill="hold">
                            <p:stCondLst>
                              <p:cond delay="2000"/>
                            </p:stCondLst>
                            <p:childTnLst>
                              <p:par>
                                <p:cTn id="21" presetID="18" presetClass="entr" presetSubtype="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2500"/>
                            </p:stCondLst>
                            <p:childTnLst>
                              <p:par>
                                <p:cTn id="25" presetID="18" presetClass="entr" presetSubtype="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strips(downRight)">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33" name="组合 32"/>
          <p:cNvGrpSpPr/>
          <p:nvPr/>
        </p:nvGrpSpPr>
        <p:grpSpPr>
          <a:xfrm>
            <a:off x="1006937" y="4480025"/>
            <a:ext cx="2752264" cy="1782679"/>
            <a:chOff x="1312785" y="3955330"/>
            <a:chExt cx="2752264" cy="1782679"/>
          </a:xfrm>
        </p:grpSpPr>
        <p:sp>
          <p:nvSpPr>
            <p:cNvPr id="34" name="矩形 33"/>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5" name="矩形 34"/>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36" name="组合 35"/>
          <p:cNvGrpSpPr/>
          <p:nvPr/>
        </p:nvGrpSpPr>
        <p:grpSpPr>
          <a:xfrm>
            <a:off x="4719868" y="4480025"/>
            <a:ext cx="2752264" cy="1782679"/>
            <a:chOff x="1312785" y="3955330"/>
            <a:chExt cx="2752264" cy="1782679"/>
          </a:xfrm>
        </p:grpSpPr>
        <p:sp>
          <p:nvSpPr>
            <p:cNvPr id="37" name="矩形 36"/>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8" name="矩形 37"/>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39" name="组合 38"/>
          <p:cNvGrpSpPr/>
          <p:nvPr/>
        </p:nvGrpSpPr>
        <p:grpSpPr>
          <a:xfrm>
            <a:off x="8432325" y="4480025"/>
            <a:ext cx="2752264" cy="1782679"/>
            <a:chOff x="1312785" y="3955330"/>
            <a:chExt cx="2752264" cy="1782679"/>
          </a:xfrm>
        </p:grpSpPr>
        <p:sp>
          <p:nvSpPr>
            <p:cNvPr id="40" name="矩形 39"/>
            <p:cNvSpPr/>
            <p:nvPr/>
          </p:nvSpPr>
          <p:spPr>
            <a:xfrm>
              <a:off x="1312785" y="4353014"/>
              <a:ext cx="2752264" cy="1384995"/>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41" name="矩形 40"/>
            <p:cNvSpPr/>
            <p:nvPr/>
          </p:nvSpPr>
          <p:spPr>
            <a:xfrm>
              <a:off x="1567929"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8" name="灯片编号占位符 7"/>
          <p:cNvSpPr>
            <a:spLocks noGrp="1"/>
          </p:cNvSpPr>
          <p:nvPr>
            <p:ph type="sldNum" sz="quarter" idx="12"/>
          </p:nvPr>
        </p:nvSpPr>
        <p:spPr/>
        <p:txBody>
          <a:bodyPr/>
          <a:lstStyle/>
          <a:p>
            <a:fld id="{429CA220-35D2-4E04-BE9A-E1D22A7E8080}" type="slidenum">
              <a:rPr lang="zh-CN" altLang="en-US" smtClean="0"/>
            </a:fld>
            <a:endParaRPr lang="zh-CN" altLang="en-US"/>
          </a:p>
        </p:txBody>
      </p:sp>
      <p:grpSp>
        <p:nvGrpSpPr>
          <p:cNvPr id="6" name="组合 5"/>
          <p:cNvGrpSpPr/>
          <p:nvPr/>
        </p:nvGrpSpPr>
        <p:grpSpPr>
          <a:xfrm>
            <a:off x="1217412" y="1804784"/>
            <a:ext cx="2331788" cy="2331788"/>
            <a:chOff x="1217412" y="1804784"/>
            <a:chExt cx="2331788" cy="2331788"/>
          </a:xfrm>
        </p:grpSpPr>
        <p:grpSp>
          <p:nvGrpSpPr>
            <p:cNvPr id="42" name="组合 41"/>
            <p:cNvGrpSpPr/>
            <p:nvPr/>
          </p:nvGrpSpPr>
          <p:grpSpPr>
            <a:xfrm>
              <a:off x="1217412" y="1804784"/>
              <a:ext cx="2331788" cy="2331788"/>
              <a:chOff x="1258255" y="1703184"/>
              <a:chExt cx="2631574" cy="2631574"/>
            </a:xfrm>
          </p:grpSpPr>
          <p:grpSp>
            <p:nvGrpSpPr>
              <p:cNvPr id="43" name="组合 42"/>
              <p:cNvGrpSpPr/>
              <p:nvPr/>
            </p:nvGrpSpPr>
            <p:grpSpPr>
              <a:xfrm>
                <a:off x="1258255" y="1703184"/>
                <a:ext cx="2631574" cy="2631574"/>
                <a:chOff x="1166156" y="1611085"/>
                <a:chExt cx="2815772" cy="2815772"/>
              </a:xfrm>
            </p:grpSpPr>
            <p:sp>
              <p:nvSpPr>
                <p:cNvPr id="45" name="椭圆 44"/>
                <p:cNvSpPr/>
                <p:nvPr/>
              </p:nvSpPr>
              <p:spPr>
                <a:xfrm>
                  <a:off x="1166156" y="1611085"/>
                  <a:ext cx="2815200" cy="2815200"/>
                </a:xfrm>
                <a:prstGeom prst="ellipse">
                  <a:avLst/>
                </a:prstGeom>
                <a:solidFill>
                  <a:schemeClr val="bg1"/>
                </a:solidFill>
                <a:ln w="127000">
                  <a:solidFill>
                    <a:schemeClr val="bg1">
                      <a:lumMod val="75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FFFFFF"/>
                    </a:solidFill>
                    <a:latin typeface="Arial" panose="020B0604020202020204"/>
                    <a:ea typeface="微软雅黑" panose="020B0503020204020204" charset="-122"/>
                  </a:endParaRPr>
                </a:p>
              </p:txBody>
            </p:sp>
            <p:sp>
              <p:nvSpPr>
                <p:cNvPr id="46" name="弧形 45"/>
                <p:cNvSpPr/>
                <p:nvPr/>
              </p:nvSpPr>
              <p:spPr>
                <a:xfrm>
                  <a:off x="1166156" y="1611085"/>
                  <a:ext cx="2815772" cy="2815772"/>
                </a:xfrm>
                <a:prstGeom prst="arc">
                  <a:avLst>
                    <a:gd name="adj1" fmla="val 16200000"/>
                    <a:gd name="adj2" fmla="val 2400042"/>
                  </a:avLst>
                </a:prstGeom>
                <a:noFill/>
                <a:ln w="12700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charset="-122"/>
                  </a:endParaRPr>
                </a:p>
              </p:txBody>
            </p:sp>
          </p:grpSp>
          <p:sp>
            <p:nvSpPr>
              <p:cNvPr id="44" name="椭圆 10"/>
              <p:cNvSpPr/>
              <p:nvPr/>
            </p:nvSpPr>
            <p:spPr>
              <a:xfrm>
                <a:off x="2022499" y="2194245"/>
                <a:ext cx="1103086" cy="1097909"/>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7" name="矩形 56"/>
            <p:cNvSpPr/>
            <p:nvPr/>
          </p:nvSpPr>
          <p:spPr>
            <a:xfrm>
              <a:off x="1262081" y="3250021"/>
              <a:ext cx="2241974" cy="683264"/>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40%</a:t>
              </a:r>
              <a:endParaRPr lang="zh-CN" altLang="en-US" sz="3200" b="1" dirty="0">
                <a:solidFill>
                  <a:schemeClr val="accent6"/>
                </a:solidFill>
              </a:endParaRPr>
            </a:p>
          </p:txBody>
        </p:sp>
      </p:grpSp>
      <p:grpSp>
        <p:nvGrpSpPr>
          <p:cNvPr id="9" name="组合 8"/>
          <p:cNvGrpSpPr/>
          <p:nvPr/>
        </p:nvGrpSpPr>
        <p:grpSpPr>
          <a:xfrm>
            <a:off x="4930106" y="1804784"/>
            <a:ext cx="2331788" cy="2331788"/>
            <a:chOff x="4930106" y="1804784"/>
            <a:chExt cx="2331788" cy="2331788"/>
          </a:xfrm>
        </p:grpSpPr>
        <p:grpSp>
          <p:nvGrpSpPr>
            <p:cNvPr id="47" name="组合 46"/>
            <p:cNvGrpSpPr/>
            <p:nvPr/>
          </p:nvGrpSpPr>
          <p:grpSpPr>
            <a:xfrm>
              <a:off x="4930106" y="1804784"/>
              <a:ext cx="2331788" cy="2331788"/>
              <a:chOff x="1258255" y="1703184"/>
              <a:chExt cx="2631574" cy="2631574"/>
            </a:xfrm>
          </p:grpSpPr>
          <p:grpSp>
            <p:nvGrpSpPr>
              <p:cNvPr id="48" name="组合 47"/>
              <p:cNvGrpSpPr/>
              <p:nvPr/>
            </p:nvGrpSpPr>
            <p:grpSpPr>
              <a:xfrm>
                <a:off x="1258255" y="1703184"/>
                <a:ext cx="2631574" cy="2631574"/>
                <a:chOff x="1166156" y="1611085"/>
                <a:chExt cx="2815772" cy="2815772"/>
              </a:xfrm>
            </p:grpSpPr>
            <p:sp>
              <p:nvSpPr>
                <p:cNvPr id="50" name="椭圆 49"/>
                <p:cNvSpPr/>
                <p:nvPr/>
              </p:nvSpPr>
              <p:spPr>
                <a:xfrm>
                  <a:off x="1166156" y="1611085"/>
                  <a:ext cx="2815200" cy="2815200"/>
                </a:xfrm>
                <a:prstGeom prst="ellipse">
                  <a:avLst/>
                </a:prstGeom>
                <a:solidFill>
                  <a:schemeClr val="bg1"/>
                </a:solidFill>
                <a:ln w="127000">
                  <a:solidFill>
                    <a:schemeClr val="bg1">
                      <a:lumMod val="75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FFFFFF"/>
                    </a:solidFill>
                    <a:latin typeface="Arial" panose="020B0604020202020204"/>
                    <a:ea typeface="微软雅黑" panose="020B0503020204020204" charset="-122"/>
                  </a:endParaRPr>
                </a:p>
              </p:txBody>
            </p:sp>
            <p:sp>
              <p:nvSpPr>
                <p:cNvPr id="51" name="弧形 50"/>
                <p:cNvSpPr/>
                <p:nvPr/>
              </p:nvSpPr>
              <p:spPr>
                <a:xfrm>
                  <a:off x="1166156" y="1611085"/>
                  <a:ext cx="2815772" cy="2815772"/>
                </a:xfrm>
                <a:prstGeom prst="arc">
                  <a:avLst>
                    <a:gd name="adj1" fmla="val 16200000"/>
                    <a:gd name="adj2" fmla="val 4943957"/>
                  </a:avLst>
                </a:prstGeom>
                <a:noFill/>
                <a:ln w="12700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charset="-122"/>
                  </a:endParaRPr>
                </a:p>
              </p:txBody>
            </p:sp>
          </p:grpSp>
          <p:sp>
            <p:nvSpPr>
              <p:cNvPr id="49" name="椭圆 24"/>
              <p:cNvSpPr/>
              <p:nvPr/>
            </p:nvSpPr>
            <p:spPr>
              <a:xfrm>
                <a:off x="2022499" y="2196836"/>
                <a:ext cx="1103086" cy="1092727"/>
              </a:xfrm>
              <a:custGeom>
                <a:avLst/>
                <a:gdLst>
                  <a:gd name="connsiteX0" fmla="*/ 169718 w 338138"/>
                  <a:gd name="connsiteY0" fmla="*/ 320675 h 334963"/>
                  <a:gd name="connsiteX1" fmla="*/ 176213 w 338138"/>
                  <a:gd name="connsiteY1" fmla="*/ 327170 h 334963"/>
                  <a:gd name="connsiteX2" fmla="*/ 169718 w 338138"/>
                  <a:gd name="connsiteY2" fmla="*/ 334963 h 334963"/>
                  <a:gd name="connsiteX3" fmla="*/ 161925 w 338138"/>
                  <a:gd name="connsiteY3" fmla="*/ 327170 h 334963"/>
                  <a:gd name="connsiteX4" fmla="*/ 169718 w 338138"/>
                  <a:gd name="connsiteY4" fmla="*/ 320675 h 334963"/>
                  <a:gd name="connsiteX5" fmla="*/ 216430 w 338138"/>
                  <a:gd name="connsiteY5" fmla="*/ 309298 h 334963"/>
                  <a:gd name="connsiteX6" fmla="*/ 225690 w 338138"/>
                  <a:gd name="connsiteY6" fmla="*/ 313267 h 334963"/>
                  <a:gd name="connsiteX7" fmla="*/ 221722 w 338138"/>
                  <a:gd name="connsiteY7" fmla="*/ 322527 h 334963"/>
                  <a:gd name="connsiteX8" fmla="*/ 219076 w 338138"/>
                  <a:gd name="connsiteY8" fmla="*/ 323850 h 334963"/>
                  <a:gd name="connsiteX9" fmla="*/ 212461 w 338138"/>
                  <a:gd name="connsiteY9" fmla="*/ 318559 h 334963"/>
                  <a:gd name="connsiteX10" fmla="*/ 216430 w 338138"/>
                  <a:gd name="connsiteY10" fmla="*/ 309298 h 334963"/>
                  <a:gd name="connsiteX11" fmla="*/ 121628 w 338138"/>
                  <a:gd name="connsiteY11" fmla="*/ 309298 h 334963"/>
                  <a:gd name="connsiteX12" fmla="*/ 124314 w 338138"/>
                  <a:gd name="connsiteY12" fmla="*/ 318559 h 334963"/>
                  <a:gd name="connsiteX13" fmla="*/ 117598 w 338138"/>
                  <a:gd name="connsiteY13" fmla="*/ 323850 h 334963"/>
                  <a:gd name="connsiteX14" fmla="*/ 114911 w 338138"/>
                  <a:gd name="connsiteY14" fmla="*/ 322527 h 334963"/>
                  <a:gd name="connsiteX15" fmla="*/ 112224 w 338138"/>
                  <a:gd name="connsiteY15" fmla="*/ 313267 h 334963"/>
                  <a:gd name="connsiteX16" fmla="*/ 121628 w 338138"/>
                  <a:gd name="connsiteY16" fmla="*/ 309298 h 334963"/>
                  <a:gd name="connsiteX17" fmla="*/ 276316 w 338138"/>
                  <a:gd name="connsiteY17" fmla="*/ 274638 h 334963"/>
                  <a:gd name="connsiteX18" fmla="*/ 284209 w 338138"/>
                  <a:gd name="connsiteY18" fmla="*/ 302925 h 334963"/>
                  <a:gd name="connsiteX19" fmla="*/ 285524 w 338138"/>
                  <a:gd name="connsiteY19" fmla="*/ 306966 h 334963"/>
                  <a:gd name="connsiteX20" fmla="*/ 289470 w 338138"/>
                  <a:gd name="connsiteY20" fmla="*/ 296190 h 334963"/>
                  <a:gd name="connsiteX21" fmla="*/ 292101 w 338138"/>
                  <a:gd name="connsiteY21" fmla="*/ 282720 h 334963"/>
                  <a:gd name="connsiteX22" fmla="*/ 294731 w 338138"/>
                  <a:gd name="connsiteY22" fmla="*/ 296190 h 334963"/>
                  <a:gd name="connsiteX23" fmla="*/ 298678 w 338138"/>
                  <a:gd name="connsiteY23" fmla="*/ 306966 h 334963"/>
                  <a:gd name="connsiteX24" fmla="*/ 298678 w 338138"/>
                  <a:gd name="connsiteY24" fmla="*/ 302925 h 334963"/>
                  <a:gd name="connsiteX25" fmla="*/ 307885 w 338138"/>
                  <a:gd name="connsiteY25" fmla="*/ 274638 h 334963"/>
                  <a:gd name="connsiteX26" fmla="*/ 326300 w 338138"/>
                  <a:gd name="connsiteY26" fmla="*/ 284067 h 334963"/>
                  <a:gd name="connsiteX27" fmla="*/ 338138 w 338138"/>
                  <a:gd name="connsiteY27" fmla="*/ 319088 h 334963"/>
                  <a:gd name="connsiteX28" fmla="*/ 246063 w 338138"/>
                  <a:gd name="connsiteY28" fmla="*/ 319088 h 334963"/>
                  <a:gd name="connsiteX29" fmla="*/ 257901 w 338138"/>
                  <a:gd name="connsiteY29" fmla="*/ 284067 h 334963"/>
                  <a:gd name="connsiteX30" fmla="*/ 276316 w 338138"/>
                  <a:gd name="connsiteY30" fmla="*/ 274638 h 334963"/>
                  <a:gd name="connsiteX31" fmla="*/ 30775 w 338138"/>
                  <a:gd name="connsiteY31" fmla="*/ 274638 h 334963"/>
                  <a:gd name="connsiteX32" fmla="*/ 38803 w 338138"/>
                  <a:gd name="connsiteY32" fmla="*/ 302925 h 334963"/>
                  <a:gd name="connsiteX33" fmla="*/ 40141 w 338138"/>
                  <a:gd name="connsiteY33" fmla="*/ 306966 h 334963"/>
                  <a:gd name="connsiteX34" fmla="*/ 44155 w 338138"/>
                  <a:gd name="connsiteY34" fmla="*/ 296190 h 334963"/>
                  <a:gd name="connsiteX35" fmla="*/ 46831 w 338138"/>
                  <a:gd name="connsiteY35" fmla="*/ 282720 h 334963"/>
                  <a:gd name="connsiteX36" fmla="*/ 48169 w 338138"/>
                  <a:gd name="connsiteY36" fmla="*/ 296190 h 334963"/>
                  <a:gd name="connsiteX37" fmla="*/ 52183 w 338138"/>
                  <a:gd name="connsiteY37" fmla="*/ 306966 h 334963"/>
                  <a:gd name="connsiteX38" fmla="*/ 53521 w 338138"/>
                  <a:gd name="connsiteY38" fmla="*/ 302925 h 334963"/>
                  <a:gd name="connsiteX39" fmla="*/ 62888 w 338138"/>
                  <a:gd name="connsiteY39" fmla="*/ 274638 h 334963"/>
                  <a:gd name="connsiteX40" fmla="*/ 80282 w 338138"/>
                  <a:gd name="connsiteY40" fmla="*/ 284067 h 334963"/>
                  <a:gd name="connsiteX41" fmla="*/ 92325 w 338138"/>
                  <a:gd name="connsiteY41" fmla="*/ 319088 h 334963"/>
                  <a:gd name="connsiteX42" fmla="*/ 0 w 338138"/>
                  <a:gd name="connsiteY42" fmla="*/ 319088 h 334963"/>
                  <a:gd name="connsiteX43" fmla="*/ 12042 w 338138"/>
                  <a:gd name="connsiteY43" fmla="*/ 284067 h 334963"/>
                  <a:gd name="connsiteX44" fmla="*/ 30775 w 338138"/>
                  <a:gd name="connsiteY44" fmla="*/ 274638 h 334963"/>
                  <a:gd name="connsiteX45" fmla="*/ 193222 w 338138"/>
                  <a:gd name="connsiteY45" fmla="*/ 227013 h 334963"/>
                  <a:gd name="connsiteX46" fmla="*/ 185738 w 338138"/>
                  <a:gd name="connsiteY46" fmla="*/ 244476 h 334963"/>
                  <a:gd name="connsiteX47" fmla="*/ 203201 w 338138"/>
                  <a:gd name="connsiteY47" fmla="*/ 227013 h 334963"/>
                  <a:gd name="connsiteX48" fmla="*/ 193222 w 338138"/>
                  <a:gd name="connsiteY48" fmla="*/ 227013 h 334963"/>
                  <a:gd name="connsiteX49" fmla="*/ 173038 w 338138"/>
                  <a:gd name="connsiteY49" fmla="*/ 227013 h 334963"/>
                  <a:gd name="connsiteX50" fmla="*/ 173038 w 338138"/>
                  <a:gd name="connsiteY50" fmla="*/ 246063 h 334963"/>
                  <a:gd name="connsiteX51" fmla="*/ 185738 w 338138"/>
                  <a:gd name="connsiteY51" fmla="*/ 227013 h 334963"/>
                  <a:gd name="connsiteX52" fmla="*/ 173038 w 338138"/>
                  <a:gd name="connsiteY52" fmla="*/ 227013 h 334963"/>
                  <a:gd name="connsiteX53" fmla="*/ 153988 w 338138"/>
                  <a:gd name="connsiteY53" fmla="*/ 227013 h 334963"/>
                  <a:gd name="connsiteX54" fmla="*/ 165101 w 338138"/>
                  <a:gd name="connsiteY54" fmla="*/ 246063 h 334963"/>
                  <a:gd name="connsiteX55" fmla="*/ 165101 w 338138"/>
                  <a:gd name="connsiteY55" fmla="*/ 227013 h 334963"/>
                  <a:gd name="connsiteX56" fmla="*/ 153988 w 338138"/>
                  <a:gd name="connsiteY56" fmla="*/ 227013 h 334963"/>
                  <a:gd name="connsiteX57" fmla="*/ 133350 w 338138"/>
                  <a:gd name="connsiteY57" fmla="*/ 227013 h 334963"/>
                  <a:gd name="connsiteX58" fmla="*/ 153988 w 338138"/>
                  <a:gd name="connsiteY58" fmla="*/ 244476 h 334963"/>
                  <a:gd name="connsiteX59" fmla="*/ 144357 w 338138"/>
                  <a:gd name="connsiteY59" fmla="*/ 227013 h 334963"/>
                  <a:gd name="connsiteX60" fmla="*/ 133350 w 338138"/>
                  <a:gd name="connsiteY60" fmla="*/ 227013 h 334963"/>
                  <a:gd name="connsiteX61" fmla="*/ 285262 w 338138"/>
                  <a:gd name="connsiteY61" fmla="*/ 214021 h 334963"/>
                  <a:gd name="connsiteX62" fmla="*/ 290636 w 338138"/>
                  <a:gd name="connsiteY62" fmla="*/ 214021 h 334963"/>
                  <a:gd name="connsiteX63" fmla="*/ 301382 w 338138"/>
                  <a:gd name="connsiteY63" fmla="*/ 215317 h 334963"/>
                  <a:gd name="connsiteX64" fmla="*/ 308098 w 338138"/>
                  <a:gd name="connsiteY64" fmla="*/ 220501 h 334963"/>
                  <a:gd name="connsiteX65" fmla="*/ 313471 w 338138"/>
                  <a:gd name="connsiteY65" fmla="*/ 239940 h 334963"/>
                  <a:gd name="connsiteX66" fmla="*/ 313471 w 338138"/>
                  <a:gd name="connsiteY66" fmla="*/ 243827 h 334963"/>
                  <a:gd name="connsiteX67" fmla="*/ 314815 w 338138"/>
                  <a:gd name="connsiteY67" fmla="*/ 251603 h 334963"/>
                  <a:gd name="connsiteX68" fmla="*/ 310785 w 338138"/>
                  <a:gd name="connsiteY68" fmla="*/ 258082 h 334963"/>
                  <a:gd name="connsiteX69" fmla="*/ 297352 w 338138"/>
                  <a:gd name="connsiteY69" fmla="*/ 276225 h 334963"/>
                  <a:gd name="connsiteX70" fmla="*/ 286606 w 338138"/>
                  <a:gd name="connsiteY70" fmla="*/ 276225 h 334963"/>
                  <a:gd name="connsiteX71" fmla="*/ 271830 w 338138"/>
                  <a:gd name="connsiteY71" fmla="*/ 258082 h 334963"/>
                  <a:gd name="connsiteX72" fmla="*/ 267800 w 338138"/>
                  <a:gd name="connsiteY72" fmla="*/ 251603 h 334963"/>
                  <a:gd name="connsiteX73" fmla="*/ 270486 w 338138"/>
                  <a:gd name="connsiteY73" fmla="*/ 243827 h 334963"/>
                  <a:gd name="connsiteX74" fmla="*/ 269143 w 338138"/>
                  <a:gd name="connsiteY74" fmla="*/ 239940 h 334963"/>
                  <a:gd name="connsiteX75" fmla="*/ 269143 w 338138"/>
                  <a:gd name="connsiteY75" fmla="*/ 230868 h 334963"/>
                  <a:gd name="connsiteX76" fmla="*/ 274516 w 338138"/>
                  <a:gd name="connsiteY76" fmla="*/ 220501 h 334963"/>
                  <a:gd name="connsiteX77" fmla="*/ 279889 w 338138"/>
                  <a:gd name="connsiteY77" fmla="*/ 216613 h 334963"/>
                  <a:gd name="connsiteX78" fmla="*/ 285262 w 338138"/>
                  <a:gd name="connsiteY78" fmla="*/ 214021 h 334963"/>
                  <a:gd name="connsiteX79" fmla="*/ 40176 w 338138"/>
                  <a:gd name="connsiteY79" fmla="*/ 214021 h 334963"/>
                  <a:gd name="connsiteX80" fmla="*/ 44084 w 338138"/>
                  <a:gd name="connsiteY80" fmla="*/ 214021 h 334963"/>
                  <a:gd name="connsiteX81" fmla="*/ 55807 w 338138"/>
                  <a:gd name="connsiteY81" fmla="*/ 215317 h 334963"/>
                  <a:gd name="connsiteX82" fmla="*/ 61017 w 338138"/>
                  <a:gd name="connsiteY82" fmla="*/ 220501 h 334963"/>
                  <a:gd name="connsiteX83" fmla="*/ 67530 w 338138"/>
                  <a:gd name="connsiteY83" fmla="*/ 239940 h 334963"/>
                  <a:gd name="connsiteX84" fmla="*/ 67530 w 338138"/>
                  <a:gd name="connsiteY84" fmla="*/ 243827 h 334963"/>
                  <a:gd name="connsiteX85" fmla="*/ 68833 w 338138"/>
                  <a:gd name="connsiteY85" fmla="*/ 251603 h 334963"/>
                  <a:gd name="connsiteX86" fmla="*/ 64925 w 338138"/>
                  <a:gd name="connsiteY86" fmla="*/ 258082 h 334963"/>
                  <a:gd name="connsiteX87" fmla="*/ 50597 w 338138"/>
                  <a:gd name="connsiteY87" fmla="*/ 276225 h 334963"/>
                  <a:gd name="connsiteX88" fmla="*/ 41479 w 338138"/>
                  <a:gd name="connsiteY88" fmla="*/ 276225 h 334963"/>
                  <a:gd name="connsiteX89" fmla="*/ 27151 w 338138"/>
                  <a:gd name="connsiteY89" fmla="*/ 258082 h 334963"/>
                  <a:gd name="connsiteX90" fmla="*/ 23243 w 338138"/>
                  <a:gd name="connsiteY90" fmla="*/ 251603 h 334963"/>
                  <a:gd name="connsiteX91" fmla="*/ 24545 w 338138"/>
                  <a:gd name="connsiteY91" fmla="*/ 243827 h 334963"/>
                  <a:gd name="connsiteX92" fmla="*/ 24545 w 338138"/>
                  <a:gd name="connsiteY92" fmla="*/ 239940 h 334963"/>
                  <a:gd name="connsiteX93" fmla="*/ 24545 w 338138"/>
                  <a:gd name="connsiteY93" fmla="*/ 230868 h 334963"/>
                  <a:gd name="connsiteX94" fmla="*/ 29756 w 338138"/>
                  <a:gd name="connsiteY94" fmla="*/ 220501 h 334963"/>
                  <a:gd name="connsiteX95" fmla="*/ 34966 w 338138"/>
                  <a:gd name="connsiteY95" fmla="*/ 216613 h 334963"/>
                  <a:gd name="connsiteX96" fmla="*/ 40176 w 338138"/>
                  <a:gd name="connsiteY96" fmla="*/ 214021 h 334963"/>
                  <a:gd name="connsiteX97" fmla="*/ 195263 w 338138"/>
                  <a:gd name="connsiteY97" fmla="*/ 196850 h 334963"/>
                  <a:gd name="connsiteX98" fmla="*/ 196692 w 338138"/>
                  <a:gd name="connsiteY98" fmla="*/ 207309 h 334963"/>
                  <a:gd name="connsiteX99" fmla="*/ 195263 w 338138"/>
                  <a:gd name="connsiteY99" fmla="*/ 219075 h 334963"/>
                  <a:gd name="connsiteX100" fmla="*/ 208122 w 338138"/>
                  <a:gd name="connsiteY100" fmla="*/ 219075 h 334963"/>
                  <a:gd name="connsiteX101" fmla="*/ 209551 w 338138"/>
                  <a:gd name="connsiteY101" fmla="*/ 207309 h 334963"/>
                  <a:gd name="connsiteX102" fmla="*/ 208122 w 338138"/>
                  <a:gd name="connsiteY102" fmla="*/ 196850 h 334963"/>
                  <a:gd name="connsiteX103" fmla="*/ 195263 w 338138"/>
                  <a:gd name="connsiteY103" fmla="*/ 196850 h 334963"/>
                  <a:gd name="connsiteX104" fmla="*/ 173038 w 338138"/>
                  <a:gd name="connsiteY104" fmla="*/ 196850 h 334963"/>
                  <a:gd name="connsiteX105" fmla="*/ 173038 w 338138"/>
                  <a:gd name="connsiteY105" fmla="*/ 219075 h 334963"/>
                  <a:gd name="connsiteX106" fmla="*/ 187326 w 338138"/>
                  <a:gd name="connsiteY106" fmla="*/ 219075 h 334963"/>
                  <a:gd name="connsiteX107" fmla="*/ 187326 w 338138"/>
                  <a:gd name="connsiteY107" fmla="*/ 207309 h 334963"/>
                  <a:gd name="connsiteX108" fmla="*/ 187326 w 338138"/>
                  <a:gd name="connsiteY108" fmla="*/ 196850 h 334963"/>
                  <a:gd name="connsiteX109" fmla="*/ 173038 w 338138"/>
                  <a:gd name="connsiteY109" fmla="*/ 196850 h 334963"/>
                  <a:gd name="connsiteX110" fmla="*/ 150548 w 338138"/>
                  <a:gd name="connsiteY110" fmla="*/ 196850 h 334963"/>
                  <a:gd name="connsiteX111" fmla="*/ 149225 w 338138"/>
                  <a:gd name="connsiteY111" fmla="*/ 207309 h 334963"/>
                  <a:gd name="connsiteX112" fmla="*/ 150548 w 338138"/>
                  <a:gd name="connsiteY112" fmla="*/ 219075 h 334963"/>
                  <a:gd name="connsiteX113" fmla="*/ 165100 w 338138"/>
                  <a:gd name="connsiteY113" fmla="*/ 219075 h 334963"/>
                  <a:gd name="connsiteX114" fmla="*/ 165100 w 338138"/>
                  <a:gd name="connsiteY114" fmla="*/ 196850 h 334963"/>
                  <a:gd name="connsiteX115" fmla="*/ 150548 w 338138"/>
                  <a:gd name="connsiteY115" fmla="*/ 196850 h 334963"/>
                  <a:gd name="connsiteX116" fmla="*/ 131186 w 338138"/>
                  <a:gd name="connsiteY116" fmla="*/ 196850 h 334963"/>
                  <a:gd name="connsiteX117" fmla="*/ 128588 w 338138"/>
                  <a:gd name="connsiteY117" fmla="*/ 207309 h 334963"/>
                  <a:gd name="connsiteX118" fmla="*/ 131186 w 338138"/>
                  <a:gd name="connsiteY118" fmla="*/ 219075 h 334963"/>
                  <a:gd name="connsiteX119" fmla="*/ 142876 w 338138"/>
                  <a:gd name="connsiteY119" fmla="*/ 219075 h 334963"/>
                  <a:gd name="connsiteX120" fmla="*/ 141577 w 338138"/>
                  <a:gd name="connsiteY120" fmla="*/ 207309 h 334963"/>
                  <a:gd name="connsiteX121" fmla="*/ 142876 w 338138"/>
                  <a:gd name="connsiteY121" fmla="*/ 196850 h 334963"/>
                  <a:gd name="connsiteX122" fmla="*/ 131186 w 338138"/>
                  <a:gd name="connsiteY122" fmla="*/ 196850 h 334963"/>
                  <a:gd name="connsiteX123" fmla="*/ 292245 w 338138"/>
                  <a:gd name="connsiteY123" fmla="*/ 182562 h 334963"/>
                  <a:gd name="connsiteX124" fmla="*/ 300038 w 338138"/>
                  <a:gd name="connsiteY124" fmla="*/ 189778 h 334963"/>
                  <a:gd name="connsiteX125" fmla="*/ 293544 w 338138"/>
                  <a:gd name="connsiteY125" fmla="*/ 198437 h 334963"/>
                  <a:gd name="connsiteX126" fmla="*/ 292245 w 338138"/>
                  <a:gd name="connsiteY126" fmla="*/ 198437 h 334963"/>
                  <a:gd name="connsiteX127" fmla="*/ 285750 w 338138"/>
                  <a:gd name="connsiteY127" fmla="*/ 191221 h 334963"/>
                  <a:gd name="connsiteX128" fmla="*/ 292245 w 338138"/>
                  <a:gd name="connsiteY128" fmla="*/ 182562 h 334963"/>
                  <a:gd name="connsiteX129" fmla="*/ 47481 w 338138"/>
                  <a:gd name="connsiteY129" fmla="*/ 182562 h 334963"/>
                  <a:gd name="connsiteX130" fmla="*/ 53976 w 338138"/>
                  <a:gd name="connsiteY130" fmla="*/ 191221 h 334963"/>
                  <a:gd name="connsiteX131" fmla="*/ 46182 w 338138"/>
                  <a:gd name="connsiteY131" fmla="*/ 198437 h 334963"/>
                  <a:gd name="connsiteX132" fmla="*/ 39688 w 338138"/>
                  <a:gd name="connsiteY132" fmla="*/ 189778 h 334963"/>
                  <a:gd name="connsiteX133" fmla="*/ 47481 w 338138"/>
                  <a:gd name="connsiteY133" fmla="*/ 182562 h 334963"/>
                  <a:gd name="connsiteX134" fmla="*/ 185738 w 338138"/>
                  <a:gd name="connsiteY134" fmla="*/ 169863 h 334963"/>
                  <a:gd name="connsiteX135" fmla="*/ 193222 w 338138"/>
                  <a:gd name="connsiteY135" fmla="*/ 188913 h 334963"/>
                  <a:gd name="connsiteX136" fmla="*/ 203201 w 338138"/>
                  <a:gd name="connsiteY136" fmla="*/ 188913 h 334963"/>
                  <a:gd name="connsiteX137" fmla="*/ 185738 w 338138"/>
                  <a:gd name="connsiteY137" fmla="*/ 169863 h 334963"/>
                  <a:gd name="connsiteX138" fmla="*/ 153988 w 338138"/>
                  <a:gd name="connsiteY138" fmla="*/ 169863 h 334963"/>
                  <a:gd name="connsiteX139" fmla="*/ 133350 w 338138"/>
                  <a:gd name="connsiteY139" fmla="*/ 188913 h 334963"/>
                  <a:gd name="connsiteX140" fmla="*/ 144357 w 338138"/>
                  <a:gd name="connsiteY140" fmla="*/ 188913 h 334963"/>
                  <a:gd name="connsiteX141" fmla="*/ 153988 w 338138"/>
                  <a:gd name="connsiteY141" fmla="*/ 169863 h 334963"/>
                  <a:gd name="connsiteX142" fmla="*/ 173038 w 338138"/>
                  <a:gd name="connsiteY142" fmla="*/ 168275 h 334963"/>
                  <a:gd name="connsiteX143" fmla="*/ 173038 w 338138"/>
                  <a:gd name="connsiteY143" fmla="*/ 188913 h 334963"/>
                  <a:gd name="connsiteX144" fmla="*/ 185738 w 338138"/>
                  <a:gd name="connsiteY144" fmla="*/ 188913 h 334963"/>
                  <a:gd name="connsiteX145" fmla="*/ 173038 w 338138"/>
                  <a:gd name="connsiteY145" fmla="*/ 168275 h 334963"/>
                  <a:gd name="connsiteX146" fmla="*/ 165101 w 338138"/>
                  <a:gd name="connsiteY146" fmla="*/ 168275 h 334963"/>
                  <a:gd name="connsiteX147" fmla="*/ 153988 w 338138"/>
                  <a:gd name="connsiteY147" fmla="*/ 188913 h 334963"/>
                  <a:gd name="connsiteX148" fmla="*/ 165101 w 338138"/>
                  <a:gd name="connsiteY148" fmla="*/ 188913 h 334963"/>
                  <a:gd name="connsiteX149" fmla="*/ 169863 w 338138"/>
                  <a:gd name="connsiteY149" fmla="*/ 153988 h 334963"/>
                  <a:gd name="connsiteX150" fmla="*/ 223838 w 338138"/>
                  <a:gd name="connsiteY150" fmla="*/ 207170 h 334963"/>
                  <a:gd name="connsiteX151" fmla="*/ 169863 w 338138"/>
                  <a:gd name="connsiteY151" fmla="*/ 260352 h 334963"/>
                  <a:gd name="connsiteX152" fmla="*/ 115888 w 338138"/>
                  <a:gd name="connsiteY152" fmla="*/ 207170 h 334963"/>
                  <a:gd name="connsiteX153" fmla="*/ 169863 w 338138"/>
                  <a:gd name="connsiteY153" fmla="*/ 153988 h 334963"/>
                  <a:gd name="connsiteX154" fmla="*/ 273580 w 338138"/>
                  <a:gd name="connsiteY154" fmla="*/ 135996 h 334963"/>
                  <a:gd name="connsiteX155" fmla="*/ 282840 w 338138"/>
                  <a:gd name="connsiteY155" fmla="*/ 138641 h 334963"/>
                  <a:gd name="connsiteX156" fmla="*/ 280194 w 338138"/>
                  <a:gd name="connsiteY156" fmla="*/ 147902 h 334963"/>
                  <a:gd name="connsiteX157" fmla="*/ 276226 w 338138"/>
                  <a:gd name="connsiteY157" fmla="*/ 149225 h 334963"/>
                  <a:gd name="connsiteX158" fmla="*/ 270934 w 338138"/>
                  <a:gd name="connsiteY158" fmla="*/ 145256 h 334963"/>
                  <a:gd name="connsiteX159" fmla="*/ 273580 w 338138"/>
                  <a:gd name="connsiteY159" fmla="*/ 135996 h 334963"/>
                  <a:gd name="connsiteX160" fmla="*/ 64965 w 338138"/>
                  <a:gd name="connsiteY160" fmla="*/ 135996 h 334963"/>
                  <a:gd name="connsiteX161" fmla="*/ 67407 w 338138"/>
                  <a:gd name="connsiteY161" fmla="*/ 145256 h 334963"/>
                  <a:gd name="connsiteX162" fmla="*/ 61302 w 338138"/>
                  <a:gd name="connsiteY162" fmla="*/ 149225 h 334963"/>
                  <a:gd name="connsiteX163" fmla="*/ 58859 w 338138"/>
                  <a:gd name="connsiteY163" fmla="*/ 147902 h 334963"/>
                  <a:gd name="connsiteX164" fmla="*/ 56417 w 338138"/>
                  <a:gd name="connsiteY164" fmla="*/ 138641 h 334963"/>
                  <a:gd name="connsiteX165" fmla="*/ 64965 w 338138"/>
                  <a:gd name="connsiteY165" fmla="*/ 135996 h 334963"/>
                  <a:gd name="connsiteX166" fmla="*/ 245269 w 338138"/>
                  <a:gd name="connsiteY166" fmla="*/ 97896 h 334963"/>
                  <a:gd name="connsiteX167" fmla="*/ 246592 w 338138"/>
                  <a:gd name="connsiteY167" fmla="*/ 108479 h 334963"/>
                  <a:gd name="connsiteX168" fmla="*/ 241301 w 338138"/>
                  <a:gd name="connsiteY168" fmla="*/ 111125 h 334963"/>
                  <a:gd name="connsiteX169" fmla="*/ 237332 w 338138"/>
                  <a:gd name="connsiteY169" fmla="*/ 109802 h 334963"/>
                  <a:gd name="connsiteX170" fmla="*/ 236009 w 338138"/>
                  <a:gd name="connsiteY170" fmla="*/ 99219 h 334963"/>
                  <a:gd name="connsiteX171" fmla="*/ 245269 w 338138"/>
                  <a:gd name="connsiteY171" fmla="*/ 97896 h 334963"/>
                  <a:gd name="connsiteX172" fmla="*/ 91546 w 338138"/>
                  <a:gd name="connsiteY172" fmla="*/ 97896 h 334963"/>
                  <a:gd name="connsiteX173" fmla="*/ 102129 w 338138"/>
                  <a:gd name="connsiteY173" fmla="*/ 99219 h 334963"/>
                  <a:gd name="connsiteX174" fmla="*/ 100806 w 338138"/>
                  <a:gd name="connsiteY174" fmla="*/ 109802 h 334963"/>
                  <a:gd name="connsiteX175" fmla="*/ 96837 w 338138"/>
                  <a:gd name="connsiteY175" fmla="*/ 111125 h 334963"/>
                  <a:gd name="connsiteX176" fmla="*/ 90223 w 338138"/>
                  <a:gd name="connsiteY176" fmla="*/ 107156 h 334963"/>
                  <a:gd name="connsiteX177" fmla="*/ 91546 w 338138"/>
                  <a:gd name="connsiteY177" fmla="*/ 97896 h 334963"/>
                  <a:gd name="connsiteX178" fmla="*/ 154078 w 338138"/>
                  <a:gd name="connsiteY178" fmla="*/ 63500 h 334963"/>
                  <a:gd name="connsiteX179" fmla="*/ 161970 w 338138"/>
                  <a:gd name="connsiteY179" fmla="*/ 90586 h 334963"/>
                  <a:gd name="connsiteX180" fmla="*/ 163285 w 338138"/>
                  <a:gd name="connsiteY180" fmla="*/ 94456 h 334963"/>
                  <a:gd name="connsiteX181" fmla="*/ 167232 w 338138"/>
                  <a:gd name="connsiteY181" fmla="*/ 82847 h 334963"/>
                  <a:gd name="connsiteX182" fmla="*/ 169862 w 338138"/>
                  <a:gd name="connsiteY182" fmla="*/ 69949 h 334963"/>
                  <a:gd name="connsiteX183" fmla="*/ 171178 w 338138"/>
                  <a:gd name="connsiteY183" fmla="*/ 82847 h 334963"/>
                  <a:gd name="connsiteX184" fmla="*/ 175124 w 338138"/>
                  <a:gd name="connsiteY184" fmla="*/ 94456 h 334963"/>
                  <a:gd name="connsiteX185" fmla="*/ 176439 w 338138"/>
                  <a:gd name="connsiteY185" fmla="*/ 90586 h 334963"/>
                  <a:gd name="connsiteX186" fmla="*/ 185647 w 338138"/>
                  <a:gd name="connsiteY186" fmla="*/ 63500 h 334963"/>
                  <a:gd name="connsiteX187" fmla="*/ 202747 w 338138"/>
                  <a:gd name="connsiteY187" fmla="*/ 72529 h 334963"/>
                  <a:gd name="connsiteX188" fmla="*/ 214585 w 338138"/>
                  <a:gd name="connsiteY188" fmla="*/ 104775 h 334963"/>
                  <a:gd name="connsiteX189" fmla="*/ 169862 w 338138"/>
                  <a:gd name="connsiteY189" fmla="*/ 104775 h 334963"/>
                  <a:gd name="connsiteX190" fmla="*/ 123825 w 338138"/>
                  <a:gd name="connsiteY190" fmla="*/ 104775 h 334963"/>
                  <a:gd name="connsiteX191" fmla="*/ 135663 w 338138"/>
                  <a:gd name="connsiteY191" fmla="*/ 72529 h 334963"/>
                  <a:gd name="connsiteX192" fmla="*/ 154078 w 338138"/>
                  <a:gd name="connsiteY192" fmla="*/ 63500 h 334963"/>
                  <a:gd name="connsiteX193" fmla="*/ 168397 w 338138"/>
                  <a:gd name="connsiteY193" fmla="*/ 0 h 334963"/>
                  <a:gd name="connsiteX194" fmla="*/ 179143 w 338138"/>
                  <a:gd name="connsiteY194" fmla="*/ 2656 h 334963"/>
                  <a:gd name="connsiteX195" fmla="*/ 185860 w 338138"/>
                  <a:gd name="connsiteY195" fmla="*/ 7970 h 334963"/>
                  <a:gd name="connsiteX196" fmla="*/ 191233 w 338138"/>
                  <a:gd name="connsiteY196" fmla="*/ 27895 h 334963"/>
                  <a:gd name="connsiteX197" fmla="*/ 191233 w 338138"/>
                  <a:gd name="connsiteY197" fmla="*/ 30551 h 334963"/>
                  <a:gd name="connsiteX198" fmla="*/ 192576 w 338138"/>
                  <a:gd name="connsiteY198" fmla="*/ 39850 h 334963"/>
                  <a:gd name="connsiteX199" fmla="*/ 188546 w 338138"/>
                  <a:gd name="connsiteY199" fmla="*/ 46491 h 334963"/>
                  <a:gd name="connsiteX200" fmla="*/ 175114 w 338138"/>
                  <a:gd name="connsiteY200" fmla="*/ 63759 h 334963"/>
                  <a:gd name="connsiteX201" fmla="*/ 164367 w 338138"/>
                  <a:gd name="connsiteY201" fmla="*/ 63759 h 334963"/>
                  <a:gd name="connsiteX202" fmla="*/ 149591 w 338138"/>
                  <a:gd name="connsiteY202" fmla="*/ 46491 h 334963"/>
                  <a:gd name="connsiteX203" fmla="*/ 145561 w 338138"/>
                  <a:gd name="connsiteY203" fmla="*/ 39850 h 334963"/>
                  <a:gd name="connsiteX204" fmla="*/ 148248 w 338138"/>
                  <a:gd name="connsiteY204" fmla="*/ 30551 h 334963"/>
                  <a:gd name="connsiteX205" fmla="*/ 146905 w 338138"/>
                  <a:gd name="connsiteY205" fmla="*/ 27895 h 334963"/>
                  <a:gd name="connsiteX206" fmla="*/ 146905 w 338138"/>
                  <a:gd name="connsiteY206" fmla="*/ 18596 h 334963"/>
                  <a:gd name="connsiteX207" fmla="*/ 152278 w 338138"/>
                  <a:gd name="connsiteY207" fmla="*/ 7970 h 334963"/>
                  <a:gd name="connsiteX208" fmla="*/ 157651 w 338138"/>
                  <a:gd name="connsiteY208" fmla="*/ 3985 h 334963"/>
                  <a:gd name="connsiteX209" fmla="*/ 163024 w 338138"/>
                  <a:gd name="connsiteY209" fmla="*/ 1328 h 334963"/>
                  <a:gd name="connsiteX210" fmla="*/ 168397 w 338138"/>
                  <a:gd name="connsiteY210"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338138" h="334963">
                    <a:moveTo>
                      <a:pt x="169718" y="320675"/>
                    </a:moveTo>
                    <a:cubicBezTo>
                      <a:pt x="173615" y="320675"/>
                      <a:pt x="176213" y="323273"/>
                      <a:pt x="176213" y="327170"/>
                    </a:cubicBezTo>
                    <a:cubicBezTo>
                      <a:pt x="176213" y="331067"/>
                      <a:pt x="173615" y="334963"/>
                      <a:pt x="169718" y="334963"/>
                    </a:cubicBezTo>
                    <a:cubicBezTo>
                      <a:pt x="165821" y="334963"/>
                      <a:pt x="161925" y="331067"/>
                      <a:pt x="161925" y="327170"/>
                    </a:cubicBezTo>
                    <a:cubicBezTo>
                      <a:pt x="161925" y="323273"/>
                      <a:pt x="165821" y="320675"/>
                      <a:pt x="169718" y="320675"/>
                    </a:cubicBezTo>
                    <a:close/>
                    <a:moveTo>
                      <a:pt x="216430" y="309298"/>
                    </a:moveTo>
                    <a:cubicBezTo>
                      <a:pt x="219076" y="307975"/>
                      <a:pt x="224367" y="309298"/>
                      <a:pt x="225690" y="313267"/>
                    </a:cubicBezTo>
                    <a:cubicBezTo>
                      <a:pt x="227013" y="317236"/>
                      <a:pt x="225690" y="321204"/>
                      <a:pt x="221722" y="322527"/>
                    </a:cubicBezTo>
                    <a:cubicBezTo>
                      <a:pt x="220399" y="322527"/>
                      <a:pt x="220399" y="323850"/>
                      <a:pt x="219076" y="323850"/>
                    </a:cubicBezTo>
                    <a:cubicBezTo>
                      <a:pt x="216430" y="323850"/>
                      <a:pt x="213784" y="321204"/>
                      <a:pt x="212461" y="318559"/>
                    </a:cubicBezTo>
                    <a:cubicBezTo>
                      <a:pt x="211138" y="315913"/>
                      <a:pt x="212461" y="311944"/>
                      <a:pt x="216430" y="309298"/>
                    </a:cubicBezTo>
                    <a:close/>
                    <a:moveTo>
                      <a:pt x="121628" y="309298"/>
                    </a:moveTo>
                    <a:cubicBezTo>
                      <a:pt x="124314" y="310621"/>
                      <a:pt x="127001" y="315913"/>
                      <a:pt x="124314" y="318559"/>
                    </a:cubicBezTo>
                    <a:cubicBezTo>
                      <a:pt x="122971" y="321204"/>
                      <a:pt x="120284" y="323850"/>
                      <a:pt x="117598" y="323850"/>
                    </a:cubicBezTo>
                    <a:cubicBezTo>
                      <a:pt x="117598" y="323850"/>
                      <a:pt x="116254" y="322527"/>
                      <a:pt x="114911" y="322527"/>
                    </a:cubicBezTo>
                    <a:cubicBezTo>
                      <a:pt x="112224" y="321204"/>
                      <a:pt x="109538" y="317236"/>
                      <a:pt x="112224" y="313267"/>
                    </a:cubicBezTo>
                    <a:cubicBezTo>
                      <a:pt x="113568" y="309298"/>
                      <a:pt x="117598" y="307975"/>
                      <a:pt x="121628" y="309298"/>
                    </a:cubicBezTo>
                    <a:close/>
                    <a:moveTo>
                      <a:pt x="276316" y="274638"/>
                    </a:moveTo>
                    <a:cubicBezTo>
                      <a:pt x="276316" y="274638"/>
                      <a:pt x="276316" y="274638"/>
                      <a:pt x="284209" y="302925"/>
                    </a:cubicBezTo>
                    <a:cubicBezTo>
                      <a:pt x="284209" y="302925"/>
                      <a:pt x="284209" y="302925"/>
                      <a:pt x="285524" y="306966"/>
                    </a:cubicBezTo>
                    <a:cubicBezTo>
                      <a:pt x="285524" y="306966"/>
                      <a:pt x="285524" y="306966"/>
                      <a:pt x="289470" y="296190"/>
                    </a:cubicBezTo>
                    <a:cubicBezTo>
                      <a:pt x="280263" y="282720"/>
                      <a:pt x="290785" y="282720"/>
                      <a:pt x="292101" y="282720"/>
                    </a:cubicBezTo>
                    <a:cubicBezTo>
                      <a:pt x="293416" y="282720"/>
                      <a:pt x="302624" y="282720"/>
                      <a:pt x="294731" y="296190"/>
                    </a:cubicBezTo>
                    <a:cubicBezTo>
                      <a:pt x="294731" y="296190"/>
                      <a:pt x="294731" y="296190"/>
                      <a:pt x="298678" y="306966"/>
                    </a:cubicBezTo>
                    <a:cubicBezTo>
                      <a:pt x="298678" y="306966"/>
                      <a:pt x="298678" y="306966"/>
                      <a:pt x="298678" y="302925"/>
                    </a:cubicBezTo>
                    <a:cubicBezTo>
                      <a:pt x="298678" y="302925"/>
                      <a:pt x="298678" y="302925"/>
                      <a:pt x="307885" y="274638"/>
                    </a:cubicBezTo>
                    <a:cubicBezTo>
                      <a:pt x="307885" y="274638"/>
                      <a:pt x="314462" y="280026"/>
                      <a:pt x="326300" y="284067"/>
                    </a:cubicBezTo>
                    <a:cubicBezTo>
                      <a:pt x="338138" y="288108"/>
                      <a:pt x="336823" y="298884"/>
                      <a:pt x="338138" y="319088"/>
                    </a:cubicBezTo>
                    <a:cubicBezTo>
                      <a:pt x="338138" y="319088"/>
                      <a:pt x="338138" y="319088"/>
                      <a:pt x="246063" y="319088"/>
                    </a:cubicBezTo>
                    <a:cubicBezTo>
                      <a:pt x="246063" y="298884"/>
                      <a:pt x="246063" y="288108"/>
                      <a:pt x="257901" y="284067"/>
                    </a:cubicBezTo>
                    <a:cubicBezTo>
                      <a:pt x="269740" y="280026"/>
                      <a:pt x="276316" y="274638"/>
                      <a:pt x="276316" y="274638"/>
                    </a:cubicBezTo>
                    <a:close/>
                    <a:moveTo>
                      <a:pt x="30775" y="274638"/>
                    </a:moveTo>
                    <a:cubicBezTo>
                      <a:pt x="30775" y="274638"/>
                      <a:pt x="30775" y="274638"/>
                      <a:pt x="38803" y="302925"/>
                    </a:cubicBezTo>
                    <a:cubicBezTo>
                      <a:pt x="38803" y="302925"/>
                      <a:pt x="38803" y="302925"/>
                      <a:pt x="40141" y="306966"/>
                    </a:cubicBezTo>
                    <a:cubicBezTo>
                      <a:pt x="40141" y="306966"/>
                      <a:pt x="40141" y="306966"/>
                      <a:pt x="44155" y="296190"/>
                    </a:cubicBezTo>
                    <a:cubicBezTo>
                      <a:pt x="34789" y="282720"/>
                      <a:pt x="44155" y="282720"/>
                      <a:pt x="46831" y="282720"/>
                    </a:cubicBezTo>
                    <a:cubicBezTo>
                      <a:pt x="48169" y="282720"/>
                      <a:pt x="57536" y="282720"/>
                      <a:pt x="48169" y="296190"/>
                    </a:cubicBezTo>
                    <a:cubicBezTo>
                      <a:pt x="48169" y="296190"/>
                      <a:pt x="48169" y="296190"/>
                      <a:pt x="52183" y="306966"/>
                    </a:cubicBezTo>
                    <a:cubicBezTo>
                      <a:pt x="52183" y="306966"/>
                      <a:pt x="52183" y="306966"/>
                      <a:pt x="53521" y="302925"/>
                    </a:cubicBezTo>
                    <a:cubicBezTo>
                      <a:pt x="53521" y="302925"/>
                      <a:pt x="53521" y="302925"/>
                      <a:pt x="62888" y="274638"/>
                    </a:cubicBezTo>
                    <a:cubicBezTo>
                      <a:pt x="62888" y="274638"/>
                      <a:pt x="69578" y="280026"/>
                      <a:pt x="80282" y="284067"/>
                    </a:cubicBezTo>
                    <a:cubicBezTo>
                      <a:pt x="93663" y="288108"/>
                      <a:pt x="92325" y="298884"/>
                      <a:pt x="92325" y="319088"/>
                    </a:cubicBezTo>
                    <a:cubicBezTo>
                      <a:pt x="92325" y="319088"/>
                      <a:pt x="92325" y="319088"/>
                      <a:pt x="0" y="319088"/>
                    </a:cubicBezTo>
                    <a:cubicBezTo>
                      <a:pt x="0" y="298884"/>
                      <a:pt x="0" y="288108"/>
                      <a:pt x="12042" y="284067"/>
                    </a:cubicBezTo>
                    <a:cubicBezTo>
                      <a:pt x="22746" y="280026"/>
                      <a:pt x="30775" y="274638"/>
                      <a:pt x="30775" y="274638"/>
                    </a:cubicBezTo>
                    <a:close/>
                    <a:moveTo>
                      <a:pt x="193222" y="227013"/>
                    </a:moveTo>
                    <a:cubicBezTo>
                      <a:pt x="191975" y="235073"/>
                      <a:pt x="188232" y="240446"/>
                      <a:pt x="185738" y="244476"/>
                    </a:cubicBezTo>
                    <a:cubicBezTo>
                      <a:pt x="193222" y="241790"/>
                      <a:pt x="199459" y="235073"/>
                      <a:pt x="203201" y="227013"/>
                    </a:cubicBezTo>
                    <a:cubicBezTo>
                      <a:pt x="203201" y="227013"/>
                      <a:pt x="203201" y="227013"/>
                      <a:pt x="193222" y="227013"/>
                    </a:cubicBezTo>
                    <a:close/>
                    <a:moveTo>
                      <a:pt x="173038" y="227013"/>
                    </a:moveTo>
                    <a:lnTo>
                      <a:pt x="173038" y="246063"/>
                    </a:lnTo>
                    <a:cubicBezTo>
                      <a:pt x="177271" y="242253"/>
                      <a:pt x="182916" y="235903"/>
                      <a:pt x="185738" y="227013"/>
                    </a:cubicBezTo>
                    <a:cubicBezTo>
                      <a:pt x="185738" y="227013"/>
                      <a:pt x="185738" y="227013"/>
                      <a:pt x="173038" y="227013"/>
                    </a:cubicBezTo>
                    <a:close/>
                    <a:moveTo>
                      <a:pt x="153988" y="227013"/>
                    </a:moveTo>
                    <a:cubicBezTo>
                      <a:pt x="156457" y="235903"/>
                      <a:pt x="161396" y="242253"/>
                      <a:pt x="165101" y="246063"/>
                    </a:cubicBezTo>
                    <a:lnTo>
                      <a:pt x="165101" y="227013"/>
                    </a:lnTo>
                    <a:cubicBezTo>
                      <a:pt x="165101" y="227013"/>
                      <a:pt x="165101" y="227013"/>
                      <a:pt x="153988" y="227013"/>
                    </a:cubicBezTo>
                    <a:close/>
                    <a:moveTo>
                      <a:pt x="133350" y="227013"/>
                    </a:moveTo>
                    <a:cubicBezTo>
                      <a:pt x="137477" y="235073"/>
                      <a:pt x="144357" y="241790"/>
                      <a:pt x="153988" y="244476"/>
                    </a:cubicBezTo>
                    <a:cubicBezTo>
                      <a:pt x="149860" y="240446"/>
                      <a:pt x="147108" y="235073"/>
                      <a:pt x="144357" y="227013"/>
                    </a:cubicBezTo>
                    <a:cubicBezTo>
                      <a:pt x="144357" y="227013"/>
                      <a:pt x="144357" y="227013"/>
                      <a:pt x="133350" y="227013"/>
                    </a:cubicBezTo>
                    <a:close/>
                    <a:moveTo>
                      <a:pt x="285262" y="214021"/>
                    </a:moveTo>
                    <a:cubicBezTo>
                      <a:pt x="286606" y="214021"/>
                      <a:pt x="287949" y="214021"/>
                      <a:pt x="290636" y="214021"/>
                    </a:cubicBezTo>
                    <a:cubicBezTo>
                      <a:pt x="294665" y="212725"/>
                      <a:pt x="298695" y="214021"/>
                      <a:pt x="301382" y="215317"/>
                    </a:cubicBezTo>
                    <a:cubicBezTo>
                      <a:pt x="305412" y="217909"/>
                      <a:pt x="308098" y="220501"/>
                      <a:pt x="308098" y="220501"/>
                    </a:cubicBezTo>
                    <a:cubicBezTo>
                      <a:pt x="308098" y="220501"/>
                      <a:pt x="317501" y="221797"/>
                      <a:pt x="313471" y="239940"/>
                    </a:cubicBezTo>
                    <a:cubicBezTo>
                      <a:pt x="313471" y="241235"/>
                      <a:pt x="313471" y="242531"/>
                      <a:pt x="313471" y="243827"/>
                    </a:cubicBezTo>
                    <a:cubicBezTo>
                      <a:pt x="314815" y="243827"/>
                      <a:pt x="317501" y="243827"/>
                      <a:pt x="314815" y="251603"/>
                    </a:cubicBezTo>
                    <a:cubicBezTo>
                      <a:pt x="313471" y="256786"/>
                      <a:pt x="312128" y="258082"/>
                      <a:pt x="310785" y="258082"/>
                    </a:cubicBezTo>
                    <a:cubicBezTo>
                      <a:pt x="310785" y="264562"/>
                      <a:pt x="305412" y="272337"/>
                      <a:pt x="297352" y="276225"/>
                    </a:cubicBezTo>
                    <a:cubicBezTo>
                      <a:pt x="293322" y="276225"/>
                      <a:pt x="289292" y="276225"/>
                      <a:pt x="286606" y="276225"/>
                    </a:cubicBezTo>
                    <a:cubicBezTo>
                      <a:pt x="278546" y="272337"/>
                      <a:pt x="273173" y="264562"/>
                      <a:pt x="271830" y="258082"/>
                    </a:cubicBezTo>
                    <a:cubicBezTo>
                      <a:pt x="270486" y="258082"/>
                      <a:pt x="269143" y="256786"/>
                      <a:pt x="267800" y="251603"/>
                    </a:cubicBezTo>
                    <a:cubicBezTo>
                      <a:pt x="265113" y="243827"/>
                      <a:pt x="267800" y="242531"/>
                      <a:pt x="270486" y="243827"/>
                    </a:cubicBezTo>
                    <a:cubicBezTo>
                      <a:pt x="269143" y="242531"/>
                      <a:pt x="269143" y="241235"/>
                      <a:pt x="269143" y="239940"/>
                    </a:cubicBezTo>
                    <a:cubicBezTo>
                      <a:pt x="267800" y="237348"/>
                      <a:pt x="267800" y="233460"/>
                      <a:pt x="269143" y="230868"/>
                    </a:cubicBezTo>
                    <a:cubicBezTo>
                      <a:pt x="270486" y="226980"/>
                      <a:pt x="271830" y="223093"/>
                      <a:pt x="274516" y="220501"/>
                    </a:cubicBezTo>
                    <a:cubicBezTo>
                      <a:pt x="275860" y="219205"/>
                      <a:pt x="278546" y="217909"/>
                      <a:pt x="279889" y="216613"/>
                    </a:cubicBezTo>
                    <a:cubicBezTo>
                      <a:pt x="281233" y="215317"/>
                      <a:pt x="283919" y="215317"/>
                      <a:pt x="285262" y="214021"/>
                    </a:cubicBezTo>
                    <a:close/>
                    <a:moveTo>
                      <a:pt x="40176" y="214021"/>
                    </a:moveTo>
                    <a:cubicBezTo>
                      <a:pt x="41479" y="214021"/>
                      <a:pt x="42781" y="214021"/>
                      <a:pt x="44084" y="214021"/>
                    </a:cubicBezTo>
                    <a:cubicBezTo>
                      <a:pt x="49294" y="212725"/>
                      <a:pt x="53202" y="214021"/>
                      <a:pt x="55807" y="215317"/>
                    </a:cubicBezTo>
                    <a:cubicBezTo>
                      <a:pt x="59715" y="217909"/>
                      <a:pt x="61017" y="220501"/>
                      <a:pt x="61017" y="220501"/>
                    </a:cubicBezTo>
                    <a:cubicBezTo>
                      <a:pt x="61017" y="220501"/>
                      <a:pt x="71438" y="221797"/>
                      <a:pt x="67530" y="239940"/>
                    </a:cubicBezTo>
                    <a:cubicBezTo>
                      <a:pt x="67530" y="241235"/>
                      <a:pt x="67530" y="242531"/>
                      <a:pt x="67530" y="243827"/>
                    </a:cubicBezTo>
                    <a:cubicBezTo>
                      <a:pt x="68833" y="243827"/>
                      <a:pt x="71438" y="243827"/>
                      <a:pt x="68833" y="251603"/>
                    </a:cubicBezTo>
                    <a:cubicBezTo>
                      <a:pt x="67530" y="256786"/>
                      <a:pt x="66227" y="258082"/>
                      <a:pt x="64925" y="258082"/>
                    </a:cubicBezTo>
                    <a:cubicBezTo>
                      <a:pt x="63622" y="264562"/>
                      <a:pt x="58412" y="272337"/>
                      <a:pt x="50597" y="276225"/>
                    </a:cubicBezTo>
                    <a:cubicBezTo>
                      <a:pt x="47992" y="276225"/>
                      <a:pt x="44084" y="276225"/>
                      <a:pt x="41479" y="276225"/>
                    </a:cubicBezTo>
                    <a:cubicBezTo>
                      <a:pt x="32361" y="272337"/>
                      <a:pt x="28453" y="264562"/>
                      <a:pt x="27151" y="258082"/>
                    </a:cubicBezTo>
                    <a:cubicBezTo>
                      <a:pt x="25848" y="258082"/>
                      <a:pt x="24545" y="256786"/>
                      <a:pt x="23243" y="251603"/>
                    </a:cubicBezTo>
                    <a:cubicBezTo>
                      <a:pt x="20638" y="243827"/>
                      <a:pt x="23243" y="242531"/>
                      <a:pt x="24545" y="243827"/>
                    </a:cubicBezTo>
                    <a:cubicBezTo>
                      <a:pt x="24545" y="242531"/>
                      <a:pt x="24545" y="241235"/>
                      <a:pt x="24545" y="239940"/>
                    </a:cubicBezTo>
                    <a:cubicBezTo>
                      <a:pt x="23243" y="237348"/>
                      <a:pt x="23243" y="233460"/>
                      <a:pt x="24545" y="230868"/>
                    </a:cubicBezTo>
                    <a:cubicBezTo>
                      <a:pt x="25848" y="226980"/>
                      <a:pt x="27151" y="223093"/>
                      <a:pt x="29756" y="220501"/>
                    </a:cubicBezTo>
                    <a:cubicBezTo>
                      <a:pt x="31058" y="219205"/>
                      <a:pt x="33663" y="217909"/>
                      <a:pt x="34966" y="216613"/>
                    </a:cubicBezTo>
                    <a:cubicBezTo>
                      <a:pt x="36269" y="215317"/>
                      <a:pt x="38874" y="215317"/>
                      <a:pt x="40176" y="214021"/>
                    </a:cubicBezTo>
                    <a:close/>
                    <a:moveTo>
                      <a:pt x="195263" y="196850"/>
                    </a:moveTo>
                    <a:cubicBezTo>
                      <a:pt x="195263" y="199465"/>
                      <a:pt x="196692" y="203387"/>
                      <a:pt x="196692" y="207309"/>
                    </a:cubicBezTo>
                    <a:cubicBezTo>
                      <a:pt x="196692" y="212538"/>
                      <a:pt x="195263" y="215153"/>
                      <a:pt x="195263" y="219075"/>
                    </a:cubicBezTo>
                    <a:lnTo>
                      <a:pt x="208122" y="219075"/>
                    </a:lnTo>
                    <a:cubicBezTo>
                      <a:pt x="209551" y="215153"/>
                      <a:pt x="209551" y="211231"/>
                      <a:pt x="209551" y="207309"/>
                    </a:cubicBezTo>
                    <a:cubicBezTo>
                      <a:pt x="209551" y="203387"/>
                      <a:pt x="209551" y="200772"/>
                      <a:pt x="208122" y="196850"/>
                    </a:cubicBezTo>
                    <a:cubicBezTo>
                      <a:pt x="208122" y="196850"/>
                      <a:pt x="208122" y="196850"/>
                      <a:pt x="195263" y="196850"/>
                    </a:cubicBezTo>
                    <a:close/>
                    <a:moveTo>
                      <a:pt x="173038" y="196850"/>
                    </a:moveTo>
                    <a:cubicBezTo>
                      <a:pt x="173038" y="196850"/>
                      <a:pt x="173038" y="196850"/>
                      <a:pt x="173038" y="219075"/>
                    </a:cubicBezTo>
                    <a:cubicBezTo>
                      <a:pt x="173038" y="219075"/>
                      <a:pt x="173038" y="219075"/>
                      <a:pt x="187326" y="219075"/>
                    </a:cubicBezTo>
                    <a:cubicBezTo>
                      <a:pt x="187326" y="215153"/>
                      <a:pt x="187326" y="212538"/>
                      <a:pt x="187326" y="207309"/>
                    </a:cubicBezTo>
                    <a:cubicBezTo>
                      <a:pt x="187326" y="203387"/>
                      <a:pt x="187326" y="199465"/>
                      <a:pt x="187326" y="196850"/>
                    </a:cubicBezTo>
                    <a:cubicBezTo>
                      <a:pt x="187326" y="196850"/>
                      <a:pt x="187326" y="196850"/>
                      <a:pt x="173038" y="196850"/>
                    </a:cubicBezTo>
                    <a:close/>
                    <a:moveTo>
                      <a:pt x="150548" y="196850"/>
                    </a:moveTo>
                    <a:cubicBezTo>
                      <a:pt x="149225" y="199465"/>
                      <a:pt x="149225" y="203387"/>
                      <a:pt x="149225" y="207309"/>
                    </a:cubicBezTo>
                    <a:cubicBezTo>
                      <a:pt x="149225" y="212538"/>
                      <a:pt x="149225" y="215153"/>
                      <a:pt x="150548" y="219075"/>
                    </a:cubicBezTo>
                    <a:cubicBezTo>
                      <a:pt x="150548" y="219075"/>
                      <a:pt x="150548" y="219075"/>
                      <a:pt x="165100" y="219075"/>
                    </a:cubicBezTo>
                    <a:cubicBezTo>
                      <a:pt x="165100" y="219075"/>
                      <a:pt x="165100" y="219075"/>
                      <a:pt x="165100" y="196850"/>
                    </a:cubicBezTo>
                    <a:cubicBezTo>
                      <a:pt x="165100" y="196850"/>
                      <a:pt x="165100" y="196850"/>
                      <a:pt x="150548" y="196850"/>
                    </a:cubicBezTo>
                    <a:close/>
                    <a:moveTo>
                      <a:pt x="131186" y="196850"/>
                    </a:moveTo>
                    <a:cubicBezTo>
                      <a:pt x="129887" y="200772"/>
                      <a:pt x="128588" y="203387"/>
                      <a:pt x="128588" y="207309"/>
                    </a:cubicBezTo>
                    <a:cubicBezTo>
                      <a:pt x="128588" y="211231"/>
                      <a:pt x="129887" y="215153"/>
                      <a:pt x="131186" y="219075"/>
                    </a:cubicBezTo>
                    <a:lnTo>
                      <a:pt x="142876" y="219075"/>
                    </a:lnTo>
                    <a:cubicBezTo>
                      <a:pt x="141577" y="215153"/>
                      <a:pt x="141577" y="212538"/>
                      <a:pt x="141577" y="207309"/>
                    </a:cubicBezTo>
                    <a:cubicBezTo>
                      <a:pt x="141577" y="203387"/>
                      <a:pt x="141577" y="199465"/>
                      <a:pt x="142876" y="196850"/>
                    </a:cubicBezTo>
                    <a:cubicBezTo>
                      <a:pt x="142876" y="196850"/>
                      <a:pt x="142876" y="196850"/>
                      <a:pt x="131186" y="196850"/>
                    </a:cubicBezTo>
                    <a:close/>
                    <a:moveTo>
                      <a:pt x="292245" y="182562"/>
                    </a:moveTo>
                    <a:cubicBezTo>
                      <a:pt x="296142" y="182562"/>
                      <a:pt x="298739" y="185448"/>
                      <a:pt x="300038" y="189778"/>
                    </a:cubicBezTo>
                    <a:cubicBezTo>
                      <a:pt x="300038" y="194107"/>
                      <a:pt x="297440" y="198437"/>
                      <a:pt x="293544" y="198437"/>
                    </a:cubicBezTo>
                    <a:cubicBezTo>
                      <a:pt x="292245" y="198437"/>
                      <a:pt x="292245" y="198437"/>
                      <a:pt x="292245" y="198437"/>
                    </a:cubicBezTo>
                    <a:cubicBezTo>
                      <a:pt x="288348" y="198437"/>
                      <a:pt x="285750" y="195550"/>
                      <a:pt x="285750" y="191221"/>
                    </a:cubicBezTo>
                    <a:cubicBezTo>
                      <a:pt x="285750" y="186891"/>
                      <a:pt x="288348" y="184005"/>
                      <a:pt x="292245" y="182562"/>
                    </a:cubicBezTo>
                    <a:close/>
                    <a:moveTo>
                      <a:pt x="47481" y="182562"/>
                    </a:moveTo>
                    <a:cubicBezTo>
                      <a:pt x="51378" y="182562"/>
                      <a:pt x="53976" y="186891"/>
                      <a:pt x="53976" y="191221"/>
                    </a:cubicBezTo>
                    <a:cubicBezTo>
                      <a:pt x="52677" y="195550"/>
                      <a:pt x="50079" y="198437"/>
                      <a:pt x="46182" y="198437"/>
                    </a:cubicBezTo>
                    <a:cubicBezTo>
                      <a:pt x="42286" y="198437"/>
                      <a:pt x="39688" y="194107"/>
                      <a:pt x="39688" y="189778"/>
                    </a:cubicBezTo>
                    <a:cubicBezTo>
                      <a:pt x="39688" y="185448"/>
                      <a:pt x="43584" y="182562"/>
                      <a:pt x="47481" y="182562"/>
                    </a:cubicBezTo>
                    <a:close/>
                    <a:moveTo>
                      <a:pt x="185738" y="169863"/>
                    </a:moveTo>
                    <a:cubicBezTo>
                      <a:pt x="188232" y="175306"/>
                      <a:pt x="191975" y="180748"/>
                      <a:pt x="193222" y="188913"/>
                    </a:cubicBezTo>
                    <a:cubicBezTo>
                      <a:pt x="193222" y="188913"/>
                      <a:pt x="193222" y="188913"/>
                      <a:pt x="203201" y="188913"/>
                    </a:cubicBezTo>
                    <a:cubicBezTo>
                      <a:pt x="199459" y="180748"/>
                      <a:pt x="193222" y="173945"/>
                      <a:pt x="185738" y="169863"/>
                    </a:cubicBezTo>
                    <a:close/>
                    <a:moveTo>
                      <a:pt x="153988" y="169863"/>
                    </a:moveTo>
                    <a:cubicBezTo>
                      <a:pt x="144357" y="173945"/>
                      <a:pt x="137477" y="180748"/>
                      <a:pt x="133350" y="188913"/>
                    </a:cubicBezTo>
                    <a:cubicBezTo>
                      <a:pt x="133350" y="188913"/>
                      <a:pt x="133350" y="188913"/>
                      <a:pt x="144357" y="188913"/>
                    </a:cubicBezTo>
                    <a:cubicBezTo>
                      <a:pt x="147108" y="180748"/>
                      <a:pt x="149860" y="175306"/>
                      <a:pt x="153988" y="169863"/>
                    </a:cubicBezTo>
                    <a:close/>
                    <a:moveTo>
                      <a:pt x="173038" y="168275"/>
                    </a:moveTo>
                    <a:lnTo>
                      <a:pt x="173038" y="188913"/>
                    </a:lnTo>
                    <a:cubicBezTo>
                      <a:pt x="173038" y="188913"/>
                      <a:pt x="173038" y="188913"/>
                      <a:pt x="185738" y="188913"/>
                    </a:cubicBezTo>
                    <a:cubicBezTo>
                      <a:pt x="181504" y="179282"/>
                      <a:pt x="177271" y="172402"/>
                      <a:pt x="173038" y="168275"/>
                    </a:cubicBezTo>
                    <a:close/>
                    <a:moveTo>
                      <a:pt x="165101" y="168275"/>
                    </a:moveTo>
                    <a:cubicBezTo>
                      <a:pt x="161396" y="172402"/>
                      <a:pt x="156457" y="179282"/>
                      <a:pt x="153988" y="188913"/>
                    </a:cubicBezTo>
                    <a:cubicBezTo>
                      <a:pt x="153988" y="188913"/>
                      <a:pt x="153988" y="188913"/>
                      <a:pt x="165101" y="188913"/>
                    </a:cubicBezTo>
                    <a:close/>
                    <a:moveTo>
                      <a:pt x="169863" y="153988"/>
                    </a:moveTo>
                    <a:cubicBezTo>
                      <a:pt x="199673" y="153988"/>
                      <a:pt x="223838" y="177798"/>
                      <a:pt x="223838" y="207170"/>
                    </a:cubicBezTo>
                    <a:cubicBezTo>
                      <a:pt x="223838" y="236542"/>
                      <a:pt x="199673" y="260352"/>
                      <a:pt x="169863" y="260352"/>
                    </a:cubicBezTo>
                    <a:cubicBezTo>
                      <a:pt x="140053" y="260352"/>
                      <a:pt x="115888" y="236542"/>
                      <a:pt x="115888" y="207170"/>
                    </a:cubicBezTo>
                    <a:cubicBezTo>
                      <a:pt x="115888" y="177798"/>
                      <a:pt x="140053" y="153988"/>
                      <a:pt x="169863" y="153988"/>
                    </a:cubicBezTo>
                    <a:close/>
                    <a:moveTo>
                      <a:pt x="273580" y="135996"/>
                    </a:moveTo>
                    <a:cubicBezTo>
                      <a:pt x="276226" y="133350"/>
                      <a:pt x="280194" y="134673"/>
                      <a:pt x="282840" y="138641"/>
                    </a:cubicBezTo>
                    <a:cubicBezTo>
                      <a:pt x="284163" y="141287"/>
                      <a:pt x="282840" y="146579"/>
                      <a:pt x="280194" y="147902"/>
                    </a:cubicBezTo>
                    <a:cubicBezTo>
                      <a:pt x="278872" y="149225"/>
                      <a:pt x="277549" y="149225"/>
                      <a:pt x="276226" y="149225"/>
                    </a:cubicBezTo>
                    <a:cubicBezTo>
                      <a:pt x="273580" y="149225"/>
                      <a:pt x="270934" y="147902"/>
                      <a:pt x="270934" y="145256"/>
                    </a:cubicBezTo>
                    <a:cubicBezTo>
                      <a:pt x="268288" y="142610"/>
                      <a:pt x="269611" y="137319"/>
                      <a:pt x="273580" y="135996"/>
                    </a:cubicBezTo>
                    <a:close/>
                    <a:moveTo>
                      <a:pt x="64965" y="135996"/>
                    </a:moveTo>
                    <a:cubicBezTo>
                      <a:pt x="68629" y="137319"/>
                      <a:pt x="69850" y="141287"/>
                      <a:pt x="67407" y="145256"/>
                    </a:cubicBezTo>
                    <a:cubicBezTo>
                      <a:pt x="66186" y="147902"/>
                      <a:pt x="63744" y="149225"/>
                      <a:pt x="61302" y="149225"/>
                    </a:cubicBezTo>
                    <a:cubicBezTo>
                      <a:pt x="60081" y="149225"/>
                      <a:pt x="60081" y="147902"/>
                      <a:pt x="58859" y="147902"/>
                    </a:cubicBezTo>
                    <a:cubicBezTo>
                      <a:pt x="55196" y="145256"/>
                      <a:pt x="53975" y="141287"/>
                      <a:pt x="56417" y="138641"/>
                    </a:cubicBezTo>
                    <a:cubicBezTo>
                      <a:pt x="57638" y="134673"/>
                      <a:pt x="62523" y="133350"/>
                      <a:pt x="64965" y="135996"/>
                    </a:cubicBezTo>
                    <a:close/>
                    <a:moveTo>
                      <a:pt x="245269" y="97896"/>
                    </a:moveTo>
                    <a:cubicBezTo>
                      <a:pt x="249238" y="100541"/>
                      <a:pt x="249238" y="104510"/>
                      <a:pt x="246592" y="108479"/>
                    </a:cubicBezTo>
                    <a:cubicBezTo>
                      <a:pt x="245269" y="109802"/>
                      <a:pt x="243947" y="111125"/>
                      <a:pt x="241301" y="111125"/>
                    </a:cubicBezTo>
                    <a:cubicBezTo>
                      <a:pt x="239978" y="111125"/>
                      <a:pt x="238655" y="109802"/>
                      <a:pt x="237332" y="109802"/>
                    </a:cubicBezTo>
                    <a:cubicBezTo>
                      <a:pt x="234686" y="107156"/>
                      <a:pt x="233363" y="103187"/>
                      <a:pt x="236009" y="99219"/>
                    </a:cubicBezTo>
                    <a:cubicBezTo>
                      <a:pt x="238655" y="96573"/>
                      <a:pt x="242624" y="95250"/>
                      <a:pt x="245269" y="97896"/>
                    </a:cubicBezTo>
                    <a:close/>
                    <a:moveTo>
                      <a:pt x="91546" y="97896"/>
                    </a:moveTo>
                    <a:cubicBezTo>
                      <a:pt x="95514" y="95250"/>
                      <a:pt x="99483" y="96573"/>
                      <a:pt x="102129" y="99219"/>
                    </a:cubicBezTo>
                    <a:cubicBezTo>
                      <a:pt x="104775" y="103187"/>
                      <a:pt x="103452" y="107156"/>
                      <a:pt x="100806" y="109802"/>
                    </a:cubicBezTo>
                    <a:cubicBezTo>
                      <a:pt x="99483" y="109802"/>
                      <a:pt x="98160" y="111125"/>
                      <a:pt x="96837" y="111125"/>
                    </a:cubicBezTo>
                    <a:cubicBezTo>
                      <a:pt x="94191" y="111125"/>
                      <a:pt x="91546" y="109802"/>
                      <a:pt x="90223" y="107156"/>
                    </a:cubicBezTo>
                    <a:cubicBezTo>
                      <a:pt x="88900" y="104510"/>
                      <a:pt x="88900" y="100541"/>
                      <a:pt x="91546" y="97896"/>
                    </a:cubicBezTo>
                    <a:close/>
                    <a:moveTo>
                      <a:pt x="154078" y="63500"/>
                    </a:moveTo>
                    <a:cubicBezTo>
                      <a:pt x="154078" y="63500"/>
                      <a:pt x="154078" y="63500"/>
                      <a:pt x="161970" y="90586"/>
                    </a:cubicBezTo>
                    <a:cubicBezTo>
                      <a:pt x="161970" y="90586"/>
                      <a:pt x="161970" y="90586"/>
                      <a:pt x="163285" y="94456"/>
                    </a:cubicBezTo>
                    <a:cubicBezTo>
                      <a:pt x="163285" y="94456"/>
                      <a:pt x="163285" y="94456"/>
                      <a:pt x="167232" y="82847"/>
                    </a:cubicBezTo>
                    <a:cubicBezTo>
                      <a:pt x="158024" y="71239"/>
                      <a:pt x="167232" y="69949"/>
                      <a:pt x="169862" y="69949"/>
                    </a:cubicBezTo>
                    <a:cubicBezTo>
                      <a:pt x="171178" y="69949"/>
                      <a:pt x="180385" y="71239"/>
                      <a:pt x="171178" y="82847"/>
                    </a:cubicBezTo>
                    <a:cubicBezTo>
                      <a:pt x="171178" y="82847"/>
                      <a:pt x="171178" y="82847"/>
                      <a:pt x="175124" y="94456"/>
                    </a:cubicBezTo>
                    <a:cubicBezTo>
                      <a:pt x="175124" y="94456"/>
                      <a:pt x="175124" y="94456"/>
                      <a:pt x="176439" y="90586"/>
                    </a:cubicBezTo>
                    <a:cubicBezTo>
                      <a:pt x="176439" y="90586"/>
                      <a:pt x="176439" y="90586"/>
                      <a:pt x="185647" y="63500"/>
                    </a:cubicBezTo>
                    <a:cubicBezTo>
                      <a:pt x="185647" y="63500"/>
                      <a:pt x="192223" y="67369"/>
                      <a:pt x="202747" y="72529"/>
                    </a:cubicBezTo>
                    <a:cubicBezTo>
                      <a:pt x="215900" y="76398"/>
                      <a:pt x="214585" y="86717"/>
                      <a:pt x="214585" y="104775"/>
                    </a:cubicBezTo>
                    <a:cubicBezTo>
                      <a:pt x="214585" y="104775"/>
                      <a:pt x="214585" y="104775"/>
                      <a:pt x="169862" y="104775"/>
                    </a:cubicBezTo>
                    <a:lnTo>
                      <a:pt x="123825" y="104775"/>
                    </a:lnTo>
                    <a:cubicBezTo>
                      <a:pt x="123825" y="86717"/>
                      <a:pt x="123825" y="76398"/>
                      <a:pt x="135663" y="72529"/>
                    </a:cubicBezTo>
                    <a:cubicBezTo>
                      <a:pt x="146186" y="67369"/>
                      <a:pt x="154078" y="63500"/>
                      <a:pt x="154078" y="63500"/>
                    </a:cubicBezTo>
                    <a:close/>
                    <a:moveTo>
                      <a:pt x="168397" y="0"/>
                    </a:moveTo>
                    <a:cubicBezTo>
                      <a:pt x="172427" y="0"/>
                      <a:pt x="176457" y="1328"/>
                      <a:pt x="179143" y="2656"/>
                    </a:cubicBezTo>
                    <a:cubicBezTo>
                      <a:pt x="183173" y="5313"/>
                      <a:pt x="185860" y="7970"/>
                      <a:pt x="185860" y="7970"/>
                    </a:cubicBezTo>
                    <a:cubicBezTo>
                      <a:pt x="185860" y="7970"/>
                      <a:pt x="195263" y="9298"/>
                      <a:pt x="191233" y="27895"/>
                    </a:cubicBezTo>
                    <a:cubicBezTo>
                      <a:pt x="191233" y="29223"/>
                      <a:pt x="191233" y="30551"/>
                      <a:pt x="191233" y="30551"/>
                    </a:cubicBezTo>
                    <a:cubicBezTo>
                      <a:pt x="192576" y="30551"/>
                      <a:pt x="195263" y="31880"/>
                      <a:pt x="192576" y="39850"/>
                    </a:cubicBezTo>
                    <a:cubicBezTo>
                      <a:pt x="191233" y="45163"/>
                      <a:pt x="189890" y="46491"/>
                      <a:pt x="188546" y="46491"/>
                    </a:cubicBezTo>
                    <a:cubicBezTo>
                      <a:pt x="187203" y="53133"/>
                      <a:pt x="183173" y="61103"/>
                      <a:pt x="175114" y="63759"/>
                    </a:cubicBezTo>
                    <a:cubicBezTo>
                      <a:pt x="171084" y="65088"/>
                      <a:pt x="167054" y="65088"/>
                      <a:pt x="164367" y="63759"/>
                    </a:cubicBezTo>
                    <a:cubicBezTo>
                      <a:pt x="154964" y="61103"/>
                      <a:pt x="150934" y="53133"/>
                      <a:pt x="149591" y="46491"/>
                    </a:cubicBezTo>
                    <a:cubicBezTo>
                      <a:pt x="148248" y="46491"/>
                      <a:pt x="146905" y="45163"/>
                      <a:pt x="145561" y="39850"/>
                    </a:cubicBezTo>
                    <a:cubicBezTo>
                      <a:pt x="142875" y="31880"/>
                      <a:pt x="145561" y="30551"/>
                      <a:pt x="148248" y="30551"/>
                    </a:cubicBezTo>
                    <a:cubicBezTo>
                      <a:pt x="146905" y="30551"/>
                      <a:pt x="146905" y="29223"/>
                      <a:pt x="146905" y="27895"/>
                    </a:cubicBezTo>
                    <a:cubicBezTo>
                      <a:pt x="145561" y="23910"/>
                      <a:pt x="145561" y="21253"/>
                      <a:pt x="146905" y="18596"/>
                    </a:cubicBezTo>
                    <a:cubicBezTo>
                      <a:pt x="148248" y="14611"/>
                      <a:pt x="149591" y="10626"/>
                      <a:pt x="152278" y="7970"/>
                    </a:cubicBezTo>
                    <a:cubicBezTo>
                      <a:pt x="153621" y="6641"/>
                      <a:pt x="156308" y="5313"/>
                      <a:pt x="157651" y="3985"/>
                    </a:cubicBezTo>
                    <a:cubicBezTo>
                      <a:pt x="158994" y="2656"/>
                      <a:pt x="161681" y="1328"/>
                      <a:pt x="163024" y="1328"/>
                    </a:cubicBezTo>
                    <a:cubicBezTo>
                      <a:pt x="164367" y="0"/>
                      <a:pt x="165711" y="0"/>
                      <a:pt x="16839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8" name="矩形 57"/>
            <p:cNvSpPr/>
            <p:nvPr/>
          </p:nvSpPr>
          <p:spPr>
            <a:xfrm>
              <a:off x="5019683" y="3250021"/>
              <a:ext cx="2241974" cy="628955"/>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47%</a:t>
              </a:r>
              <a:endParaRPr lang="zh-CN" altLang="en-US" sz="3200" b="1" dirty="0">
                <a:solidFill>
                  <a:schemeClr val="accent6"/>
                </a:solidFill>
              </a:endParaRPr>
            </a:p>
          </p:txBody>
        </p:sp>
      </p:grpSp>
      <p:grpSp>
        <p:nvGrpSpPr>
          <p:cNvPr id="10" name="组合 9"/>
          <p:cNvGrpSpPr/>
          <p:nvPr/>
        </p:nvGrpSpPr>
        <p:grpSpPr>
          <a:xfrm>
            <a:off x="8642800" y="1804784"/>
            <a:ext cx="2331788" cy="2331788"/>
            <a:chOff x="8642800" y="1804784"/>
            <a:chExt cx="2331788" cy="2331788"/>
          </a:xfrm>
        </p:grpSpPr>
        <p:grpSp>
          <p:nvGrpSpPr>
            <p:cNvPr id="52" name="组合 51"/>
            <p:cNvGrpSpPr/>
            <p:nvPr/>
          </p:nvGrpSpPr>
          <p:grpSpPr>
            <a:xfrm>
              <a:off x="8642800" y="1804784"/>
              <a:ext cx="2331788" cy="2331788"/>
              <a:chOff x="1258255" y="1703184"/>
              <a:chExt cx="2631574" cy="2631574"/>
            </a:xfrm>
          </p:grpSpPr>
          <p:grpSp>
            <p:nvGrpSpPr>
              <p:cNvPr id="53" name="组合 52"/>
              <p:cNvGrpSpPr/>
              <p:nvPr/>
            </p:nvGrpSpPr>
            <p:grpSpPr>
              <a:xfrm>
                <a:off x="1258255" y="1703184"/>
                <a:ext cx="2631574" cy="2631574"/>
                <a:chOff x="1166156" y="1611085"/>
                <a:chExt cx="2815772" cy="2815772"/>
              </a:xfrm>
            </p:grpSpPr>
            <p:sp>
              <p:nvSpPr>
                <p:cNvPr id="55" name="椭圆 54"/>
                <p:cNvSpPr/>
                <p:nvPr/>
              </p:nvSpPr>
              <p:spPr>
                <a:xfrm>
                  <a:off x="1166156" y="1611085"/>
                  <a:ext cx="2815200" cy="2815200"/>
                </a:xfrm>
                <a:prstGeom prst="ellipse">
                  <a:avLst/>
                </a:prstGeom>
                <a:solidFill>
                  <a:schemeClr val="bg1"/>
                </a:solidFill>
                <a:ln w="127000">
                  <a:solidFill>
                    <a:schemeClr val="bg1">
                      <a:lumMod val="75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FFFFFF"/>
                    </a:solidFill>
                    <a:latin typeface="Arial" panose="020B0604020202020204"/>
                    <a:ea typeface="微软雅黑" panose="020B0503020204020204" charset="-122"/>
                  </a:endParaRPr>
                </a:p>
              </p:txBody>
            </p:sp>
            <p:sp>
              <p:nvSpPr>
                <p:cNvPr id="56" name="弧形 55"/>
                <p:cNvSpPr/>
                <p:nvPr/>
              </p:nvSpPr>
              <p:spPr>
                <a:xfrm>
                  <a:off x="1166156" y="1611085"/>
                  <a:ext cx="2815772" cy="2815772"/>
                </a:xfrm>
                <a:prstGeom prst="arc">
                  <a:avLst>
                    <a:gd name="adj1" fmla="val 16200000"/>
                    <a:gd name="adj2" fmla="val 11934903"/>
                  </a:avLst>
                </a:prstGeom>
                <a:noFill/>
                <a:ln w="12700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charset="-122"/>
                  </a:endParaRPr>
                </a:p>
              </p:txBody>
            </p:sp>
          </p:grpSp>
          <p:sp>
            <p:nvSpPr>
              <p:cNvPr id="54" name="椭圆 29"/>
              <p:cNvSpPr/>
              <p:nvPr/>
            </p:nvSpPr>
            <p:spPr>
              <a:xfrm>
                <a:off x="2022499" y="2305590"/>
                <a:ext cx="1103086" cy="875219"/>
              </a:xfrm>
              <a:custGeom>
                <a:avLst/>
                <a:gdLst>
                  <a:gd name="connsiteX0" fmla="*/ 156255 w 338139"/>
                  <a:gd name="connsiteY0" fmla="*/ 204787 h 268289"/>
                  <a:gd name="connsiteX1" fmla="*/ 175532 w 338139"/>
                  <a:gd name="connsiteY1" fmla="*/ 204787 h 268289"/>
                  <a:gd name="connsiteX2" fmla="*/ 179388 w 338139"/>
                  <a:gd name="connsiteY2" fmla="*/ 208721 h 268289"/>
                  <a:gd name="connsiteX3" fmla="*/ 179388 w 338139"/>
                  <a:gd name="connsiteY3" fmla="*/ 261178 h 268289"/>
                  <a:gd name="connsiteX4" fmla="*/ 175532 w 338139"/>
                  <a:gd name="connsiteY4" fmla="*/ 265112 h 268289"/>
                  <a:gd name="connsiteX5" fmla="*/ 156255 w 338139"/>
                  <a:gd name="connsiteY5" fmla="*/ 265112 h 268289"/>
                  <a:gd name="connsiteX6" fmla="*/ 152400 w 338139"/>
                  <a:gd name="connsiteY6" fmla="*/ 261178 h 268289"/>
                  <a:gd name="connsiteX7" fmla="*/ 152400 w 338139"/>
                  <a:gd name="connsiteY7" fmla="*/ 208721 h 268289"/>
                  <a:gd name="connsiteX8" fmla="*/ 156255 w 338139"/>
                  <a:gd name="connsiteY8" fmla="*/ 204787 h 268289"/>
                  <a:gd name="connsiteX9" fmla="*/ 295804 w 338139"/>
                  <a:gd name="connsiteY9" fmla="*/ 200025 h 268289"/>
                  <a:gd name="connsiteX10" fmla="*/ 294481 w 338139"/>
                  <a:gd name="connsiteY10" fmla="*/ 202595 h 268289"/>
                  <a:gd name="connsiteX11" fmla="*/ 294481 w 338139"/>
                  <a:gd name="connsiteY11" fmla="*/ 205165 h 268289"/>
                  <a:gd name="connsiteX12" fmla="*/ 291836 w 338139"/>
                  <a:gd name="connsiteY12" fmla="*/ 207736 h 268289"/>
                  <a:gd name="connsiteX13" fmla="*/ 283898 w 338139"/>
                  <a:gd name="connsiteY13" fmla="*/ 218017 h 268289"/>
                  <a:gd name="connsiteX14" fmla="*/ 290513 w 338139"/>
                  <a:gd name="connsiteY14" fmla="*/ 228298 h 268289"/>
                  <a:gd name="connsiteX15" fmla="*/ 297127 w 338139"/>
                  <a:gd name="connsiteY15" fmla="*/ 230868 h 268289"/>
                  <a:gd name="connsiteX16" fmla="*/ 301096 w 338139"/>
                  <a:gd name="connsiteY16" fmla="*/ 233438 h 268289"/>
                  <a:gd name="connsiteX17" fmla="*/ 299773 w 338139"/>
                  <a:gd name="connsiteY17" fmla="*/ 239864 h 268289"/>
                  <a:gd name="connsiteX18" fmla="*/ 294481 w 338139"/>
                  <a:gd name="connsiteY18" fmla="*/ 239864 h 268289"/>
                  <a:gd name="connsiteX19" fmla="*/ 286544 w 338139"/>
                  <a:gd name="connsiteY19" fmla="*/ 238579 h 268289"/>
                  <a:gd name="connsiteX20" fmla="*/ 285221 w 338139"/>
                  <a:gd name="connsiteY20" fmla="*/ 238579 h 268289"/>
                  <a:gd name="connsiteX21" fmla="*/ 283898 w 338139"/>
                  <a:gd name="connsiteY21" fmla="*/ 242434 h 268289"/>
                  <a:gd name="connsiteX22" fmla="*/ 285221 w 338139"/>
                  <a:gd name="connsiteY22" fmla="*/ 246289 h 268289"/>
                  <a:gd name="connsiteX23" fmla="*/ 291836 w 338139"/>
                  <a:gd name="connsiteY23" fmla="*/ 247574 h 268289"/>
                  <a:gd name="connsiteX24" fmla="*/ 294481 w 338139"/>
                  <a:gd name="connsiteY24" fmla="*/ 250145 h 268289"/>
                  <a:gd name="connsiteX25" fmla="*/ 294481 w 338139"/>
                  <a:gd name="connsiteY25" fmla="*/ 252715 h 268289"/>
                  <a:gd name="connsiteX26" fmla="*/ 295804 w 338139"/>
                  <a:gd name="connsiteY26" fmla="*/ 254000 h 268289"/>
                  <a:gd name="connsiteX27" fmla="*/ 299773 w 338139"/>
                  <a:gd name="connsiteY27" fmla="*/ 254000 h 268289"/>
                  <a:gd name="connsiteX28" fmla="*/ 301096 w 338139"/>
                  <a:gd name="connsiteY28" fmla="*/ 252715 h 268289"/>
                  <a:gd name="connsiteX29" fmla="*/ 301096 w 338139"/>
                  <a:gd name="connsiteY29" fmla="*/ 248860 h 268289"/>
                  <a:gd name="connsiteX30" fmla="*/ 302419 w 338139"/>
                  <a:gd name="connsiteY30" fmla="*/ 246289 h 268289"/>
                  <a:gd name="connsiteX31" fmla="*/ 309033 w 338139"/>
                  <a:gd name="connsiteY31" fmla="*/ 242434 h 268289"/>
                  <a:gd name="connsiteX32" fmla="*/ 305065 w 338139"/>
                  <a:gd name="connsiteY32" fmla="*/ 224442 h 268289"/>
                  <a:gd name="connsiteX33" fmla="*/ 298450 w 338139"/>
                  <a:gd name="connsiteY33" fmla="*/ 221872 h 268289"/>
                  <a:gd name="connsiteX34" fmla="*/ 294481 w 338139"/>
                  <a:gd name="connsiteY34" fmla="*/ 220587 h 268289"/>
                  <a:gd name="connsiteX35" fmla="*/ 295804 w 338139"/>
                  <a:gd name="connsiteY35" fmla="*/ 214161 h 268289"/>
                  <a:gd name="connsiteX36" fmla="*/ 298450 w 338139"/>
                  <a:gd name="connsiteY36" fmla="*/ 214161 h 268289"/>
                  <a:gd name="connsiteX37" fmla="*/ 306388 w 338139"/>
                  <a:gd name="connsiteY37" fmla="*/ 215446 h 268289"/>
                  <a:gd name="connsiteX38" fmla="*/ 309033 w 338139"/>
                  <a:gd name="connsiteY38" fmla="*/ 214161 h 268289"/>
                  <a:gd name="connsiteX39" fmla="*/ 310356 w 338139"/>
                  <a:gd name="connsiteY39" fmla="*/ 210306 h 268289"/>
                  <a:gd name="connsiteX40" fmla="*/ 309033 w 338139"/>
                  <a:gd name="connsiteY40" fmla="*/ 207736 h 268289"/>
                  <a:gd name="connsiteX41" fmla="*/ 303742 w 338139"/>
                  <a:gd name="connsiteY41" fmla="*/ 206451 h 268289"/>
                  <a:gd name="connsiteX42" fmla="*/ 301096 w 338139"/>
                  <a:gd name="connsiteY42" fmla="*/ 203880 h 268289"/>
                  <a:gd name="connsiteX43" fmla="*/ 297127 w 338139"/>
                  <a:gd name="connsiteY43" fmla="*/ 200025 h 268289"/>
                  <a:gd name="connsiteX44" fmla="*/ 295804 w 338139"/>
                  <a:gd name="connsiteY44" fmla="*/ 200025 h 268289"/>
                  <a:gd name="connsiteX45" fmla="*/ 297657 w 338139"/>
                  <a:gd name="connsiteY45" fmla="*/ 187325 h 268289"/>
                  <a:gd name="connsiteX46" fmla="*/ 338139 w 338139"/>
                  <a:gd name="connsiteY46" fmla="*/ 227807 h 268289"/>
                  <a:gd name="connsiteX47" fmla="*/ 297657 w 338139"/>
                  <a:gd name="connsiteY47" fmla="*/ 268289 h 268289"/>
                  <a:gd name="connsiteX48" fmla="*/ 257175 w 338139"/>
                  <a:gd name="connsiteY48" fmla="*/ 227807 h 268289"/>
                  <a:gd name="connsiteX49" fmla="*/ 297657 w 338139"/>
                  <a:gd name="connsiteY49" fmla="*/ 187325 h 268289"/>
                  <a:gd name="connsiteX50" fmla="*/ 195942 w 338139"/>
                  <a:gd name="connsiteY50" fmla="*/ 180975 h 268289"/>
                  <a:gd name="connsiteX51" fmla="*/ 215219 w 338139"/>
                  <a:gd name="connsiteY51" fmla="*/ 180975 h 268289"/>
                  <a:gd name="connsiteX52" fmla="*/ 219075 w 338139"/>
                  <a:gd name="connsiteY52" fmla="*/ 184919 h 268289"/>
                  <a:gd name="connsiteX53" fmla="*/ 219075 w 338139"/>
                  <a:gd name="connsiteY53" fmla="*/ 261169 h 268289"/>
                  <a:gd name="connsiteX54" fmla="*/ 215219 w 338139"/>
                  <a:gd name="connsiteY54" fmla="*/ 265113 h 268289"/>
                  <a:gd name="connsiteX55" fmla="*/ 195942 w 338139"/>
                  <a:gd name="connsiteY55" fmla="*/ 265113 h 268289"/>
                  <a:gd name="connsiteX56" fmla="*/ 192087 w 338139"/>
                  <a:gd name="connsiteY56" fmla="*/ 261169 h 268289"/>
                  <a:gd name="connsiteX57" fmla="*/ 192087 w 338139"/>
                  <a:gd name="connsiteY57" fmla="*/ 184919 h 268289"/>
                  <a:gd name="connsiteX58" fmla="*/ 195942 w 338139"/>
                  <a:gd name="connsiteY58" fmla="*/ 180975 h 268289"/>
                  <a:gd name="connsiteX59" fmla="*/ 68887 w 338139"/>
                  <a:gd name="connsiteY59" fmla="*/ 142875 h 268289"/>
                  <a:gd name="connsiteX60" fmla="*/ 88758 w 338139"/>
                  <a:gd name="connsiteY60" fmla="*/ 207280 h 268289"/>
                  <a:gd name="connsiteX61" fmla="*/ 100680 w 338139"/>
                  <a:gd name="connsiteY61" fmla="*/ 173106 h 268289"/>
                  <a:gd name="connsiteX62" fmla="*/ 107304 w 338139"/>
                  <a:gd name="connsiteY62" fmla="*/ 142875 h 268289"/>
                  <a:gd name="connsiteX63" fmla="*/ 112603 w 338139"/>
                  <a:gd name="connsiteY63" fmla="*/ 173106 h 268289"/>
                  <a:gd name="connsiteX64" fmla="*/ 124526 w 338139"/>
                  <a:gd name="connsiteY64" fmla="*/ 207280 h 268289"/>
                  <a:gd name="connsiteX65" fmla="*/ 144397 w 338139"/>
                  <a:gd name="connsiteY65" fmla="*/ 142875 h 268289"/>
                  <a:gd name="connsiteX66" fmla="*/ 192088 w 338139"/>
                  <a:gd name="connsiteY66" fmla="*/ 169163 h 268289"/>
                  <a:gd name="connsiteX67" fmla="*/ 180165 w 338139"/>
                  <a:gd name="connsiteY67" fmla="*/ 184935 h 268289"/>
                  <a:gd name="connsiteX68" fmla="*/ 180165 w 338139"/>
                  <a:gd name="connsiteY68" fmla="*/ 192822 h 268289"/>
                  <a:gd name="connsiteX69" fmla="*/ 176191 w 338139"/>
                  <a:gd name="connsiteY69" fmla="*/ 192822 h 268289"/>
                  <a:gd name="connsiteX70" fmla="*/ 156320 w 338139"/>
                  <a:gd name="connsiteY70" fmla="*/ 192822 h 268289"/>
                  <a:gd name="connsiteX71" fmla="*/ 140423 w 338139"/>
                  <a:gd name="connsiteY71" fmla="*/ 208594 h 268289"/>
                  <a:gd name="connsiteX72" fmla="*/ 140423 w 338139"/>
                  <a:gd name="connsiteY72" fmla="*/ 261170 h 268289"/>
                  <a:gd name="connsiteX73" fmla="*/ 140423 w 338139"/>
                  <a:gd name="connsiteY73" fmla="*/ 265113 h 268289"/>
                  <a:gd name="connsiteX74" fmla="*/ 0 w 338139"/>
                  <a:gd name="connsiteY74" fmla="*/ 265113 h 268289"/>
                  <a:gd name="connsiteX75" fmla="*/ 0 w 338139"/>
                  <a:gd name="connsiteY75" fmla="*/ 208594 h 268289"/>
                  <a:gd name="connsiteX76" fmla="*/ 21196 w 338139"/>
                  <a:gd name="connsiteY76" fmla="*/ 170477 h 268289"/>
                  <a:gd name="connsiteX77" fmla="*/ 68887 w 338139"/>
                  <a:gd name="connsiteY77" fmla="*/ 142875 h 268289"/>
                  <a:gd name="connsiteX78" fmla="*/ 241948 w 338139"/>
                  <a:gd name="connsiteY78" fmla="*/ 110569 h 268289"/>
                  <a:gd name="connsiteX79" fmla="*/ 248590 w 338139"/>
                  <a:gd name="connsiteY79" fmla="*/ 110569 h 268289"/>
                  <a:gd name="connsiteX80" fmla="*/ 275156 w 338139"/>
                  <a:gd name="connsiteY80" fmla="*/ 153789 h 268289"/>
                  <a:gd name="connsiteX81" fmla="*/ 272500 w 338139"/>
                  <a:gd name="connsiteY81" fmla="*/ 159028 h 268289"/>
                  <a:gd name="connsiteX82" fmla="*/ 259216 w 338139"/>
                  <a:gd name="connsiteY82" fmla="*/ 159028 h 268289"/>
                  <a:gd name="connsiteX83" fmla="*/ 259216 w 338139"/>
                  <a:gd name="connsiteY83" fmla="*/ 194390 h 268289"/>
                  <a:gd name="connsiteX84" fmla="*/ 245933 w 338139"/>
                  <a:gd name="connsiteY84" fmla="*/ 227132 h 268289"/>
                  <a:gd name="connsiteX85" fmla="*/ 259216 w 338139"/>
                  <a:gd name="connsiteY85" fmla="*/ 261184 h 268289"/>
                  <a:gd name="connsiteX86" fmla="*/ 255231 w 338139"/>
                  <a:gd name="connsiteY86" fmla="*/ 265113 h 268289"/>
                  <a:gd name="connsiteX87" fmla="*/ 235306 w 338139"/>
                  <a:gd name="connsiteY87" fmla="*/ 265113 h 268289"/>
                  <a:gd name="connsiteX88" fmla="*/ 231321 w 338139"/>
                  <a:gd name="connsiteY88" fmla="*/ 261184 h 268289"/>
                  <a:gd name="connsiteX89" fmla="*/ 231321 w 338139"/>
                  <a:gd name="connsiteY89" fmla="*/ 159028 h 268289"/>
                  <a:gd name="connsiteX90" fmla="*/ 216710 w 338139"/>
                  <a:gd name="connsiteY90" fmla="*/ 159028 h 268289"/>
                  <a:gd name="connsiteX91" fmla="*/ 214053 w 338139"/>
                  <a:gd name="connsiteY91" fmla="*/ 153789 h 268289"/>
                  <a:gd name="connsiteX92" fmla="*/ 241948 w 338139"/>
                  <a:gd name="connsiteY92" fmla="*/ 110569 h 268289"/>
                  <a:gd name="connsiteX93" fmla="*/ 107022 w 338139"/>
                  <a:gd name="connsiteY93" fmla="*/ 0 h 268289"/>
                  <a:gd name="connsiteX94" fmla="*/ 157180 w 338139"/>
                  <a:gd name="connsiteY94" fmla="*/ 51173 h 268289"/>
                  <a:gd name="connsiteX95" fmla="*/ 107022 w 338139"/>
                  <a:gd name="connsiteY95" fmla="*/ 128588 h 268289"/>
                  <a:gd name="connsiteX96" fmla="*/ 105702 w 338139"/>
                  <a:gd name="connsiteY96" fmla="*/ 128588 h 268289"/>
                  <a:gd name="connsiteX97" fmla="*/ 56864 w 338139"/>
                  <a:gd name="connsiteY97" fmla="*/ 51173 h 268289"/>
                  <a:gd name="connsiteX98" fmla="*/ 107022 w 338139"/>
                  <a:gd name="connsiteY98" fmla="*/ 0 h 26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38139" h="268289">
                    <a:moveTo>
                      <a:pt x="156255" y="204787"/>
                    </a:moveTo>
                    <a:cubicBezTo>
                      <a:pt x="156255" y="204787"/>
                      <a:pt x="156255" y="204787"/>
                      <a:pt x="175532" y="204787"/>
                    </a:cubicBezTo>
                    <a:cubicBezTo>
                      <a:pt x="176818" y="204787"/>
                      <a:pt x="179388" y="206098"/>
                      <a:pt x="179388" y="208721"/>
                    </a:cubicBezTo>
                    <a:cubicBezTo>
                      <a:pt x="179388" y="208721"/>
                      <a:pt x="179388" y="208721"/>
                      <a:pt x="179388" y="261178"/>
                    </a:cubicBezTo>
                    <a:cubicBezTo>
                      <a:pt x="179388" y="262489"/>
                      <a:pt x="176818" y="265112"/>
                      <a:pt x="175532" y="265112"/>
                    </a:cubicBezTo>
                    <a:cubicBezTo>
                      <a:pt x="175532" y="265112"/>
                      <a:pt x="175532" y="265112"/>
                      <a:pt x="156255" y="265112"/>
                    </a:cubicBezTo>
                    <a:cubicBezTo>
                      <a:pt x="153685" y="265112"/>
                      <a:pt x="152400" y="263801"/>
                      <a:pt x="152400" y="261178"/>
                    </a:cubicBezTo>
                    <a:cubicBezTo>
                      <a:pt x="152400" y="261178"/>
                      <a:pt x="152400" y="261178"/>
                      <a:pt x="152400" y="208721"/>
                    </a:cubicBezTo>
                    <a:cubicBezTo>
                      <a:pt x="152400" y="206098"/>
                      <a:pt x="153685" y="204787"/>
                      <a:pt x="156255" y="204787"/>
                    </a:cubicBezTo>
                    <a:close/>
                    <a:moveTo>
                      <a:pt x="295804" y="200025"/>
                    </a:moveTo>
                    <a:cubicBezTo>
                      <a:pt x="294481" y="200025"/>
                      <a:pt x="294481" y="201310"/>
                      <a:pt x="294481" y="202595"/>
                    </a:cubicBezTo>
                    <a:cubicBezTo>
                      <a:pt x="294481" y="202595"/>
                      <a:pt x="294481" y="202595"/>
                      <a:pt x="294481" y="205165"/>
                    </a:cubicBezTo>
                    <a:cubicBezTo>
                      <a:pt x="294481" y="206451"/>
                      <a:pt x="294481" y="206451"/>
                      <a:pt x="291836" y="207736"/>
                    </a:cubicBezTo>
                    <a:cubicBezTo>
                      <a:pt x="286544" y="209021"/>
                      <a:pt x="283898" y="212876"/>
                      <a:pt x="283898" y="218017"/>
                    </a:cubicBezTo>
                    <a:cubicBezTo>
                      <a:pt x="283898" y="223157"/>
                      <a:pt x="286544" y="225727"/>
                      <a:pt x="290513" y="228298"/>
                    </a:cubicBezTo>
                    <a:cubicBezTo>
                      <a:pt x="291836" y="229583"/>
                      <a:pt x="294481" y="230868"/>
                      <a:pt x="297127" y="230868"/>
                    </a:cubicBezTo>
                    <a:cubicBezTo>
                      <a:pt x="298450" y="232153"/>
                      <a:pt x="299773" y="232153"/>
                      <a:pt x="301096" y="233438"/>
                    </a:cubicBezTo>
                    <a:cubicBezTo>
                      <a:pt x="303742" y="234723"/>
                      <a:pt x="302419" y="238579"/>
                      <a:pt x="299773" y="239864"/>
                    </a:cubicBezTo>
                    <a:cubicBezTo>
                      <a:pt x="298450" y="239864"/>
                      <a:pt x="295804" y="239864"/>
                      <a:pt x="294481" y="239864"/>
                    </a:cubicBezTo>
                    <a:cubicBezTo>
                      <a:pt x="291836" y="239864"/>
                      <a:pt x="289190" y="239864"/>
                      <a:pt x="286544" y="238579"/>
                    </a:cubicBezTo>
                    <a:cubicBezTo>
                      <a:pt x="285221" y="237293"/>
                      <a:pt x="285221" y="237293"/>
                      <a:pt x="285221" y="238579"/>
                    </a:cubicBezTo>
                    <a:cubicBezTo>
                      <a:pt x="283898" y="239864"/>
                      <a:pt x="283898" y="241149"/>
                      <a:pt x="283898" y="242434"/>
                    </a:cubicBezTo>
                    <a:cubicBezTo>
                      <a:pt x="282575" y="245004"/>
                      <a:pt x="283898" y="245004"/>
                      <a:pt x="285221" y="246289"/>
                    </a:cubicBezTo>
                    <a:cubicBezTo>
                      <a:pt x="286544" y="246289"/>
                      <a:pt x="289190" y="247574"/>
                      <a:pt x="291836" y="247574"/>
                    </a:cubicBezTo>
                    <a:cubicBezTo>
                      <a:pt x="293158" y="247574"/>
                      <a:pt x="294481" y="247574"/>
                      <a:pt x="294481" y="250145"/>
                    </a:cubicBezTo>
                    <a:cubicBezTo>
                      <a:pt x="294481" y="250145"/>
                      <a:pt x="294481" y="250145"/>
                      <a:pt x="294481" y="252715"/>
                    </a:cubicBezTo>
                    <a:cubicBezTo>
                      <a:pt x="294481" y="254000"/>
                      <a:pt x="294481" y="254000"/>
                      <a:pt x="295804" y="254000"/>
                    </a:cubicBezTo>
                    <a:cubicBezTo>
                      <a:pt x="295804" y="254000"/>
                      <a:pt x="295804" y="254000"/>
                      <a:pt x="299773" y="254000"/>
                    </a:cubicBezTo>
                    <a:cubicBezTo>
                      <a:pt x="299773" y="254000"/>
                      <a:pt x="301096" y="254000"/>
                      <a:pt x="301096" y="252715"/>
                    </a:cubicBezTo>
                    <a:cubicBezTo>
                      <a:pt x="301096" y="251430"/>
                      <a:pt x="301096" y="250145"/>
                      <a:pt x="301096" y="248860"/>
                    </a:cubicBezTo>
                    <a:cubicBezTo>
                      <a:pt x="301096" y="247574"/>
                      <a:pt x="301096" y="247574"/>
                      <a:pt x="302419" y="246289"/>
                    </a:cubicBezTo>
                    <a:cubicBezTo>
                      <a:pt x="305065" y="246289"/>
                      <a:pt x="307711" y="245004"/>
                      <a:pt x="309033" y="242434"/>
                    </a:cubicBezTo>
                    <a:cubicBezTo>
                      <a:pt x="314325" y="237293"/>
                      <a:pt x="311679" y="228298"/>
                      <a:pt x="305065" y="224442"/>
                    </a:cubicBezTo>
                    <a:cubicBezTo>
                      <a:pt x="302419" y="224442"/>
                      <a:pt x="301096" y="223157"/>
                      <a:pt x="298450" y="221872"/>
                    </a:cubicBezTo>
                    <a:cubicBezTo>
                      <a:pt x="297127" y="221872"/>
                      <a:pt x="295804" y="220587"/>
                      <a:pt x="294481" y="220587"/>
                    </a:cubicBezTo>
                    <a:cubicBezTo>
                      <a:pt x="293158" y="218017"/>
                      <a:pt x="293158" y="215446"/>
                      <a:pt x="295804" y="214161"/>
                    </a:cubicBezTo>
                    <a:cubicBezTo>
                      <a:pt x="295804" y="214161"/>
                      <a:pt x="297127" y="214161"/>
                      <a:pt x="298450" y="214161"/>
                    </a:cubicBezTo>
                    <a:cubicBezTo>
                      <a:pt x="301096" y="214161"/>
                      <a:pt x="303742" y="214161"/>
                      <a:pt x="306388" y="215446"/>
                    </a:cubicBezTo>
                    <a:cubicBezTo>
                      <a:pt x="307711" y="216732"/>
                      <a:pt x="307711" y="215446"/>
                      <a:pt x="309033" y="214161"/>
                    </a:cubicBezTo>
                    <a:cubicBezTo>
                      <a:pt x="309033" y="212876"/>
                      <a:pt x="309033" y="211591"/>
                      <a:pt x="310356" y="210306"/>
                    </a:cubicBezTo>
                    <a:cubicBezTo>
                      <a:pt x="310356" y="209021"/>
                      <a:pt x="310356" y="209021"/>
                      <a:pt x="309033" y="207736"/>
                    </a:cubicBezTo>
                    <a:cubicBezTo>
                      <a:pt x="307711" y="207736"/>
                      <a:pt x="305065" y="206451"/>
                      <a:pt x="303742" y="206451"/>
                    </a:cubicBezTo>
                    <a:cubicBezTo>
                      <a:pt x="301096" y="206451"/>
                      <a:pt x="301096" y="206451"/>
                      <a:pt x="301096" y="203880"/>
                    </a:cubicBezTo>
                    <a:cubicBezTo>
                      <a:pt x="301096" y="200025"/>
                      <a:pt x="301096" y="200025"/>
                      <a:pt x="297127" y="200025"/>
                    </a:cubicBezTo>
                    <a:cubicBezTo>
                      <a:pt x="297127" y="200025"/>
                      <a:pt x="297127" y="200025"/>
                      <a:pt x="295804" y="200025"/>
                    </a:cubicBezTo>
                    <a:close/>
                    <a:moveTo>
                      <a:pt x="297657" y="187325"/>
                    </a:moveTo>
                    <a:cubicBezTo>
                      <a:pt x="320015" y="187325"/>
                      <a:pt x="338139" y="205449"/>
                      <a:pt x="338139" y="227807"/>
                    </a:cubicBezTo>
                    <a:cubicBezTo>
                      <a:pt x="338139" y="250165"/>
                      <a:pt x="320015" y="268289"/>
                      <a:pt x="297657" y="268289"/>
                    </a:cubicBezTo>
                    <a:cubicBezTo>
                      <a:pt x="275299" y="268289"/>
                      <a:pt x="257175" y="250165"/>
                      <a:pt x="257175" y="227807"/>
                    </a:cubicBezTo>
                    <a:cubicBezTo>
                      <a:pt x="257175" y="205449"/>
                      <a:pt x="275299" y="187325"/>
                      <a:pt x="297657" y="187325"/>
                    </a:cubicBezTo>
                    <a:close/>
                    <a:moveTo>
                      <a:pt x="195942" y="180975"/>
                    </a:moveTo>
                    <a:cubicBezTo>
                      <a:pt x="195942" y="180975"/>
                      <a:pt x="195942" y="180975"/>
                      <a:pt x="215219" y="180975"/>
                    </a:cubicBezTo>
                    <a:cubicBezTo>
                      <a:pt x="217790" y="180975"/>
                      <a:pt x="219075" y="183604"/>
                      <a:pt x="219075" y="184919"/>
                    </a:cubicBezTo>
                    <a:cubicBezTo>
                      <a:pt x="219075" y="184919"/>
                      <a:pt x="219075" y="184919"/>
                      <a:pt x="219075" y="261169"/>
                    </a:cubicBezTo>
                    <a:cubicBezTo>
                      <a:pt x="219075" y="262484"/>
                      <a:pt x="217790" y="265113"/>
                      <a:pt x="215219" y="265113"/>
                    </a:cubicBezTo>
                    <a:cubicBezTo>
                      <a:pt x="215219" y="265113"/>
                      <a:pt x="215219" y="265113"/>
                      <a:pt x="195942" y="265113"/>
                    </a:cubicBezTo>
                    <a:cubicBezTo>
                      <a:pt x="193372" y="265113"/>
                      <a:pt x="192087" y="263798"/>
                      <a:pt x="192087" y="261169"/>
                    </a:cubicBezTo>
                    <a:cubicBezTo>
                      <a:pt x="192087" y="261169"/>
                      <a:pt x="192087" y="261169"/>
                      <a:pt x="192087" y="184919"/>
                    </a:cubicBezTo>
                    <a:cubicBezTo>
                      <a:pt x="192087" y="183604"/>
                      <a:pt x="193372" y="180975"/>
                      <a:pt x="195942" y="180975"/>
                    </a:cubicBezTo>
                    <a:close/>
                    <a:moveTo>
                      <a:pt x="68887" y="142875"/>
                    </a:moveTo>
                    <a:cubicBezTo>
                      <a:pt x="68887" y="142875"/>
                      <a:pt x="68887" y="142875"/>
                      <a:pt x="88758" y="207280"/>
                    </a:cubicBezTo>
                    <a:cubicBezTo>
                      <a:pt x="88758" y="207280"/>
                      <a:pt x="88758" y="207280"/>
                      <a:pt x="100680" y="173106"/>
                    </a:cubicBezTo>
                    <a:cubicBezTo>
                      <a:pt x="80809" y="145504"/>
                      <a:pt x="103330" y="142875"/>
                      <a:pt x="107304" y="142875"/>
                    </a:cubicBezTo>
                    <a:cubicBezTo>
                      <a:pt x="111278" y="142875"/>
                      <a:pt x="133799" y="145504"/>
                      <a:pt x="112603" y="173106"/>
                    </a:cubicBezTo>
                    <a:cubicBezTo>
                      <a:pt x="112603" y="173106"/>
                      <a:pt x="112603" y="173106"/>
                      <a:pt x="124526" y="207280"/>
                    </a:cubicBezTo>
                    <a:cubicBezTo>
                      <a:pt x="124526" y="207280"/>
                      <a:pt x="124526" y="207280"/>
                      <a:pt x="144397" y="142875"/>
                    </a:cubicBezTo>
                    <a:cubicBezTo>
                      <a:pt x="144397" y="142875"/>
                      <a:pt x="169567" y="156019"/>
                      <a:pt x="192088" y="169163"/>
                    </a:cubicBezTo>
                    <a:cubicBezTo>
                      <a:pt x="185464" y="171792"/>
                      <a:pt x="180165" y="177049"/>
                      <a:pt x="180165" y="184935"/>
                    </a:cubicBezTo>
                    <a:cubicBezTo>
                      <a:pt x="180165" y="184935"/>
                      <a:pt x="180165" y="184935"/>
                      <a:pt x="180165" y="192822"/>
                    </a:cubicBezTo>
                    <a:cubicBezTo>
                      <a:pt x="178840" y="192822"/>
                      <a:pt x="177516" y="192822"/>
                      <a:pt x="176191" y="192822"/>
                    </a:cubicBezTo>
                    <a:cubicBezTo>
                      <a:pt x="176191" y="192822"/>
                      <a:pt x="176191" y="192822"/>
                      <a:pt x="156320" y="192822"/>
                    </a:cubicBezTo>
                    <a:cubicBezTo>
                      <a:pt x="147047" y="192822"/>
                      <a:pt x="140423" y="199394"/>
                      <a:pt x="140423" y="208594"/>
                    </a:cubicBezTo>
                    <a:cubicBezTo>
                      <a:pt x="140423" y="208594"/>
                      <a:pt x="140423" y="208594"/>
                      <a:pt x="140423" y="261170"/>
                    </a:cubicBezTo>
                    <a:cubicBezTo>
                      <a:pt x="140423" y="262484"/>
                      <a:pt x="140423" y="263799"/>
                      <a:pt x="140423" y="265113"/>
                    </a:cubicBezTo>
                    <a:cubicBezTo>
                      <a:pt x="140423" y="265113"/>
                      <a:pt x="140423" y="265113"/>
                      <a:pt x="0" y="265113"/>
                    </a:cubicBezTo>
                    <a:cubicBezTo>
                      <a:pt x="0" y="265113"/>
                      <a:pt x="0" y="265113"/>
                      <a:pt x="0" y="208594"/>
                    </a:cubicBezTo>
                    <a:cubicBezTo>
                      <a:pt x="0" y="191507"/>
                      <a:pt x="3974" y="180992"/>
                      <a:pt x="21196" y="170477"/>
                    </a:cubicBezTo>
                    <a:cubicBezTo>
                      <a:pt x="43716" y="156019"/>
                      <a:pt x="68887" y="142875"/>
                      <a:pt x="68887" y="142875"/>
                    </a:cubicBezTo>
                    <a:close/>
                    <a:moveTo>
                      <a:pt x="241948" y="110569"/>
                    </a:moveTo>
                    <a:cubicBezTo>
                      <a:pt x="243276" y="107950"/>
                      <a:pt x="247261" y="107950"/>
                      <a:pt x="248590" y="110569"/>
                    </a:cubicBezTo>
                    <a:cubicBezTo>
                      <a:pt x="248590" y="110569"/>
                      <a:pt x="248590" y="110569"/>
                      <a:pt x="275156" y="153789"/>
                    </a:cubicBezTo>
                    <a:cubicBezTo>
                      <a:pt x="277813" y="156409"/>
                      <a:pt x="275156" y="159028"/>
                      <a:pt x="272500" y="159028"/>
                    </a:cubicBezTo>
                    <a:cubicBezTo>
                      <a:pt x="272500" y="159028"/>
                      <a:pt x="272500" y="159028"/>
                      <a:pt x="259216" y="159028"/>
                    </a:cubicBezTo>
                    <a:cubicBezTo>
                      <a:pt x="259216" y="159028"/>
                      <a:pt x="259216" y="159028"/>
                      <a:pt x="259216" y="194390"/>
                    </a:cubicBezTo>
                    <a:cubicBezTo>
                      <a:pt x="251246" y="202248"/>
                      <a:pt x="247261" y="214035"/>
                      <a:pt x="245933" y="227132"/>
                    </a:cubicBezTo>
                    <a:cubicBezTo>
                      <a:pt x="245933" y="240229"/>
                      <a:pt x="251246" y="252016"/>
                      <a:pt x="259216" y="261184"/>
                    </a:cubicBezTo>
                    <a:cubicBezTo>
                      <a:pt x="259216" y="263803"/>
                      <a:pt x="257888" y="265113"/>
                      <a:pt x="255231" y="265113"/>
                    </a:cubicBezTo>
                    <a:cubicBezTo>
                      <a:pt x="255231" y="265113"/>
                      <a:pt x="255231" y="265113"/>
                      <a:pt x="235306" y="265113"/>
                    </a:cubicBezTo>
                    <a:cubicBezTo>
                      <a:pt x="232650" y="265113"/>
                      <a:pt x="231321" y="263803"/>
                      <a:pt x="231321" y="261184"/>
                    </a:cubicBezTo>
                    <a:cubicBezTo>
                      <a:pt x="231321" y="261184"/>
                      <a:pt x="231321" y="261184"/>
                      <a:pt x="231321" y="159028"/>
                    </a:cubicBezTo>
                    <a:cubicBezTo>
                      <a:pt x="231321" y="159028"/>
                      <a:pt x="231321" y="159028"/>
                      <a:pt x="216710" y="159028"/>
                    </a:cubicBezTo>
                    <a:cubicBezTo>
                      <a:pt x="215382" y="159028"/>
                      <a:pt x="212725" y="156409"/>
                      <a:pt x="214053" y="153789"/>
                    </a:cubicBezTo>
                    <a:cubicBezTo>
                      <a:pt x="214053" y="153789"/>
                      <a:pt x="214053" y="153789"/>
                      <a:pt x="241948" y="110569"/>
                    </a:cubicBezTo>
                    <a:close/>
                    <a:moveTo>
                      <a:pt x="107022" y="0"/>
                    </a:moveTo>
                    <a:cubicBezTo>
                      <a:pt x="110982" y="0"/>
                      <a:pt x="154540" y="0"/>
                      <a:pt x="157180" y="51173"/>
                    </a:cubicBezTo>
                    <a:cubicBezTo>
                      <a:pt x="157180" y="51173"/>
                      <a:pt x="165100" y="128588"/>
                      <a:pt x="107022" y="128588"/>
                    </a:cubicBezTo>
                    <a:cubicBezTo>
                      <a:pt x="107022" y="128588"/>
                      <a:pt x="107022" y="128588"/>
                      <a:pt x="105702" y="128588"/>
                    </a:cubicBezTo>
                    <a:cubicBezTo>
                      <a:pt x="47625" y="128588"/>
                      <a:pt x="56864" y="51173"/>
                      <a:pt x="56864" y="51173"/>
                    </a:cubicBezTo>
                    <a:cubicBezTo>
                      <a:pt x="58184" y="0"/>
                      <a:pt x="101743" y="0"/>
                      <a:pt x="10702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9" name="矩形 58"/>
            <p:cNvSpPr/>
            <p:nvPr/>
          </p:nvSpPr>
          <p:spPr>
            <a:xfrm>
              <a:off x="8732377" y="3250021"/>
              <a:ext cx="2241974" cy="628955"/>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75%</a:t>
              </a:r>
              <a:endParaRPr lang="zh-CN" altLang="en-US" sz="3200" b="1" dirty="0">
                <a:solidFill>
                  <a:schemeClr val="accent6"/>
                </a:solidFill>
              </a:endParaRPr>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flipV="1">
            <a:off x="1987955" y="3265714"/>
            <a:ext cx="1691383" cy="103606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6395467" y="3342765"/>
            <a:ext cx="1691383" cy="103606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526002" y="3275164"/>
            <a:ext cx="1691383" cy="103606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109892" y="3275164"/>
            <a:ext cx="1691383" cy="103606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65" name="组合 64"/>
          <p:cNvGrpSpPr/>
          <p:nvPr/>
        </p:nvGrpSpPr>
        <p:grpSpPr>
          <a:xfrm>
            <a:off x="1238726" y="4112675"/>
            <a:ext cx="1000729" cy="875944"/>
            <a:chOff x="5962415" y="1848882"/>
            <a:chExt cx="2194615" cy="1920960"/>
          </a:xfrm>
        </p:grpSpPr>
        <p:sp>
          <p:nvSpPr>
            <p:cNvPr id="66" name="任意多边形: 形状 65"/>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381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67" name="椭圆 33"/>
            <p:cNvSpPr/>
            <p:nvPr/>
          </p:nvSpPr>
          <p:spPr>
            <a:xfrm>
              <a:off x="6513958" y="2266158"/>
              <a:ext cx="1091528" cy="1086407"/>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7" name="组合 76"/>
          <p:cNvGrpSpPr/>
          <p:nvPr/>
        </p:nvGrpSpPr>
        <p:grpSpPr>
          <a:xfrm>
            <a:off x="3427838" y="2704205"/>
            <a:ext cx="1000729" cy="875944"/>
            <a:chOff x="5962415" y="1848882"/>
            <a:chExt cx="2194615" cy="1920960"/>
          </a:xfrm>
        </p:grpSpPr>
        <p:sp>
          <p:nvSpPr>
            <p:cNvPr id="78" name="任意多边形: 形状 77"/>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381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79" name="椭圆 36"/>
            <p:cNvSpPr/>
            <p:nvPr/>
          </p:nvSpPr>
          <p:spPr>
            <a:xfrm>
              <a:off x="6513958" y="2264012"/>
              <a:ext cx="1091528" cy="1090699"/>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8" name="组合 67"/>
          <p:cNvGrpSpPr/>
          <p:nvPr/>
        </p:nvGrpSpPr>
        <p:grpSpPr>
          <a:xfrm>
            <a:off x="5616950" y="4112675"/>
            <a:ext cx="1000729" cy="875944"/>
            <a:chOff x="5962415" y="1848882"/>
            <a:chExt cx="2194615" cy="1920960"/>
          </a:xfrm>
        </p:grpSpPr>
        <p:sp>
          <p:nvSpPr>
            <p:cNvPr id="69" name="任意多边形: 形状 68"/>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381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70" name="椭圆 39"/>
            <p:cNvSpPr/>
            <p:nvPr/>
          </p:nvSpPr>
          <p:spPr>
            <a:xfrm>
              <a:off x="6707034" y="2263598"/>
              <a:ext cx="705375" cy="1091528"/>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4" name="组合 73"/>
          <p:cNvGrpSpPr/>
          <p:nvPr/>
        </p:nvGrpSpPr>
        <p:grpSpPr>
          <a:xfrm>
            <a:off x="7806062" y="2704205"/>
            <a:ext cx="1000729" cy="875944"/>
            <a:chOff x="5962415" y="1848882"/>
            <a:chExt cx="2194615" cy="1920960"/>
          </a:xfrm>
        </p:grpSpPr>
        <p:sp>
          <p:nvSpPr>
            <p:cNvPr id="75" name="任意多边形: 形状 74"/>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381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76" name="椭圆 42"/>
            <p:cNvSpPr/>
            <p:nvPr/>
          </p:nvSpPr>
          <p:spPr>
            <a:xfrm>
              <a:off x="6639905" y="2263598"/>
              <a:ext cx="839634" cy="1091528"/>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1" name="组合 70"/>
          <p:cNvGrpSpPr/>
          <p:nvPr/>
        </p:nvGrpSpPr>
        <p:grpSpPr>
          <a:xfrm>
            <a:off x="9995173" y="4112675"/>
            <a:ext cx="1000729" cy="875944"/>
            <a:chOff x="5962415" y="1848882"/>
            <a:chExt cx="2194615" cy="1920960"/>
          </a:xfrm>
        </p:grpSpPr>
        <p:sp>
          <p:nvSpPr>
            <p:cNvPr id="72" name="任意多边形: 形状 71"/>
            <p:cNvSpPr/>
            <p:nvPr/>
          </p:nvSpPr>
          <p:spPr>
            <a:xfrm rot="10800000">
              <a:off x="5962415" y="1848882"/>
              <a:ext cx="2194615" cy="1920960"/>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38100">
              <a:solidFill>
                <a:schemeClr val="accent6"/>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73" name="椭圆 45"/>
            <p:cNvSpPr/>
            <p:nvPr/>
          </p:nvSpPr>
          <p:spPr>
            <a:xfrm>
              <a:off x="6513958" y="2322528"/>
              <a:ext cx="1091528" cy="973668"/>
            </a:xfrm>
            <a:custGeom>
              <a:avLst/>
              <a:gdLst>
                <a:gd name="connsiteX0" fmla="*/ 125262 w 338137"/>
                <a:gd name="connsiteY0" fmla="*/ 163513 h 301626"/>
                <a:gd name="connsiteX1" fmla="*/ 125262 w 338137"/>
                <a:gd name="connsiteY1" fmla="*/ 187190 h 301626"/>
                <a:gd name="connsiteX2" fmla="*/ 25052 w 338137"/>
                <a:gd name="connsiteY2" fmla="*/ 231912 h 301626"/>
                <a:gd name="connsiteX3" fmla="*/ 159544 w 338137"/>
                <a:gd name="connsiteY3" fmla="*/ 276634 h 301626"/>
                <a:gd name="connsiteX4" fmla="*/ 294036 w 338137"/>
                <a:gd name="connsiteY4" fmla="*/ 231912 h 301626"/>
                <a:gd name="connsiteX5" fmla="*/ 195145 w 338137"/>
                <a:gd name="connsiteY5" fmla="*/ 187190 h 301626"/>
                <a:gd name="connsiteX6" fmla="*/ 195145 w 338137"/>
                <a:gd name="connsiteY6" fmla="*/ 163513 h 301626"/>
                <a:gd name="connsiteX7" fmla="*/ 319088 w 338137"/>
                <a:gd name="connsiteY7" fmla="*/ 231912 h 301626"/>
                <a:gd name="connsiteX8" fmla="*/ 159544 w 338137"/>
                <a:gd name="connsiteY8" fmla="*/ 301626 h 301626"/>
                <a:gd name="connsiteX9" fmla="*/ 0 w 338137"/>
                <a:gd name="connsiteY9" fmla="*/ 231912 h 301626"/>
                <a:gd name="connsiteX10" fmla="*/ 125262 w 338137"/>
                <a:gd name="connsiteY10" fmla="*/ 163513 h 301626"/>
                <a:gd name="connsiteX11" fmla="*/ 159543 w 338137"/>
                <a:gd name="connsiteY11" fmla="*/ 0 h 301626"/>
                <a:gd name="connsiteX12" fmla="*/ 172772 w 338137"/>
                <a:gd name="connsiteY12" fmla="*/ 11793 h 301626"/>
                <a:gd name="connsiteX13" fmla="*/ 172772 w 338137"/>
                <a:gd name="connsiteY13" fmla="*/ 19655 h 301626"/>
                <a:gd name="connsiteX14" fmla="*/ 205845 w 338137"/>
                <a:gd name="connsiteY14" fmla="*/ 11793 h 301626"/>
                <a:gd name="connsiteX15" fmla="*/ 237595 w 338137"/>
                <a:gd name="connsiteY15" fmla="*/ 18345 h 301626"/>
                <a:gd name="connsiteX16" fmla="*/ 270668 w 338137"/>
                <a:gd name="connsiteY16" fmla="*/ 26206 h 301626"/>
                <a:gd name="connsiteX17" fmla="*/ 301095 w 338137"/>
                <a:gd name="connsiteY17" fmla="*/ 19655 h 301626"/>
                <a:gd name="connsiteX18" fmla="*/ 320939 w 338137"/>
                <a:gd name="connsiteY18" fmla="*/ 9172 h 301626"/>
                <a:gd name="connsiteX19" fmla="*/ 326231 w 338137"/>
                <a:gd name="connsiteY19" fmla="*/ 9172 h 301626"/>
                <a:gd name="connsiteX20" fmla="*/ 332845 w 338137"/>
                <a:gd name="connsiteY20" fmla="*/ 10483 h 301626"/>
                <a:gd name="connsiteX21" fmla="*/ 338137 w 338137"/>
                <a:gd name="connsiteY21" fmla="*/ 19655 h 301626"/>
                <a:gd name="connsiteX22" fmla="*/ 338137 w 338137"/>
                <a:gd name="connsiteY22" fmla="*/ 95653 h 301626"/>
                <a:gd name="connsiteX23" fmla="*/ 331522 w 338137"/>
                <a:gd name="connsiteY23" fmla="*/ 106136 h 301626"/>
                <a:gd name="connsiteX24" fmla="*/ 301095 w 338137"/>
                <a:gd name="connsiteY24" fmla="*/ 121860 h 301626"/>
                <a:gd name="connsiteX25" fmla="*/ 270668 w 338137"/>
                <a:gd name="connsiteY25" fmla="*/ 128411 h 301626"/>
                <a:gd name="connsiteX26" fmla="*/ 237595 w 338137"/>
                <a:gd name="connsiteY26" fmla="*/ 120549 h 301626"/>
                <a:gd name="connsiteX27" fmla="*/ 205845 w 338137"/>
                <a:gd name="connsiteY27" fmla="*/ 112687 h 301626"/>
                <a:gd name="connsiteX28" fmla="*/ 172772 w 338137"/>
                <a:gd name="connsiteY28" fmla="*/ 120549 h 301626"/>
                <a:gd name="connsiteX29" fmla="*/ 172772 w 338137"/>
                <a:gd name="connsiteY29" fmla="*/ 234547 h 301626"/>
                <a:gd name="connsiteX30" fmla="*/ 159543 w 338137"/>
                <a:gd name="connsiteY30" fmla="*/ 247650 h 301626"/>
                <a:gd name="connsiteX31" fmla="*/ 147637 w 338137"/>
                <a:gd name="connsiteY31" fmla="*/ 234547 h 301626"/>
                <a:gd name="connsiteX32" fmla="*/ 147637 w 338137"/>
                <a:gd name="connsiteY32" fmla="*/ 11793 h 301626"/>
                <a:gd name="connsiteX33" fmla="*/ 159543 w 338137"/>
                <a:gd name="connsiteY33" fmla="*/ 0 h 30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7" h="301626">
                  <a:moveTo>
                    <a:pt x="125262" y="163513"/>
                  </a:moveTo>
                  <a:cubicBezTo>
                    <a:pt x="125262" y="163513"/>
                    <a:pt x="125262" y="163513"/>
                    <a:pt x="125262" y="187190"/>
                  </a:cubicBezTo>
                  <a:cubicBezTo>
                    <a:pt x="61972" y="193766"/>
                    <a:pt x="25052" y="214812"/>
                    <a:pt x="25052" y="231912"/>
                  </a:cubicBezTo>
                  <a:cubicBezTo>
                    <a:pt x="25052" y="250327"/>
                    <a:pt x="76476" y="276634"/>
                    <a:pt x="159544" y="276634"/>
                  </a:cubicBezTo>
                  <a:cubicBezTo>
                    <a:pt x="242612" y="276634"/>
                    <a:pt x="294036" y="250327"/>
                    <a:pt x="294036" y="231912"/>
                  </a:cubicBezTo>
                  <a:cubicBezTo>
                    <a:pt x="294036" y="216128"/>
                    <a:pt x="257116" y="193766"/>
                    <a:pt x="195145" y="187190"/>
                  </a:cubicBezTo>
                  <a:cubicBezTo>
                    <a:pt x="195145" y="187190"/>
                    <a:pt x="195145" y="187190"/>
                    <a:pt x="195145" y="163513"/>
                  </a:cubicBezTo>
                  <a:cubicBezTo>
                    <a:pt x="259754" y="168775"/>
                    <a:pt x="319088" y="192451"/>
                    <a:pt x="319088" y="231912"/>
                  </a:cubicBezTo>
                  <a:cubicBezTo>
                    <a:pt x="319088" y="277950"/>
                    <a:pt x="237338" y="301626"/>
                    <a:pt x="159544" y="301626"/>
                  </a:cubicBezTo>
                  <a:cubicBezTo>
                    <a:pt x="81750" y="301626"/>
                    <a:pt x="0" y="277950"/>
                    <a:pt x="0" y="231912"/>
                  </a:cubicBezTo>
                  <a:cubicBezTo>
                    <a:pt x="0" y="192451"/>
                    <a:pt x="59334" y="168775"/>
                    <a:pt x="125262" y="163513"/>
                  </a:cubicBezTo>
                  <a:close/>
                  <a:moveTo>
                    <a:pt x="159543" y="0"/>
                  </a:moveTo>
                  <a:cubicBezTo>
                    <a:pt x="167481" y="0"/>
                    <a:pt x="172772" y="5241"/>
                    <a:pt x="172772" y="11793"/>
                  </a:cubicBezTo>
                  <a:cubicBezTo>
                    <a:pt x="172772" y="11793"/>
                    <a:pt x="172772" y="11793"/>
                    <a:pt x="172772" y="19655"/>
                  </a:cubicBezTo>
                  <a:cubicBezTo>
                    <a:pt x="183356" y="14414"/>
                    <a:pt x="193939" y="11793"/>
                    <a:pt x="205845" y="11793"/>
                  </a:cubicBezTo>
                  <a:cubicBezTo>
                    <a:pt x="216429" y="11793"/>
                    <a:pt x="228335" y="13103"/>
                    <a:pt x="237595" y="18345"/>
                  </a:cubicBezTo>
                  <a:cubicBezTo>
                    <a:pt x="248179" y="23586"/>
                    <a:pt x="258762" y="26206"/>
                    <a:pt x="270668" y="26206"/>
                  </a:cubicBezTo>
                  <a:cubicBezTo>
                    <a:pt x="279929" y="26206"/>
                    <a:pt x="290512" y="24896"/>
                    <a:pt x="301095" y="19655"/>
                  </a:cubicBezTo>
                  <a:cubicBezTo>
                    <a:pt x="301095" y="19655"/>
                    <a:pt x="301095" y="19655"/>
                    <a:pt x="320939" y="9172"/>
                  </a:cubicBezTo>
                  <a:cubicBezTo>
                    <a:pt x="322262" y="9172"/>
                    <a:pt x="324908" y="9172"/>
                    <a:pt x="326231" y="9172"/>
                  </a:cubicBezTo>
                  <a:cubicBezTo>
                    <a:pt x="328877" y="9172"/>
                    <a:pt x="330200" y="9172"/>
                    <a:pt x="332845" y="10483"/>
                  </a:cubicBezTo>
                  <a:cubicBezTo>
                    <a:pt x="335491" y="11793"/>
                    <a:pt x="338137" y="15724"/>
                    <a:pt x="338137" y="19655"/>
                  </a:cubicBezTo>
                  <a:cubicBezTo>
                    <a:pt x="338137" y="19655"/>
                    <a:pt x="338137" y="19655"/>
                    <a:pt x="338137" y="95653"/>
                  </a:cubicBezTo>
                  <a:cubicBezTo>
                    <a:pt x="338137" y="100895"/>
                    <a:pt x="335491" y="104826"/>
                    <a:pt x="331522" y="106136"/>
                  </a:cubicBezTo>
                  <a:cubicBezTo>
                    <a:pt x="331522" y="106136"/>
                    <a:pt x="331522" y="106136"/>
                    <a:pt x="301095" y="121860"/>
                  </a:cubicBezTo>
                  <a:cubicBezTo>
                    <a:pt x="290512" y="125791"/>
                    <a:pt x="279929" y="128411"/>
                    <a:pt x="270668" y="128411"/>
                  </a:cubicBezTo>
                  <a:cubicBezTo>
                    <a:pt x="258762" y="128411"/>
                    <a:pt x="248179" y="125791"/>
                    <a:pt x="237595" y="120549"/>
                  </a:cubicBezTo>
                  <a:cubicBezTo>
                    <a:pt x="228335" y="115308"/>
                    <a:pt x="216429" y="112687"/>
                    <a:pt x="205845" y="112687"/>
                  </a:cubicBezTo>
                  <a:cubicBezTo>
                    <a:pt x="193939" y="112687"/>
                    <a:pt x="183356" y="115308"/>
                    <a:pt x="172772" y="120549"/>
                  </a:cubicBezTo>
                  <a:cubicBezTo>
                    <a:pt x="172772" y="120549"/>
                    <a:pt x="172772" y="120549"/>
                    <a:pt x="172772" y="234547"/>
                  </a:cubicBezTo>
                  <a:cubicBezTo>
                    <a:pt x="172772" y="242409"/>
                    <a:pt x="167481" y="247650"/>
                    <a:pt x="159543" y="247650"/>
                  </a:cubicBezTo>
                  <a:cubicBezTo>
                    <a:pt x="152929" y="247650"/>
                    <a:pt x="147637" y="242409"/>
                    <a:pt x="147637" y="234547"/>
                  </a:cubicBezTo>
                  <a:cubicBezTo>
                    <a:pt x="147637" y="234547"/>
                    <a:pt x="147637" y="234547"/>
                    <a:pt x="147637" y="11793"/>
                  </a:cubicBezTo>
                  <a:cubicBezTo>
                    <a:pt x="147637" y="5241"/>
                    <a:pt x="152929" y="0"/>
                    <a:pt x="159543"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a:off x="729849" y="2360675"/>
            <a:ext cx="2601527" cy="1265614"/>
            <a:chOff x="1068768" y="3955330"/>
            <a:chExt cx="2601527" cy="1265614"/>
          </a:xfrm>
        </p:grpSpPr>
        <p:sp>
          <p:nvSpPr>
            <p:cNvPr id="51" name="矩形 50"/>
            <p:cNvSpPr/>
            <p:nvPr/>
          </p:nvSpPr>
          <p:spPr>
            <a:xfrm>
              <a:off x="1068769" y="4353014"/>
              <a:ext cx="2601526"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52" name="矩形 51"/>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53" name="组合 52"/>
          <p:cNvGrpSpPr/>
          <p:nvPr/>
        </p:nvGrpSpPr>
        <p:grpSpPr>
          <a:xfrm>
            <a:off x="4798587" y="2358782"/>
            <a:ext cx="2601526" cy="1265614"/>
            <a:chOff x="1068768" y="3955330"/>
            <a:chExt cx="2601526" cy="1265614"/>
          </a:xfrm>
        </p:grpSpPr>
        <p:sp>
          <p:nvSpPr>
            <p:cNvPr id="54" name="矩形 53"/>
            <p:cNvSpPr/>
            <p:nvPr/>
          </p:nvSpPr>
          <p:spPr>
            <a:xfrm>
              <a:off x="1068768" y="4353014"/>
              <a:ext cx="2601526" cy="867930"/>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55" name="矩形 54"/>
            <p:cNvSpPr/>
            <p:nvPr/>
          </p:nvSpPr>
          <p:spPr>
            <a:xfrm>
              <a:off x="12485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56" name="组合 55"/>
          <p:cNvGrpSpPr/>
          <p:nvPr/>
        </p:nvGrpSpPr>
        <p:grpSpPr>
          <a:xfrm>
            <a:off x="8931266" y="2360675"/>
            <a:ext cx="2601526" cy="1265614"/>
            <a:chOff x="1068769" y="3955330"/>
            <a:chExt cx="2601526" cy="1265614"/>
          </a:xfrm>
        </p:grpSpPr>
        <p:sp>
          <p:nvSpPr>
            <p:cNvPr id="57" name="矩形 56"/>
            <p:cNvSpPr/>
            <p:nvPr/>
          </p:nvSpPr>
          <p:spPr>
            <a:xfrm>
              <a:off x="1068769" y="4353014"/>
              <a:ext cx="2601526"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58" name="矩形 57"/>
            <p:cNvSpPr/>
            <p:nvPr/>
          </p:nvSpPr>
          <p:spPr>
            <a:xfrm>
              <a:off x="1428321" y="3955330"/>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59" name="组合 58"/>
          <p:cNvGrpSpPr/>
          <p:nvPr/>
        </p:nvGrpSpPr>
        <p:grpSpPr>
          <a:xfrm>
            <a:off x="2627439" y="4087505"/>
            <a:ext cx="2601526" cy="1265614"/>
            <a:chOff x="1068768" y="3955330"/>
            <a:chExt cx="2601526" cy="1265614"/>
          </a:xfrm>
        </p:grpSpPr>
        <p:sp>
          <p:nvSpPr>
            <p:cNvPr id="60" name="矩形 59"/>
            <p:cNvSpPr/>
            <p:nvPr/>
          </p:nvSpPr>
          <p:spPr>
            <a:xfrm>
              <a:off x="1068768" y="4353014"/>
              <a:ext cx="2601526" cy="867930"/>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61" name="矩形 60"/>
            <p:cNvSpPr/>
            <p:nvPr/>
          </p:nvSpPr>
          <p:spPr>
            <a:xfrm>
              <a:off x="12485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62" name="组合 61"/>
          <p:cNvGrpSpPr/>
          <p:nvPr/>
        </p:nvGrpSpPr>
        <p:grpSpPr>
          <a:xfrm>
            <a:off x="7005663" y="4087505"/>
            <a:ext cx="2601526" cy="1265614"/>
            <a:chOff x="1068768" y="3955330"/>
            <a:chExt cx="2601526" cy="1265614"/>
          </a:xfrm>
        </p:grpSpPr>
        <p:sp>
          <p:nvSpPr>
            <p:cNvPr id="63" name="矩形 62"/>
            <p:cNvSpPr/>
            <p:nvPr/>
          </p:nvSpPr>
          <p:spPr>
            <a:xfrm>
              <a:off x="1068768" y="4353014"/>
              <a:ext cx="2601526" cy="867930"/>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64" name="矩形 63"/>
            <p:cNvSpPr/>
            <p:nvPr/>
          </p:nvSpPr>
          <p:spPr>
            <a:xfrm>
              <a:off x="1248544" y="39553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anim calcmode="lin" valueType="num">
                                      <p:cBhvr>
                                        <p:cTn id="10" dur="500" fill="hold"/>
                                        <p:tgtEl>
                                          <p:spTgt spid="65"/>
                                        </p:tgtEl>
                                        <p:attrNameLst>
                                          <p:attrName>ppt_x</p:attrName>
                                        </p:attrNameLst>
                                      </p:cBhvr>
                                      <p:tavLst>
                                        <p:tav tm="0">
                                          <p:val>
                                            <p:fltVal val="0.5"/>
                                          </p:val>
                                        </p:tav>
                                        <p:tav tm="100000">
                                          <p:val>
                                            <p:strVal val="#ppt_x"/>
                                          </p:val>
                                        </p:tav>
                                      </p:tavLst>
                                    </p:anim>
                                    <p:anim calcmode="lin" valueType="num">
                                      <p:cBhvr>
                                        <p:cTn id="11" dur="500" fill="hold"/>
                                        <p:tgtEl>
                                          <p:spTgt spid="6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77"/>
                                        </p:tgtEl>
                                        <p:attrNameLst>
                                          <p:attrName>style.visibility</p:attrName>
                                        </p:attrNameLst>
                                      </p:cBhvr>
                                      <p:to>
                                        <p:strVal val="visible"/>
                                      </p:to>
                                    </p:set>
                                    <p:anim calcmode="lin" valueType="num">
                                      <p:cBhvr>
                                        <p:cTn id="14" dur="500" fill="hold"/>
                                        <p:tgtEl>
                                          <p:spTgt spid="77"/>
                                        </p:tgtEl>
                                        <p:attrNameLst>
                                          <p:attrName>ppt_w</p:attrName>
                                        </p:attrNameLst>
                                      </p:cBhvr>
                                      <p:tavLst>
                                        <p:tav tm="0">
                                          <p:val>
                                            <p:fltVal val="0"/>
                                          </p:val>
                                        </p:tav>
                                        <p:tav tm="100000">
                                          <p:val>
                                            <p:strVal val="#ppt_w"/>
                                          </p:val>
                                        </p:tav>
                                      </p:tavLst>
                                    </p:anim>
                                    <p:anim calcmode="lin" valueType="num">
                                      <p:cBhvr>
                                        <p:cTn id="15" dur="500" fill="hold"/>
                                        <p:tgtEl>
                                          <p:spTgt spid="77"/>
                                        </p:tgtEl>
                                        <p:attrNameLst>
                                          <p:attrName>ppt_h</p:attrName>
                                        </p:attrNameLst>
                                      </p:cBhvr>
                                      <p:tavLst>
                                        <p:tav tm="0">
                                          <p:val>
                                            <p:fltVal val="0"/>
                                          </p:val>
                                        </p:tav>
                                        <p:tav tm="100000">
                                          <p:val>
                                            <p:strVal val="#ppt_h"/>
                                          </p:val>
                                        </p:tav>
                                      </p:tavLst>
                                    </p:anim>
                                    <p:animEffect transition="in" filter="fade">
                                      <p:cBhvr>
                                        <p:cTn id="16" dur="500"/>
                                        <p:tgtEl>
                                          <p:spTgt spid="77"/>
                                        </p:tgtEl>
                                      </p:cBhvr>
                                    </p:animEffect>
                                    <p:anim calcmode="lin" valueType="num">
                                      <p:cBhvr>
                                        <p:cTn id="17" dur="500" fill="hold"/>
                                        <p:tgtEl>
                                          <p:spTgt spid="77"/>
                                        </p:tgtEl>
                                        <p:attrNameLst>
                                          <p:attrName>ppt_x</p:attrName>
                                        </p:attrNameLst>
                                      </p:cBhvr>
                                      <p:tavLst>
                                        <p:tav tm="0">
                                          <p:val>
                                            <p:fltVal val="0.5"/>
                                          </p:val>
                                        </p:tav>
                                        <p:tav tm="100000">
                                          <p:val>
                                            <p:strVal val="#ppt_x"/>
                                          </p:val>
                                        </p:tav>
                                      </p:tavLst>
                                    </p:anim>
                                    <p:anim calcmode="lin" valueType="num">
                                      <p:cBhvr>
                                        <p:cTn id="18" dur="500" fill="hold"/>
                                        <p:tgtEl>
                                          <p:spTgt spid="7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anim calcmode="lin" valueType="num">
                                      <p:cBhvr>
                                        <p:cTn id="24" dur="500" fill="hold"/>
                                        <p:tgtEl>
                                          <p:spTgt spid="68"/>
                                        </p:tgtEl>
                                        <p:attrNameLst>
                                          <p:attrName>ppt_x</p:attrName>
                                        </p:attrNameLst>
                                      </p:cBhvr>
                                      <p:tavLst>
                                        <p:tav tm="0">
                                          <p:val>
                                            <p:fltVal val="0.5"/>
                                          </p:val>
                                        </p:tav>
                                        <p:tav tm="100000">
                                          <p:val>
                                            <p:strVal val="#ppt_x"/>
                                          </p:val>
                                        </p:tav>
                                      </p:tavLst>
                                    </p:anim>
                                    <p:anim calcmode="lin" valueType="num">
                                      <p:cBhvr>
                                        <p:cTn id="25" dur="500" fill="hold"/>
                                        <p:tgtEl>
                                          <p:spTgt spid="6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300"/>
                                  </p:stCondLst>
                                  <p:childTnLst>
                                    <p:set>
                                      <p:cBhvr>
                                        <p:cTn id="27" dur="1" fill="hold">
                                          <p:stCondLst>
                                            <p:cond delay="0"/>
                                          </p:stCondLst>
                                        </p:cTn>
                                        <p:tgtEl>
                                          <p:spTgt spid="74"/>
                                        </p:tgtEl>
                                        <p:attrNameLst>
                                          <p:attrName>style.visibility</p:attrName>
                                        </p:attrNameLst>
                                      </p:cBhvr>
                                      <p:to>
                                        <p:strVal val="visible"/>
                                      </p:to>
                                    </p:set>
                                    <p:anim calcmode="lin" valueType="num">
                                      <p:cBhvr>
                                        <p:cTn id="28" dur="500" fill="hold"/>
                                        <p:tgtEl>
                                          <p:spTgt spid="74"/>
                                        </p:tgtEl>
                                        <p:attrNameLst>
                                          <p:attrName>ppt_w</p:attrName>
                                        </p:attrNameLst>
                                      </p:cBhvr>
                                      <p:tavLst>
                                        <p:tav tm="0">
                                          <p:val>
                                            <p:fltVal val="0"/>
                                          </p:val>
                                        </p:tav>
                                        <p:tav tm="100000">
                                          <p:val>
                                            <p:strVal val="#ppt_w"/>
                                          </p:val>
                                        </p:tav>
                                      </p:tavLst>
                                    </p:anim>
                                    <p:anim calcmode="lin" valueType="num">
                                      <p:cBhvr>
                                        <p:cTn id="29" dur="500" fill="hold"/>
                                        <p:tgtEl>
                                          <p:spTgt spid="74"/>
                                        </p:tgtEl>
                                        <p:attrNameLst>
                                          <p:attrName>ppt_h</p:attrName>
                                        </p:attrNameLst>
                                      </p:cBhvr>
                                      <p:tavLst>
                                        <p:tav tm="0">
                                          <p:val>
                                            <p:fltVal val="0"/>
                                          </p:val>
                                        </p:tav>
                                        <p:tav tm="100000">
                                          <p:val>
                                            <p:strVal val="#ppt_h"/>
                                          </p:val>
                                        </p:tav>
                                      </p:tavLst>
                                    </p:anim>
                                    <p:animEffect transition="in" filter="fade">
                                      <p:cBhvr>
                                        <p:cTn id="30" dur="500"/>
                                        <p:tgtEl>
                                          <p:spTgt spid="74"/>
                                        </p:tgtEl>
                                      </p:cBhvr>
                                    </p:animEffect>
                                    <p:anim calcmode="lin" valueType="num">
                                      <p:cBhvr>
                                        <p:cTn id="31" dur="500" fill="hold"/>
                                        <p:tgtEl>
                                          <p:spTgt spid="74"/>
                                        </p:tgtEl>
                                        <p:attrNameLst>
                                          <p:attrName>ppt_x</p:attrName>
                                        </p:attrNameLst>
                                      </p:cBhvr>
                                      <p:tavLst>
                                        <p:tav tm="0">
                                          <p:val>
                                            <p:fltVal val="0.5"/>
                                          </p:val>
                                        </p:tav>
                                        <p:tav tm="100000">
                                          <p:val>
                                            <p:strVal val="#ppt_x"/>
                                          </p:val>
                                        </p:tav>
                                      </p:tavLst>
                                    </p:anim>
                                    <p:anim calcmode="lin" valueType="num">
                                      <p:cBhvr>
                                        <p:cTn id="32" dur="500" fill="hold"/>
                                        <p:tgtEl>
                                          <p:spTgt spid="74"/>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anim calcmode="lin" valueType="num">
                                      <p:cBhvr>
                                        <p:cTn id="38" dur="500" fill="hold"/>
                                        <p:tgtEl>
                                          <p:spTgt spid="71"/>
                                        </p:tgtEl>
                                        <p:attrNameLst>
                                          <p:attrName>ppt_x</p:attrName>
                                        </p:attrNameLst>
                                      </p:cBhvr>
                                      <p:tavLst>
                                        <p:tav tm="0">
                                          <p:val>
                                            <p:fltVal val="0.5"/>
                                          </p:val>
                                        </p:tav>
                                        <p:tav tm="100000">
                                          <p:val>
                                            <p:strVal val="#ppt_x"/>
                                          </p:val>
                                        </p:tav>
                                      </p:tavLst>
                                    </p:anim>
                                    <p:anim calcmode="lin" valueType="num">
                                      <p:cBhvr>
                                        <p:cTn id="39" dur="500" fill="hold"/>
                                        <p:tgtEl>
                                          <p:spTgt spid="71"/>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16" presetClass="entr" presetSubtype="2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500"/>
                                        <p:tgtEl>
                                          <p:spTgt spid="16"/>
                                        </p:tgtEl>
                                      </p:cBhvr>
                                    </p:animEffect>
                                  </p:childTnLst>
                                </p:cTn>
                              </p:par>
                              <p:par>
                                <p:cTn id="44" presetID="16" presetClass="entr" presetSubtype="21"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barn(inVertical)">
                                      <p:cBhvr>
                                        <p:cTn id="46" dur="500"/>
                                        <p:tgtEl>
                                          <p:spTgt spid="49"/>
                                        </p:tgtEl>
                                      </p:cBhvr>
                                    </p:animEffect>
                                  </p:childTnLst>
                                </p:cTn>
                              </p:par>
                              <p:par>
                                <p:cTn id="47" presetID="16" presetClass="entr" presetSubtype="21"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barn(inVertical)">
                                      <p:cBhvr>
                                        <p:cTn id="49" dur="500"/>
                                        <p:tgtEl>
                                          <p:spTgt spid="47"/>
                                        </p:tgtEl>
                                      </p:cBhvr>
                                    </p:animEffect>
                                  </p:childTnLst>
                                </p:cTn>
                              </p:par>
                              <p:par>
                                <p:cTn id="50" presetID="16" presetClass="entr" presetSubtype="21"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barn(inVertical)">
                                      <p:cBhvr>
                                        <p:cTn id="52" dur="500"/>
                                        <p:tgtEl>
                                          <p:spTgt spid="48"/>
                                        </p:tgtEl>
                                      </p:cBhvr>
                                    </p:animEffect>
                                  </p:childTnLst>
                                </p:cTn>
                              </p:par>
                            </p:childTnLst>
                          </p:cTn>
                        </p:par>
                        <p:par>
                          <p:cTn id="53" fill="hold">
                            <p:stCondLst>
                              <p:cond delay="1000"/>
                            </p:stCondLst>
                            <p:childTnLst>
                              <p:par>
                                <p:cTn id="54" presetID="12" presetClass="entr" presetSubtype="4" fill="hold"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up)">
                                      <p:cBhvr>
                                        <p:cTn id="57" dur="500"/>
                                        <p:tgtEl>
                                          <p:spTgt spid="50"/>
                                        </p:tgtEl>
                                      </p:cBhvr>
                                    </p:animEffect>
                                  </p:childTnLst>
                                </p:cTn>
                              </p:par>
                              <p:par>
                                <p:cTn id="58" presetID="12" presetClass="entr" presetSubtype="1" fill="hold" nodeType="withEffect">
                                  <p:stCondLst>
                                    <p:cond delay="100"/>
                                  </p:stCondLst>
                                  <p:childTnLst>
                                    <p:set>
                                      <p:cBhvr>
                                        <p:cTn id="59" dur="1" fill="hold">
                                          <p:stCondLst>
                                            <p:cond delay="0"/>
                                          </p:stCondLst>
                                        </p:cTn>
                                        <p:tgtEl>
                                          <p:spTgt spid="59"/>
                                        </p:tgtEl>
                                        <p:attrNameLst>
                                          <p:attrName>style.visibility</p:attrName>
                                        </p:attrNameLst>
                                      </p:cBhvr>
                                      <p:to>
                                        <p:strVal val="visible"/>
                                      </p:to>
                                    </p:set>
                                    <p:anim calcmode="lin" valueType="num">
                                      <p:cBhvr additive="base">
                                        <p:cTn id="60" dur="500"/>
                                        <p:tgtEl>
                                          <p:spTgt spid="59"/>
                                        </p:tgtEl>
                                        <p:attrNameLst>
                                          <p:attrName>ppt_y</p:attrName>
                                        </p:attrNameLst>
                                      </p:cBhvr>
                                      <p:tavLst>
                                        <p:tav tm="0">
                                          <p:val>
                                            <p:strVal val="#ppt_y-#ppt_h*1.125000"/>
                                          </p:val>
                                        </p:tav>
                                        <p:tav tm="100000">
                                          <p:val>
                                            <p:strVal val="#ppt_y"/>
                                          </p:val>
                                        </p:tav>
                                      </p:tavLst>
                                    </p:anim>
                                    <p:animEffect transition="in" filter="wipe(down)">
                                      <p:cBhvr>
                                        <p:cTn id="61" dur="500"/>
                                        <p:tgtEl>
                                          <p:spTgt spid="59"/>
                                        </p:tgtEl>
                                      </p:cBhvr>
                                    </p:animEffect>
                                  </p:childTnLst>
                                </p:cTn>
                              </p:par>
                              <p:par>
                                <p:cTn id="62" presetID="12" presetClass="entr" presetSubtype="4" fill="hold" nodeType="withEffect">
                                  <p:stCondLst>
                                    <p:cond delay="20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p:tgtEl>
                                          <p:spTgt spid="53"/>
                                        </p:tgtEl>
                                        <p:attrNameLst>
                                          <p:attrName>ppt_y</p:attrName>
                                        </p:attrNameLst>
                                      </p:cBhvr>
                                      <p:tavLst>
                                        <p:tav tm="0">
                                          <p:val>
                                            <p:strVal val="#ppt_y+#ppt_h*1.125000"/>
                                          </p:val>
                                        </p:tav>
                                        <p:tav tm="100000">
                                          <p:val>
                                            <p:strVal val="#ppt_y"/>
                                          </p:val>
                                        </p:tav>
                                      </p:tavLst>
                                    </p:anim>
                                    <p:animEffect transition="in" filter="wipe(up)">
                                      <p:cBhvr>
                                        <p:cTn id="65" dur="500"/>
                                        <p:tgtEl>
                                          <p:spTgt spid="53"/>
                                        </p:tgtEl>
                                      </p:cBhvr>
                                    </p:animEffect>
                                  </p:childTnLst>
                                </p:cTn>
                              </p:par>
                              <p:par>
                                <p:cTn id="66" presetID="12" presetClass="entr" presetSubtype="1" fill="hold" nodeType="withEffect">
                                  <p:stCondLst>
                                    <p:cond delay="30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p:tgtEl>
                                          <p:spTgt spid="62"/>
                                        </p:tgtEl>
                                        <p:attrNameLst>
                                          <p:attrName>ppt_y</p:attrName>
                                        </p:attrNameLst>
                                      </p:cBhvr>
                                      <p:tavLst>
                                        <p:tav tm="0">
                                          <p:val>
                                            <p:strVal val="#ppt_y-#ppt_h*1.125000"/>
                                          </p:val>
                                        </p:tav>
                                        <p:tav tm="100000">
                                          <p:val>
                                            <p:strVal val="#ppt_y"/>
                                          </p:val>
                                        </p:tav>
                                      </p:tavLst>
                                    </p:anim>
                                    <p:animEffect transition="in" filter="wipe(down)">
                                      <p:cBhvr>
                                        <p:cTn id="69" dur="500"/>
                                        <p:tgtEl>
                                          <p:spTgt spid="62"/>
                                        </p:tgtEl>
                                      </p:cBhvr>
                                    </p:animEffect>
                                  </p:childTnLst>
                                </p:cTn>
                              </p:par>
                              <p:par>
                                <p:cTn id="70" presetID="12" presetClass="entr" presetSubtype="4" fill="hold" nodeType="withEffect">
                                  <p:stCondLst>
                                    <p:cond delay="4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p:tgtEl>
                                          <p:spTgt spid="56"/>
                                        </p:tgtEl>
                                        <p:attrNameLst>
                                          <p:attrName>ppt_y</p:attrName>
                                        </p:attrNameLst>
                                      </p:cBhvr>
                                      <p:tavLst>
                                        <p:tav tm="0">
                                          <p:val>
                                            <p:strVal val="#ppt_y+#ppt_h*1.125000"/>
                                          </p:val>
                                        </p:tav>
                                        <p:tav tm="100000">
                                          <p:val>
                                            <p:strVal val="#ppt_y"/>
                                          </p:val>
                                        </p:tav>
                                      </p:tavLst>
                                    </p:anim>
                                    <p:animEffect transition="in" filter="wipe(up)">
                                      <p:cBhvr>
                                        <p:cTn id="7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6227989" y="1774371"/>
            <a:ext cx="5268686" cy="3367315"/>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Arial" panose="020B0604020202020204"/>
              <a:ea typeface="微软雅黑" panose="020B0503020204020204" charset="-122"/>
            </a:endParaRPr>
          </a:p>
        </p:txBody>
      </p:sp>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9" name="组合 8"/>
          <p:cNvGrpSpPr/>
          <p:nvPr/>
        </p:nvGrpSpPr>
        <p:grpSpPr>
          <a:xfrm>
            <a:off x="6580047" y="2775858"/>
            <a:ext cx="4564570" cy="391886"/>
            <a:chOff x="6553373" y="2380344"/>
            <a:chExt cx="4564570" cy="391886"/>
          </a:xfrm>
        </p:grpSpPr>
        <p:sp>
          <p:nvSpPr>
            <p:cNvPr id="8" name="矩形 7"/>
            <p:cNvSpPr/>
            <p:nvPr/>
          </p:nvSpPr>
          <p:spPr>
            <a:xfrm>
              <a:off x="6553373" y="2380344"/>
              <a:ext cx="4564570" cy="39188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553373" y="2380344"/>
              <a:ext cx="3359884" cy="3918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6580047" y="3756256"/>
            <a:ext cx="4564570" cy="1007082"/>
            <a:chOff x="1068768" y="3955330"/>
            <a:chExt cx="4564570" cy="1007082"/>
          </a:xfrm>
        </p:grpSpPr>
        <p:sp>
          <p:nvSpPr>
            <p:cNvPr id="32" name="矩形 31"/>
            <p:cNvSpPr/>
            <p:nvPr/>
          </p:nvSpPr>
          <p:spPr>
            <a:xfrm>
              <a:off x="1068768" y="4353014"/>
              <a:ext cx="456457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50" name="矩形 49"/>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18" name="椭圆 9"/>
          <p:cNvSpPr/>
          <p:nvPr/>
        </p:nvSpPr>
        <p:spPr>
          <a:xfrm>
            <a:off x="6779788" y="2008415"/>
            <a:ext cx="235518" cy="635000"/>
          </a:xfrm>
          <a:custGeom>
            <a:avLst/>
            <a:gdLst>
              <a:gd name="connsiteX0" fmla="*/ 20902 w 125413"/>
              <a:gd name="connsiteY0" fmla="*/ 84137 h 338137"/>
              <a:gd name="connsiteX1" fmla="*/ 104511 w 125413"/>
              <a:gd name="connsiteY1" fmla="*/ 84137 h 338137"/>
              <a:gd name="connsiteX2" fmla="*/ 125413 w 125413"/>
              <a:gd name="connsiteY2" fmla="*/ 105304 h 338137"/>
              <a:gd name="connsiteX3" fmla="*/ 125413 w 125413"/>
              <a:gd name="connsiteY3" fmla="*/ 189970 h 338137"/>
              <a:gd name="connsiteX4" fmla="*/ 104511 w 125413"/>
              <a:gd name="connsiteY4" fmla="*/ 211137 h 338137"/>
              <a:gd name="connsiteX5" fmla="*/ 104511 w 125413"/>
              <a:gd name="connsiteY5" fmla="*/ 338137 h 338137"/>
              <a:gd name="connsiteX6" fmla="*/ 20902 w 125413"/>
              <a:gd name="connsiteY6" fmla="*/ 338137 h 338137"/>
              <a:gd name="connsiteX7" fmla="*/ 20902 w 125413"/>
              <a:gd name="connsiteY7" fmla="*/ 211137 h 338137"/>
              <a:gd name="connsiteX8" fmla="*/ 0 w 125413"/>
              <a:gd name="connsiteY8" fmla="*/ 189970 h 338137"/>
              <a:gd name="connsiteX9" fmla="*/ 0 w 125413"/>
              <a:gd name="connsiteY9" fmla="*/ 105304 h 338137"/>
              <a:gd name="connsiteX10" fmla="*/ 20902 w 125413"/>
              <a:gd name="connsiteY10" fmla="*/ 84137 h 338137"/>
              <a:gd name="connsiteX11" fmla="*/ 62707 w 125413"/>
              <a:gd name="connsiteY11" fmla="*/ 0 h 338137"/>
              <a:gd name="connsiteX12" fmla="*/ 93664 w 125413"/>
              <a:gd name="connsiteY12" fmla="*/ 31750 h 338137"/>
              <a:gd name="connsiteX13" fmla="*/ 62707 w 125413"/>
              <a:gd name="connsiteY13" fmla="*/ 63500 h 338137"/>
              <a:gd name="connsiteX14" fmla="*/ 31750 w 125413"/>
              <a:gd name="connsiteY14" fmla="*/ 31750 h 338137"/>
              <a:gd name="connsiteX15" fmla="*/ 62707 w 125413"/>
              <a:gd name="connsiteY15" fmla="*/ 0 h 33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5413" h="338137">
                <a:moveTo>
                  <a:pt x="20902" y="84137"/>
                </a:moveTo>
                <a:cubicBezTo>
                  <a:pt x="20902" y="84137"/>
                  <a:pt x="20902" y="84137"/>
                  <a:pt x="104511" y="84137"/>
                </a:cubicBezTo>
                <a:cubicBezTo>
                  <a:pt x="125413" y="84137"/>
                  <a:pt x="125413" y="105304"/>
                  <a:pt x="125413" y="105304"/>
                </a:cubicBezTo>
                <a:cubicBezTo>
                  <a:pt x="125413" y="105304"/>
                  <a:pt x="125413" y="105304"/>
                  <a:pt x="125413" y="189970"/>
                </a:cubicBezTo>
                <a:cubicBezTo>
                  <a:pt x="125413" y="213783"/>
                  <a:pt x="104511" y="211137"/>
                  <a:pt x="104511" y="211137"/>
                </a:cubicBezTo>
                <a:cubicBezTo>
                  <a:pt x="104511" y="211137"/>
                  <a:pt x="104511" y="211137"/>
                  <a:pt x="104511" y="338137"/>
                </a:cubicBezTo>
                <a:cubicBezTo>
                  <a:pt x="104511" y="338137"/>
                  <a:pt x="104511" y="338137"/>
                  <a:pt x="20902" y="338137"/>
                </a:cubicBezTo>
                <a:cubicBezTo>
                  <a:pt x="20902" y="338137"/>
                  <a:pt x="20902" y="338137"/>
                  <a:pt x="20902" y="211137"/>
                </a:cubicBezTo>
                <a:cubicBezTo>
                  <a:pt x="20902" y="211137"/>
                  <a:pt x="0" y="213783"/>
                  <a:pt x="0" y="189970"/>
                </a:cubicBezTo>
                <a:cubicBezTo>
                  <a:pt x="0" y="189970"/>
                  <a:pt x="0" y="189970"/>
                  <a:pt x="0" y="105304"/>
                </a:cubicBezTo>
                <a:cubicBezTo>
                  <a:pt x="0" y="84137"/>
                  <a:pt x="20902" y="84137"/>
                  <a:pt x="20902" y="84137"/>
                </a:cubicBezTo>
                <a:close/>
                <a:moveTo>
                  <a:pt x="62707" y="0"/>
                </a:moveTo>
                <a:cubicBezTo>
                  <a:pt x="79804" y="0"/>
                  <a:pt x="93664" y="14215"/>
                  <a:pt x="93664" y="31750"/>
                </a:cubicBezTo>
                <a:cubicBezTo>
                  <a:pt x="93664" y="49285"/>
                  <a:pt x="79804" y="63500"/>
                  <a:pt x="62707" y="63500"/>
                </a:cubicBezTo>
                <a:cubicBezTo>
                  <a:pt x="45610" y="63500"/>
                  <a:pt x="31750" y="49285"/>
                  <a:pt x="31750" y="31750"/>
                </a:cubicBezTo>
                <a:cubicBezTo>
                  <a:pt x="31750" y="14215"/>
                  <a:pt x="45610" y="0"/>
                  <a:pt x="6270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50"/>
          <p:cNvSpPr/>
          <p:nvPr/>
        </p:nvSpPr>
        <p:spPr>
          <a:xfrm>
            <a:off x="10709358" y="2008415"/>
            <a:ext cx="235518" cy="635000"/>
          </a:xfrm>
          <a:custGeom>
            <a:avLst/>
            <a:gdLst>
              <a:gd name="connsiteX0" fmla="*/ 20902 w 125413"/>
              <a:gd name="connsiteY0" fmla="*/ 84137 h 338137"/>
              <a:gd name="connsiteX1" fmla="*/ 104511 w 125413"/>
              <a:gd name="connsiteY1" fmla="*/ 84137 h 338137"/>
              <a:gd name="connsiteX2" fmla="*/ 125413 w 125413"/>
              <a:gd name="connsiteY2" fmla="*/ 105304 h 338137"/>
              <a:gd name="connsiteX3" fmla="*/ 125413 w 125413"/>
              <a:gd name="connsiteY3" fmla="*/ 189970 h 338137"/>
              <a:gd name="connsiteX4" fmla="*/ 104511 w 125413"/>
              <a:gd name="connsiteY4" fmla="*/ 211137 h 338137"/>
              <a:gd name="connsiteX5" fmla="*/ 104511 w 125413"/>
              <a:gd name="connsiteY5" fmla="*/ 338137 h 338137"/>
              <a:gd name="connsiteX6" fmla="*/ 20902 w 125413"/>
              <a:gd name="connsiteY6" fmla="*/ 338137 h 338137"/>
              <a:gd name="connsiteX7" fmla="*/ 20902 w 125413"/>
              <a:gd name="connsiteY7" fmla="*/ 211137 h 338137"/>
              <a:gd name="connsiteX8" fmla="*/ 0 w 125413"/>
              <a:gd name="connsiteY8" fmla="*/ 189970 h 338137"/>
              <a:gd name="connsiteX9" fmla="*/ 0 w 125413"/>
              <a:gd name="connsiteY9" fmla="*/ 105304 h 338137"/>
              <a:gd name="connsiteX10" fmla="*/ 20902 w 125413"/>
              <a:gd name="connsiteY10" fmla="*/ 84137 h 338137"/>
              <a:gd name="connsiteX11" fmla="*/ 62707 w 125413"/>
              <a:gd name="connsiteY11" fmla="*/ 0 h 338137"/>
              <a:gd name="connsiteX12" fmla="*/ 93664 w 125413"/>
              <a:gd name="connsiteY12" fmla="*/ 31750 h 338137"/>
              <a:gd name="connsiteX13" fmla="*/ 62707 w 125413"/>
              <a:gd name="connsiteY13" fmla="*/ 63500 h 338137"/>
              <a:gd name="connsiteX14" fmla="*/ 31750 w 125413"/>
              <a:gd name="connsiteY14" fmla="*/ 31750 h 338137"/>
              <a:gd name="connsiteX15" fmla="*/ 62707 w 125413"/>
              <a:gd name="connsiteY15" fmla="*/ 0 h 33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5413" h="338137">
                <a:moveTo>
                  <a:pt x="20902" y="84137"/>
                </a:moveTo>
                <a:cubicBezTo>
                  <a:pt x="20902" y="84137"/>
                  <a:pt x="20902" y="84137"/>
                  <a:pt x="104511" y="84137"/>
                </a:cubicBezTo>
                <a:cubicBezTo>
                  <a:pt x="125413" y="84137"/>
                  <a:pt x="125413" y="105304"/>
                  <a:pt x="125413" y="105304"/>
                </a:cubicBezTo>
                <a:cubicBezTo>
                  <a:pt x="125413" y="105304"/>
                  <a:pt x="125413" y="105304"/>
                  <a:pt x="125413" y="189970"/>
                </a:cubicBezTo>
                <a:cubicBezTo>
                  <a:pt x="125413" y="213783"/>
                  <a:pt x="104511" y="211137"/>
                  <a:pt x="104511" y="211137"/>
                </a:cubicBezTo>
                <a:cubicBezTo>
                  <a:pt x="104511" y="211137"/>
                  <a:pt x="104511" y="211137"/>
                  <a:pt x="104511" y="338137"/>
                </a:cubicBezTo>
                <a:cubicBezTo>
                  <a:pt x="104511" y="338137"/>
                  <a:pt x="104511" y="338137"/>
                  <a:pt x="20902" y="338137"/>
                </a:cubicBezTo>
                <a:cubicBezTo>
                  <a:pt x="20902" y="338137"/>
                  <a:pt x="20902" y="338137"/>
                  <a:pt x="20902" y="211137"/>
                </a:cubicBezTo>
                <a:cubicBezTo>
                  <a:pt x="20902" y="211137"/>
                  <a:pt x="0" y="213783"/>
                  <a:pt x="0" y="189970"/>
                </a:cubicBezTo>
                <a:cubicBezTo>
                  <a:pt x="0" y="189970"/>
                  <a:pt x="0" y="189970"/>
                  <a:pt x="0" y="105304"/>
                </a:cubicBezTo>
                <a:cubicBezTo>
                  <a:pt x="0" y="84137"/>
                  <a:pt x="20902" y="84137"/>
                  <a:pt x="20902" y="84137"/>
                </a:cubicBezTo>
                <a:close/>
                <a:moveTo>
                  <a:pt x="62707" y="0"/>
                </a:moveTo>
                <a:cubicBezTo>
                  <a:pt x="79804" y="0"/>
                  <a:pt x="93664" y="14215"/>
                  <a:pt x="93664" y="31750"/>
                </a:cubicBezTo>
                <a:cubicBezTo>
                  <a:pt x="93664" y="49285"/>
                  <a:pt x="79804" y="63500"/>
                  <a:pt x="62707" y="63500"/>
                </a:cubicBezTo>
                <a:cubicBezTo>
                  <a:pt x="45610" y="63500"/>
                  <a:pt x="31750" y="49285"/>
                  <a:pt x="31750" y="31750"/>
                </a:cubicBezTo>
                <a:cubicBezTo>
                  <a:pt x="31750" y="14215"/>
                  <a:pt x="45610" y="0"/>
                  <a:pt x="6270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695326" y="5552398"/>
            <a:ext cx="1080134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pic>
        <p:nvPicPr>
          <p:cNvPr id="14" name="图片占位符 13"/>
          <p:cNvPicPr>
            <a:picLocks noGrp="1" noChangeAspect="1"/>
          </p:cNvPicPr>
          <p:nvPr>
            <p:ph type="pic" sz="quarter" idx="13"/>
          </p:nvPr>
        </p:nvPicPr>
        <p:blipFill>
          <a:blip r:embed="rId1" cstate="screen"/>
          <a:srcRect/>
          <a:stretch>
            <a:fillRect/>
          </a:stretch>
        </p:blipFill>
        <p:spPr/>
      </p:pic>
      <p:sp>
        <p:nvSpPr>
          <p:cNvPr id="12" name="灯片编号占位符 11"/>
          <p:cNvSpPr>
            <a:spLocks noGrp="1"/>
          </p:cNvSpPr>
          <p:nvPr>
            <p:ph type="sldNum" sz="quarter" idx="12"/>
          </p:nvPr>
        </p:nvSpPr>
        <p:spPr/>
        <p:txBody>
          <a:bodyPr/>
          <a:lstStyle/>
          <a:p>
            <a:fld id="{429CA220-35D2-4E04-BE9A-E1D22A7E8080}" type="slidenum">
              <a:rPr lang="zh-CN" altLang="en-US" smtClean="0"/>
            </a:fld>
            <a:endParaRPr lang="zh-CN" altLang="en-US"/>
          </a:p>
        </p:txBody>
      </p:sp>
      <p:sp>
        <p:nvSpPr>
          <p:cNvPr id="15" name="文本框 14"/>
          <p:cNvSpPr txBox="1"/>
          <p:nvPr/>
        </p:nvSpPr>
        <p:spPr>
          <a:xfrm>
            <a:off x="6538252" y="3188082"/>
            <a:ext cx="954107" cy="369332"/>
          </a:xfrm>
          <a:prstGeom prst="rect">
            <a:avLst/>
          </a:prstGeom>
          <a:noFill/>
        </p:spPr>
        <p:txBody>
          <a:bodyPr wrap="none" rtlCol="0">
            <a:spAutoFit/>
          </a:bodyPr>
          <a:lstStyle/>
          <a:p>
            <a:r>
              <a:rPr lang="en-US" altLang="zh-CN" b="1" dirty="0">
                <a:solidFill>
                  <a:schemeClr val="tx1">
                    <a:lumMod val="65000"/>
                    <a:lumOff val="35000"/>
                  </a:schemeClr>
                </a:solidFill>
              </a:rPr>
              <a:t>$45896</a:t>
            </a:r>
            <a:endParaRPr lang="zh-CN" altLang="en-US" b="1" dirty="0">
              <a:solidFill>
                <a:schemeClr val="tx1">
                  <a:lumMod val="65000"/>
                  <a:lumOff val="35000"/>
                </a:schemeClr>
              </a:solidFill>
            </a:endParaRPr>
          </a:p>
        </p:txBody>
      </p:sp>
      <p:sp>
        <p:nvSpPr>
          <p:cNvPr id="25" name="文本框 24"/>
          <p:cNvSpPr txBox="1"/>
          <p:nvPr/>
        </p:nvSpPr>
        <p:spPr>
          <a:xfrm>
            <a:off x="10123468" y="3188082"/>
            <a:ext cx="954107" cy="369332"/>
          </a:xfrm>
          <a:prstGeom prst="rect">
            <a:avLst/>
          </a:prstGeom>
          <a:noFill/>
        </p:spPr>
        <p:txBody>
          <a:bodyPr wrap="none" rtlCol="0">
            <a:spAutoFit/>
          </a:bodyPr>
          <a:lstStyle/>
          <a:p>
            <a:r>
              <a:rPr lang="en-US" altLang="zh-CN" b="1" dirty="0">
                <a:solidFill>
                  <a:schemeClr val="tx1">
                    <a:lumMod val="65000"/>
                    <a:lumOff val="35000"/>
                  </a:schemeClr>
                </a:solidFill>
              </a:rPr>
              <a:t>$19852</a:t>
            </a:r>
            <a:endParaRPr lang="zh-CN" altLang="en-US" b="1" dirty="0">
              <a:solidFill>
                <a:schemeClr val="tx1">
                  <a:lumMod val="65000"/>
                  <a:lumOff val="35000"/>
                </a:schemeClr>
              </a:solidFill>
            </a:endParaRPr>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ppt_y</p:attrName>
                                        </p:attrNameLst>
                                      </p:cBhvr>
                                      <p:tavLst>
                                        <p:tav tm="0">
                                          <p:val>
                                            <p:strVal val="#ppt_y+#ppt_h*1.125000"/>
                                          </p:val>
                                        </p:tav>
                                        <p:tav tm="100000">
                                          <p:val>
                                            <p:strVal val="#ppt_y"/>
                                          </p:val>
                                        </p:tav>
                                      </p:tavLst>
                                    </p:anim>
                                    <p:animEffect transition="in" filter="wipe(up)">
                                      <p:cBhvr>
                                        <p:cTn id="21" dur="500"/>
                                        <p:tgtEl>
                                          <p:spTgt spid="1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ppt_y</p:attrName>
                                        </p:attrNameLst>
                                      </p:cBhvr>
                                      <p:tavLst>
                                        <p:tav tm="0">
                                          <p:val>
                                            <p:strVal val="#ppt_y+#ppt_h*1.125000"/>
                                          </p:val>
                                        </p:tav>
                                        <p:tav tm="100000">
                                          <p:val>
                                            <p:strVal val="#ppt_y"/>
                                          </p:val>
                                        </p:tav>
                                      </p:tavLst>
                                    </p:anim>
                                    <p:animEffect transition="in" filter="wipe(up)">
                                      <p:cBhvr>
                                        <p:cTn id="25" dur="500"/>
                                        <p:tgtEl>
                                          <p:spTgt spid="1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left)">
                                      <p:cBhvr>
                                        <p:cTn id="4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8" grpId="0" animBg="1"/>
      <p:bldP spid="19" grpId="0" animBg="1"/>
      <p:bldP spid="53" grpId="0"/>
      <p:bldP spid="15"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19" name="矩形 18"/>
          <p:cNvSpPr/>
          <p:nvPr/>
        </p:nvSpPr>
        <p:spPr>
          <a:xfrm>
            <a:off x="0" y="0"/>
            <a:ext cx="12192000" cy="22479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868680" y="1804666"/>
            <a:ext cx="3177540" cy="886467"/>
          </a:xfrm>
          <a:prstGeom prst="roundRect">
            <a:avLst>
              <a:gd name="adj" fmla="val 50000"/>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grpSp>
        <p:nvGrpSpPr>
          <p:cNvPr id="7" name="组合 6"/>
          <p:cNvGrpSpPr/>
          <p:nvPr/>
        </p:nvGrpSpPr>
        <p:grpSpPr>
          <a:xfrm>
            <a:off x="2552464" y="4610100"/>
            <a:ext cx="7087072" cy="1068210"/>
            <a:chOff x="1142742" y="3486841"/>
            <a:chExt cx="7087072" cy="1068210"/>
          </a:xfrm>
        </p:grpSpPr>
        <p:sp>
          <p:nvSpPr>
            <p:cNvPr id="5" name="文本框 4"/>
            <p:cNvSpPr txBox="1"/>
            <p:nvPr/>
          </p:nvSpPr>
          <p:spPr>
            <a:xfrm>
              <a:off x="2336916" y="3486841"/>
              <a:ext cx="4698722" cy="769441"/>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标题文字添加此处</a:t>
              </a:r>
              <a:endPar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sp>
          <p:nvSpPr>
            <p:cNvPr id="6" name="矩形 5"/>
            <p:cNvSpPr/>
            <p:nvPr/>
          </p:nvSpPr>
          <p:spPr>
            <a:xfrm>
              <a:off x="1142742" y="4185719"/>
              <a:ext cx="7087072"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rPr>
                <a:t>THIS TEMPLA T E DESIGNED FOR FEI ER SHE JI</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endParaRPr>
            </a:p>
          </p:txBody>
        </p:sp>
      </p:grpSp>
      <p:grpSp>
        <p:nvGrpSpPr>
          <p:cNvPr id="13" name="组合 12"/>
          <p:cNvGrpSpPr/>
          <p:nvPr/>
        </p:nvGrpSpPr>
        <p:grpSpPr>
          <a:xfrm>
            <a:off x="5410200" y="2919710"/>
            <a:ext cx="1371600" cy="1371600"/>
            <a:chOff x="1209808" y="3277650"/>
            <a:chExt cx="856558" cy="856558"/>
          </a:xfrm>
        </p:grpSpPr>
        <p:sp>
          <p:nvSpPr>
            <p:cNvPr id="14" name="椭圆 13"/>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5" name="椭圆 7"/>
            <p:cNvSpPr/>
            <p:nvPr/>
          </p:nvSpPr>
          <p:spPr>
            <a:xfrm>
              <a:off x="1344119" y="3428587"/>
              <a:ext cx="587936" cy="53972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29" name="文本框 28"/>
          <p:cNvSpPr txBox="1"/>
          <p:nvPr/>
        </p:nvSpPr>
        <p:spPr>
          <a:xfrm>
            <a:off x="1209808" y="1955511"/>
            <a:ext cx="1005403"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目录</a:t>
            </a:r>
            <a:endPar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cxnSp>
        <p:nvCxnSpPr>
          <p:cNvPr id="31" name="直接连接符 30"/>
          <p:cNvCxnSpPr/>
          <p:nvPr/>
        </p:nvCxnSpPr>
        <p:spPr>
          <a:xfrm>
            <a:off x="2228379" y="2081026"/>
            <a:ext cx="0" cy="33374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254599" y="2047843"/>
            <a:ext cx="1460464" cy="40011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rPr>
              <a:t>CONENTS</a:t>
            </a:r>
            <a:endParaRPr kumimoji="0" lang="zh-CN" altLang="en-US"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图片占位符 80"/>
          <p:cNvPicPr>
            <a:picLocks noGrp="1" noChangeAspect="1"/>
          </p:cNvPicPr>
          <p:nvPr>
            <p:ph type="pic" sz="quarter" idx="13"/>
          </p:nvPr>
        </p:nvPicPr>
        <p:blipFill>
          <a:blip r:embed="rId1" cstate="screen"/>
          <a:srcRect/>
          <a:stretch>
            <a:fillRect/>
          </a:stretch>
        </p:blipFill>
        <p:spPr/>
      </p:pic>
      <p:sp>
        <p:nvSpPr>
          <p:cNvPr id="82" name="矩形 81"/>
          <p:cNvSpPr/>
          <p:nvPr/>
        </p:nvSpPr>
        <p:spPr>
          <a:xfrm>
            <a:off x="0" y="0"/>
            <a:ext cx="12192000" cy="22479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209808" y="3277650"/>
            <a:ext cx="4943342" cy="856558"/>
            <a:chOff x="1152658" y="3631764"/>
            <a:chExt cx="4943342" cy="856558"/>
          </a:xfrm>
        </p:grpSpPr>
        <p:sp>
          <p:nvSpPr>
            <p:cNvPr id="33" name="椭圆 32"/>
            <p:cNvSpPr/>
            <p:nvPr/>
          </p:nvSpPr>
          <p:spPr>
            <a:xfrm>
              <a:off x="1152658" y="3631764"/>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35" name="组合 34"/>
            <p:cNvGrpSpPr/>
            <p:nvPr/>
          </p:nvGrpSpPr>
          <p:grpSpPr>
            <a:xfrm>
              <a:off x="2171229" y="3631764"/>
              <a:ext cx="3924771" cy="856558"/>
              <a:chOff x="2723892" y="3486841"/>
              <a:chExt cx="3924771" cy="856558"/>
            </a:xfrm>
          </p:grpSpPr>
          <p:sp>
            <p:nvSpPr>
              <p:cNvPr id="37" name="文本框 4"/>
              <p:cNvSpPr txBox="1"/>
              <p:nvPr/>
            </p:nvSpPr>
            <p:spPr>
              <a:xfrm>
                <a:off x="2723892" y="348684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accent6"/>
                    </a:solidFill>
                    <a:latin typeface="+mn-ea"/>
                    <a:ea typeface="+mn-ea"/>
                  </a:rPr>
                  <a:t>标题文字添加此处</a:t>
                </a:r>
                <a:endParaRPr lang="zh-CN" altLang="en-US" dirty="0">
                  <a:solidFill>
                    <a:schemeClr val="accent6"/>
                  </a:solidFill>
                  <a:latin typeface="+mn-ea"/>
                  <a:ea typeface="+mn-ea"/>
                </a:endParaRPr>
              </a:p>
            </p:txBody>
          </p:sp>
          <p:sp>
            <p:nvSpPr>
              <p:cNvPr id="38" name="矩形 37"/>
              <p:cNvSpPr/>
              <p:nvPr/>
            </p:nvSpPr>
            <p:spPr>
              <a:xfrm>
                <a:off x="2723892" y="4066400"/>
                <a:ext cx="3924771" cy="27699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 T E DESIGNED FOR FEI ER SHE JI</a:t>
                </a:r>
                <a:endParaRPr kumimoji="0" lang="zh-CN" altLang="en-US"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sp>
          <p:nvSpPr>
            <p:cNvPr id="36" name="椭圆 7"/>
            <p:cNvSpPr/>
            <p:nvPr/>
          </p:nvSpPr>
          <p:spPr>
            <a:xfrm>
              <a:off x="1359735" y="3804445"/>
              <a:ext cx="442403" cy="49624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1" name="组合 50"/>
          <p:cNvGrpSpPr/>
          <p:nvPr/>
        </p:nvGrpSpPr>
        <p:grpSpPr>
          <a:xfrm>
            <a:off x="1209808" y="4641993"/>
            <a:ext cx="4943342" cy="856558"/>
            <a:chOff x="1152658" y="3631764"/>
            <a:chExt cx="4943342" cy="856558"/>
          </a:xfrm>
        </p:grpSpPr>
        <p:sp>
          <p:nvSpPr>
            <p:cNvPr id="52" name="椭圆 51"/>
            <p:cNvSpPr/>
            <p:nvPr/>
          </p:nvSpPr>
          <p:spPr>
            <a:xfrm>
              <a:off x="1152658" y="3631764"/>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53" name="组合 52"/>
            <p:cNvGrpSpPr/>
            <p:nvPr/>
          </p:nvGrpSpPr>
          <p:grpSpPr>
            <a:xfrm>
              <a:off x="2171229" y="3631764"/>
              <a:ext cx="3924771" cy="856558"/>
              <a:chOff x="2723892" y="3486841"/>
              <a:chExt cx="3924771" cy="856558"/>
            </a:xfrm>
          </p:grpSpPr>
          <p:sp>
            <p:nvSpPr>
              <p:cNvPr id="55" name="文本框 13"/>
              <p:cNvSpPr txBox="1"/>
              <p:nvPr/>
            </p:nvSpPr>
            <p:spPr>
              <a:xfrm>
                <a:off x="2723892" y="348684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accent6"/>
                    </a:solidFill>
                    <a:latin typeface="+mn-ea"/>
                    <a:ea typeface="+mn-ea"/>
                  </a:rPr>
                  <a:t>标题文字添加此处</a:t>
                </a:r>
                <a:endParaRPr lang="zh-CN" altLang="en-US" dirty="0">
                  <a:solidFill>
                    <a:schemeClr val="accent6"/>
                  </a:solidFill>
                  <a:latin typeface="+mn-ea"/>
                  <a:ea typeface="+mn-ea"/>
                </a:endParaRPr>
              </a:p>
            </p:txBody>
          </p:sp>
          <p:sp>
            <p:nvSpPr>
              <p:cNvPr id="56" name="矩形 55"/>
              <p:cNvSpPr/>
              <p:nvPr/>
            </p:nvSpPr>
            <p:spPr>
              <a:xfrm>
                <a:off x="2723892" y="4066400"/>
                <a:ext cx="3924771" cy="27699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 T E DESIGNED FOR FEI ER SHE JI</a:t>
                </a:r>
                <a:endParaRPr kumimoji="0" lang="zh-CN" altLang="en-US"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sp>
          <p:nvSpPr>
            <p:cNvPr id="54" name="椭圆 12"/>
            <p:cNvSpPr/>
            <p:nvPr/>
          </p:nvSpPr>
          <p:spPr>
            <a:xfrm>
              <a:off x="1332816" y="3818423"/>
              <a:ext cx="496242" cy="468285"/>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5" name="组合 44"/>
          <p:cNvGrpSpPr/>
          <p:nvPr/>
        </p:nvGrpSpPr>
        <p:grpSpPr>
          <a:xfrm>
            <a:off x="6211206" y="3277650"/>
            <a:ext cx="4943342" cy="856558"/>
            <a:chOff x="1152658" y="3631764"/>
            <a:chExt cx="4943342" cy="856558"/>
          </a:xfrm>
        </p:grpSpPr>
        <p:sp>
          <p:nvSpPr>
            <p:cNvPr id="46" name="椭圆 45"/>
            <p:cNvSpPr/>
            <p:nvPr/>
          </p:nvSpPr>
          <p:spPr>
            <a:xfrm>
              <a:off x="1152658" y="3631764"/>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47" name="组合 46"/>
            <p:cNvGrpSpPr/>
            <p:nvPr/>
          </p:nvGrpSpPr>
          <p:grpSpPr>
            <a:xfrm>
              <a:off x="2171229" y="3631764"/>
              <a:ext cx="3924771" cy="856558"/>
              <a:chOff x="2723892" y="3486841"/>
              <a:chExt cx="3924771" cy="856558"/>
            </a:xfrm>
          </p:grpSpPr>
          <p:sp>
            <p:nvSpPr>
              <p:cNvPr id="49" name="文本框 19"/>
              <p:cNvSpPr txBox="1"/>
              <p:nvPr/>
            </p:nvSpPr>
            <p:spPr>
              <a:xfrm>
                <a:off x="2723892" y="348684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accent6"/>
                    </a:solidFill>
                    <a:latin typeface="+mn-ea"/>
                    <a:ea typeface="+mn-ea"/>
                  </a:rPr>
                  <a:t>标题文字添加此处</a:t>
                </a:r>
                <a:endParaRPr lang="zh-CN" altLang="en-US" dirty="0">
                  <a:solidFill>
                    <a:schemeClr val="accent6"/>
                  </a:solidFill>
                  <a:latin typeface="+mn-ea"/>
                  <a:ea typeface="+mn-ea"/>
                </a:endParaRPr>
              </a:p>
            </p:txBody>
          </p:sp>
          <p:sp>
            <p:nvSpPr>
              <p:cNvPr id="50" name="矩形 49"/>
              <p:cNvSpPr/>
              <p:nvPr/>
            </p:nvSpPr>
            <p:spPr>
              <a:xfrm>
                <a:off x="2723892" y="4066400"/>
                <a:ext cx="3924771" cy="27699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 T E DESIGNED FOR FEI ER SHE JI</a:t>
                </a:r>
                <a:endParaRPr kumimoji="0" lang="zh-CN" altLang="en-US"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sp>
          <p:nvSpPr>
            <p:cNvPr id="48" name="椭圆 18"/>
            <p:cNvSpPr/>
            <p:nvPr/>
          </p:nvSpPr>
          <p:spPr>
            <a:xfrm>
              <a:off x="1365461" y="3804445"/>
              <a:ext cx="430951" cy="496242"/>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211206" y="4641993"/>
            <a:ext cx="4943342" cy="856558"/>
            <a:chOff x="1152658" y="3631764"/>
            <a:chExt cx="4943342" cy="856558"/>
          </a:xfrm>
        </p:grpSpPr>
        <p:sp>
          <p:nvSpPr>
            <p:cNvPr id="40" name="椭圆 39"/>
            <p:cNvSpPr/>
            <p:nvPr/>
          </p:nvSpPr>
          <p:spPr>
            <a:xfrm>
              <a:off x="1152658" y="3631764"/>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41" name="组合 40"/>
            <p:cNvGrpSpPr/>
            <p:nvPr/>
          </p:nvGrpSpPr>
          <p:grpSpPr>
            <a:xfrm>
              <a:off x="2171229" y="3631764"/>
              <a:ext cx="3924771" cy="856558"/>
              <a:chOff x="2723892" y="3486841"/>
              <a:chExt cx="3924771" cy="856558"/>
            </a:xfrm>
          </p:grpSpPr>
          <p:sp>
            <p:nvSpPr>
              <p:cNvPr id="43" name="文本框 25"/>
              <p:cNvSpPr txBox="1"/>
              <p:nvPr/>
            </p:nvSpPr>
            <p:spPr>
              <a:xfrm>
                <a:off x="2723892" y="348684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accent6"/>
                    </a:solidFill>
                    <a:latin typeface="+mn-ea"/>
                    <a:ea typeface="+mn-ea"/>
                  </a:rPr>
                  <a:t>标题文字添加此处</a:t>
                </a:r>
                <a:endParaRPr lang="zh-CN" altLang="en-US" dirty="0">
                  <a:solidFill>
                    <a:schemeClr val="accent6"/>
                  </a:solidFill>
                  <a:latin typeface="+mn-ea"/>
                  <a:ea typeface="+mn-ea"/>
                </a:endParaRPr>
              </a:p>
            </p:txBody>
          </p:sp>
          <p:sp>
            <p:nvSpPr>
              <p:cNvPr id="44" name="矩形 43"/>
              <p:cNvSpPr/>
              <p:nvPr/>
            </p:nvSpPr>
            <p:spPr>
              <a:xfrm>
                <a:off x="2723892" y="4066400"/>
                <a:ext cx="3924771" cy="27699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 T E DESIGNED FOR FEI ER SHE JI</a:t>
                </a:r>
                <a:endParaRPr kumimoji="0" lang="zh-CN" altLang="en-US" sz="12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sp>
          <p:nvSpPr>
            <p:cNvPr id="42" name="椭圆 24"/>
            <p:cNvSpPr/>
            <p:nvPr/>
          </p:nvSpPr>
          <p:spPr>
            <a:xfrm>
              <a:off x="1332816" y="3824789"/>
              <a:ext cx="496242" cy="45555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 name="组合 1"/>
          <p:cNvGrpSpPr/>
          <p:nvPr/>
        </p:nvGrpSpPr>
        <p:grpSpPr>
          <a:xfrm>
            <a:off x="868680" y="1804666"/>
            <a:ext cx="3177540" cy="886467"/>
            <a:chOff x="868680" y="1804666"/>
            <a:chExt cx="3177540" cy="886467"/>
          </a:xfrm>
        </p:grpSpPr>
        <p:sp>
          <p:nvSpPr>
            <p:cNvPr id="3" name="矩形: 圆角 2"/>
            <p:cNvSpPr/>
            <p:nvPr/>
          </p:nvSpPr>
          <p:spPr>
            <a:xfrm>
              <a:off x="868680" y="1804666"/>
              <a:ext cx="3177540" cy="886467"/>
            </a:xfrm>
            <a:prstGeom prst="roundRect">
              <a:avLst>
                <a:gd name="adj" fmla="val 50000"/>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文本框 28"/>
            <p:cNvSpPr txBox="1"/>
            <p:nvPr/>
          </p:nvSpPr>
          <p:spPr>
            <a:xfrm>
              <a:off x="1209808" y="1955511"/>
              <a:ext cx="1005403"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r>
                <a:rPr lang="zh-CN" altLang="en-US" dirty="0">
                  <a:solidFill>
                    <a:schemeClr val="accent6"/>
                  </a:solidFill>
                  <a:latin typeface="+mn-ea"/>
                  <a:ea typeface="+mn-ea"/>
                </a:rPr>
                <a:t>目录</a:t>
              </a:r>
              <a:endParaRPr lang="zh-CN" altLang="en-US" dirty="0">
                <a:solidFill>
                  <a:schemeClr val="accent6"/>
                </a:solidFill>
                <a:latin typeface="+mn-ea"/>
                <a:ea typeface="+mn-ea"/>
              </a:endParaRPr>
            </a:p>
          </p:txBody>
        </p:sp>
        <p:cxnSp>
          <p:nvCxnSpPr>
            <p:cNvPr id="31" name="直接连接符 30"/>
            <p:cNvCxnSpPr/>
            <p:nvPr/>
          </p:nvCxnSpPr>
          <p:spPr>
            <a:xfrm>
              <a:off x="2228379" y="2081026"/>
              <a:ext cx="0" cy="33374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254599" y="2047843"/>
              <a:ext cx="1460464" cy="40011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r>
                <a:rPr lang="en-US" altLang="zh-CN" sz="2000" dirty="0">
                  <a:solidFill>
                    <a:schemeClr val="bg1">
                      <a:lumMod val="50000"/>
                    </a:schemeClr>
                  </a:solidFill>
                  <a:latin typeface="+mn-ea"/>
                  <a:ea typeface="+mn-ea"/>
                </a:rPr>
                <a:t>CONENTS</a:t>
              </a:r>
              <a:endParaRPr lang="zh-CN" altLang="en-US" sz="2000" dirty="0">
                <a:solidFill>
                  <a:schemeClr val="bg1">
                    <a:lumMod val="50000"/>
                  </a:schemeClr>
                </a:solidFill>
                <a:latin typeface="+mn-ea"/>
                <a:ea typeface="+mn-ea"/>
              </a:endParaRPr>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000"/>
                                        <p:tgtEl>
                                          <p:spTgt spid="32"/>
                                        </p:tgtEl>
                                        <p:attrNameLst>
                                          <p:attrName>ppt_x</p:attrName>
                                        </p:attrNameLst>
                                      </p:cBhvr>
                                      <p:tavLst>
                                        <p:tav tm="0">
                                          <p:val>
                                            <p:strVal val="#ppt_x-#ppt_w*1.125000"/>
                                          </p:val>
                                        </p:tav>
                                        <p:tav tm="100000">
                                          <p:val>
                                            <p:strVal val="#ppt_x"/>
                                          </p:val>
                                        </p:tav>
                                      </p:tavLst>
                                    </p:anim>
                                    <p:animEffect transition="in" filter="wipe(right)">
                                      <p:cBhvr>
                                        <p:cTn id="13" dur="1000"/>
                                        <p:tgtEl>
                                          <p:spTgt spid="32"/>
                                        </p:tgtEl>
                                      </p:cBhvr>
                                    </p:animEffect>
                                  </p:childTnLst>
                                </p:cTn>
                              </p:par>
                              <p:par>
                                <p:cTn id="14" presetID="12" presetClass="entr" presetSubtype="8"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1000"/>
                                        <p:tgtEl>
                                          <p:spTgt spid="51"/>
                                        </p:tgtEl>
                                        <p:attrNameLst>
                                          <p:attrName>ppt_x</p:attrName>
                                        </p:attrNameLst>
                                      </p:cBhvr>
                                      <p:tavLst>
                                        <p:tav tm="0">
                                          <p:val>
                                            <p:strVal val="#ppt_x-#ppt_w*1.125000"/>
                                          </p:val>
                                        </p:tav>
                                        <p:tav tm="100000">
                                          <p:val>
                                            <p:strVal val="#ppt_x"/>
                                          </p:val>
                                        </p:tav>
                                      </p:tavLst>
                                    </p:anim>
                                    <p:animEffect transition="in" filter="wipe(right)">
                                      <p:cBhvr>
                                        <p:cTn id="17" dur="1000"/>
                                        <p:tgtEl>
                                          <p:spTgt spid="51"/>
                                        </p:tgtEl>
                                      </p:cBhvr>
                                    </p:animEffect>
                                  </p:childTnLst>
                                </p:cTn>
                              </p:par>
                              <p:par>
                                <p:cTn id="18" presetID="12" presetClass="entr" presetSubtype="8"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1000"/>
                                        <p:tgtEl>
                                          <p:spTgt spid="45"/>
                                        </p:tgtEl>
                                        <p:attrNameLst>
                                          <p:attrName>ppt_x</p:attrName>
                                        </p:attrNameLst>
                                      </p:cBhvr>
                                      <p:tavLst>
                                        <p:tav tm="0">
                                          <p:val>
                                            <p:strVal val="#ppt_x-#ppt_w*1.125000"/>
                                          </p:val>
                                        </p:tav>
                                        <p:tav tm="100000">
                                          <p:val>
                                            <p:strVal val="#ppt_x"/>
                                          </p:val>
                                        </p:tav>
                                      </p:tavLst>
                                    </p:anim>
                                    <p:animEffect transition="in" filter="wipe(right)">
                                      <p:cBhvr>
                                        <p:cTn id="21" dur="1000"/>
                                        <p:tgtEl>
                                          <p:spTgt spid="45"/>
                                        </p:tgtEl>
                                      </p:cBhvr>
                                    </p:animEffect>
                                  </p:childTnLst>
                                </p:cTn>
                              </p:par>
                              <p:par>
                                <p:cTn id="22" presetID="12" presetClass="entr" presetSubtype="8" fill="hold"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000"/>
                                        <p:tgtEl>
                                          <p:spTgt spid="39"/>
                                        </p:tgtEl>
                                        <p:attrNameLst>
                                          <p:attrName>ppt_x</p:attrName>
                                        </p:attrNameLst>
                                      </p:cBhvr>
                                      <p:tavLst>
                                        <p:tav tm="0">
                                          <p:val>
                                            <p:strVal val="#ppt_x-#ppt_w*1.125000"/>
                                          </p:val>
                                        </p:tav>
                                        <p:tav tm="100000">
                                          <p:val>
                                            <p:strVal val="#ppt_x"/>
                                          </p:val>
                                        </p:tav>
                                      </p:tavLst>
                                    </p:anim>
                                    <p:animEffect transition="in" filter="wipe(right)">
                                      <p:cBhvr>
                                        <p:cTn id="25"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aphicFrame>
        <p:nvGraphicFramePr>
          <p:cNvPr id="12" name="图表 11"/>
          <p:cNvGraphicFramePr/>
          <p:nvPr/>
        </p:nvGraphicFramePr>
        <p:xfrm>
          <a:off x="5401128" y="1597175"/>
          <a:ext cx="6790872" cy="4527249"/>
        </p:xfrm>
        <a:graphic>
          <a:graphicData uri="http://schemas.openxmlformats.org/drawingml/2006/chart">
            <c:chart xmlns:c="http://schemas.openxmlformats.org/drawingml/2006/chart" xmlns:r="http://schemas.openxmlformats.org/officeDocument/2006/relationships" r:id="rId1"/>
          </a:graphicData>
        </a:graphic>
      </p:graphicFrame>
      <p:sp>
        <p:nvSpPr>
          <p:cNvPr id="31" name="椭圆 12"/>
          <p:cNvSpPr/>
          <p:nvPr/>
        </p:nvSpPr>
        <p:spPr>
          <a:xfrm>
            <a:off x="8231414" y="2543558"/>
            <a:ext cx="1130300" cy="1124997"/>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椭圆 13"/>
          <p:cNvSpPr/>
          <p:nvPr/>
        </p:nvSpPr>
        <p:spPr>
          <a:xfrm>
            <a:off x="1245504" y="2004412"/>
            <a:ext cx="639538" cy="578596"/>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椭圆 16"/>
          <p:cNvSpPr/>
          <p:nvPr/>
        </p:nvSpPr>
        <p:spPr>
          <a:xfrm>
            <a:off x="1319298" y="3541031"/>
            <a:ext cx="491950" cy="639538"/>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17"/>
          <p:cNvSpPr/>
          <p:nvPr/>
        </p:nvSpPr>
        <p:spPr>
          <a:xfrm>
            <a:off x="1325063" y="5108120"/>
            <a:ext cx="480420" cy="639538"/>
          </a:xfrm>
          <a:custGeom>
            <a:avLst/>
            <a:gdLst>
              <a:gd name="connsiteX0" fmla="*/ 134938 w 249238"/>
              <a:gd name="connsiteY0" fmla="*/ 230187 h 331787"/>
              <a:gd name="connsiteX1" fmla="*/ 146051 w 249238"/>
              <a:gd name="connsiteY1" fmla="*/ 247003 h 331787"/>
              <a:gd name="connsiteX2" fmla="*/ 134938 w 249238"/>
              <a:gd name="connsiteY2" fmla="*/ 265112 h 331787"/>
              <a:gd name="connsiteX3" fmla="*/ 114300 w 249238"/>
              <a:gd name="connsiteY3" fmla="*/ 163512 h 331787"/>
              <a:gd name="connsiteX4" fmla="*/ 114300 w 249238"/>
              <a:gd name="connsiteY4" fmla="*/ 198437 h 331787"/>
              <a:gd name="connsiteX5" fmla="*/ 104775 w 249238"/>
              <a:gd name="connsiteY5" fmla="*/ 181621 h 331787"/>
              <a:gd name="connsiteX6" fmla="*/ 114300 w 249238"/>
              <a:gd name="connsiteY6" fmla="*/ 163512 h 331787"/>
              <a:gd name="connsiteX7" fmla="*/ 115022 w 249238"/>
              <a:gd name="connsiteY7" fmla="*/ 131762 h 331787"/>
              <a:gd name="connsiteX8" fmla="*/ 115022 w 249238"/>
              <a:gd name="connsiteY8" fmla="*/ 140791 h 331787"/>
              <a:gd name="connsiteX9" fmla="*/ 82550 w 249238"/>
              <a:gd name="connsiteY9" fmla="*/ 182066 h 331787"/>
              <a:gd name="connsiteX10" fmla="*/ 112424 w 249238"/>
              <a:gd name="connsiteY10" fmla="*/ 222051 h 331787"/>
              <a:gd name="connsiteX11" fmla="*/ 115022 w 249238"/>
              <a:gd name="connsiteY11" fmla="*/ 222051 h 331787"/>
              <a:gd name="connsiteX12" fmla="*/ 115022 w 249238"/>
              <a:gd name="connsiteY12" fmla="*/ 264616 h 331787"/>
              <a:gd name="connsiteX13" fmla="*/ 104631 w 249238"/>
              <a:gd name="connsiteY13" fmla="*/ 246558 h 331787"/>
              <a:gd name="connsiteX14" fmla="*/ 82550 w 249238"/>
              <a:gd name="connsiteY14" fmla="*/ 246558 h 331787"/>
              <a:gd name="connsiteX15" fmla="*/ 115022 w 249238"/>
              <a:gd name="connsiteY15" fmla="*/ 287833 h 331787"/>
              <a:gd name="connsiteX16" fmla="*/ 115022 w 249238"/>
              <a:gd name="connsiteY16" fmla="*/ 296862 h 331787"/>
              <a:gd name="connsiteX17" fmla="*/ 135804 w 249238"/>
              <a:gd name="connsiteY17" fmla="*/ 296862 h 331787"/>
              <a:gd name="connsiteX18" fmla="*/ 135804 w 249238"/>
              <a:gd name="connsiteY18" fmla="*/ 287833 h 331787"/>
              <a:gd name="connsiteX19" fmla="*/ 168275 w 249238"/>
              <a:gd name="connsiteY19" fmla="*/ 246558 h 331787"/>
              <a:gd name="connsiteX20" fmla="*/ 138401 w 249238"/>
              <a:gd name="connsiteY20" fmla="*/ 206573 h 331787"/>
              <a:gd name="connsiteX21" fmla="*/ 135804 w 249238"/>
              <a:gd name="connsiteY21" fmla="*/ 206573 h 331787"/>
              <a:gd name="connsiteX22" fmla="*/ 135804 w 249238"/>
              <a:gd name="connsiteY22" fmla="*/ 164008 h 331787"/>
              <a:gd name="connsiteX23" fmla="*/ 146194 w 249238"/>
              <a:gd name="connsiteY23" fmla="*/ 182066 h 331787"/>
              <a:gd name="connsiteX24" fmla="*/ 168275 w 249238"/>
              <a:gd name="connsiteY24" fmla="*/ 182066 h 331787"/>
              <a:gd name="connsiteX25" fmla="*/ 135804 w 249238"/>
              <a:gd name="connsiteY25" fmla="*/ 140791 h 331787"/>
              <a:gd name="connsiteX26" fmla="*/ 135804 w 249238"/>
              <a:gd name="connsiteY26" fmla="*/ 131762 h 331787"/>
              <a:gd name="connsiteX27" fmla="*/ 115022 w 249238"/>
              <a:gd name="connsiteY27" fmla="*/ 131762 h 331787"/>
              <a:gd name="connsiteX28" fmla="*/ 57117 w 249238"/>
              <a:gd name="connsiteY28" fmla="*/ 103187 h 331787"/>
              <a:gd name="connsiteX29" fmla="*/ 192121 w 249238"/>
              <a:gd name="connsiteY29" fmla="*/ 103187 h 331787"/>
              <a:gd name="connsiteX30" fmla="*/ 249238 w 249238"/>
              <a:gd name="connsiteY30" fmla="*/ 207096 h 331787"/>
              <a:gd name="connsiteX31" fmla="*/ 249238 w 249238"/>
              <a:gd name="connsiteY31" fmla="*/ 331787 h 331787"/>
              <a:gd name="connsiteX32" fmla="*/ 0 w 249238"/>
              <a:gd name="connsiteY32" fmla="*/ 331787 h 331787"/>
              <a:gd name="connsiteX33" fmla="*/ 0 w 249238"/>
              <a:gd name="connsiteY33" fmla="*/ 207096 h 331787"/>
              <a:gd name="connsiteX34" fmla="*/ 57117 w 249238"/>
              <a:gd name="connsiteY34" fmla="*/ 103187 h 331787"/>
              <a:gd name="connsiteX35" fmla="*/ 124620 w 249238"/>
              <a:gd name="connsiteY35" fmla="*/ 0 h 331787"/>
              <a:gd name="connsiteX36" fmla="*/ 170223 w 249238"/>
              <a:gd name="connsiteY36" fmla="*/ 15421 h 331787"/>
              <a:gd name="connsiteX37" fmla="*/ 192373 w 249238"/>
              <a:gd name="connsiteY37" fmla="*/ 7711 h 331787"/>
              <a:gd name="connsiteX38" fmla="*/ 193676 w 249238"/>
              <a:gd name="connsiteY38" fmla="*/ 7711 h 331787"/>
              <a:gd name="connsiteX39" fmla="*/ 172829 w 249238"/>
              <a:gd name="connsiteY39" fmla="*/ 80963 h 331787"/>
              <a:gd name="connsiteX40" fmla="*/ 76410 w 249238"/>
              <a:gd name="connsiteY40" fmla="*/ 80963 h 331787"/>
              <a:gd name="connsiteX41" fmla="*/ 55563 w 249238"/>
              <a:gd name="connsiteY41" fmla="*/ 7711 h 331787"/>
              <a:gd name="connsiteX42" fmla="*/ 56866 w 249238"/>
              <a:gd name="connsiteY42" fmla="*/ 7711 h 331787"/>
              <a:gd name="connsiteX43" fmla="*/ 79016 w 249238"/>
              <a:gd name="connsiteY43" fmla="*/ 15421 h 331787"/>
              <a:gd name="connsiteX44" fmla="*/ 124620 w 249238"/>
              <a:gd name="connsiteY44"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49238" h="331787">
                <a:moveTo>
                  <a:pt x="134938" y="230187"/>
                </a:moveTo>
                <a:cubicBezTo>
                  <a:pt x="143273" y="232774"/>
                  <a:pt x="146051" y="239242"/>
                  <a:pt x="146051" y="247003"/>
                </a:cubicBezTo>
                <a:cubicBezTo>
                  <a:pt x="146051" y="254764"/>
                  <a:pt x="141884" y="261232"/>
                  <a:pt x="134938" y="265112"/>
                </a:cubicBezTo>
                <a:close/>
                <a:moveTo>
                  <a:pt x="114300" y="163512"/>
                </a:moveTo>
                <a:cubicBezTo>
                  <a:pt x="114300" y="163512"/>
                  <a:pt x="114300" y="163512"/>
                  <a:pt x="114300" y="198437"/>
                </a:cubicBezTo>
                <a:cubicBezTo>
                  <a:pt x="107156" y="194557"/>
                  <a:pt x="104775" y="189382"/>
                  <a:pt x="104775" y="181621"/>
                </a:cubicBezTo>
                <a:cubicBezTo>
                  <a:pt x="104775" y="173860"/>
                  <a:pt x="108347" y="167393"/>
                  <a:pt x="114300" y="163512"/>
                </a:cubicBezTo>
                <a:close/>
                <a:moveTo>
                  <a:pt x="115022" y="131762"/>
                </a:moveTo>
                <a:cubicBezTo>
                  <a:pt x="115022" y="131762"/>
                  <a:pt x="115022" y="131762"/>
                  <a:pt x="115022" y="140791"/>
                </a:cubicBezTo>
                <a:cubicBezTo>
                  <a:pt x="96838" y="145950"/>
                  <a:pt x="82550" y="161428"/>
                  <a:pt x="82550" y="182066"/>
                </a:cubicBezTo>
                <a:cubicBezTo>
                  <a:pt x="82550" y="201414"/>
                  <a:pt x="92941" y="215602"/>
                  <a:pt x="112424" y="222051"/>
                </a:cubicBezTo>
                <a:cubicBezTo>
                  <a:pt x="112424" y="222051"/>
                  <a:pt x="112424" y="222051"/>
                  <a:pt x="115022" y="222051"/>
                </a:cubicBezTo>
                <a:cubicBezTo>
                  <a:pt x="115022" y="222051"/>
                  <a:pt x="115022" y="222051"/>
                  <a:pt x="115022" y="264616"/>
                </a:cubicBezTo>
                <a:cubicBezTo>
                  <a:pt x="108527" y="260746"/>
                  <a:pt x="104631" y="254297"/>
                  <a:pt x="104631" y="246558"/>
                </a:cubicBezTo>
                <a:cubicBezTo>
                  <a:pt x="104631" y="246558"/>
                  <a:pt x="104631" y="246558"/>
                  <a:pt x="82550" y="246558"/>
                </a:cubicBezTo>
                <a:cubicBezTo>
                  <a:pt x="82550" y="265906"/>
                  <a:pt x="96838" y="282674"/>
                  <a:pt x="115022" y="287833"/>
                </a:cubicBezTo>
                <a:cubicBezTo>
                  <a:pt x="115022" y="287833"/>
                  <a:pt x="115022" y="287833"/>
                  <a:pt x="115022" y="296862"/>
                </a:cubicBezTo>
                <a:cubicBezTo>
                  <a:pt x="115022" y="296862"/>
                  <a:pt x="115022" y="296862"/>
                  <a:pt x="135804" y="296862"/>
                </a:cubicBezTo>
                <a:cubicBezTo>
                  <a:pt x="135804" y="296862"/>
                  <a:pt x="135804" y="296862"/>
                  <a:pt x="135804" y="287833"/>
                </a:cubicBezTo>
                <a:cubicBezTo>
                  <a:pt x="153988" y="282674"/>
                  <a:pt x="168275" y="265906"/>
                  <a:pt x="168275" y="246558"/>
                </a:cubicBezTo>
                <a:cubicBezTo>
                  <a:pt x="168275" y="227211"/>
                  <a:pt x="157884" y="213022"/>
                  <a:pt x="138401" y="206573"/>
                </a:cubicBezTo>
                <a:lnTo>
                  <a:pt x="135804" y="206573"/>
                </a:lnTo>
                <a:cubicBezTo>
                  <a:pt x="135804" y="206573"/>
                  <a:pt x="135804" y="206573"/>
                  <a:pt x="135804" y="164008"/>
                </a:cubicBezTo>
                <a:cubicBezTo>
                  <a:pt x="142298" y="167878"/>
                  <a:pt x="146194" y="174327"/>
                  <a:pt x="146194" y="182066"/>
                </a:cubicBezTo>
                <a:cubicBezTo>
                  <a:pt x="146194" y="182066"/>
                  <a:pt x="146194" y="182066"/>
                  <a:pt x="168275" y="182066"/>
                </a:cubicBezTo>
                <a:cubicBezTo>
                  <a:pt x="168275" y="161428"/>
                  <a:pt x="153988" y="145950"/>
                  <a:pt x="135804" y="140791"/>
                </a:cubicBezTo>
                <a:cubicBezTo>
                  <a:pt x="135804" y="140791"/>
                  <a:pt x="135804" y="140791"/>
                  <a:pt x="135804" y="131762"/>
                </a:cubicBezTo>
                <a:cubicBezTo>
                  <a:pt x="135804" y="131762"/>
                  <a:pt x="135804" y="131762"/>
                  <a:pt x="115022" y="131762"/>
                </a:cubicBezTo>
                <a:close/>
                <a:moveTo>
                  <a:pt x="57117" y="103187"/>
                </a:moveTo>
                <a:cubicBezTo>
                  <a:pt x="57117" y="103187"/>
                  <a:pt x="57117" y="103187"/>
                  <a:pt x="192121" y="103187"/>
                </a:cubicBezTo>
                <a:cubicBezTo>
                  <a:pt x="225872" y="125268"/>
                  <a:pt x="249238" y="164234"/>
                  <a:pt x="249238" y="207096"/>
                </a:cubicBezTo>
                <a:cubicBezTo>
                  <a:pt x="249238" y="207096"/>
                  <a:pt x="249238" y="207096"/>
                  <a:pt x="249238" y="331787"/>
                </a:cubicBezTo>
                <a:cubicBezTo>
                  <a:pt x="249238" y="331787"/>
                  <a:pt x="249238" y="331787"/>
                  <a:pt x="0" y="331787"/>
                </a:cubicBezTo>
                <a:cubicBezTo>
                  <a:pt x="0" y="331787"/>
                  <a:pt x="0" y="331787"/>
                  <a:pt x="0" y="207096"/>
                </a:cubicBezTo>
                <a:cubicBezTo>
                  <a:pt x="0" y="164234"/>
                  <a:pt x="23366" y="125268"/>
                  <a:pt x="57117" y="103187"/>
                </a:cubicBezTo>
                <a:close/>
                <a:moveTo>
                  <a:pt x="124620" y="0"/>
                </a:moveTo>
                <a:cubicBezTo>
                  <a:pt x="146770" y="0"/>
                  <a:pt x="146770" y="15421"/>
                  <a:pt x="170223" y="15421"/>
                </a:cubicBezTo>
                <a:cubicBezTo>
                  <a:pt x="181950" y="15421"/>
                  <a:pt x="187161" y="11566"/>
                  <a:pt x="192373" y="7711"/>
                </a:cubicBezTo>
                <a:cubicBezTo>
                  <a:pt x="192373" y="7711"/>
                  <a:pt x="192373" y="7711"/>
                  <a:pt x="193676" y="7711"/>
                </a:cubicBezTo>
                <a:cubicBezTo>
                  <a:pt x="193676" y="7711"/>
                  <a:pt x="193676" y="7711"/>
                  <a:pt x="172829" y="80963"/>
                </a:cubicBezTo>
                <a:lnTo>
                  <a:pt x="76410" y="80963"/>
                </a:lnTo>
                <a:cubicBezTo>
                  <a:pt x="76410" y="80963"/>
                  <a:pt x="76410" y="80963"/>
                  <a:pt x="55563" y="7711"/>
                </a:cubicBezTo>
                <a:cubicBezTo>
                  <a:pt x="55563" y="7711"/>
                  <a:pt x="55563" y="7711"/>
                  <a:pt x="56866" y="7711"/>
                </a:cubicBezTo>
                <a:cubicBezTo>
                  <a:pt x="62078" y="11566"/>
                  <a:pt x="67289" y="15421"/>
                  <a:pt x="79016" y="15421"/>
                </a:cubicBezTo>
                <a:cubicBezTo>
                  <a:pt x="102469" y="15421"/>
                  <a:pt x="102469" y="0"/>
                  <a:pt x="1246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9" name="组合 18"/>
          <p:cNvGrpSpPr/>
          <p:nvPr/>
        </p:nvGrpSpPr>
        <p:grpSpPr>
          <a:xfrm>
            <a:off x="2170379" y="1673602"/>
            <a:ext cx="4027221" cy="1240214"/>
            <a:chOff x="1068768" y="3955330"/>
            <a:chExt cx="4027221" cy="1240214"/>
          </a:xfrm>
        </p:grpSpPr>
        <p:sp>
          <p:nvSpPr>
            <p:cNvPr id="20" name="矩形 19"/>
            <p:cNvSpPr/>
            <p:nvPr/>
          </p:nvSpPr>
          <p:spPr>
            <a:xfrm>
              <a:off x="1068768" y="4327614"/>
              <a:ext cx="4027221"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1" name="矩形 20"/>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2" name="组合 21"/>
          <p:cNvGrpSpPr/>
          <p:nvPr/>
        </p:nvGrpSpPr>
        <p:grpSpPr>
          <a:xfrm>
            <a:off x="2170379" y="3240693"/>
            <a:ext cx="4027221" cy="1240214"/>
            <a:chOff x="1068768" y="3955330"/>
            <a:chExt cx="4027221" cy="1240214"/>
          </a:xfrm>
        </p:grpSpPr>
        <p:sp>
          <p:nvSpPr>
            <p:cNvPr id="23" name="矩形 22"/>
            <p:cNvSpPr/>
            <p:nvPr/>
          </p:nvSpPr>
          <p:spPr>
            <a:xfrm>
              <a:off x="1068768" y="4327614"/>
              <a:ext cx="4027221"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4" name="矩形 23"/>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5" name="组合 24"/>
          <p:cNvGrpSpPr/>
          <p:nvPr/>
        </p:nvGrpSpPr>
        <p:grpSpPr>
          <a:xfrm>
            <a:off x="2170379" y="4807781"/>
            <a:ext cx="4027221" cy="1240214"/>
            <a:chOff x="1068768" y="3955330"/>
            <a:chExt cx="4027221" cy="1240214"/>
          </a:xfrm>
        </p:grpSpPr>
        <p:sp>
          <p:nvSpPr>
            <p:cNvPr id="26" name="矩形 25"/>
            <p:cNvSpPr/>
            <p:nvPr/>
          </p:nvSpPr>
          <p:spPr>
            <a:xfrm>
              <a:off x="1068768" y="4327614"/>
              <a:ext cx="4027221"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28" name="矩形 27"/>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
        <p:nvSpPr>
          <p:cNvPr id="8" name="文本框 7"/>
          <p:cNvSpPr txBox="1"/>
          <p:nvPr/>
        </p:nvSpPr>
        <p:spPr>
          <a:xfrm>
            <a:off x="7864928" y="3835399"/>
            <a:ext cx="1863272" cy="830997"/>
          </a:xfrm>
          <a:prstGeom prst="rect">
            <a:avLst/>
          </a:prstGeom>
        </p:spPr>
        <p:txBody>
          <a:bodyPr wrap="square">
            <a:spAutoFit/>
            <a:scene3d>
              <a:camera prst="orthographicFront"/>
              <a:lightRig rig="threePt" dir="t"/>
            </a:scene3d>
            <a:sp3d contourW="6350"/>
          </a:bodyPr>
          <a:lstStyle>
            <a:defPPr>
              <a:defRPr lang="zh-CN"/>
            </a:defPPr>
            <a:lvl1pPr>
              <a:lnSpc>
                <a:spcPct val="120000"/>
              </a:lnSpc>
              <a:defRPr b="1">
                <a:solidFill>
                  <a:schemeClr val="accent6"/>
                </a:solidFill>
              </a:defRPr>
            </a:lvl1pPr>
          </a:lstStyle>
          <a:p>
            <a:pPr algn="ctr"/>
            <a:r>
              <a:rPr lang="en-US" altLang="zh-CN" sz="4000" dirty="0"/>
              <a:t>65%</a:t>
            </a:r>
            <a:endParaRPr lang="zh-CN" altLang="en-US" sz="4000" dirty="0"/>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2500"/>
                            </p:stCondLst>
                            <p:childTnLst>
                              <p:par>
                                <p:cTn id="20" presetID="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par>
                                <p:cTn id="36" presetID="22" presetClass="entr" presetSubtype="8"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par>
                                <p:cTn id="39" presetID="22" presetClass="entr" presetSubtype="8"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31" grpId="0" animBg="1"/>
      <p:bldP spid="27" grpId="0" animBg="1"/>
      <p:bldP spid="29" grpId="0" animBg="1"/>
      <p:bldP spid="30"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0" name="椭圆 29"/>
          <p:cNvSpPr/>
          <p:nvPr/>
        </p:nvSpPr>
        <p:spPr>
          <a:xfrm>
            <a:off x="1680030" y="1976282"/>
            <a:ext cx="1371600" cy="1371600"/>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31" name="椭圆 9"/>
          <p:cNvSpPr/>
          <p:nvPr/>
        </p:nvSpPr>
        <p:spPr>
          <a:xfrm>
            <a:off x="2110376" y="2281701"/>
            <a:ext cx="510906" cy="736816"/>
          </a:xfrm>
          <a:custGeom>
            <a:avLst/>
            <a:gdLst>
              <a:gd name="connsiteX0" fmla="*/ 116681 w 233363"/>
              <a:gd name="connsiteY0" fmla="*/ 74613 h 336550"/>
              <a:gd name="connsiteX1" fmla="*/ 74612 w 233363"/>
              <a:gd name="connsiteY1" fmla="*/ 116682 h 336550"/>
              <a:gd name="connsiteX2" fmla="*/ 116681 w 233363"/>
              <a:gd name="connsiteY2" fmla="*/ 158751 h 336550"/>
              <a:gd name="connsiteX3" fmla="*/ 158750 w 233363"/>
              <a:gd name="connsiteY3" fmla="*/ 116682 h 336550"/>
              <a:gd name="connsiteX4" fmla="*/ 116681 w 233363"/>
              <a:gd name="connsiteY4" fmla="*/ 74613 h 336550"/>
              <a:gd name="connsiteX5" fmla="*/ 116682 w 233363"/>
              <a:gd name="connsiteY5" fmla="*/ 0 h 336550"/>
              <a:gd name="connsiteX6" fmla="*/ 233363 w 233363"/>
              <a:gd name="connsiteY6" fmla="*/ 117004 h 336550"/>
              <a:gd name="connsiteX7" fmla="*/ 123237 w 233363"/>
              <a:gd name="connsiteY7" fmla="*/ 329977 h 336550"/>
              <a:gd name="connsiteX8" fmla="*/ 119304 w 233363"/>
              <a:gd name="connsiteY8" fmla="*/ 335236 h 336550"/>
              <a:gd name="connsiteX9" fmla="*/ 116682 w 233363"/>
              <a:gd name="connsiteY9" fmla="*/ 336550 h 336550"/>
              <a:gd name="connsiteX10" fmla="*/ 114059 w 233363"/>
              <a:gd name="connsiteY10" fmla="*/ 335236 h 336550"/>
              <a:gd name="connsiteX11" fmla="*/ 110126 w 233363"/>
              <a:gd name="connsiteY11" fmla="*/ 329977 h 336550"/>
              <a:gd name="connsiteX12" fmla="*/ 0 w 233363"/>
              <a:gd name="connsiteY12" fmla="*/ 117004 h 336550"/>
              <a:gd name="connsiteX13" fmla="*/ 116682 w 233363"/>
              <a:gd name="connsiteY1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3363" h="336550">
                <a:moveTo>
                  <a:pt x="116681" y="74613"/>
                </a:moveTo>
                <a:cubicBezTo>
                  <a:pt x="93447" y="74613"/>
                  <a:pt x="74612" y="93448"/>
                  <a:pt x="74612" y="116682"/>
                </a:cubicBezTo>
                <a:cubicBezTo>
                  <a:pt x="74612" y="139916"/>
                  <a:pt x="93447" y="158751"/>
                  <a:pt x="116681" y="158751"/>
                </a:cubicBezTo>
                <a:cubicBezTo>
                  <a:pt x="139915" y="158751"/>
                  <a:pt x="158750" y="139916"/>
                  <a:pt x="158750" y="116682"/>
                </a:cubicBezTo>
                <a:cubicBezTo>
                  <a:pt x="158750" y="93448"/>
                  <a:pt x="139915" y="74613"/>
                  <a:pt x="116681" y="74613"/>
                </a:cubicBezTo>
                <a:close/>
                <a:moveTo>
                  <a:pt x="116682" y="0"/>
                </a:moveTo>
                <a:cubicBezTo>
                  <a:pt x="180922" y="0"/>
                  <a:pt x="233363" y="52586"/>
                  <a:pt x="233363" y="117004"/>
                </a:cubicBezTo>
                <a:cubicBezTo>
                  <a:pt x="233363" y="178792"/>
                  <a:pt x="127170" y="323404"/>
                  <a:pt x="123237" y="329977"/>
                </a:cubicBezTo>
                <a:cubicBezTo>
                  <a:pt x="123237" y="329977"/>
                  <a:pt x="123237" y="329977"/>
                  <a:pt x="119304" y="335236"/>
                </a:cubicBezTo>
                <a:cubicBezTo>
                  <a:pt x="117993" y="336550"/>
                  <a:pt x="117993" y="336550"/>
                  <a:pt x="116682" y="336550"/>
                </a:cubicBezTo>
                <a:cubicBezTo>
                  <a:pt x="115371" y="336550"/>
                  <a:pt x="115371" y="336550"/>
                  <a:pt x="114059" y="335236"/>
                </a:cubicBezTo>
                <a:cubicBezTo>
                  <a:pt x="114059" y="335236"/>
                  <a:pt x="114059" y="335236"/>
                  <a:pt x="110126" y="329977"/>
                </a:cubicBezTo>
                <a:cubicBezTo>
                  <a:pt x="106193" y="323404"/>
                  <a:pt x="0" y="178792"/>
                  <a:pt x="0" y="117004"/>
                </a:cubicBezTo>
                <a:cubicBezTo>
                  <a:pt x="0" y="52586"/>
                  <a:pt x="52441" y="0"/>
                  <a:pt x="11668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2" name="椭圆 41"/>
          <p:cNvSpPr/>
          <p:nvPr/>
        </p:nvSpPr>
        <p:spPr>
          <a:xfrm>
            <a:off x="5399359" y="1976282"/>
            <a:ext cx="1371600" cy="1371600"/>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43" name="椭圆 12"/>
          <p:cNvSpPr/>
          <p:nvPr/>
        </p:nvSpPr>
        <p:spPr>
          <a:xfrm>
            <a:off x="5718514" y="2281701"/>
            <a:ext cx="733290" cy="736816"/>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6" name="椭圆 35"/>
          <p:cNvSpPr/>
          <p:nvPr/>
        </p:nvSpPr>
        <p:spPr>
          <a:xfrm>
            <a:off x="9118688" y="1976282"/>
            <a:ext cx="1371600" cy="1371600"/>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37" name="椭圆 15"/>
          <p:cNvSpPr/>
          <p:nvPr/>
        </p:nvSpPr>
        <p:spPr>
          <a:xfrm>
            <a:off x="9436080" y="2361781"/>
            <a:ext cx="736816" cy="576656"/>
          </a:xfrm>
          <a:custGeom>
            <a:avLst/>
            <a:gdLst>
              <a:gd name="connsiteX0" fmla="*/ 168359 w 336717"/>
              <a:gd name="connsiteY0" fmla="*/ 165100 h 263526"/>
              <a:gd name="connsiteX1" fmla="*/ 216778 w 336717"/>
              <a:gd name="connsiteY1" fmla="*/ 214313 h 263526"/>
              <a:gd name="connsiteX2" fmla="*/ 168359 w 336717"/>
              <a:gd name="connsiteY2" fmla="*/ 263526 h 263526"/>
              <a:gd name="connsiteX3" fmla="*/ 119940 w 336717"/>
              <a:gd name="connsiteY3" fmla="*/ 214313 h 263526"/>
              <a:gd name="connsiteX4" fmla="*/ 168359 w 336717"/>
              <a:gd name="connsiteY4" fmla="*/ 165100 h 263526"/>
              <a:gd name="connsiteX5" fmla="*/ 168359 w 336717"/>
              <a:gd name="connsiteY5" fmla="*/ 80963 h 263526"/>
              <a:gd name="connsiteX6" fmla="*/ 282130 w 336717"/>
              <a:gd name="connsiteY6" fmla="*/ 128316 h 263526"/>
              <a:gd name="connsiteX7" fmla="*/ 282130 w 336717"/>
              <a:gd name="connsiteY7" fmla="*/ 163830 h 263526"/>
              <a:gd name="connsiteX8" fmla="*/ 264932 w 336717"/>
              <a:gd name="connsiteY8" fmla="*/ 170408 h 263526"/>
              <a:gd name="connsiteX9" fmla="*/ 247734 w 336717"/>
              <a:gd name="connsiteY9" fmla="*/ 162515 h 263526"/>
              <a:gd name="connsiteX10" fmla="*/ 168359 w 336717"/>
              <a:gd name="connsiteY10" fmla="*/ 130946 h 263526"/>
              <a:gd name="connsiteX11" fmla="*/ 88983 w 336717"/>
              <a:gd name="connsiteY11" fmla="*/ 162515 h 263526"/>
              <a:gd name="connsiteX12" fmla="*/ 54587 w 336717"/>
              <a:gd name="connsiteY12" fmla="*/ 163830 h 263526"/>
              <a:gd name="connsiteX13" fmla="*/ 54587 w 336717"/>
              <a:gd name="connsiteY13" fmla="*/ 128316 h 263526"/>
              <a:gd name="connsiteX14" fmla="*/ 168359 w 336717"/>
              <a:gd name="connsiteY14" fmla="*/ 80963 h 263526"/>
              <a:gd name="connsiteX15" fmla="*/ 168359 w 336717"/>
              <a:gd name="connsiteY15" fmla="*/ 0 h 263526"/>
              <a:gd name="connsiteX16" fmla="*/ 329826 w 336717"/>
              <a:gd name="connsiteY16" fmla="*/ 66146 h 263526"/>
              <a:gd name="connsiteX17" fmla="*/ 329826 w 336717"/>
              <a:gd name="connsiteY17" fmla="*/ 101864 h 263526"/>
              <a:gd name="connsiteX18" fmla="*/ 311447 w 336717"/>
              <a:gd name="connsiteY18" fmla="*/ 108479 h 263526"/>
              <a:gd name="connsiteX19" fmla="*/ 294382 w 336717"/>
              <a:gd name="connsiteY19" fmla="*/ 101864 h 263526"/>
              <a:gd name="connsiteX20" fmla="*/ 168359 w 336717"/>
              <a:gd name="connsiteY20" fmla="*/ 48948 h 263526"/>
              <a:gd name="connsiteX21" fmla="*/ 42335 w 336717"/>
              <a:gd name="connsiteY21" fmla="*/ 101864 h 263526"/>
              <a:gd name="connsiteX22" fmla="*/ 6891 w 336717"/>
              <a:gd name="connsiteY22" fmla="*/ 101864 h 263526"/>
              <a:gd name="connsiteX23" fmla="*/ 6891 w 336717"/>
              <a:gd name="connsiteY23" fmla="*/ 66146 h 263526"/>
              <a:gd name="connsiteX24" fmla="*/ 168359 w 336717"/>
              <a:gd name="connsiteY24" fmla="*/ 0 h 26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6717" h="263526">
                <a:moveTo>
                  <a:pt x="168359" y="165100"/>
                </a:moveTo>
                <a:cubicBezTo>
                  <a:pt x="195100" y="165100"/>
                  <a:pt x="216778" y="187133"/>
                  <a:pt x="216778" y="214313"/>
                </a:cubicBezTo>
                <a:cubicBezTo>
                  <a:pt x="216778" y="241493"/>
                  <a:pt x="195100" y="263526"/>
                  <a:pt x="168359" y="263526"/>
                </a:cubicBezTo>
                <a:cubicBezTo>
                  <a:pt x="141618" y="263526"/>
                  <a:pt x="119940" y="241493"/>
                  <a:pt x="119940" y="214313"/>
                </a:cubicBezTo>
                <a:cubicBezTo>
                  <a:pt x="119940" y="187133"/>
                  <a:pt x="141618" y="165100"/>
                  <a:pt x="168359" y="165100"/>
                </a:cubicBezTo>
                <a:close/>
                <a:moveTo>
                  <a:pt x="168359" y="80963"/>
                </a:moveTo>
                <a:cubicBezTo>
                  <a:pt x="212015" y="80963"/>
                  <a:pt x="251702" y="98062"/>
                  <a:pt x="282130" y="128316"/>
                </a:cubicBezTo>
                <a:cubicBezTo>
                  <a:pt x="291390" y="137523"/>
                  <a:pt x="291390" y="153307"/>
                  <a:pt x="282130" y="163830"/>
                </a:cubicBezTo>
                <a:cubicBezTo>
                  <a:pt x="276838" y="167777"/>
                  <a:pt x="271546" y="170408"/>
                  <a:pt x="264932" y="170408"/>
                </a:cubicBezTo>
                <a:cubicBezTo>
                  <a:pt x="258317" y="170408"/>
                  <a:pt x="251702" y="167777"/>
                  <a:pt x="247734" y="162515"/>
                </a:cubicBezTo>
                <a:cubicBezTo>
                  <a:pt x="226567" y="142785"/>
                  <a:pt x="198786" y="130946"/>
                  <a:pt x="168359" y="130946"/>
                </a:cubicBezTo>
                <a:cubicBezTo>
                  <a:pt x="137931" y="130946"/>
                  <a:pt x="110150" y="142785"/>
                  <a:pt x="88983" y="162515"/>
                </a:cubicBezTo>
                <a:cubicBezTo>
                  <a:pt x="79723" y="173038"/>
                  <a:pt x="63848" y="173038"/>
                  <a:pt x="54587" y="163830"/>
                </a:cubicBezTo>
                <a:cubicBezTo>
                  <a:pt x="45327" y="153307"/>
                  <a:pt x="45327" y="137523"/>
                  <a:pt x="54587" y="128316"/>
                </a:cubicBezTo>
                <a:cubicBezTo>
                  <a:pt x="85015" y="98062"/>
                  <a:pt x="124702" y="80963"/>
                  <a:pt x="168359" y="80963"/>
                </a:cubicBezTo>
                <a:close/>
                <a:moveTo>
                  <a:pt x="168359" y="0"/>
                </a:moveTo>
                <a:cubicBezTo>
                  <a:pt x="228745" y="0"/>
                  <a:pt x="286505" y="23812"/>
                  <a:pt x="329826" y="66146"/>
                </a:cubicBezTo>
                <a:cubicBezTo>
                  <a:pt x="339015" y="76729"/>
                  <a:pt x="339015" y="91281"/>
                  <a:pt x="329826" y="101864"/>
                </a:cubicBezTo>
                <a:cubicBezTo>
                  <a:pt x="324575" y="105833"/>
                  <a:pt x="318011" y="108479"/>
                  <a:pt x="311447" y="108479"/>
                </a:cubicBezTo>
                <a:cubicBezTo>
                  <a:pt x="304884" y="108479"/>
                  <a:pt x="299633" y="105833"/>
                  <a:pt x="294382" y="101864"/>
                </a:cubicBezTo>
                <a:cubicBezTo>
                  <a:pt x="260250" y="67469"/>
                  <a:pt x="215617" y="48948"/>
                  <a:pt x="168359" y="48948"/>
                </a:cubicBezTo>
                <a:cubicBezTo>
                  <a:pt x="121100" y="48948"/>
                  <a:pt x="76467" y="67469"/>
                  <a:pt x="42335" y="101864"/>
                </a:cubicBezTo>
                <a:cubicBezTo>
                  <a:pt x="33146" y="111125"/>
                  <a:pt x="17393" y="111125"/>
                  <a:pt x="6891" y="101864"/>
                </a:cubicBezTo>
                <a:cubicBezTo>
                  <a:pt x="-2298" y="91281"/>
                  <a:pt x="-2298" y="76729"/>
                  <a:pt x="6891" y="66146"/>
                </a:cubicBezTo>
                <a:cubicBezTo>
                  <a:pt x="50212" y="23812"/>
                  <a:pt x="107972" y="0"/>
                  <a:pt x="16835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8" name="组合 7"/>
          <p:cNvGrpSpPr/>
          <p:nvPr/>
        </p:nvGrpSpPr>
        <p:grpSpPr>
          <a:xfrm>
            <a:off x="883559" y="3797300"/>
            <a:ext cx="10403200" cy="1874665"/>
            <a:chOff x="883559" y="3797300"/>
            <a:chExt cx="10403200" cy="1874665"/>
          </a:xfrm>
        </p:grpSpPr>
        <p:cxnSp>
          <p:nvCxnSpPr>
            <p:cNvPr id="17" name="直接连接符 16"/>
            <p:cNvCxnSpPr/>
            <p:nvPr/>
          </p:nvCxnSpPr>
          <p:spPr>
            <a:xfrm>
              <a:off x="1765755" y="4220936"/>
              <a:ext cx="120015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485084" y="4220936"/>
              <a:ext cx="120015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204413" y="4220936"/>
              <a:ext cx="120015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83559" y="3797300"/>
              <a:ext cx="2964542" cy="1874665"/>
              <a:chOff x="1206646" y="3891830"/>
              <a:chExt cx="2964542" cy="1874665"/>
            </a:xfrm>
          </p:grpSpPr>
          <p:sp>
            <p:nvSpPr>
              <p:cNvPr id="21" name="矩形 20"/>
              <p:cNvSpPr/>
              <p:nvPr/>
            </p:nvSpPr>
            <p:spPr>
              <a:xfrm>
                <a:off x="1206646" y="4403814"/>
                <a:ext cx="2964542" cy="136268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a:t>
                </a:r>
                <a:endParaRPr lang="zh-CN" altLang="en-US" sz="1400" dirty="0">
                  <a:solidFill>
                    <a:schemeClr val="tx1">
                      <a:lumMod val="50000"/>
                      <a:lumOff val="50000"/>
                    </a:schemeClr>
                  </a:solidFill>
                </a:endParaRPr>
              </a:p>
            </p:txBody>
          </p:sp>
          <p:sp>
            <p:nvSpPr>
              <p:cNvPr id="22" name="矩形 21"/>
              <p:cNvSpPr/>
              <p:nvPr/>
            </p:nvSpPr>
            <p:spPr>
              <a:xfrm>
                <a:off x="1567929" y="38918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3" name="组合 22"/>
            <p:cNvGrpSpPr/>
            <p:nvPr/>
          </p:nvGrpSpPr>
          <p:grpSpPr>
            <a:xfrm>
              <a:off x="4602888" y="3797300"/>
              <a:ext cx="2964542" cy="1874665"/>
              <a:chOff x="1206646" y="3891830"/>
              <a:chExt cx="2964542" cy="1874665"/>
            </a:xfrm>
          </p:grpSpPr>
          <p:sp>
            <p:nvSpPr>
              <p:cNvPr id="24" name="矩形 23"/>
              <p:cNvSpPr/>
              <p:nvPr/>
            </p:nvSpPr>
            <p:spPr>
              <a:xfrm>
                <a:off x="1206646" y="4403814"/>
                <a:ext cx="2964542" cy="136268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a:t>
                </a:r>
                <a:endParaRPr lang="zh-CN" altLang="en-US" sz="1400" dirty="0">
                  <a:solidFill>
                    <a:schemeClr val="tx1">
                      <a:lumMod val="50000"/>
                      <a:lumOff val="50000"/>
                    </a:schemeClr>
                  </a:solidFill>
                </a:endParaRPr>
              </a:p>
            </p:txBody>
          </p:sp>
          <p:sp>
            <p:nvSpPr>
              <p:cNvPr id="25" name="矩形 24"/>
              <p:cNvSpPr/>
              <p:nvPr/>
            </p:nvSpPr>
            <p:spPr>
              <a:xfrm>
                <a:off x="1567929" y="38918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6" name="组合 25"/>
            <p:cNvGrpSpPr/>
            <p:nvPr/>
          </p:nvGrpSpPr>
          <p:grpSpPr>
            <a:xfrm>
              <a:off x="8322217" y="3797300"/>
              <a:ext cx="2964542" cy="1874665"/>
              <a:chOff x="1206646" y="3891830"/>
              <a:chExt cx="2964542" cy="1874665"/>
            </a:xfrm>
          </p:grpSpPr>
          <p:sp>
            <p:nvSpPr>
              <p:cNvPr id="27" name="矩形 26"/>
              <p:cNvSpPr/>
              <p:nvPr/>
            </p:nvSpPr>
            <p:spPr>
              <a:xfrm>
                <a:off x="1206646" y="4403814"/>
                <a:ext cx="2964542" cy="136268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a:t>
                </a:r>
                <a:endParaRPr lang="zh-CN" altLang="en-US" sz="1400" dirty="0">
                  <a:solidFill>
                    <a:schemeClr val="tx1">
                      <a:lumMod val="50000"/>
                      <a:lumOff val="50000"/>
                    </a:schemeClr>
                  </a:solidFill>
                </a:endParaRPr>
              </a:p>
            </p:txBody>
          </p:sp>
          <p:sp>
            <p:nvSpPr>
              <p:cNvPr id="28" name="矩形 27"/>
              <p:cNvSpPr/>
              <p:nvPr/>
            </p:nvSpPr>
            <p:spPr>
              <a:xfrm>
                <a:off x="1567929" y="3891830"/>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childTnLst>
                          </p:cTn>
                        </p:par>
                        <p:par>
                          <p:cTn id="35" fill="hold">
                            <p:stCondLst>
                              <p:cond delay="500"/>
                            </p:stCondLst>
                            <p:childTnLst>
                              <p:par>
                                <p:cTn id="36" presetID="22" presetClass="entr" presetSubtype="1"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up)">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2" grpId="0" animBg="1"/>
      <p:bldP spid="43" grpId="0" animBg="1"/>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8" name="矩形 7"/>
          <p:cNvSpPr/>
          <p:nvPr/>
        </p:nvSpPr>
        <p:spPr>
          <a:xfrm>
            <a:off x="695324" y="4615542"/>
            <a:ext cx="3351499" cy="1837645"/>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Arial" panose="020B0604020202020204"/>
              <a:ea typeface="微软雅黑" panose="020B0503020204020204" charset="-122"/>
            </a:endParaRPr>
          </a:p>
        </p:txBody>
      </p:sp>
      <p:sp>
        <p:nvSpPr>
          <p:cNvPr id="9" name="矩形 8"/>
          <p:cNvSpPr/>
          <p:nvPr/>
        </p:nvSpPr>
        <p:spPr>
          <a:xfrm>
            <a:off x="4405962" y="3653723"/>
            <a:ext cx="2560895" cy="2799464"/>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Arial" panose="020B0604020202020204"/>
              <a:ea typeface="微软雅黑" panose="020B0503020204020204" charset="-122"/>
            </a:endParaRPr>
          </a:p>
        </p:txBody>
      </p:sp>
      <p:sp>
        <p:nvSpPr>
          <p:cNvPr id="12" name="矩形 11"/>
          <p:cNvSpPr/>
          <p:nvPr/>
        </p:nvSpPr>
        <p:spPr>
          <a:xfrm>
            <a:off x="7325996" y="1301543"/>
            <a:ext cx="4142103" cy="1336701"/>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Arial" panose="020B0604020202020204"/>
              <a:ea typeface="微软雅黑" panose="020B0503020204020204" charset="-122"/>
            </a:endParaRPr>
          </a:p>
        </p:txBody>
      </p:sp>
      <p:grpSp>
        <p:nvGrpSpPr>
          <p:cNvPr id="14" name="组合 13"/>
          <p:cNvGrpSpPr/>
          <p:nvPr/>
        </p:nvGrpSpPr>
        <p:grpSpPr>
          <a:xfrm>
            <a:off x="821040" y="4802275"/>
            <a:ext cx="3097817" cy="1524146"/>
            <a:chOff x="1068768" y="3955330"/>
            <a:chExt cx="3097817" cy="1524146"/>
          </a:xfrm>
        </p:grpSpPr>
        <p:sp>
          <p:nvSpPr>
            <p:cNvPr id="15" name="矩形 14"/>
            <p:cNvSpPr/>
            <p:nvPr/>
          </p:nvSpPr>
          <p:spPr>
            <a:xfrm>
              <a:off x="1068768" y="4353014"/>
              <a:ext cx="3097817"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a:t>
              </a:r>
              <a:endParaRPr lang="zh-CN" altLang="en-US" sz="1400" dirty="0">
                <a:solidFill>
                  <a:schemeClr val="tx1">
                    <a:lumMod val="50000"/>
                    <a:lumOff val="50000"/>
                  </a:schemeClr>
                </a:solidFill>
              </a:endParaRPr>
            </a:p>
          </p:txBody>
        </p:sp>
        <p:sp>
          <p:nvSpPr>
            <p:cNvPr id="16" name="矩形 15"/>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17" name="组合 16"/>
          <p:cNvGrpSpPr/>
          <p:nvPr/>
        </p:nvGrpSpPr>
        <p:grpSpPr>
          <a:xfrm>
            <a:off x="7475781" y="1432488"/>
            <a:ext cx="3845361" cy="1007082"/>
            <a:chOff x="1068768" y="3955330"/>
            <a:chExt cx="3845361" cy="1007082"/>
          </a:xfrm>
        </p:grpSpPr>
        <p:sp>
          <p:nvSpPr>
            <p:cNvPr id="18" name="矩形 17"/>
            <p:cNvSpPr/>
            <p:nvPr/>
          </p:nvSpPr>
          <p:spPr>
            <a:xfrm>
              <a:off x="1068768" y="4353014"/>
              <a:ext cx="3845361"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19" name="矩形 18"/>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21" name="椭圆 19"/>
          <p:cNvSpPr/>
          <p:nvPr/>
        </p:nvSpPr>
        <p:spPr>
          <a:xfrm>
            <a:off x="5224171" y="3977231"/>
            <a:ext cx="924476" cy="893508"/>
          </a:xfrm>
          <a:custGeom>
            <a:avLst/>
            <a:gdLst>
              <a:gd name="connsiteX0" fmla="*/ 106362 w 331789"/>
              <a:gd name="connsiteY0" fmla="*/ 258763 h 320675"/>
              <a:gd name="connsiteX1" fmla="*/ 153987 w 331789"/>
              <a:gd name="connsiteY1" fmla="*/ 258763 h 320675"/>
              <a:gd name="connsiteX2" fmla="*/ 153987 w 331789"/>
              <a:gd name="connsiteY2" fmla="*/ 271463 h 320675"/>
              <a:gd name="connsiteX3" fmla="*/ 106362 w 331789"/>
              <a:gd name="connsiteY3" fmla="*/ 271463 h 320675"/>
              <a:gd name="connsiteX4" fmla="*/ 187325 w 331789"/>
              <a:gd name="connsiteY4" fmla="*/ 250825 h 320675"/>
              <a:gd name="connsiteX5" fmla="*/ 187325 w 331789"/>
              <a:gd name="connsiteY5" fmla="*/ 255588 h 320675"/>
              <a:gd name="connsiteX6" fmla="*/ 188913 w 331789"/>
              <a:gd name="connsiteY6" fmla="*/ 254000 h 320675"/>
              <a:gd name="connsiteX7" fmla="*/ 188913 w 331789"/>
              <a:gd name="connsiteY7" fmla="*/ 252413 h 320675"/>
              <a:gd name="connsiteX8" fmla="*/ 187325 w 331789"/>
              <a:gd name="connsiteY8" fmla="*/ 250825 h 320675"/>
              <a:gd name="connsiteX9" fmla="*/ 106362 w 331789"/>
              <a:gd name="connsiteY9" fmla="*/ 242888 h 320675"/>
              <a:gd name="connsiteX10" fmla="*/ 153987 w 331789"/>
              <a:gd name="connsiteY10" fmla="*/ 242888 h 320675"/>
              <a:gd name="connsiteX11" fmla="*/ 153987 w 331789"/>
              <a:gd name="connsiteY11" fmla="*/ 255588 h 320675"/>
              <a:gd name="connsiteX12" fmla="*/ 106362 w 331789"/>
              <a:gd name="connsiteY12" fmla="*/ 255588 h 320675"/>
              <a:gd name="connsiteX13" fmla="*/ 184150 w 331789"/>
              <a:gd name="connsiteY13" fmla="*/ 239713 h 320675"/>
              <a:gd name="connsiteX14" fmla="*/ 182563 w 331789"/>
              <a:gd name="connsiteY14" fmla="*/ 240904 h 320675"/>
              <a:gd name="connsiteX15" fmla="*/ 180975 w 331789"/>
              <a:gd name="connsiteY15" fmla="*/ 242095 h 320675"/>
              <a:gd name="connsiteX16" fmla="*/ 182563 w 331789"/>
              <a:gd name="connsiteY16" fmla="*/ 243285 h 320675"/>
              <a:gd name="connsiteX17" fmla="*/ 184150 w 331789"/>
              <a:gd name="connsiteY17" fmla="*/ 244476 h 320675"/>
              <a:gd name="connsiteX18" fmla="*/ 184150 w 331789"/>
              <a:gd name="connsiteY18" fmla="*/ 239713 h 320675"/>
              <a:gd name="connsiteX19" fmla="*/ 184377 w 331789"/>
              <a:gd name="connsiteY19" fmla="*/ 231775 h 320675"/>
              <a:gd name="connsiteX20" fmla="*/ 187098 w 331789"/>
              <a:gd name="connsiteY20" fmla="*/ 231775 h 320675"/>
              <a:gd name="connsiteX21" fmla="*/ 187098 w 331789"/>
              <a:gd name="connsiteY21" fmla="*/ 235585 h 320675"/>
              <a:gd name="connsiteX22" fmla="*/ 195262 w 331789"/>
              <a:gd name="connsiteY22" fmla="*/ 236855 h 320675"/>
              <a:gd name="connsiteX23" fmla="*/ 193902 w 331789"/>
              <a:gd name="connsiteY23" fmla="*/ 240665 h 320675"/>
              <a:gd name="connsiteX24" fmla="*/ 192541 w 331789"/>
              <a:gd name="connsiteY24" fmla="*/ 240665 h 320675"/>
              <a:gd name="connsiteX25" fmla="*/ 187098 w 331789"/>
              <a:gd name="connsiteY25" fmla="*/ 239395 h 320675"/>
              <a:gd name="connsiteX26" fmla="*/ 187098 w 331789"/>
              <a:gd name="connsiteY26" fmla="*/ 245745 h 320675"/>
              <a:gd name="connsiteX27" fmla="*/ 188459 w 331789"/>
              <a:gd name="connsiteY27" fmla="*/ 245745 h 320675"/>
              <a:gd name="connsiteX28" fmla="*/ 193902 w 331789"/>
              <a:gd name="connsiteY28" fmla="*/ 248285 h 320675"/>
              <a:gd name="connsiteX29" fmla="*/ 195262 w 331789"/>
              <a:gd name="connsiteY29" fmla="*/ 252095 h 320675"/>
              <a:gd name="connsiteX30" fmla="*/ 193902 w 331789"/>
              <a:gd name="connsiteY30" fmla="*/ 257175 h 320675"/>
              <a:gd name="connsiteX31" fmla="*/ 187098 w 331789"/>
              <a:gd name="connsiteY31" fmla="*/ 259715 h 320675"/>
              <a:gd name="connsiteX32" fmla="*/ 187098 w 331789"/>
              <a:gd name="connsiteY32" fmla="*/ 263525 h 320675"/>
              <a:gd name="connsiteX33" fmla="*/ 184377 w 331789"/>
              <a:gd name="connsiteY33" fmla="*/ 263525 h 320675"/>
              <a:gd name="connsiteX34" fmla="*/ 184377 w 331789"/>
              <a:gd name="connsiteY34" fmla="*/ 259715 h 320675"/>
              <a:gd name="connsiteX35" fmla="*/ 176212 w 331789"/>
              <a:gd name="connsiteY35" fmla="*/ 258445 h 320675"/>
              <a:gd name="connsiteX36" fmla="*/ 176212 w 331789"/>
              <a:gd name="connsiteY36" fmla="*/ 253365 h 320675"/>
              <a:gd name="connsiteX37" fmla="*/ 180294 w 331789"/>
              <a:gd name="connsiteY37" fmla="*/ 254635 h 320675"/>
              <a:gd name="connsiteX38" fmla="*/ 184377 w 331789"/>
              <a:gd name="connsiteY38" fmla="*/ 255905 h 320675"/>
              <a:gd name="connsiteX39" fmla="*/ 184377 w 331789"/>
              <a:gd name="connsiteY39" fmla="*/ 249555 h 320675"/>
              <a:gd name="connsiteX40" fmla="*/ 183016 w 331789"/>
              <a:gd name="connsiteY40" fmla="*/ 248285 h 320675"/>
              <a:gd name="connsiteX41" fmla="*/ 177573 w 331789"/>
              <a:gd name="connsiteY41" fmla="*/ 245745 h 320675"/>
              <a:gd name="connsiteX42" fmla="*/ 176212 w 331789"/>
              <a:gd name="connsiteY42" fmla="*/ 241935 h 320675"/>
              <a:gd name="connsiteX43" fmla="*/ 178934 w 331789"/>
              <a:gd name="connsiteY43" fmla="*/ 236855 h 320675"/>
              <a:gd name="connsiteX44" fmla="*/ 184377 w 331789"/>
              <a:gd name="connsiteY44" fmla="*/ 235585 h 320675"/>
              <a:gd name="connsiteX45" fmla="*/ 184377 w 331789"/>
              <a:gd name="connsiteY45" fmla="*/ 231775 h 320675"/>
              <a:gd name="connsiteX46" fmla="*/ 185738 w 331789"/>
              <a:gd name="connsiteY46" fmla="*/ 230188 h 320675"/>
              <a:gd name="connsiteX47" fmla="*/ 168275 w 331789"/>
              <a:gd name="connsiteY47" fmla="*/ 247651 h 320675"/>
              <a:gd name="connsiteX48" fmla="*/ 185738 w 331789"/>
              <a:gd name="connsiteY48" fmla="*/ 265114 h 320675"/>
              <a:gd name="connsiteX49" fmla="*/ 203201 w 331789"/>
              <a:gd name="connsiteY49" fmla="*/ 247651 h 320675"/>
              <a:gd name="connsiteX50" fmla="*/ 185738 w 331789"/>
              <a:gd name="connsiteY50" fmla="*/ 230188 h 320675"/>
              <a:gd name="connsiteX51" fmla="*/ 100012 w 331789"/>
              <a:gd name="connsiteY51" fmla="*/ 223838 h 320675"/>
              <a:gd name="connsiteX52" fmla="*/ 147637 w 331789"/>
              <a:gd name="connsiteY52" fmla="*/ 223838 h 320675"/>
              <a:gd name="connsiteX53" fmla="*/ 147637 w 331789"/>
              <a:gd name="connsiteY53" fmla="*/ 236538 h 320675"/>
              <a:gd name="connsiteX54" fmla="*/ 100012 w 331789"/>
              <a:gd name="connsiteY54" fmla="*/ 236538 h 320675"/>
              <a:gd name="connsiteX55" fmla="*/ 185737 w 331789"/>
              <a:gd name="connsiteY55" fmla="*/ 220663 h 320675"/>
              <a:gd name="connsiteX56" fmla="*/ 211137 w 331789"/>
              <a:gd name="connsiteY56" fmla="*/ 247651 h 320675"/>
              <a:gd name="connsiteX57" fmla="*/ 185737 w 331789"/>
              <a:gd name="connsiteY57" fmla="*/ 274639 h 320675"/>
              <a:gd name="connsiteX58" fmla="*/ 160337 w 331789"/>
              <a:gd name="connsiteY58" fmla="*/ 247651 h 320675"/>
              <a:gd name="connsiteX59" fmla="*/ 185737 w 331789"/>
              <a:gd name="connsiteY59" fmla="*/ 220663 h 320675"/>
              <a:gd name="connsiteX60" fmla="*/ 156369 w 331789"/>
              <a:gd name="connsiteY60" fmla="*/ 185738 h 320675"/>
              <a:gd name="connsiteX61" fmla="*/ 93662 w 331789"/>
              <a:gd name="connsiteY61" fmla="*/ 248445 h 320675"/>
              <a:gd name="connsiteX62" fmla="*/ 156369 w 331789"/>
              <a:gd name="connsiteY62" fmla="*/ 311152 h 320675"/>
              <a:gd name="connsiteX63" fmla="*/ 219076 w 331789"/>
              <a:gd name="connsiteY63" fmla="*/ 248445 h 320675"/>
              <a:gd name="connsiteX64" fmla="*/ 156369 w 331789"/>
              <a:gd name="connsiteY64" fmla="*/ 185738 h 320675"/>
              <a:gd name="connsiteX65" fmla="*/ 156369 w 331789"/>
              <a:gd name="connsiteY65" fmla="*/ 174625 h 320675"/>
              <a:gd name="connsiteX66" fmla="*/ 230188 w 331789"/>
              <a:gd name="connsiteY66" fmla="*/ 247650 h 320675"/>
              <a:gd name="connsiteX67" fmla="*/ 156369 w 331789"/>
              <a:gd name="connsiteY67" fmla="*/ 320675 h 320675"/>
              <a:gd name="connsiteX68" fmla="*/ 82550 w 331789"/>
              <a:gd name="connsiteY68" fmla="*/ 247650 h 320675"/>
              <a:gd name="connsiteX69" fmla="*/ 156369 w 331789"/>
              <a:gd name="connsiteY69" fmla="*/ 174625 h 320675"/>
              <a:gd name="connsiteX70" fmla="*/ 219075 w 331789"/>
              <a:gd name="connsiteY70" fmla="*/ 158750 h 320675"/>
              <a:gd name="connsiteX71" fmla="*/ 230187 w 331789"/>
              <a:gd name="connsiteY71" fmla="*/ 163513 h 320675"/>
              <a:gd name="connsiteX72" fmla="*/ 214312 w 331789"/>
              <a:gd name="connsiteY72" fmla="*/ 187325 h 320675"/>
              <a:gd name="connsiteX73" fmla="*/ 204787 w 331789"/>
              <a:gd name="connsiteY73" fmla="*/ 180975 h 320675"/>
              <a:gd name="connsiteX74" fmla="*/ 111125 w 331789"/>
              <a:gd name="connsiteY74" fmla="*/ 150813 h 320675"/>
              <a:gd name="connsiteX75" fmla="*/ 122237 w 331789"/>
              <a:gd name="connsiteY75" fmla="*/ 174626 h 320675"/>
              <a:gd name="connsiteX76" fmla="*/ 111125 w 331789"/>
              <a:gd name="connsiteY76" fmla="*/ 179388 h 320675"/>
              <a:gd name="connsiteX77" fmla="*/ 100012 w 331789"/>
              <a:gd name="connsiteY77" fmla="*/ 157163 h 320675"/>
              <a:gd name="connsiteX78" fmla="*/ 92075 w 331789"/>
              <a:gd name="connsiteY78" fmla="*/ 95250 h 320675"/>
              <a:gd name="connsiteX79" fmla="*/ 92075 w 331789"/>
              <a:gd name="connsiteY79" fmla="*/ 127000 h 320675"/>
              <a:gd name="connsiteX80" fmla="*/ 95647 w 331789"/>
              <a:gd name="connsiteY80" fmla="*/ 125677 h 320675"/>
              <a:gd name="connsiteX81" fmla="*/ 92075 w 331789"/>
              <a:gd name="connsiteY81" fmla="*/ 95250 h 320675"/>
              <a:gd name="connsiteX82" fmla="*/ 47625 w 331789"/>
              <a:gd name="connsiteY82" fmla="*/ 95250 h 320675"/>
              <a:gd name="connsiteX83" fmla="*/ 45509 w 331789"/>
              <a:gd name="connsiteY83" fmla="*/ 125677 h 320675"/>
              <a:gd name="connsiteX84" fmla="*/ 47625 w 331789"/>
              <a:gd name="connsiteY84" fmla="*/ 127000 h 320675"/>
              <a:gd name="connsiteX85" fmla="*/ 152400 w 331789"/>
              <a:gd name="connsiteY85" fmla="*/ 74613 h 320675"/>
              <a:gd name="connsiteX86" fmla="*/ 176213 w 331789"/>
              <a:gd name="connsiteY86" fmla="*/ 74613 h 320675"/>
              <a:gd name="connsiteX87" fmla="*/ 176213 w 331789"/>
              <a:gd name="connsiteY87" fmla="*/ 85726 h 320675"/>
              <a:gd name="connsiteX88" fmla="*/ 152400 w 331789"/>
              <a:gd name="connsiteY88" fmla="*/ 85726 h 320675"/>
              <a:gd name="connsiteX89" fmla="*/ 69850 w 331789"/>
              <a:gd name="connsiteY89" fmla="*/ 68263 h 320675"/>
              <a:gd name="connsiteX90" fmla="*/ 65087 w 331789"/>
              <a:gd name="connsiteY90" fmla="*/ 103189 h 320675"/>
              <a:gd name="connsiteX91" fmla="*/ 69850 w 331789"/>
              <a:gd name="connsiteY91" fmla="*/ 111126 h 320675"/>
              <a:gd name="connsiteX92" fmla="*/ 76200 w 331789"/>
              <a:gd name="connsiteY92" fmla="*/ 103189 h 320675"/>
              <a:gd name="connsiteX93" fmla="*/ 257969 w 331789"/>
              <a:gd name="connsiteY93" fmla="*/ 61913 h 320675"/>
              <a:gd name="connsiteX94" fmla="*/ 248903 w 331789"/>
              <a:gd name="connsiteY94" fmla="*/ 64528 h 320675"/>
              <a:gd name="connsiteX95" fmla="*/ 237247 w 331789"/>
              <a:gd name="connsiteY95" fmla="*/ 93290 h 320675"/>
              <a:gd name="connsiteX96" fmla="*/ 257969 w 331789"/>
              <a:gd name="connsiteY96" fmla="*/ 106363 h 320675"/>
              <a:gd name="connsiteX97" fmla="*/ 267034 w 331789"/>
              <a:gd name="connsiteY97" fmla="*/ 105056 h 320675"/>
              <a:gd name="connsiteX98" fmla="*/ 277395 w 331789"/>
              <a:gd name="connsiteY98" fmla="*/ 74987 h 320675"/>
              <a:gd name="connsiteX99" fmla="*/ 257969 w 331789"/>
              <a:gd name="connsiteY99" fmla="*/ 61913 h 320675"/>
              <a:gd name="connsiteX100" fmla="*/ 270809 w 331789"/>
              <a:gd name="connsiteY100" fmla="*/ 40995 h 320675"/>
              <a:gd name="connsiteX101" fmla="*/ 275945 w 331789"/>
              <a:gd name="connsiteY101" fmla="*/ 43610 h 320675"/>
              <a:gd name="connsiteX102" fmla="*/ 279797 w 331789"/>
              <a:gd name="connsiteY102" fmla="*/ 50147 h 320675"/>
              <a:gd name="connsiteX103" fmla="*/ 277229 w 331789"/>
              <a:gd name="connsiteY103" fmla="*/ 55376 h 320675"/>
              <a:gd name="connsiteX104" fmla="*/ 284933 w 331789"/>
              <a:gd name="connsiteY104" fmla="*/ 61913 h 320675"/>
              <a:gd name="connsiteX105" fmla="*/ 290069 w 331789"/>
              <a:gd name="connsiteY105" fmla="*/ 59298 h 320675"/>
              <a:gd name="connsiteX106" fmla="*/ 297773 w 331789"/>
              <a:gd name="connsiteY106" fmla="*/ 63220 h 320675"/>
              <a:gd name="connsiteX107" fmla="*/ 300341 w 331789"/>
              <a:gd name="connsiteY107" fmla="*/ 68450 h 320675"/>
              <a:gd name="connsiteX108" fmla="*/ 296489 w 331789"/>
              <a:gd name="connsiteY108" fmla="*/ 76294 h 320675"/>
              <a:gd name="connsiteX109" fmla="*/ 292637 w 331789"/>
              <a:gd name="connsiteY109" fmla="*/ 77601 h 320675"/>
              <a:gd name="connsiteX110" fmla="*/ 292637 w 331789"/>
              <a:gd name="connsiteY110" fmla="*/ 88060 h 320675"/>
              <a:gd name="connsiteX111" fmla="*/ 297773 w 331789"/>
              <a:gd name="connsiteY111" fmla="*/ 90675 h 320675"/>
              <a:gd name="connsiteX112" fmla="*/ 300341 w 331789"/>
              <a:gd name="connsiteY112" fmla="*/ 97212 h 320675"/>
              <a:gd name="connsiteX113" fmla="*/ 299057 w 331789"/>
              <a:gd name="connsiteY113" fmla="*/ 103748 h 320675"/>
              <a:gd name="connsiteX114" fmla="*/ 295205 w 331789"/>
              <a:gd name="connsiteY114" fmla="*/ 106363 h 320675"/>
              <a:gd name="connsiteX115" fmla="*/ 291353 w 331789"/>
              <a:gd name="connsiteY115" fmla="*/ 106363 h 320675"/>
              <a:gd name="connsiteX116" fmla="*/ 287501 w 331789"/>
              <a:gd name="connsiteY116" fmla="*/ 105056 h 320675"/>
              <a:gd name="connsiteX117" fmla="*/ 279797 w 331789"/>
              <a:gd name="connsiteY117" fmla="*/ 112900 h 320675"/>
              <a:gd name="connsiteX118" fmla="*/ 282365 w 331789"/>
              <a:gd name="connsiteY118" fmla="*/ 116822 h 320675"/>
              <a:gd name="connsiteX119" fmla="*/ 279797 w 331789"/>
              <a:gd name="connsiteY119" fmla="*/ 124666 h 320675"/>
              <a:gd name="connsiteX120" fmla="*/ 273377 w 331789"/>
              <a:gd name="connsiteY120" fmla="*/ 127281 h 320675"/>
              <a:gd name="connsiteX121" fmla="*/ 266957 w 331789"/>
              <a:gd name="connsiteY121" fmla="*/ 124666 h 320675"/>
              <a:gd name="connsiteX122" fmla="*/ 264389 w 331789"/>
              <a:gd name="connsiteY122" fmla="*/ 119437 h 320675"/>
              <a:gd name="connsiteX123" fmla="*/ 254117 w 331789"/>
              <a:gd name="connsiteY123" fmla="*/ 120744 h 320675"/>
              <a:gd name="connsiteX124" fmla="*/ 252833 w 331789"/>
              <a:gd name="connsiteY124" fmla="*/ 124666 h 320675"/>
              <a:gd name="connsiteX125" fmla="*/ 250265 w 331789"/>
              <a:gd name="connsiteY125" fmla="*/ 128588 h 320675"/>
              <a:gd name="connsiteX126" fmla="*/ 245129 w 331789"/>
              <a:gd name="connsiteY126" fmla="*/ 128588 h 320675"/>
              <a:gd name="connsiteX127" fmla="*/ 239993 w 331789"/>
              <a:gd name="connsiteY127" fmla="*/ 125973 h 320675"/>
              <a:gd name="connsiteX128" fmla="*/ 236140 w 331789"/>
              <a:gd name="connsiteY128" fmla="*/ 123359 h 320675"/>
              <a:gd name="connsiteX129" fmla="*/ 236140 w 331789"/>
              <a:gd name="connsiteY129" fmla="*/ 119437 h 320675"/>
              <a:gd name="connsiteX130" fmla="*/ 237425 w 331789"/>
              <a:gd name="connsiteY130" fmla="*/ 114207 h 320675"/>
              <a:gd name="connsiteX131" fmla="*/ 231004 w 331789"/>
              <a:gd name="connsiteY131" fmla="*/ 107670 h 320675"/>
              <a:gd name="connsiteX132" fmla="*/ 225868 w 331789"/>
              <a:gd name="connsiteY132" fmla="*/ 108978 h 320675"/>
              <a:gd name="connsiteX133" fmla="*/ 218164 w 331789"/>
              <a:gd name="connsiteY133" fmla="*/ 106363 h 320675"/>
              <a:gd name="connsiteX134" fmla="*/ 215596 w 331789"/>
              <a:gd name="connsiteY134" fmla="*/ 101134 h 320675"/>
              <a:gd name="connsiteX135" fmla="*/ 219448 w 331789"/>
              <a:gd name="connsiteY135" fmla="*/ 93290 h 320675"/>
              <a:gd name="connsiteX136" fmla="*/ 223300 w 331789"/>
              <a:gd name="connsiteY136" fmla="*/ 90675 h 320675"/>
              <a:gd name="connsiteX137" fmla="*/ 223300 w 331789"/>
              <a:gd name="connsiteY137" fmla="*/ 80216 h 320675"/>
              <a:gd name="connsiteX138" fmla="*/ 218164 w 331789"/>
              <a:gd name="connsiteY138" fmla="*/ 78909 h 320675"/>
              <a:gd name="connsiteX139" fmla="*/ 215596 w 331789"/>
              <a:gd name="connsiteY139" fmla="*/ 76294 h 320675"/>
              <a:gd name="connsiteX140" fmla="*/ 215596 w 331789"/>
              <a:gd name="connsiteY140" fmla="*/ 72372 h 320675"/>
              <a:gd name="connsiteX141" fmla="*/ 216880 w 331789"/>
              <a:gd name="connsiteY141" fmla="*/ 65835 h 320675"/>
              <a:gd name="connsiteX142" fmla="*/ 224584 w 331789"/>
              <a:gd name="connsiteY142" fmla="*/ 61913 h 320675"/>
              <a:gd name="connsiteX143" fmla="*/ 228436 w 331789"/>
              <a:gd name="connsiteY143" fmla="*/ 64528 h 320675"/>
              <a:gd name="connsiteX144" fmla="*/ 236140 w 331789"/>
              <a:gd name="connsiteY144" fmla="*/ 56684 h 320675"/>
              <a:gd name="connsiteX145" fmla="*/ 233572 w 331789"/>
              <a:gd name="connsiteY145" fmla="*/ 52762 h 320675"/>
              <a:gd name="connsiteX146" fmla="*/ 236140 w 331789"/>
              <a:gd name="connsiteY146" fmla="*/ 44918 h 320675"/>
              <a:gd name="connsiteX147" fmla="*/ 242561 w 331789"/>
              <a:gd name="connsiteY147" fmla="*/ 42303 h 320675"/>
              <a:gd name="connsiteX148" fmla="*/ 248981 w 331789"/>
              <a:gd name="connsiteY148" fmla="*/ 44918 h 320675"/>
              <a:gd name="connsiteX149" fmla="*/ 251549 w 331789"/>
              <a:gd name="connsiteY149" fmla="*/ 48840 h 320675"/>
              <a:gd name="connsiteX150" fmla="*/ 261821 w 331789"/>
              <a:gd name="connsiteY150" fmla="*/ 48840 h 320675"/>
              <a:gd name="connsiteX151" fmla="*/ 263105 w 331789"/>
              <a:gd name="connsiteY151" fmla="*/ 43610 h 320675"/>
              <a:gd name="connsiteX152" fmla="*/ 270809 w 331789"/>
              <a:gd name="connsiteY152" fmla="*/ 40995 h 320675"/>
              <a:gd name="connsiteX153" fmla="*/ 258762 w 331789"/>
              <a:gd name="connsiteY153" fmla="*/ 20638 h 320675"/>
              <a:gd name="connsiteX154" fmla="*/ 195262 w 331789"/>
              <a:gd name="connsiteY154" fmla="*/ 84138 h 320675"/>
              <a:gd name="connsiteX155" fmla="*/ 258762 w 331789"/>
              <a:gd name="connsiteY155" fmla="*/ 147638 h 320675"/>
              <a:gd name="connsiteX156" fmla="*/ 322262 w 331789"/>
              <a:gd name="connsiteY156" fmla="*/ 84138 h 320675"/>
              <a:gd name="connsiteX157" fmla="*/ 258762 w 331789"/>
              <a:gd name="connsiteY157" fmla="*/ 20638 h 320675"/>
              <a:gd name="connsiteX158" fmla="*/ 70644 w 331789"/>
              <a:gd name="connsiteY158" fmla="*/ 19050 h 320675"/>
              <a:gd name="connsiteX159" fmla="*/ 92076 w 331789"/>
              <a:gd name="connsiteY159" fmla="*/ 39688 h 320675"/>
              <a:gd name="connsiteX160" fmla="*/ 70644 w 331789"/>
              <a:gd name="connsiteY160" fmla="*/ 60326 h 320675"/>
              <a:gd name="connsiteX161" fmla="*/ 49212 w 331789"/>
              <a:gd name="connsiteY161" fmla="*/ 39688 h 320675"/>
              <a:gd name="connsiteX162" fmla="*/ 70644 w 331789"/>
              <a:gd name="connsiteY162" fmla="*/ 19050 h 320675"/>
              <a:gd name="connsiteX163" fmla="*/ 259557 w 331789"/>
              <a:gd name="connsiteY163" fmla="*/ 11113 h 320675"/>
              <a:gd name="connsiteX164" fmla="*/ 331789 w 331789"/>
              <a:gd name="connsiteY164" fmla="*/ 84932 h 320675"/>
              <a:gd name="connsiteX165" fmla="*/ 259557 w 331789"/>
              <a:gd name="connsiteY165" fmla="*/ 158751 h 320675"/>
              <a:gd name="connsiteX166" fmla="*/ 187325 w 331789"/>
              <a:gd name="connsiteY166" fmla="*/ 84932 h 320675"/>
              <a:gd name="connsiteX167" fmla="*/ 259557 w 331789"/>
              <a:gd name="connsiteY167" fmla="*/ 11113 h 320675"/>
              <a:gd name="connsiteX168" fmla="*/ 70789 w 331789"/>
              <a:gd name="connsiteY168" fmla="*/ 11113 h 320675"/>
              <a:gd name="connsiteX169" fmla="*/ 11112 w 331789"/>
              <a:gd name="connsiteY169" fmla="*/ 71736 h 320675"/>
              <a:gd name="connsiteX170" fmla="*/ 29275 w 331789"/>
              <a:gd name="connsiteY170" fmla="*/ 114301 h 320675"/>
              <a:gd name="connsiteX171" fmla="*/ 29275 w 331789"/>
              <a:gd name="connsiteY171" fmla="*/ 110432 h 320675"/>
              <a:gd name="connsiteX172" fmla="*/ 56518 w 331789"/>
              <a:gd name="connsiteY172" fmla="*/ 67867 h 320675"/>
              <a:gd name="connsiteX173" fmla="*/ 57815 w 331789"/>
              <a:gd name="connsiteY173" fmla="*/ 66577 h 320675"/>
              <a:gd name="connsiteX174" fmla="*/ 65599 w 331789"/>
              <a:gd name="connsiteY174" fmla="*/ 62707 h 320675"/>
              <a:gd name="connsiteX175" fmla="*/ 70789 w 331789"/>
              <a:gd name="connsiteY175" fmla="*/ 69156 h 320675"/>
              <a:gd name="connsiteX176" fmla="*/ 77275 w 331789"/>
              <a:gd name="connsiteY176" fmla="*/ 62707 h 320675"/>
              <a:gd name="connsiteX177" fmla="*/ 85059 w 331789"/>
              <a:gd name="connsiteY177" fmla="*/ 66577 h 320675"/>
              <a:gd name="connsiteX178" fmla="*/ 86356 w 331789"/>
              <a:gd name="connsiteY178" fmla="*/ 67867 h 320675"/>
              <a:gd name="connsiteX179" fmla="*/ 113600 w 331789"/>
              <a:gd name="connsiteY179" fmla="*/ 110432 h 320675"/>
              <a:gd name="connsiteX180" fmla="*/ 113600 w 331789"/>
              <a:gd name="connsiteY180" fmla="*/ 114301 h 320675"/>
              <a:gd name="connsiteX181" fmla="*/ 131762 w 331789"/>
              <a:gd name="connsiteY181" fmla="*/ 71736 h 320675"/>
              <a:gd name="connsiteX182" fmla="*/ 70789 w 331789"/>
              <a:gd name="connsiteY182" fmla="*/ 11113 h 320675"/>
              <a:gd name="connsiteX183" fmla="*/ 70644 w 331789"/>
              <a:gd name="connsiteY183" fmla="*/ 0 h 320675"/>
              <a:gd name="connsiteX184" fmla="*/ 141288 w 331789"/>
              <a:gd name="connsiteY184" fmla="*/ 70644 h 320675"/>
              <a:gd name="connsiteX185" fmla="*/ 70644 w 331789"/>
              <a:gd name="connsiteY185" fmla="*/ 141288 h 320675"/>
              <a:gd name="connsiteX186" fmla="*/ 0 w 331789"/>
              <a:gd name="connsiteY186" fmla="*/ 70644 h 320675"/>
              <a:gd name="connsiteX187" fmla="*/ 70644 w 331789"/>
              <a:gd name="connsiteY18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331789" h="320675">
                <a:moveTo>
                  <a:pt x="106362" y="258763"/>
                </a:moveTo>
                <a:lnTo>
                  <a:pt x="153987" y="258763"/>
                </a:lnTo>
                <a:lnTo>
                  <a:pt x="153987" y="271463"/>
                </a:lnTo>
                <a:lnTo>
                  <a:pt x="106362" y="271463"/>
                </a:lnTo>
                <a:close/>
                <a:moveTo>
                  <a:pt x="187325" y="250825"/>
                </a:moveTo>
                <a:lnTo>
                  <a:pt x="187325" y="255588"/>
                </a:lnTo>
                <a:cubicBezTo>
                  <a:pt x="188913" y="255588"/>
                  <a:pt x="188913" y="254000"/>
                  <a:pt x="188913" y="254000"/>
                </a:cubicBezTo>
                <a:cubicBezTo>
                  <a:pt x="188913" y="252413"/>
                  <a:pt x="188913" y="252413"/>
                  <a:pt x="188913" y="252413"/>
                </a:cubicBezTo>
                <a:cubicBezTo>
                  <a:pt x="188119" y="250825"/>
                  <a:pt x="188119" y="250825"/>
                  <a:pt x="187325" y="250825"/>
                </a:cubicBezTo>
                <a:close/>
                <a:moveTo>
                  <a:pt x="106362" y="242888"/>
                </a:moveTo>
                <a:lnTo>
                  <a:pt x="153987" y="242888"/>
                </a:lnTo>
                <a:lnTo>
                  <a:pt x="153987" y="255588"/>
                </a:lnTo>
                <a:lnTo>
                  <a:pt x="106362" y="255588"/>
                </a:lnTo>
                <a:close/>
                <a:moveTo>
                  <a:pt x="184150" y="239713"/>
                </a:moveTo>
                <a:cubicBezTo>
                  <a:pt x="182563" y="239713"/>
                  <a:pt x="182563" y="239713"/>
                  <a:pt x="182563" y="240904"/>
                </a:cubicBezTo>
                <a:cubicBezTo>
                  <a:pt x="180975" y="240904"/>
                  <a:pt x="180975" y="240904"/>
                  <a:pt x="180975" y="242095"/>
                </a:cubicBezTo>
                <a:cubicBezTo>
                  <a:pt x="180975" y="242095"/>
                  <a:pt x="180975" y="243285"/>
                  <a:pt x="182563" y="243285"/>
                </a:cubicBezTo>
                <a:cubicBezTo>
                  <a:pt x="182563" y="243285"/>
                  <a:pt x="182563" y="243285"/>
                  <a:pt x="184150" y="244476"/>
                </a:cubicBezTo>
                <a:cubicBezTo>
                  <a:pt x="184150" y="244476"/>
                  <a:pt x="184150" y="244476"/>
                  <a:pt x="184150" y="239713"/>
                </a:cubicBezTo>
                <a:close/>
                <a:moveTo>
                  <a:pt x="184377" y="231775"/>
                </a:moveTo>
                <a:cubicBezTo>
                  <a:pt x="184377" y="231775"/>
                  <a:pt x="184377" y="231775"/>
                  <a:pt x="187098" y="231775"/>
                </a:cubicBezTo>
                <a:cubicBezTo>
                  <a:pt x="187098" y="231775"/>
                  <a:pt x="187098" y="231775"/>
                  <a:pt x="187098" y="235585"/>
                </a:cubicBezTo>
                <a:cubicBezTo>
                  <a:pt x="189819" y="235585"/>
                  <a:pt x="192541" y="235585"/>
                  <a:pt x="195262" y="236855"/>
                </a:cubicBezTo>
                <a:cubicBezTo>
                  <a:pt x="195262" y="236855"/>
                  <a:pt x="195262" y="236855"/>
                  <a:pt x="193902" y="240665"/>
                </a:cubicBezTo>
                <a:cubicBezTo>
                  <a:pt x="193902" y="240665"/>
                  <a:pt x="193902" y="240665"/>
                  <a:pt x="192541" y="240665"/>
                </a:cubicBezTo>
                <a:cubicBezTo>
                  <a:pt x="191180" y="239395"/>
                  <a:pt x="189819" y="239395"/>
                  <a:pt x="187098" y="239395"/>
                </a:cubicBezTo>
                <a:cubicBezTo>
                  <a:pt x="187098" y="239395"/>
                  <a:pt x="187098" y="239395"/>
                  <a:pt x="187098" y="245745"/>
                </a:cubicBezTo>
                <a:cubicBezTo>
                  <a:pt x="187098" y="245745"/>
                  <a:pt x="187098" y="245745"/>
                  <a:pt x="188459" y="245745"/>
                </a:cubicBezTo>
                <a:cubicBezTo>
                  <a:pt x="191180" y="247015"/>
                  <a:pt x="192541" y="247015"/>
                  <a:pt x="193902" y="248285"/>
                </a:cubicBezTo>
                <a:cubicBezTo>
                  <a:pt x="195262" y="249555"/>
                  <a:pt x="195262" y="250825"/>
                  <a:pt x="195262" y="252095"/>
                </a:cubicBezTo>
                <a:cubicBezTo>
                  <a:pt x="195262" y="254635"/>
                  <a:pt x="195262" y="255905"/>
                  <a:pt x="193902" y="257175"/>
                </a:cubicBezTo>
                <a:cubicBezTo>
                  <a:pt x="192541" y="258445"/>
                  <a:pt x="189819" y="259715"/>
                  <a:pt x="187098" y="259715"/>
                </a:cubicBezTo>
                <a:cubicBezTo>
                  <a:pt x="187098" y="259715"/>
                  <a:pt x="187098" y="259715"/>
                  <a:pt x="187098" y="263525"/>
                </a:cubicBezTo>
                <a:cubicBezTo>
                  <a:pt x="187098" y="263525"/>
                  <a:pt x="187098" y="263525"/>
                  <a:pt x="184377" y="263525"/>
                </a:cubicBezTo>
                <a:cubicBezTo>
                  <a:pt x="184377" y="263525"/>
                  <a:pt x="184377" y="263525"/>
                  <a:pt x="184377" y="259715"/>
                </a:cubicBezTo>
                <a:cubicBezTo>
                  <a:pt x="180294" y="259715"/>
                  <a:pt x="178934" y="259715"/>
                  <a:pt x="176212" y="258445"/>
                </a:cubicBezTo>
                <a:cubicBezTo>
                  <a:pt x="176212" y="258445"/>
                  <a:pt x="176212" y="258445"/>
                  <a:pt x="176212" y="253365"/>
                </a:cubicBezTo>
                <a:cubicBezTo>
                  <a:pt x="177573" y="254635"/>
                  <a:pt x="178934" y="254635"/>
                  <a:pt x="180294" y="254635"/>
                </a:cubicBezTo>
                <a:cubicBezTo>
                  <a:pt x="181655" y="254635"/>
                  <a:pt x="183016" y="255905"/>
                  <a:pt x="184377" y="255905"/>
                </a:cubicBezTo>
                <a:cubicBezTo>
                  <a:pt x="184377" y="255905"/>
                  <a:pt x="184377" y="255905"/>
                  <a:pt x="184377" y="249555"/>
                </a:cubicBezTo>
                <a:cubicBezTo>
                  <a:pt x="184377" y="249555"/>
                  <a:pt x="184377" y="249555"/>
                  <a:pt x="183016" y="248285"/>
                </a:cubicBezTo>
                <a:cubicBezTo>
                  <a:pt x="180294" y="248285"/>
                  <a:pt x="178934" y="247015"/>
                  <a:pt x="177573" y="245745"/>
                </a:cubicBezTo>
                <a:cubicBezTo>
                  <a:pt x="176212" y="244475"/>
                  <a:pt x="176212" y="243205"/>
                  <a:pt x="176212" y="241935"/>
                </a:cubicBezTo>
                <a:cubicBezTo>
                  <a:pt x="176212" y="239395"/>
                  <a:pt x="177573" y="238125"/>
                  <a:pt x="178934" y="236855"/>
                </a:cubicBezTo>
                <a:cubicBezTo>
                  <a:pt x="180294" y="235585"/>
                  <a:pt x="181655" y="235585"/>
                  <a:pt x="184377" y="235585"/>
                </a:cubicBezTo>
                <a:cubicBezTo>
                  <a:pt x="184377" y="235585"/>
                  <a:pt x="184377" y="235585"/>
                  <a:pt x="184377" y="231775"/>
                </a:cubicBezTo>
                <a:close/>
                <a:moveTo>
                  <a:pt x="185738" y="230188"/>
                </a:moveTo>
                <a:cubicBezTo>
                  <a:pt x="176093" y="230188"/>
                  <a:pt x="168275" y="238006"/>
                  <a:pt x="168275" y="247651"/>
                </a:cubicBezTo>
                <a:cubicBezTo>
                  <a:pt x="168275" y="257296"/>
                  <a:pt x="176093" y="265114"/>
                  <a:pt x="185738" y="265114"/>
                </a:cubicBezTo>
                <a:cubicBezTo>
                  <a:pt x="195383" y="265114"/>
                  <a:pt x="203201" y="257296"/>
                  <a:pt x="203201" y="247651"/>
                </a:cubicBezTo>
                <a:cubicBezTo>
                  <a:pt x="203201" y="238006"/>
                  <a:pt x="195383" y="230188"/>
                  <a:pt x="185738" y="230188"/>
                </a:cubicBezTo>
                <a:close/>
                <a:moveTo>
                  <a:pt x="100012" y="223838"/>
                </a:moveTo>
                <a:lnTo>
                  <a:pt x="147637" y="223838"/>
                </a:lnTo>
                <a:lnTo>
                  <a:pt x="147637" y="236538"/>
                </a:lnTo>
                <a:lnTo>
                  <a:pt x="100012" y="236538"/>
                </a:lnTo>
                <a:close/>
                <a:moveTo>
                  <a:pt x="185737" y="220663"/>
                </a:moveTo>
                <a:cubicBezTo>
                  <a:pt x="199765" y="220663"/>
                  <a:pt x="211137" y="232746"/>
                  <a:pt x="211137" y="247651"/>
                </a:cubicBezTo>
                <a:cubicBezTo>
                  <a:pt x="211137" y="262556"/>
                  <a:pt x="199765" y="274639"/>
                  <a:pt x="185737" y="274639"/>
                </a:cubicBezTo>
                <a:cubicBezTo>
                  <a:pt x="171709" y="274639"/>
                  <a:pt x="160337" y="262556"/>
                  <a:pt x="160337" y="247651"/>
                </a:cubicBezTo>
                <a:cubicBezTo>
                  <a:pt x="160337" y="232746"/>
                  <a:pt x="171709" y="220663"/>
                  <a:pt x="185737" y="220663"/>
                </a:cubicBezTo>
                <a:close/>
                <a:moveTo>
                  <a:pt x="156369" y="185738"/>
                </a:moveTo>
                <a:cubicBezTo>
                  <a:pt x="121737" y="185738"/>
                  <a:pt x="93662" y="213813"/>
                  <a:pt x="93662" y="248445"/>
                </a:cubicBezTo>
                <a:cubicBezTo>
                  <a:pt x="93662" y="283077"/>
                  <a:pt x="121737" y="311152"/>
                  <a:pt x="156369" y="311152"/>
                </a:cubicBezTo>
                <a:cubicBezTo>
                  <a:pt x="191001" y="311152"/>
                  <a:pt x="219076" y="283077"/>
                  <a:pt x="219076" y="248445"/>
                </a:cubicBezTo>
                <a:cubicBezTo>
                  <a:pt x="219076" y="213813"/>
                  <a:pt x="191001" y="185738"/>
                  <a:pt x="156369" y="185738"/>
                </a:cubicBezTo>
                <a:close/>
                <a:moveTo>
                  <a:pt x="156369" y="174625"/>
                </a:moveTo>
                <a:cubicBezTo>
                  <a:pt x="197138" y="174625"/>
                  <a:pt x="230188" y="207319"/>
                  <a:pt x="230188" y="247650"/>
                </a:cubicBezTo>
                <a:cubicBezTo>
                  <a:pt x="230188" y="287981"/>
                  <a:pt x="197138" y="320675"/>
                  <a:pt x="156369" y="320675"/>
                </a:cubicBezTo>
                <a:cubicBezTo>
                  <a:pt x="115600" y="320675"/>
                  <a:pt x="82550" y="287981"/>
                  <a:pt x="82550" y="247650"/>
                </a:cubicBezTo>
                <a:cubicBezTo>
                  <a:pt x="82550" y="207319"/>
                  <a:pt x="115600" y="174625"/>
                  <a:pt x="156369" y="174625"/>
                </a:cubicBezTo>
                <a:close/>
                <a:moveTo>
                  <a:pt x="219075" y="158750"/>
                </a:moveTo>
                <a:lnTo>
                  <a:pt x="230187" y="163513"/>
                </a:lnTo>
                <a:lnTo>
                  <a:pt x="214312" y="187325"/>
                </a:lnTo>
                <a:lnTo>
                  <a:pt x="204787" y="180975"/>
                </a:lnTo>
                <a:close/>
                <a:moveTo>
                  <a:pt x="111125" y="150813"/>
                </a:moveTo>
                <a:lnTo>
                  <a:pt x="122237" y="174626"/>
                </a:lnTo>
                <a:lnTo>
                  <a:pt x="111125" y="179388"/>
                </a:lnTo>
                <a:lnTo>
                  <a:pt x="100012" y="157163"/>
                </a:lnTo>
                <a:close/>
                <a:moveTo>
                  <a:pt x="92075" y="95250"/>
                </a:moveTo>
                <a:cubicBezTo>
                  <a:pt x="92075" y="95250"/>
                  <a:pt x="92075" y="95250"/>
                  <a:pt x="92075" y="127000"/>
                </a:cubicBezTo>
                <a:cubicBezTo>
                  <a:pt x="93266" y="127000"/>
                  <a:pt x="94457" y="125677"/>
                  <a:pt x="95647" y="125677"/>
                </a:cubicBezTo>
                <a:cubicBezTo>
                  <a:pt x="96838" y="116417"/>
                  <a:pt x="95647" y="100542"/>
                  <a:pt x="92075" y="95250"/>
                </a:cubicBezTo>
                <a:close/>
                <a:moveTo>
                  <a:pt x="47625" y="95250"/>
                </a:moveTo>
                <a:cubicBezTo>
                  <a:pt x="45509" y="100542"/>
                  <a:pt x="44450" y="116417"/>
                  <a:pt x="45509" y="125677"/>
                </a:cubicBezTo>
                <a:cubicBezTo>
                  <a:pt x="46567" y="125677"/>
                  <a:pt x="47625" y="127000"/>
                  <a:pt x="47625" y="127000"/>
                </a:cubicBezTo>
                <a:close/>
                <a:moveTo>
                  <a:pt x="152400" y="74613"/>
                </a:moveTo>
                <a:lnTo>
                  <a:pt x="176213" y="74613"/>
                </a:lnTo>
                <a:lnTo>
                  <a:pt x="176213" y="85726"/>
                </a:lnTo>
                <a:lnTo>
                  <a:pt x="152400" y="85726"/>
                </a:lnTo>
                <a:close/>
                <a:moveTo>
                  <a:pt x="69850" y="68263"/>
                </a:moveTo>
                <a:lnTo>
                  <a:pt x="65087" y="103189"/>
                </a:lnTo>
                <a:lnTo>
                  <a:pt x="69850" y="111126"/>
                </a:lnTo>
                <a:lnTo>
                  <a:pt x="76200" y="103189"/>
                </a:lnTo>
                <a:close/>
                <a:moveTo>
                  <a:pt x="257969" y="61913"/>
                </a:moveTo>
                <a:cubicBezTo>
                  <a:pt x="254084" y="61913"/>
                  <a:pt x="251493" y="63220"/>
                  <a:pt x="248903" y="64528"/>
                </a:cubicBezTo>
                <a:cubicBezTo>
                  <a:pt x="237247" y="69757"/>
                  <a:pt x="233362" y="82831"/>
                  <a:pt x="237247" y="93290"/>
                </a:cubicBezTo>
                <a:cubicBezTo>
                  <a:pt x="241133" y="102441"/>
                  <a:pt x="248903" y="106363"/>
                  <a:pt x="257969" y="106363"/>
                </a:cubicBezTo>
                <a:cubicBezTo>
                  <a:pt x="260559" y="106363"/>
                  <a:pt x="264444" y="106363"/>
                  <a:pt x="267034" y="105056"/>
                </a:cubicBezTo>
                <a:cubicBezTo>
                  <a:pt x="278690" y="99826"/>
                  <a:pt x="282575" y="86753"/>
                  <a:pt x="277395" y="74987"/>
                </a:cubicBezTo>
                <a:cubicBezTo>
                  <a:pt x="274805" y="67143"/>
                  <a:pt x="267034" y="61913"/>
                  <a:pt x="257969" y="61913"/>
                </a:cubicBezTo>
                <a:close/>
                <a:moveTo>
                  <a:pt x="270809" y="40995"/>
                </a:moveTo>
                <a:cubicBezTo>
                  <a:pt x="270809" y="40995"/>
                  <a:pt x="270809" y="40995"/>
                  <a:pt x="275945" y="43610"/>
                </a:cubicBezTo>
                <a:cubicBezTo>
                  <a:pt x="279797" y="43610"/>
                  <a:pt x="281081" y="47532"/>
                  <a:pt x="279797" y="50147"/>
                </a:cubicBezTo>
                <a:cubicBezTo>
                  <a:pt x="279797" y="50147"/>
                  <a:pt x="279797" y="50147"/>
                  <a:pt x="277229" y="55376"/>
                </a:cubicBezTo>
                <a:cubicBezTo>
                  <a:pt x="281081" y="56684"/>
                  <a:pt x="283649" y="59298"/>
                  <a:pt x="284933" y="61913"/>
                </a:cubicBezTo>
                <a:cubicBezTo>
                  <a:pt x="284933" y="61913"/>
                  <a:pt x="284933" y="61913"/>
                  <a:pt x="290069" y="59298"/>
                </a:cubicBezTo>
                <a:cubicBezTo>
                  <a:pt x="292637" y="59298"/>
                  <a:pt x="296489" y="59298"/>
                  <a:pt x="297773" y="63220"/>
                </a:cubicBezTo>
                <a:cubicBezTo>
                  <a:pt x="297773" y="63220"/>
                  <a:pt x="297773" y="63220"/>
                  <a:pt x="300341" y="68450"/>
                </a:cubicBezTo>
                <a:cubicBezTo>
                  <a:pt x="301625" y="71065"/>
                  <a:pt x="300341" y="74987"/>
                  <a:pt x="296489" y="76294"/>
                </a:cubicBezTo>
                <a:cubicBezTo>
                  <a:pt x="296489" y="76294"/>
                  <a:pt x="296489" y="76294"/>
                  <a:pt x="292637" y="77601"/>
                </a:cubicBezTo>
                <a:cubicBezTo>
                  <a:pt x="292637" y="81523"/>
                  <a:pt x="293921" y="85445"/>
                  <a:pt x="292637" y="88060"/>
                </a:cubicBezTo>
                <a:cubicBezTo>
                  <a:pt x="292637" y="88060"/>
                  <a:pt x="292637" y="88060"/>
                  <a:pt x="297773" y="90675"/>
                </a:cubicBezTo>
                <a:cubicBezTo>
                  <a:pt x="300341" y="90675"/>
                  <a:pt x="301625" y="94597"/>
                  <a:pt x="300341" y="97212"/>
                </a:cubicBezTo>
                <a:cubicBezTo>
                  <a:pt x="300341" y="97212"/>
                  <a:pt x="300341" y="97212"/>
                  <a:pt x="299057" y="103748"/>
                </a:cubicBezTo>
                <a:cubicBezTo>
                  <a:pt x="297773" y="105056"/>
                  <a:pt x="297773" y="106363"/>
                  <a:pt x="295205" y="106363"/>
                </a:cubicBezTo>
                <a:cubicBezTo>
                  <a:pt x="293921" y="107670"/>
                  <a:pt x="292637" y="107670"/>
                  <a:pt x="291353" y="106363"/>
                </a:cubicBezTo>
                <a:cubicBezTo>
                  <a:pt x="291353" y="106363"/>
                  <a:pt x="291353" y="106363"/>
                  <a:pt x="287501" y="105056"/>
                </a:cubicBezTo>
                <a:cubicBezTo>
                  <a:pt x="284933" y="107670"/>
                  <a:pt x="282365" y="110285"/>
                  <a:pt x="279797" y="112900"/>
                </a:cubicBezTo>
                <a:cubicBezTo>
                  <a:pt x="279797" y="112900"/>
                  <a:pt x="279797" y="112900"/>
                  <a:pt x="282365" y="116822"/>
                </a:cubicBezTo>
                <a:cubicBezTo>
                  <a:pt x="283649" y="119437"/>
                  <a:pt x="282365" y="123359"/>
                  <a:pt x="279797" y="124666"/>
                </a:cubicBezTo>
                <a:cubicBezTo>
                  <a:pt x="279797" y="124666"/>
                  <a:pt x="279797" y="124666"/>
                  <a:pt x="273377" y="127281"/>
                </a:cubicBezTo>
                <a:cubicBezTo>
                  <a:pt x="270809" y="128588"/>
                  <a:pt x="268241" y="127281"/>
                  <a:pt x="266957" y="124666"/>
                </a:cubicBezTo>
                <a:cubicBezTo>
                  <a:pt x="266957" y="124666"/>
                  <a:pt x="266957" y="124666"/>
                  <a:pt x="264389" y="119437"/>
                </a:cubicBezTo>
                <a:cubicBezTo>
                  <a:pt x="260537" y="120744"/>
                  <a:pt x="257969" y="120744"/>
                  <a:pt x="254117" y="120744"/>
                </a:cubicBezTo>
                <a:cubicBezTo>
                  <a:pt x="254117" y="120744"/>
                  <a:pt x="254117" y="120744"/>
                  <a:pt x="252833" y="124666"/>
                </a:cubicBezTo>
                <a:cubicBezTo>
                  <a:pt x="251549" y="125973"/>
                  <a:pt x="251549" y="127281"/>
                  <a:pt x="250265" y="128588"/>
                </a:cubicBezTo>
                <a:cubicBezTo>
                  <a:pt x="247697" y="128588"/>
                  <a:pt x="246413" y="128588"/>
                  <a:pt x="245129" y="128588"/>
                </a:cubicBezTo>
                <a:cubicBezTo>
                  <a:pt x="245129" y="128588"/>
                  <a:pt x="245129" y="128588"/>
                  <a:pt x="239993" y="125973"/>
                </a:cubicBezTo>
                <a:cubicBezTo>
                  <a:pt x="238709" y="125973"/>
                  <a:pt x="237425" y="124666"/>
                  <a:pt x="236140" y="123359"/>
                </a:cubicBezTo>
                <a:cubicBezTo>
                  <a:pt x="236140" y="122051"/>
                  <a:pt x="236140" y="120744"/>
                  <a:pt x="236140" y="119437"/>
                </a:cubicBezTo>
                <a:cubicBezTo>
                  <a:pt x="236140" y="119437"/>
                  <a:pt x="236140" y="119437"/>
                  <a:pt x="237425" y="114207"/>
                </a:cubicBezTo>
                <a:cubicBezTo>
                  <a:pt x="234856" y="111593"/>
                  <a:pt x="232288" y="110285"/>
                  <a:pt x="231004" y="107670"/>
                </a:cubicBezTo>
                <a:cubicBezTo>
                  <a:pt x="231004" y="107670"/>
                  <a:pt x="231004" y="107670"/>
                  <a:pt x="225868" y="108978"/>
                </a:cubicBezTo>
                <a:cubicBezTo>
                  <a:pt x="223300" y="110285"/>
                  <a:pt x="219448" y="108978"/>
                  <a:pt x="218164" y="106363"/>
                </a:cubicBezTo>
                <a:cubicBezTo>
                  <a:pt x="218164" y="106363"/>
                  <a:pt x="218164" y="106363"/>
                  <a:pt x="215596" y="101134"/>
                </a:cubicBezTo>
                <a:cubicBezTo>
                  <a:pt x="214312" y="98519"/>
                  <a:pt x="215596" y="94597"/>
                  <a:pt x="219448" y="93290"/>
                </a:cubicBezTo>
                <a:cubicBezTo>
                  <a:pt x="219448" y="93290"/>
                  <a:pt x="219448" y="93290"/>
                  <a:pt x="223300" y="90675"/>
                </a:cubicBezTo>
                <a:cubicBezTo>
                  <a:pt x="223300" y="88060"/>
                  <a:pt x="222016" y="84138"/>
                  <a:pt x="223300" y="80216"/>
                </a:cubicBezTo>
                <a:cubicBezTo>
                  <a:pt x="223300" y="80216"/>
                  <a:pt x="223300" y="80216"/>
                  <a:pt x="218164" y="78909"/>
                </a:cubicBezTo>
                <a:cubicBezTo>
                  <a:pt x="216880" y="78909"/>
                  <a:pt x="215596" y="77601"/>
                  <a:pt x="215596" y="76294"/>
                </a:cubicBezTo>
                <a:cubicBezTo>
                  <a:pt x="214312" y="74987"/>
                  <a:pt x="214312" y="73679"/>
                  <a:pt x="215596" y="72372"/>
                </a:cubicBezTo>
                <a:cubicBezTo>
                  <a:pt x="215596" y="72372"/>
                  <a:pt x="215596" y="72372"/>
                  <a:pt x="216880" y="65835"/>
                </a:cubicBezTo>
                <a:cubicBezTo>
                  <a:pt x="218164" y="63220"/>
                  <a:pt x="222016" y="61913"/>
                  <a:pt x="224584" y="61913"/>
                </a:cubicBezTo>
                <a:cubicBezTo>
                  <a:pt x="224584" y="61913"/>
                  <a:pt x="224584" y="61913"/>
                  <a:pt x="228436" y="64528"/>
                </a:cubicBezTo>
                <a:cubicBezTo>
                  <a:pt x="231004" y="61913"/>
                  <a:pt x="233572" y="59298"/>
                  <a:pt x="236140" y="56684"/>
                </a:cubicBezTo>
                <a:cubicBezTo>
                  <a:pt x="236140" y="56684"/>
                  <a:pt x="236140" y="56684"/>
                  <a:pt x="233572" y="52762"/>
                </a:cubicBezTo>
                <a:cubicBezTo>
                  <a:pt x="232288" y="48840"/>
                  <a:pt x="233572" y="46225"/>
                  <a:pt x="236140" y="44918"/>
                </a:cubicBezTo>
                <a:cubicBezTo>
                  <a:pt x="236140" y="44918"/>
                  <a:pt x="236140" y="44918"/>
                  <a:pt x="242561" y="42303"/>
                </a:cubicBezTo>
                <a:cubicBezTo>
                  <a:pt x="245129" y="40995"/>
                  <a:pt x="247697" y="42303"/>
                  <a:pt x="248981" y="44918"/>
                </a:cubicBezTo>
                <a:cubicBezTo>
                  <a:pt x="248981" y="44918"/>
                  <a:pt x="248981" y="44918"/>
                  <a:pt x="251549" y="48840"/>
                </a:cubicBezTo>
                <a:cubicBezTo>
                  <a:pt x="255401" y="48840"/>
                  <a:pt x="257969" y="48840"/>
                  <a:pt x="261821" y="48840"/>
                </a:cubicBezTo>
                <a:cubicBezTo>
                  <a:pt x="261821" y="48840"/>
                  <a:pt x="261821" y="48840"/>
                  <a:pt x="263105" y="43610"/>
                </a:cubicBezTo>
                <a:cubicBezTo>
                  <a:pt x="264389" y="40995"/>
                  <a:pt x="268241" y="39688"/>
                  <a:pt x="270809" y="40995"/>
                </a:cubicBezTo>
                <a:close/>
                <a:moveTo>
                  <a:pt x="258762" y="20638"/>
                </a:moveTo>
                <a:cubicBezTo>
                  <a:pt x="223692" y="20638"/>
                  <a:pt x="195262" y="49068"/>
                  <a:pt x="195262" y="84138"/>
                </a:cubicBezTo>
                <a:cubicBezTo>
                  <a:pt x="195262" y="119208"/>
                  <a:pt x="223692" y="147638"/>
                  <a:pt x="258762" y="147638"/>
                </a:cubicBezTo>
                <a:cubicBezTo>
                  <a:pt x="293832" y="147638"/>
                  <a:pt x="322262" y="119208"/>
                  <a:pt x="322262" y="84138"/>
                </a:cubicBezTo>
                <a:cubicBezTo>
                  <a:pt x="322262" y="49068"/>
                  <a:pt x="293832" y="20638"/>
                  <a:pt x="258762" y="20638"/>
                </a:cubicBezTo>
                <a:close/>
                <a:moveTo>
                  <a:pt x="70644" y="19050"/>
                </a:moveTo>
                <a:cubicBezTo>
                  <a:pt x="82481" y="19050"/>
                  <a:pt x="92076" y="28290"/>
                  <a:pt x="92076" y="39688"/>
                </a:cubicBezTo>
                <a:cubicBezTo>
                  <a:pt x="92076" y="51086"/>
                  <a:pt x="82481" y="60326"/>
                  <a:pt x="70644" y="60326"/>
                </a:cubicBezTo>
                <a:cubicBezTo>
                  <a:pt x="58807" y="60326"/>
                  <a:pt x="49212" y="51086"/>
                  <a:pt x="49212" y="39688"/>
                </a:cubicBezTo>
                <a:cubicBezTo>
                  <a:pt x="49212" y="28290"/>
                  <a:pt x="58807" y="19050"/>
                  <a:pt x="70644" y="19050"/>
                </a:cubicBezTo>
                <a:close/>
                <a:moveTo>
                  <a:pt x="259557" y="11113"/>
                </a:moveTo>
                <a:cubicBezTo>
                  <a:pt x="299450" y="11113"/>
                  <a:pt x="331789" y="44163"/>
                  <a:pt x="331789" y="84932"/>
                </a:cubicBezTo>
                <a:cubicBezTo>
                  <a:pt x="331789" y="125701"/>
                  <a:pt x="299450" y="158751"/>
                  <a:pt x="259557" y="158751"/>
                </a:cubicBezTo>
                <a:cubicBezTo>
                  <a:pt x="219664" y="158751"/>
                  <a:pt x="187325" y="125701"/>
                  <a:pt x="187325" y="84932"/>
                </a:cubicBezTo>
                <a:cubicBezTo>
                  <a:pt x="187325" y="44163"/>
                  <a:pt x="219664" y="11113"/>
                  <a:pt x="259557" y="11113"/>
                </a:cubicBezTo>
                <a:close/>
                <a:moveTo>
                  <a:pt x="70789" y="11113"/>
                </a:moveTo>
                <a:cubicBezTo>
                  <a:pt x="38356" y="11113"/>
                  <a:pt x="11112" y="38200"/>
                  <a:pt x="11112" y="71736"/>
                </a:cubicBezTo>
                <a:cubicBezTo>
                  <a:pt x="11112" y="88504"/>
                  <a:pt x="17599" y="103982"/>
                  <a:pt x="29275" y="114301"/>
                </a:cubicBezTo>
                <a:cubicBezTo>
                  <a:pt x="29275" y="113011"/>
                  <a:pt x="29275" y="111721"/>
                  <a:pt x="29275" y="110432"/>
                </a:cubicBezTo>
                <a:cubicBezTo>
                  <a:pt x="27977" y="85924"/>
                  <a:pt x="48734" y="71736"/>
                  <a:pt x="56518" y="67867"/>
                </a:cubicBezTo>
                <a:cubicBezTo>
                  <a:pt x="57815" y="66577"/>
                  <a:pt x="57815" y="66577"/>
                  <a:pt x="57815" y="66577"/>
                </a:cubicBezTo>
                <a:cubicBezTo>
                  <a:pt x="60410" y="65287"/>
                  <a:pt x="63005" y="63997"/>
                  <a:pt x="65599" y="62707"/>
                </a:cubicBezTo>
                <a:cubicBezTo>
                  <a:pt x="65599" y="62707"/>
                  <a:pt x="65599" y="62707"/>
                  <a:pt x="70789" y="69156"/>
                </a:cubicBezTo>
                <a:cubicBezTo>
                  <a:pt x="70789" y="69156"/>
                  <a:pt x="70789" y="69156"/>
                  <a:pt x="77275" y="62707"/>
                </a:cubicBezTo>
                <a:cubicBezTo>
                  <a:pt x="79870" y="63997"/>
                  <a:pt x="82464" y="65287"/>
                  <a:pt x="85059" y="66577"/>
                </a:cubicBezTo>
                <a:cubicBezTo>
                  <a:pt x="85059" y="66577"/>
                  <a:pt x="85059" y="66577"/>
                  <a:pt x="86356" y="67867"/>
                </a:cubicBezTo>
                <a:cubicBezTo>
                  <a:pt x="94140" y="71736"/>
                  <a:pt x="114897" y="85924"/>
                  <a:pt x="113600" y="110432"/>
                </a:cubicBezTo>
                <a:cubicBezTo>
                  <a:pt x="113600" y="111721"/>
                  <a:pt x="113600" y="113011"/>
                  <a:pt x="113600" y="114301"/>
                </a:cubicBezTo>
                <a:cubicBezTo>
                  <a:pt x="125276" y="103982"/>
                  <a:pt x="131762" y="88504"/>
                  <a:pt x="131762" y="71736"/>
                </a:cubicBezTo>
                <a:cubicBezTo>
                  <a:pt x="131762" y="38200"/>
                  <a:pt x="104519" y="11113"/>
                  <a:pt x="70789" y="11113"/>
                </a:cubicBezTo>
                <a:close/>
                <a:moveTo>
                  <a:pt x="70644" y="0"/>
                </a:moveTo>
                <a:cubicBezTo>
                  <a:pt x="109660" y="0"/>
                  <a:pt x="141288" y="31628"/>
                  <a:pt x="141288" y="70644"/>
                </a:cubicBezTo>
                <a:cubicBezTo>
                  <a:pt x="141288" y="109660"/>
                  <a:pt x="109660" y="141288"/>
                  <a:pt x="70644" y="141288"/>
                </a:cubicBezTo>
                <a:cubicBezTo>
                  <a:pt x="31628" y="141288"/>
                  <a:pt x="0" y="109660"/>
                  <a:pt x="0" y="70644"/>
                </a:cubicBezTo>
                <a:cubicBezTo>
                  <a:pt x="0" y="31628"/>
                  <a:pt x="31628" y="0"/>
                  <a:pt x="7064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矩形 21"/>
          <p:cNvSpPr/>
          <p:nvPr/>
        </p:nvSpPr>
        <p:spPr>
          <a:xfrm>
            <a:off x="4522742" y="5158455"/>
            <a:ext cx="2327336"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pic>
        <p:nvPicPr>
          <p:cNvPr id="27" name="图片占位符 26"/>
          <p:cNvPicPr>
            <a:picLocks noGrp="1" noChangeAspect="1"/>
          </p:cNvPicPr>
          <p:nvPr>
            <p:ph type="pic" sz="quarter" idx="13"/>
          </p:nvPr>
        </p:nvPicPr>
        <p:blipFill>
          <a:blip r:embed="rId1" cstate="screen"/>
          <a:srcRect/>
          <a:stretch>
            <a:fillRect/>
          </a:stretch>
        </p:blipFill>
        <p:spPr/>
      </p:pic>
      <p:pic>
        <p:nvPicPr>
          <p:cNvPr id="29" name="图片占位符 28"/>
          <p:cNvPicPr>
            <a:picLocks noGrp="1" noChangeAspect="1"/>
          </p:cNvPicPr>
          <p:nvPr>
            <p:ph type="pic" sz="quarter" idx="14"/>
          </p:nvPr>
        </p:nvPicPr>
        <p:blipFill>
          <a:blip r:embed="rId2" cstate="screen"/>
          <a:srcRect/>
          <a:stretch>
            <a:fillRect/>
          </a:stretch>
        </p:blipFill>
        <p:spPr/>
      </p:pic>
      <p:pic>
        <p:nvPicPr>
          <p:cNvPr id="31" name="图片占位符 30"/>
          <p:cNvPicPr>
            <a:picLocks noGrp="1" noChangeAspect="1"/>
          </p:cNvPicPr>
          <p:nvPr>
            <p:ph type="pic" sz="quarter" idx="15"/>
          </p:nvPr>
        </p:nvPicPr>
        <p:blipFill>
          <a:blip r:embed="rId3" cstate="screen"/>
          <a:srcRect/>
          <a:stretch>
            <a:fillRect/>
          </a:stretch>
        </p:blipFill>
        <p:spPr/>
      </p:pic>
      <p:sp>
        <p:nvSpPr>
          <p:cNvPr id="25" name="灯片编号占位符 24"/>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23" name="矩形 22"/>
          <p:cNvSpPr/>
          <p:nvPr/>
        </p:nvSpPr>
        <p:spPr>
          <a:xfrm>
            <a:off x="0" y="3324844"/>
            <a:ext cx="12192000" cy="3533155"/>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15" name="矩形 14"/>
          <p:cNvSpPr/>
          <p:nvPr/>
        </p:nvSpPr>
        <p:spPr>
          <a:xfrm>
            <a:off x="695324" y="1632383"/>
            <a:ext cx="3351499" cy="3074897"/>
          </a:xfrm>
          <a:prstGeom prst="rect">
            <a:avLst/>
          </a:prstGeom>
          <a:solidFill>
            <a:schemeClr val="bg1"/>
          </a:solidFill>
          <a:ln w="381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FFFFFF"/>
              </a:solidFill>
              <a:latin typeface="Arial" panose="020B0604020202020204"/>
              <a:ea typeface="微软雅黑" panose="020B0503020204020204" charset="-122"/>
            </a:endParaRPr>
          </a:p>
        </p:txBody>
      </p:sp>
      <p:sp>
        <p:nvSpPr>
          <p:cNvPr id="17" name="椭圆 7"/>
          <p:cNvSpPr/>
          <p:nvPr/>
        </p:nvSpPr>
        <p:spPr>
          <a:xfrm>
            <a:off x="1908835" y="2117726"/>
            <a:ext cx="924476" cy="720702"/>
          </a:xfrm>
          <a:custGeom>
            <a:avLst/>
            <a:gdLst>
              <a:gd name="connsiteX0" fmla="*/ 257365 w 327025"/>
              <a:gd name="connsiteY0" fmla="*/ 42273 h 254942"/>
              <a:gd name="connsiteX1" fmla="*/ 263821 w 327025"/>
              <a:gd name="connsiteY1" fmla="*/ 43566 h 254942"/>
              <a:gd name="connsiteX2" fmla="*/ 262530 w 327025"/>
              <a:gd name="connsiteY2" fmla="*/ 50030 h 254942"/>
              <a:gd name="connsiteX3" fmla="*/ 81766 w 327025"/>
              <a:gd name="connsiteY3" fmla="*/ 171554 h 254942"/>
              <a:gd name="connsiteX4" fmla="*/ 81766 w 327025"/>
              <a:gd name="connsiteY4" fmla="*/ 237488 h 254942"/>
              <a:gd name="connsiteX5" fmla="*/ 98552 w 327025"/>
              <a:gd name="connsiteY5" fmla="*/ 220681 h 254942"/>
              <a:gd name="connsiteX6" fmla="*/ 106299 w 327025"/>
              <a:gd name="connsiteY6" fmla="*/ 220681 h 254942"/>
              <a:gd name="connsiteX7" fmla="*/ 106299 w 327025"/>
              <a:gd name="connsiteY7" fmla="*/ 228438 h 254942"/>
              <a:gd name="connsiteX8" fmla="*/ 80475 w 327025"/>
              <a:gd name="connsiteY8" fmla="*/ 253002 h 254942"/>
              <a:gd name="connsiteX9" fmla="*/ 72728 w 327025"/>
              <a:gd name="connsiteY9" fmla="*/ 253002 h 254942"/>
              <a:gd name="connsiteX10" fmla="*/ 71437 w 327025"/>
              <a:gd name="connsiteY10" fmla="*/ 249123 h 254942"/>
              <a:gd name="connsiteX11" fmla="*/ 71437 w 327025"/>
              <a:gd name="connsiteY11" fmla="*/ 177857 h 254942"/>
              <a:gd name="connsiteX12" fmla="*/ 71437 w 327025"/>
              <a:gd name="connsiteY12" fmla="*/ 170454 h 254942"/>
              <a:gd name="connsiteX13" fmla="*/ 72672 w 327025"/>
              <a:gd name="connsiteY13" fmla="*/ 171683 h 254942"/>
              <a:gd name="connsiteX14" fmla="*/ 80459 w 327025"/>
              <a:gd name="connsiteY14" fmla="*/ 171683 h 254942"/>
              <a:gd name="connsiteX15" fmla="*/ 80459 w 327025"/>
              <a:gd name="connsiteY15" fmla="*/ 165229 h 254942"/>
              <a:gd name="connsiteX16" fmla="*/ 79425 w 327025"/>
              <a:gd name="connsiteY16" fmla="*/ 164200 h 254942"/>
              <a:gd name="connsiteX17" fmla="*/ 77020 w 327025"/>
              <a:gd name="connsiteY17" fmla="*/ 161808 h 254942"/>
              <a:gd name="connsiteX18" fmla="*/ 134538 w 327025"/>
              <a:gd name="connsiteY18" fmla="*/ 123685 h 254942"/>
              <a:gd name="connsiteX19" fmla="*/ 257365 w 327025"/>
              <a:gd name="connsiteY19" fmla="*/ 42273 h 254942"/>
              <a:gd name="connsiteX20" fmla="*/ 321834 w 327025"/>
              <a:gd name="connsiteY20" fmla="*/ 0 h 254942"/>
              <a:gd name="connsiteX21" fmla="*/ 327025 w 327025"/>
              <a:gd name="connsiteY21" fmla="*/ 5164 h 254942"/>
              <a:gd name="connsiteX22" fmla="*/ 327025 w 327025"/>
              <a:gd name="connsiteY22" fmla="*/ 15490 h 254942"/>
              <a:gd name="connsiteX23" fmla="*/ 325727 w 327025"/>
              <a:gd name="connsiteY23" fmla="*/ 18072 h 254942"/>
              <a:gd name="connsiteX24" fmla="*/ 162215 w 327025"/>
              <a:gd name="connsiteY24" fmla="*/ 253006 h 254942"/>
              <a:gd name="connsiteX25" fmla="*/ 154429 w 327025"/>
              <a:gd name="connsiteY25" fmla="*/ 253006 h 254942"/>
              <a:gd name="connsiteX26" fmla="*/ 93436 w 327025"/>
              <a:gd name="connsiteY26" fmla="*/ 192337 h 254942"/>
              <a:gd name="connsiteX27" fmla="*/ 93436 w 327025"/>
              <a:gd name="connsiteY27" fmla="*/ 184591 h 254942"/>
              <a:gd name="connsiteX28" fmla="*/ 101222 w 327025"/>
              <a:gd name="connsiteY28" fmla="*/ 184591 h 254942"/>
              <a:gd name="connsiteX29" fmla="*/ 158322 w 327025"/>
              <a:gd name="connsiteY29" fmla="*/ 241389 h 254942"/>
              <a:gd name="connsiteX30" fmla="*/ 316643 w 327025"/>
              <a:gd name="connsiteY30" fmla="*/ 14199 h 254942"/>
              <a:gd name="connsiteX31" fmla="*/ 316643 w 327025"/>
              <a:gd name="connsiteY31" fmla="*/ 12909 h 254942"/>
              <a:gd name="connsiteX32" fmla="*/ 14275 w 327025"/>
              <a:gd name="connsiteY32" fmla="*/ 99395 h 254942"/>
              <a:gd name="connsiteX33" fmla="*/ 72186 w 327025"/>
              <a:gd name="connsiteY33" fmla="*/ 156999 h 254942"/>
              <a:gd name="connsiteX34" fmla="*/ 77020 w 327025"/>
              <a:gd name="connsiteY34" fmla="*/ 161808 h 254942"/>
              <a:gd name="connsiteX35" fmla="*/ 74019 w 327025"/>
              <a:gd name="connsiteY35" fmla="*/ 163797 h 254942"/>
              <a:gd name="connsiteX36" fmla="*/ 71437 w 327025"/>
              <a:gd name="connsiteY36" fmla="*/ 167676 h 254942"/>
              <a:gd name="connsiteX37" fmla="*/ 71437 w 327025"/>
              <a:gd name="connsiteY37" fmla="*/ 168948 h 254942"/>
              <a:gd name="connsiteX38" fmla="*/ 71437 w 327025"/>
              <a:gd name="connsiteY38" fmla="*/ 170454 h 254942"/>
              <a:gd name="connsiteX39" fmla="*/ 31409 w 327025"/>
              <a:gd name="connsiteY39" fmla="*/ 130638 h 254942"/>
              <a:gd name="connsiteX40" fmla="*/ 1298 w 327025"/>
              <a:gd name="connsiteY40" fmla="*/ 100686 h 254942"/>
              <a:gd name="connsiteX41" fmla="*/ 0 w 327025"/>
              <a:gd name="connsiteY41" fmla="*/ 98105 h 254942"/>
              <a:gd name="connsiteX42" fmla="*/ 3893 w 327025"/>
              <a:gd name="connsiteY42" fmla="*/ 92941 h 254942"/>
              <a:gd name="connsiteX43" fmla="*/ 320537 w 327025"/>
              <a:gd name="connsiteY43" fmla="*/ 1291 h 254942"/>
              <a:gd name="connsiteX44" fmla="*/ 321834 w 327025"/>
              <a:gd name="connsiteY44" fmla="*/ 0 h 25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7025" h="254942">
                <a:moveTo>
                  <a:pt x="257365" y="42273"/>
                </a:moveTo>
                <a:cubicBezTo>
                  <a:pt x="258656" y="39687"/>
                  <a:pt x="262530" y="40980"/>
                  <a:pt x="263821" y="43566"/>
                </a:cubicBezTo>
                <a:cubicBezTo>
                  <a:pt x="265112" y="44858"/>
                  <a:pt x="265112" y="48737"/>
                  <a:pt x="262530" y="50030"/>
                </a:cubicBezTo>
                <a:cubicBezTo>
                  <a:pt x="81766" y="171554"/>
                  <a:pt x="81766" y="171554"/>
                  <a:pt x="81766" y="171554"/>
                </a:cubicBezTo>
                <a:cubicBezTo>
                  <a:pt x="81766" y="237488"/>
                  <a:pt x="81766" y="237488"/>
                  <a:pt x="81766" y="237488"/>
                </a:cubicBezTo>
                <a:lnTo>
                  <a:pt x="98552" y="220681"/>
                </a:lnTo>
                <a:cubicBezTo>
                  <a:pt x="99843" y="218096"/>
                  <a:pt x="103716" y="218096"/>
                  <a:pt x="106299" y="220681"/>
                </a:cubicBezTo>
                <a:cubicBezTo>
                  <a:pt x="107590" y="221974"/>
                  <a:pt x="107590" y="225852"/>
                  <a:pt x="106299" y="228438"/>
                </a:cubicBezTo>
                <a:cubicBezTo>
                  <a:pt x="80475" y="253002"/>
                  <a:pt x="80475" y="253002"/>
                  <a:pt x="80475" y="253002"/>
                </a:cubicBezTo>
                <a:cubicBezTo>
                  <a:pt x="77893" y="255587"/>
                  <a:pt x="75311" y="255587"/>
                  <a:pt x="72728" y="253002"/>
                </a:cubicBezTo>
                <a:cubicBezTo>
                  <a:pt x="72728" y="251709"/>
                  <a:pt x="71437" y="250416"/>
                  <a:pt x="71437" y="249123"/>
                </a:cubicBezTo>
                <a:cubicBezTo>
                  <a:pt x="71437" y="208399"/>
                  <a:pt x="71437" y="188037"/>
                  <a:pt x="71437" y="177857"/>
                </a:cubicBezTo>
                <a:lnTo>
                  <a:pt x="71437" y="170454"/>
                </a:lnTo>
                <a:lnTo>
                  <a:pt x="72672" y="171683"/>
                </a:lnTo>
                <a:cubicBezTo>
                  <a:pt x="75268" y="174265"/>
                  <a:pt x="77863" y="174265"/>
                  <a:pt x="80459" y="171683"/>
                </a:cubicBezTo>
                <a:cubicBezTo>
                  <a:pt x="81756" y="170392"/>
                  <a:pt x="81756" y="166520"/>
                  <a:pt x="80459" y="165229"/>
                </a:cubicBezTo>
                <a:cubicBezTo>
                  <a:pt x="80459" y="165229"/>
                  <a:pt x="80459" y="165229"/>
                  <a:pt x="79425" y="164200"/>
                </a:cubicBezTo>
                <a:lnTo>
                  <a:pt x="77020" y="161808"/>
                </a:lnTo>
                <a:lnTo>
                  <a:pt x="134538" y="123685"/>
                </a:lnTo>
                <a:cubicBezTo>
                  <a:pt x="257365" y="42273"/>
                  <a:pt x="257365" y="42273"/>
                  <a:pt x="257365" y="42273"/>
                </a:cubicBezTo>
                <a:close/>
                <a:moveTo>
                  <a:pt x="321834" y="0"/>
                </a:moveTo>
                <a:cubicBezTo>
                  <a:pt x="324430" y="0"/>
                  <a:pt x="327025" y="2582"/>
                  <a:pt x="327025" y="5164"/>
                </a:cubicBezTo>
                <a:cubicBezTo>
                  <a:pt x="327025" y="15490"/>
                  <a:pt x="327025" y="15490"/>
                  <a:pt x="327025" y="15490"/>
                </a:cubicBezTo>
                <a:cubicBezTo>
                  <a:pt x="327025" y="16781"/>
                  <a:pt x="327025" y="18072"/>
                  <a:pt x="325727" y="18072"/>
                </a:cubicBezTo>
                <a:cubicBezTo>
                  <a:pt x="162215" y="253006"/>
                  <a:pt x="162215" y="253006"/>
                  <a:pt x="162215" y="253006"/>
                </a:cubicBezTo>
                <a:cubicBezTo>
                  <a:pt x="159619" y="255588"/>
                  <a:pt x="157024" y="255588"/>
                  <a:pt x="154429" y="253006"/>
                </a:cubicBezTo>
                <a:lnTo>
                  <a:pt x="93436" y="192337"/>
                </a:lnTo>
                <a:cubicBezTo>
                  <a:pt x="92138" y="189755"/>
                  <a:pt x="92138" y="187173"/>
                  <a:pt x="93436" y="184591"/>
                </a:cubicBezTo>
                <a:cubicBezTo>
                  <a:pt x="96031" y="183301"/>
                  <a:pt x="98627" y="183301"/>
                  <a:pt x="101222" y="184591"/>
                </a:cubicBezTo>
                <a:cubicBezTo>
                  <a:pt x="158322" y="241389"/>
                  <a:pt x="158322" y="241389"/>
                  <a:pt x="158322" y="241389"/>
                </a:cubicBezTo>
                <a:cubicBezTo>
                  <a:pt x="316643" y="14199"/>
                  <a:pt x="316643" y="14199"/>
                  <a:pt x="316643" y="14199"/>
                </a:cubicBezTo>
                <a:cubicBezTo>
                  <a:pt x="316643" y="12909"/>
                  <a:pt x="316643" y="12909"/>
                  <a:pt x="316643" y="12909"/>
                </a:cubicBezTo>
                <a:cubicBezTo>
                  <a:pt x="14275" y="99395"/>
                  <a:pt x="14275" y="99395"/>
                  <a:pt x="14275" y="99395"/>
                </a:cubicBezTo>
                <a:cubicBezTo>
                  <a:pt x="47367" y="132312"/>
                  <a:pt x="63913" y="148770"/>
                  <a:pt x="72186" y="156999"/>
                </a:cubicBezTo>
                <a:lnTo>
                  <a:pt x="77020" y="161808"/>
                </a:lnTo>
                <a:lnTo>
                  <a:pt x="74019" y="163797"/>
                </a:lnTo>
                <a:cubicBezTo>
                  <a:pt x="72728" y="165090"/>
                  <a:pt x="71437" y="166383"/>
                  <a:pt x="71437" y="167676"/>
                </a:cubicBezTo>
                <a:cubicBezTo>
                  <a:pt x="71437" y="167676"/>
                  <a:pt x="71437" y="167676"/>
                  <a:pt x="71437" y="168948"/>
                </a:cubicBezTo>
                <a:lnTo>
                  <a:pt x="71437" y="170454"/>
                </a:lnTo>
                <a:lnTo>
                  <a:pt x="31409" y="130638"/>
                </a:lnTo>
                <a:cubicBezTo>
                  <a:pt x="1298" y="100686"/>
                  <a:pt x="1298" y="100686"/>
                  <a:pt x="1298" y="100686"/>
                </a:cubicBezTo>
                <a:cubicBezTo>
                  <a:pt x="1298" y="100686"/>
                  <a:pt x="0" y="99395"/>
                  <a:pt x="0" y="98105"/>
                </a:cubicBezTo>
                <a:cubicBezTo>
                  <a:pt x="0" y="95523"/>
                  <a:pt x="1298" y="92941"/>
                  <a:pt x="3893" y="92941"/>
                </a:cubicBezTo>
                <a:cubicBezTo>
                  <a:pt x="320537" y="1291"/>
                  <a:pt x="320537" y="1291"/>
                  <a:pt x="320537" y="1291"/>
                </a:cubicBezTo>
                <a:cubicBezTo>
                  <a:pt x="320537" y="1291"/>
                  <a:pt x="321834" y="0"/>
                  <a:pt x="32183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6" name="组合 15"/>
          <p:cNvGrpSpPr/>
          <p:nvPr/>
        </p:nvGrpSpPr>
        <p:grpSpPr>
          <a:xfrm>
            <a:off x="4358874" y="1854750"/>
            <a:ext cx="7109226" cy="1265614"/>
            <a:chOff x="1068768" y="3955330"/>
            <a:chExt cx="7109226" cy="1265614"/>
          </a:xfrm>
        </p:grpSpPr>
        <p:sp>
          <p:nvSpPr>
            <p:cNvPr id="19" name="矩形 18"/>
            <p:cNvSpPr/>
            <p:nvPr/>
          </p:nvSpPr>
          <p:spPr>
            <a:xfrm>
              <a:off x="1068768" y="4353014"/>
              <a:ext cx="7109226"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sp>
          <p:nvSpPr>
            <p:cNvPr id="20" name="矩形 19"/>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21" name="矩形 20"/>
          <p:cNvSpPr/>
          <p:nvPr/>
        </p:nvSpPr>
        <p:spPr>
          <a:xfrm>
            <a:off x="1046446" y="3328107"/>
            <a:ext cx="2649254"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cxnSp>
        <p:nvCxnSpPr>
          <p:cNvPr id="22" name="直接连接符 21"/>
          <p:cNvCxnSpPr/>
          <p:nvPr/>
        </p:nvCxnSpPr>
        <p:spPr>
          <a:xfrm>
            <a:off x="1982263" y="3220523"/>
            <a:ext cx="777620" cy="0"/>
          </a:xfrm>
          <a:prstGeom prst="line">
            <a:avLst/>
          </a:prstGeom>
          <a:ln w="1905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12" name="矩形 11"/>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464513" y="3100685"/>
            <a:ext cx="5262979" cy="1107996"/>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solidFill>
                  <a:srgbClr val="404F64"/>
                </a:solidFill>
                <a:latin typeface="微软雅黑" panose="020B0503020204020204" charset="-122"/>
              </a:rPr>
              <a:t>感谢您</a:t>
            </a:r>
            <a:r>
              <a:rPr lang="zh-CN" altLang="en-US" sz="6600" dirty="0" smtClean="0">
                <a:solidFill>
                  <a:srgbClr val="404F64"/>
                </a:solidFill>
                <a:latin typeface="微软雅黑" panose="020B0503020204020204" charset="-122"/>
              </a:rPr>
              <a:t>的观看</a:t>
            </a:r>
            <a:endParaRPr kumimoji="0" lang="zh-CN" altLang="en-US" sz="66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cxnSp>
        <p:nvCxnSpPr>
          <p:cNvPr id="6" name="直接连接符 5"/>
          <p:cNvCxnSpPr/>
          <p:nvPr/>
        </p:nvCxnSpPr>
        <p:spPr>
          <a:xfrm>
            <a:off x="5495925" y="4438650"/>
            <a:ext cx="1200150" cy="0"/>
          </a:xfrm>
          <a:prstGeom prst="line">
            <a:avLst/>
          </a:prstGeom>
          <a:ln w="38100" cap="rnd">
            <a:solidFill>
              <a:schemeClr val="tx1">
                <a:lumMod val="75000"/>
                <a:lumOff val="25000"/>
              </a:schemeClr>
            </a:solidFill>
            <a:roun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828329" y="2681525"/>
            <a:ext cx="8535343"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rPr>
              <a:t>THIS TEMPLA T E DESIGNED FOR FEI ER SHE JI</a:t>
            </a:r>
            <a:endParaRPr kumimoji="0" lang="zh-CN" altLang="en-US" sz="24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endParaRPr>
          </a:p>
        </p:txBody>
      </p:sp>
      <p:sp>
        <p:nvSpPr>
          <p:cNvPr id="9" name="文本框 8"/>
          <p:cNvSpPr txBox="1"/>
          <p:nvPr/>
        </p:nvSpPr>
        <p:spPr>
          <a:xfrm>
            <a:off x="5496558" y="5308737"/>
            <a:ext cx="1198880" cy="39878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algn="ctr" fontAlgn="auto">
              <a:lnSpc>
                <a:spcPct val="100000"/>
              </a:lnSpc>
              <a:spcBef>
                <a:spcPts val="0"/>
              </a:spcBef>
              <a:spcAft>
                <a:spcPts val="0"/>
              </a:spcAft>
              <a:buClrTx/>
              <a:buSzTx/>
              <a:buFontTx/>
              <a:buNone/>
              <a:defRPr kumimoji="0" sz="5400" b="1" i="0" u="none" strike="noStrike" cap="none" spc="0" normalizeH="0" baseline="0">
                <a:ln>
                  <a:noFill/>
                </a:ln>
                <a:solidFill>
                  <a:schemeClr val="accent6"/>
                </a:solidFill>
                <a:effectLst/>
                <a:uLnTx/>
                <a:uFillTx/>
                <a:latin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0000">
                    <a:lumMod val="65000"/>
                    <a:lumOff val="35000"/>
                  </a:srgbClr>
                </a:solidFill>
                <a:effectLst/>
                <a:uLnTx/>
                <a:uFillTx/>
                <a:latin typeface="微软雅黑" panose="020B0503020204020204" charset="-122"/>
                <a:ea typeface="微软雅黑" panose="020B0503020204020204" charset="-122"/>
                <a:cs typeface="+mn-cs"/>
              </a:rPr>
              <a:t>汇报人</a:t>
            </a:r>
            <a:r>
              <a:rPr kumimoji="0" lang="zh-CN" altLang="en-US" sz="2000" b="0" i="0" u="none" strike="noStrike" kern="1200" cap="none" spc="0" normalizeH="0" baseline="0" noProof="0" dirty="0" smtClean="0">
                <a:ln>
                  <a:noFill/>
                </a:ln>
                <a:solidFill>
                  <a:srgbClr val="000000">
                    <a:lumMod val="65000"/>
                    <a:lumOff val="35000"/>
                  </a:srgbClr>
                </a:solidFill>
                <a:effectLst/>
                <a:uLnTx/>
                <a:uFillTx/>
                <a:latin typeface="微软雅黑" panose="020B0503020204020204" charset="-122"/>
                <a:ea typeface="微软雅黑" panose="020B0503020204020204" charset="-122"/>
                <a:cs typeface="+mn-cs"/>
              </a:rPr>
              <a:t>：</a:t>
            </a:r>
            <a:endParaRPr kumimoji="0" lang="zh-CN" altLang="en-US" sz="2000" b="0" i="0" u="none" strike="noStrike" kern="1200" cap="none" spc="0" normalizeH="0" baseline="0" noProof="0" dirty="0">
              <a:ln>
                <a:noFill/>
              </a:ln>
              <a:solidFill>
                <a:srgbClr val="000000">
                  <a:lumMod val="65000"/>
                  <a:lumOff val="35000"/>
                </a:srgbClr>
              </a:solidFill>
              <a:effectLst/>
              <a:uLnTx/>
              <a:uFillTx/>
              <a:latin typeface="微软雅黑" panose="020B0503020204020204" charset="-122"/>
              <a:ea typeface="微软雅黑" panose="020B0503020204020204" charset="-122"/>
              <a:cs typeface="+mn-cs"/>
            </a:endParaRPr>
          </a:p>
        </p:txBody>
      </p:sp>
      <p:grpSp>
        <p:nvGrpSpPr>
          <p:cNvPr id="2" name="组合 1"/>
          <p:cNvGrpSpPr/>
          <p:nvPr/>
        </p:nvGrpSpPr>
        <p:grpSpPr>
          <a:xfrm>
            <a:off x="4286248" y="-2219969"/>
            <a:ext cx="3619504" cy="4135134"/>
            <a:chOff x="4286248" y="-2219969"/>
            <a:chExt cx="3619504" cy="4135134"/>
          </a:xfrm>
        </p:grpSpPr>
        <p:sp>
          <p:nvSpPr>
            <p:cNvPr id="3" name="任意多边形: 形状 2"/>
            <p:cNvSpPr/>
            <p:nvPr/>
          </p:nvSpPr>
          <p:spPr>
            <a:xfrm rot="5400000">
              <a:off x="4028433" y="-1962154"/>
              <a:ext cx="4135134" cy="361950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0" name="文本框 9"/>
            <p:cNvSpPr txBox="1"/>
            <p:nvPr/>
          </p:nvSpPr>
          <p:spPr>
            <a:xfrm>
              <a:off x="4759736" y="381000"/>
              <a:ext cx="2672526"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rgbClr val="778495"/>
                  </a:solidFill>
                  <a:effectLst/>
                  <a:uLnTx/>
                  <a:uFillTx/>
                  <a:latin typeface="Arial" panose="020B0604020202020204"/>
                  <a:ea typeface="微软雅黑" panose="020B0503020204020204" charset="-122"/>
                  <a:cs typeface="+mn-cs"/>
                </a:rPr>
                <a:t>YOU LOGO</a:t>
              </a:r>
              <a:endParaRPr kumimoji="0" lang="zh-CN" altLang="en-US" sz="3600" b="1" i="0" u="none" strike="noStrike" kern="1200" cap="none" spc="0" normalizeH="0" baseline="0" noProof="0" dirty="0">
                <a:ln>
                  <a:noFill/>
                </a:ln>
                <a:solidFill>
                  <a:srgbClr val="778495"/>
                </a:solidFill>
                <a:effectLst/>
                <a:uLnTx/>
                <a:uFillTx/>
                <a:latin typeface="Arial" panose="020B0604020202020204"/>
                <a:ea typeface="微软雅黑" panose="020B0503020204020204" charset="-122"/>
                <a:cs typeface="+mn-cs"/>
              </a:endParaRPr>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8"/>
                                        </p:tgtEl>
                                        <p:attrNameLst>
                                          <p:attrName>ppt_y</p:attrName>
                                        </p:attrNameLst>
                                      </p:cBhvr>
                                      <p:tavLst>
                                        <p:tav tm="0">
                                          <p:val>
                                            <p:strVal val="#ppt_y"/>
                                          </p:val>
                                        </p:tav>
                                        <p:tav tm="100000">
                                          <p:val>
                                            <p:strVal val="#ppt_y"/>
                                          </p:val>
                                        </p:tav>
                                      </p:tavLst>
                                    </p:anim>
                                    <p:anim calcmode="lin" valueType="num">
                                      <p:cBhvr>
                                        <p:cTn id="1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8"/>
                                        </p:tgtEl>
                                      </p:cBhvr>
                                    </p:animEffect>
                                  </p:childTnLst>
                                </p:cTn>
                              </p:par>
                            </p:childTnLst>
                          </p:cTn>
                        </p:par>
                        <p:par>
                          <p:cTn id="18" fill="hold">
                            <p:stCondLst>
                              <p:cond delay="2549"/>
                            </p:stCondLst>
                            <p:childTnLst>
                              <p:par>
                                <p:cTn id="19" presetID="53" presetClass="entr" presetSubtype="1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3049"/>
                            </p:stCondLst>
                            <p:childTnLst>
                              <p:par>
                                <p:cTn id="25" presetID="16" presetClass="entr" presetSubtype="21"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3549"/>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12" name="矩形 11"/>
          <p:cNvSpPr/>
          <p:nvPr/>
        </p:nvSpPr>
        <p:spPr>
          <a:xfrm>
            <a:off x="0" y="0"/>
            <a:ext cx="12192000" cy="22479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868680" y="1804666"/>
            <a:ext cx="3177540" cy="886467"/>
          </a:xfrm>
          <a:prstGeom prst="roundRect">
            <a:avLst>
              <a:gd name="adj" fmla="val 50000"/>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grpSp>
        <p:nvGrpSpPr>
          <p:cNvPr id="7" name="组合 6"/>
          <p:cNvGrpSpPr/>
          <p:nvPr/>
        </p:nvGrpSpPr>
        <p:grpSpPr>
          <a:xfrm>
            <a:off x="2552464" y="4610100"/>
            <a:ext cx="7087072" cy="1068210"/>
            <a:chOff x="1142742" y="3486841"/>
            <a:chExt cx="7087072" cy="1068210"/>
          </a:xfrm>
        </p:grpSpPr>
        <p:sp>
          <p:nvSpPr>
            <p:cNvPr id="5" name="文本框 4"/>
            <p:cNvSpPr txBox="1"/>
            <p:nvPr/>
          </p:nvSpPr>
          <p:spPr>
            <a:xfrm>
              <a:off x="2336916" y="3486841"/>
              <a:ext cx="4698722" cy="769441"/>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标题文字添加此处</a:t>
              </a:r>
              <a:endPar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sp>
          <p:nvSpPr>
            <p:cNvPr id="6" name="矩形 5"/>
            <p:cNvSpPr/>
            <p:nvPr/>
          </p:nvSpPr>
          <p:spPr>
            <a:xfrm>
              <a:off x="1142742" y="4185719"/>
              <a:ext cx="7087072"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rPr>
                <a:t>THIS TEMPLA T E DESIGNED FOR FEI ER SHE JI</a:t>
              </a:r>
              <a:endParaRPr kumimoji="0" lang="zh-CN" altLang="en-US"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endParaRPr>
            </a:p>
          </p:txBody>
        </p:sp>
      </p:grpSp>
      <p:grpSp>
        <p:nvGrpSpPr>
          <p:cNvPr id="13" name="组合 12"/>
          <p:cNvGrpSpPr/>
          <p:nvPr/>
        </p:nvGrpSpPr>
        <p:grpSpPr>
          <a:xfrm>
            <a:off x="5410200" y="2919710"/>
            <a:ext cx="1371600" cy="1371600"/>
            <a:chOff x="1209808" y="3277650"/>
            <a:chExt cx="856558" cy="856558"/>
          </a:xfrm>
        </p:grpSpPr>
        <p:sp>
          <p:nvSpPr>
            <p:cNvPr id="14" name="椭圆 13"/>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5" name="椭圆 7"/>
            <p:cNvSpPr/>
            <p:nvPr/>
          </p:nvSpPr>
          <p:spPr>
            <a:xfrm>
              <a:off x="1376012" y="3404484"/>
              <a:ext cx="524149" cy="58793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29" name="文本框 28"/>
          <p:cNvSpPr txBox="1"/>
          <p:nvPr/>
        </p:nvSpPr>
        <p:spPr>
          <a:xfrm>
            <a:off x="1209808" y="1955511"/>
            <a:ext cx="1005403"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目录</a:t>
            </a:r>
            <a:endPar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cxnSp>
        <p:nvCxnSpPr>
          <p:cNvPr id="31" name="直接连接符 30"/>
          <p:cNvCxnSpPr/>
          <p:nvPr/>
        </p:nvCxnSpPr>
        <p:spPr>
          <a:xfrm>
            <a:off x="2228379" y="2081026"/>
            <a:ext cx="0" cy="33374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254599" y="2047843"/>
            <a:ext cx="1460464" cy="40011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rPr>
              <a:t>CONENTS</a:t>
            </a:r>
            <a:endParaRPr kumimoji="0" lang="zh-CN" altLang="en-US"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标题文字添加此处</a:t>
            </a:r>
            <a:endParaRPr kumimoji="0" lang="zh-CN" altLang="en-US"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矩形 7"/>
          <p:cNvSpPr/>
          <p:nvPr/>
        </p:nvSpPr>
        <p:spPr>
          <a:xfrm>
            <a:off x="709613" y="1932039"/>
            <a:ext cx="3253382" cy="3857524"/>
          </a:xfrm>
          <a:prstGeom prst="rect">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9" name="矩形 8"/>
          <p:cNvSpPr/>
          <p:nvPr/>
        </p:nvSpPr>
        <p:spPr>
          <a:xfrm>
            <a:off x="4469310" y="1932039"/>
            <a:ext cx="3253382" cy="3857524"/>
          </a:xfrm>
          <a:prstGeom prst="rect">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10" name="矩形 9"/>
          <p:cNvSpPr/>
          <p:nvPr/>
        </p:nvSpPr>
        <p:spPr>
          <a:xfrm>
            <a:off x="8229006" y="1932039"/>
            <a:ext cx="3253382" cy="3857524"/>
          </a:xfrm>
          <a:prstGeom prst="rect">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anose="020B0604020202020204"/>
              <a:ea typeface="微软雅黑" panose="020B0503020204020204" charset="-122"/>
            </a:endParaRPr>
          </a:p>
        </p:txBody>
      </p:sp>
      <p:sp>
        <p:nvSpPr>
          <p:cNvPr id="35" name="椭圆 11"/>
          <p:cNvSpPr/>
          <p:nvPr/>
        </p:nvSpPr>
        <p:spPr>
          <a:xfrm>
            <a:off x="1018665" y="2339253"/>
            <a:ext cx="855406" cy="85540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12"/>
          <p:cNvSpPr/>
          <p:nvPr/>
        </p:nvSpPr>
        <p:spPr>
          <a:xfrm>
            <a:off x="4750554" y="2339251"/>
            <a:ext cx="855406" cy="85540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13"/>
          <p:cNvSpPr/>
          <p:nvPr/>
        </p:nvSpPr>
        <p:spPr>
          <a:xfrm>
            <a:off x="8537330" y="2339251"/>
            <a:ext cx="799182" cy="85540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891774" y="3466573"/>
            <a:ext cx="2880127" cy="1782679"/>
            <a:chOff x="1068768" y="3955330"/>
            <a:chExt cx="2880127" cy="1782679"/>
          </a:xfrm>
        </p:grpSpPr>
        <p:sp>
          <p:nvSpPr>
            <p:cNvPr id="18" name="矩形 17"/>
            <p:cNvSpPr/>
            <p:nvPr/>
          </p:nvSpPr>
          <p:spPr>
            <a:xfrm>
              <a:off x="1068769" y="4353014"/>
              <a:ext cx="2880126" cy="1384995"/>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a:t>
              </a:r>
              <a:endParaRPr lang="zh-CN" altLang="en-US" sz="1400" dirty="0">
                <a:solidFill>
                  <a:schemeClr val="tx1">
                    <a:lumMod val="50000"/>
                    <a:lumOff val="50000"/>
                  </a:schemeClr>
                </a:solidFill>
              </a:endParaRPr>
            </a:p>
          </p:txBody>
        </p:sp>
        <p:sp>
          <p:nvSpPr>
            <p:cNvPr id="19" name="矩形 18"/>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0" name="组合 19"/>
          <p:cNvGrpSpPr/>
          <p:nvPr/>
        </p:nvGrpSpPr>
        <p:grpSpPr>
          <a:xfrm>
            <a:off x="4655936" y="3466573"/>
            <a:ext cx="2880127" cy="1782679"/>
            <a:chOff x="1068768" y="3955330"/>
            <a:chExt cx="2880127" cy="1782679"/>
          </a:xfrm>
        </p:grpSpPr>
        <p:sp>
          <p:nvSpPr>
            <p:cNvPr id="21" name="矩形 20"/>
            <p:cNvSpPr/>
            <p:nvPr/>
          </p:nvSpPr>
          <p:spPr>
            <a:xfrm>
              <a:off x="1068769" y="4353014"/>
              <a:ext cx="2880126" cy="1384995"/>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a:t>
              </a:r>
              <a:endParaRPr lang="zh-CN" altLang="en-US" sz="1400" dirty="0">
                <a:solidFill>
                  <a:schemeClr val="tx1">
                    <a:lumMod val="50000"/>
                    <a:lumOff val="50000"/>
                  </a:schemeClr>
                </a:solidFill>
              </a:endParaRPr>
            </a:p>
          </p:txBody>
        </p:sp>
        <p:sp>
          <p:nvSpPr>
            <p:cNvPr id="22" name="矩形 21"/>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3" name="组合 22"/>
          <p:cNvGrpSpPr/>
          <p:nvPr/>
        </p:nvGrpSpPr>
        <p:grpSpPr>
          <a:xfrm>
            <a:off x="8415633" y="3466573"/>
            <a:ext cx="2880127" cy="1782679"/>
            <a:chOff x="1068768" y="3955330"/>
            <a:chExt cx="2880127" cy="1782679"/>
          </a:xfrm>
        </p:grpSpPr>
        <p:sp>
          <p:nvSpPr>
            <p:cNvPr id="24" name="矩形 23"/>
            <p:cNvSpPr/>
            <p:nvPr/>
          </p:nvSpPr>
          <p:spPr>
            <a:xfrm>
              <a:off x="1068769" y="4353014"/>
              <a:ext cx="2880126" cy="1384995"/>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a:t>
              </a:r>
              <a:endParaRPr lang="zh-CN" altLang="en-US" sz="1400" dirty="0">
                <a:solidFill>
                  <a:schemeClr val="tx1">
                    <a:lumMod val="50000"/>
                    <a:lumOff val="50000"/>
                  </a:schemeClr>
                </a:solidFill>
              </a:endParaRPr>
            </a:p>
          </p:txBody>
        </p:sp>
        <p:sp>
          <p:nvSpPr>
            <p:cNvPr id="25" name="矩形 24"/>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8" name="组合 27"/>
          <p:cNvGrpSpPr/>
          <p:nvPr/>
        </p:nvGrpSpPr>
        <p:grpSpPr>
          <a:xfrm>
            <a:off x="3456535" y="5451961"/>
            <a:ext cx="334416" cy="166400"/>
            <a:chOff x="-633361" y="1806678"/>
            <a:chExt cx="503879" cy="250722"/>
          </a:xfrm>
        </p:grpSpPr>
        <p:sp>
          <p:nvSpPr>
            <p:cNvPr id="26" name="箭头: V 形 25"/>
            <p:cNvSpPr/>
            <p:nvPr/>
          </p:nvSpPr>
          <p:spPr>
            <a:xfrm>
              <a:off x="-633361"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箭头: V 形 26"/>
            <p:cNvSpPr/>
            <p:nvPr/>
          </p:nvSpPr>
          <p:spPr>
            <a:xfrm>
              <a:off x="-380204"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9" name="组合 28"/>
          <p:cNvGrpSpPr/>
          <p:nvPr/>
        </p:nvGrpSpPr>
        <p:grpSpPr>
          <a:xfrm>
            <a:off x="7220698" y="5451961"/>
            <a:ext cx="334416" cy="166400"/>
            <a:chOff x="-633361" y="1806678"/>
            <a:chExt cx="503879" cy="250722"/>
          </a:xfrm>
        </p:grpSpPr>
        <p:sp>
          <p:nvSpPr>
            <p:cNvPr id="30" name="箭头: V 形 29"/>
            <p:cNvSpPr/>
            <p:nvPr/>
          </p:nvSpPr>
          <p:spPr>
            <a:xfrm>
              <a:off x="-633361"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箭头: V 形 30"/>
            <p:cNvSpPr/>
            <p:nvPr/>
          </p:nvSpPr>
          <p:spPr>
            <a:xfrm>
              <a:off x="-380204"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2" name="组合 31"/>
          <p:cNvGrpSpPr/>
          <p:nvPr/>
        </p:nvGrpSpPr>
        <p:grpSpPr>
          <a:xfrm>
            <a:off x="10982182" y="5451961"/>
            <a:ext cx="334416" cy="166400"/>
            <a:chOff x="-633361" y="1806678"/>
            <a:chExt cx="503879" cy="250722"/>
          </a:xfrm>
        </p:grpSpPr>
        <p:sp>
          <p:nvSpPr>
            <p:cNvPr id="33" name="箭头: V 形 32"/>
            <p:cNvSpPr/>
            <p:nvPr/>
          </p:nvSpPr>
          <p:spPr>
            <a:xfrm>
              <a:off x="-633361"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箭头: V 形 33"/>
            <p:cNvSpPr/>
            <p:nvPr/>
          </p:nvSpPr>
          <p:spPr>
            <a:xfrm>
              <a:off x="-380204" y="1806678"/>
              <a:ext cx="250722" cy="250722"/>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3" presetClass="entr" presetSubtype="3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strVal val="(6*min(max(#ppt_w*#ppt_h,.3),1)-7.4)/-.7*#ppt_w"/>
                                          </p:val>
                                        </p:tav>
                                        <p:tav tm="100000">
                                          <p:val>
                                            <p:strVal val="#ppt_w"/>
                                          </p:val>
                                        </p:tav>
                                      </p:tavLst>
                                    </p:anim>
                                    <p:anim calcmode="lin" valueType="num">
                                      <p:cBhvr>
                                        <p:cTn id="24" dur="500" fill="hold"/>
                                        <p:tgtEl>
                                          <p:spTgt spid="35"/>
                                        </p:tgtEl>
                                        <p:attrNameLst>
                                          <p:attrName>ppt_h</p:attrName>
                                        </p:attrNameLst>
                                      </p:cBhvr>
                                      <p:tavLst>
                                        <p:tav tm="0">
                                          <p:val>
                                            <p:strVal val="(6*min(max(#ppt_w*#ppt_h,.3),1)-7.4)/-.7*#ppt_h"/>
                                          </p:val>
                                        </p:tav>
                                        <p:tav tm="100000">
                                          <p:val>
                                            <p:strVal val="#ppt_h"/>
                                          </p:val>
                                        </p:tav>
                                      </p:tavLst>
                                    </p:anim>
                                    <p:anim calcmode="lin" valueType="num">
                                      <p:cBhvr>
                                        <p:cTn id="25" dur="500" fill="hold"/>
                                        <p:tgtEl>
                                          <p:spTgt spid="35"/>
                                        </p:tgtEl>
                                        <p:attrNameLst>
                                          <p:attrName>ppt_x</p:attrName>
                                        </p:attrNameLst>
                                      </p:cBhvr>
                                      <p:tavLst>
                                        <p:tav tm="0">
                                          <p:val>
                                            <p:fltVal val="0.5"/>
                                          </p:val>
                                        </p:tav>
                                        <p:tav tm="100000">
                                          <p:val>
                                            <p:strVal val="#ppt_x"/>
                                          </p:val>
                                        </p:tav>
                                      </p:tavLst>
                                    </p:anim>
                                    <p:anim calcmode="lin" valueType="num">
                                      <p:cBhvr>
                                        <p:cTn id="26"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500"/>
                            </p:stCondLst>
                            <p:childTnLst>
                              <p:par>
                                <p:cTn id="28" presetID="22" presetClass="entr" presetSubtype="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par>
                          <p:cTn id="31" fill="hold">
                            <p:stCondLst>
                              <p:cond delay="2000"/>
                            </p:stCondLst>
                            <p:childTnLst>
                              <p:par>
                                <p:cTn id="32" presetID="23" presetClass="entr" presetSubtype="36"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strVal val="(6*min(max(#ppt_w*#ppt_h,.3),1)-7.4)/-.7*#ppt_w"/>
                                          </p:val>
                                        </p:tav>
                                        <p:tav tm="100000">
                                          <p:val>
                                            <p:strVal val="#ppt_w"/>
                                          </p:val>
                                        </p:tav>
                                      </p:tavLst>
                                    </p:anim>
                                    <p:anim calcmode="lin" valueType="num">
                                      <p:cBhvr>
                                        <p:cTn id="35" dur="500" fill="hold"/>
                                        <p:tgtEl>
                                          <p:spTgt spid="36"/>
                                        </p:tgtEl>
                                        <p:attrNameLst>
                                          <p:attrName>ppt_h</p:attrName>
                                        </p:attrNameLst>
                                      </p:cBhvr>
                                      <p:tavLst>
                                        <p:tav tm="0">
                                          <p:val>
                                            <p:strVal val="(6*min(max(#ppt_w*#ppt_h,.3),1)-7.4)/-.7*#ppt_h"/>
                                          </p:val>
                                        </p:tav>
                                        <p:tav tm="100000">
                                          <p:val>
                                            <p:strVal val="#ppt_h"/>
                                          </p:val>
                                        </p:tav>
                                      </p:tavLst>
                                    </p:anim>
                                    <p:anim calcmode="lin" valueType="num">
                                      <p:cBhvr>
                                        <p:cTn id="36" dur="500" fill="hold"/>
                                        <p:tgtEl>
                                          <p:spTgt spid="36"/>
                                        </p:tgtEl>
                                        <p:attrNameLst>
                                          <p:attrName>ppt_x</p:attrName>
                                        </p:attrNameLst>
                                      </p:cBhvr>
                                      <p:tavLst>
                                        <p:tav tm="0">
                                          <p:val>
                                            <p:fltVal val="0.5"/>
                                          </p:val>
                                        </p:tav>
                                        <p:tav tm="100000">
                                          <p:val>
                                            <p:strVal val="#ppt_x"/>
                                          </p:val>
                                        </p:tav>
                                      </p:tavLst>
                                    </p:anim>
                                    <p:anim calcmode="lin" valueType="num">
                                      <p:cBhvr>
                                        <p:cTn id="37"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par>
                          <p:cTn id="42" fill="hold">
                            <p:stCondLst>
                              <p:cond delay="3000"/>
                            </p:stCondLst>
                            <p:childTnLst>
                              <p:par>
                                <p:cTn id="43" presetID="23" presetClass="entr" presetSubtype="36"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strVal val="(6*min(max(#ppt_w*#ppt_h,.3),1)-7.4)/-.7*#ppt_w"/>
                                          </p:val>
                                        </p:tav>
                                        <p:tav tm="100000">
                                          <p:val>
                                            <p:strVal val="#ppt_w"/>
                                          </p:val>
                                        </p:tav>
                                      </p:tavLst>
                                    </p:anim>
                                    <p:anim calcmode="lin" valueType="num">
                                      <p:cBhvr>
                                        <p:cTn id="46" dur="500" fill="hold"/>
                                        <p:tgtEl>
                                          <p:spTgt spid="37"/>
                                        </p:tgtEl>
                                        <p:attrNameLst>
                                          <p:attrName>ppt_h</p:attrName>
                                        </p:attrNameLst>
                                      </p:cBhvr>
                                      <p:tavLst>
                                        <p:tav tm="0">
                                          <p:val>
                                            <p:strVal val="(6*min(max(#ppt_w*#ppt_h,.3),1)-7.4)/-.7*#ppt_h"/>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49" fill="hold">
                            <p:stCondLst>
                              <p:cond delay="3500"/>
                            </p:stCondLst>
                            <p:childTnLst>
                              <p:par>
                                <p:cTn id="50" presetID="22" presetClass="entr" presetSubtype="1"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up)">
                                      <p:cBhvr>
                                        <p:cTn id="52" dur="500"/>
                                        <p:tgtEl>
                                          <p:spTgt spid="23"/>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par>
                                <p:cTn id="60" presetID="10" presetClass="entr" presetSubtype="0"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35" grpId="0" animBg="1"/>
      <p:bldP spid="36"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1" cstate="screen">
            <a:extLst>
              <a:ext uri="{BEBA8EAE-BF5A-486C-A8C5-ECC9F3942E4B}">
                <a14:imgProps xmlns:a14="http://schemas.microsoft.com/office/drawing/2010/main">
                  <a14:imgLayer r:embed="rId2">
                    <a14:imgEffect>
                      <a14:colorTemperature colorTemp="5900"/>
                    </a14:imgEffect>
                    <a14:imgEffect>
                      <a14:saturation sat="66000"/>
                    </a14:imgEffect>
                    <a14:imgEffect>
                      <a14:sharpenSoften amount="25000"/>
                    </a14:imgEffect>
                  </a14:imgLayer>
                </a14:imgProps>
              </a:ext>
            </a:extLst>
          </a:blip>
          <a:srcRect/>
          <a:stretch>
            <a:fillRect/>
          </a:stretch>
        </p:blipFill>
        <p:spPr>
          <a:xfrm>
            <a:off x="0" y="1297440"/>
            <a:ext cx="6340972" cy="5500983"/>
          </a:xfrm>
          <a:custGeom>
            <a:avLst/>
            <a:gdLst>
              <a:gd name="connsiteX0" fmla="*/ 0 w 6340972"/>
              <a:gd name="connsiteY0" fmla="*/ 0 h 5500983"/>
              <a:gd name="connsiteX1" fmla="*/ 6340972 w 6340972"/>
              <a:gd name="connsiteY1" fmla="*/ 0 h 5500983"/>
              <a:gd name="connsiteX2" fmla="*/ 6340972 w 6340972"/>
              <a:gd name="connsiteY2" fmla="*/ 5500983 h 5500983"/>
              <a:gd name="connsiteX3" fmla="*/ 0 w 6340972"/>
              <a:gd name="connsiteY3" fmla="*/ 5500983 h 5500983"/>
            </a:gdLst>
            <a:ahLst/>
            <a:cxnLst>
              <a:cxn ang="0">
                <a:pos x="connsiteX0" y="connsiteY0"/>
              </a:cxn>
              <a:cxn ang="0">
                <a:pos x="connsiteX1" y="connsiteY1"/>
              </a:cxn>
              <a:cxn ang="0">
                <a:pos x="connsiteX2" y="connsiteY2"/>
              </a:cxn>
              <a:cxn ang="0">
                <a:pos x="connsiteX3" y="connsiteY3"/>
              </a:cxn>
            </a:cxnLst>
            <a:rect l="l" t="t" r="r" b="b"/>
            <a:pathLst>
              <a:path w="6340972" h="5500983">
                <a:moveTo>
                  <a:pt x="0" y="0"/>
                </a:moveTo>
                <a:lnTo>
                  <a:pt x="6340972" y="0"/>
                </a:lnTo>
                <a:lnTo>
                  <a:pt x="6340972" y="5500983"/>
                </a:lnTo>
                <a:lnTo>
                  <a:pt x="0" y="5500983"/>
                </a:lnTo>
                <a:close/>
              </a:path>
            </a:pathLst>
          </a:custGeom>
        </p:spPr>
      </p:pic>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26" name="组合 25"/>
          <p:cNvGrpSpPr/>
          <p:nvPr/>
        </p:nvGrpSpPr>
        <p:grpSpPr>
          <a:xfrm>
            <a:off x="5643716" y="1825871"/>
            <a:ext cx="904568" cy="904568"/>
            <a:chOff x="1209808" y="3277650"/>
            <a:chExt cx="856558" cy="856558"/>
          </a:xfrm>
        </p:grpSpPr>
        <p:sp>
          <p:nvSpPr>
            <p:cNvPr id="27" name="椭圆 26"/>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28" name="椭圆 51"/>
            <p:cNvSpPr/>
            <p:nvPr/>
          </p:nvSpPr>
          <p:spPr>
            <a:xfrm>
              <a:off x="1344119" y="3428587"/>
              <a:ext cx="587936" cy="53972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9" name="组合 28"/>
          <p:cNvGrpSpPr/>
          <p:nvPr/>
        </p:nvGrpSpPr>
        <p:grpSpPr>
          <a:xfrm>
            <a:off x="5643716" y="3440820"/>
            <a:ext cx="904568" cy="904568"/>
            <a:chOff x="1209808" y="3277650"/>
            <a:chExt cx="856558" cy="856558"/>
          </a:xfrm>
        </p:grpSpPr>
        <p:sp>
          <p:nvSpPr>
            <p:cNvPr id="30" name="椭圆 29"/>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31" name="椭圆 54"/>
            <p:cNvSpPr/>
            <p:nvPr/>
          </p:nvSpPr>
          <p:spPr>
            <a:xfrm>
              <a:off x="1353978" y="3404484"/>
              <a:ext cx="568218" cy="587936"/>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32" name="组合 31"/>
          <p:cNvGrpSpPr/>
          <p:nvPr/>
        </p:nvGrpSpPr>
        <p:grpSpPr>
          <a:xfrm>
            <a:off x="5643716" y="5055768"/>
            <a:ext cx="904568" cy="904568"/>
            <a:chOff x="1209808" y="3277650"/>
            <a:chExt cx="856558" cy="856558"/>
          </a:xfrm>
        </p:grpSpPr>
        <p:sp>
          <p:nvSpPr>
            <p:cNvPr id="33" name="椭圆 32"/>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34" name="椭圆 57"/>
            <p:cNvSpPr/>
            <p:nvPr/>
          </p:nvSpPr>
          <p:spPr>
            <a:xfrm>
              <a:off x="1344119" y="3480392"/>
              <a:ext cx="587936" cy="43612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59" name="组合 58"/>
          <p:cNvGrpSpPr/>
          <p:nvPr/>
        </p:nvGrpSpPr>
        <p:grpSpPr>
          <a:xfrm>
            <a:off x="6817123" y="1658048"/>
            <a:ext cx="4511277" cy="1240214"/>
            <a:chOff x="1068768" y="3955330"/>
            <a:chExt cx="4511277" cy="1240214"/>
          </a:xfrm>
        </p:grpSpPr>
        <p:sp>
          <p:nvSpPr>
            <p:cNvPr id="60" name="矩形 59"/>
            <p:cNvSpPr/>
            <p:nvPr/>
          </p:nvSpPr>
          <p:spPr>
            <a:xfrm>
              <a:off x="1068768" y="4327614"/>
              <a:ext cx="4511277"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61" name="矩形 60"/>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62" name="组合 61"/>
          <p:cNvGrpSpPr/>
          <p:nvPr/>
        </p:nvGrpSpPr>
        <p:grpSpPr>
          <a:xfrm>
            <a:off x="6817123" y="3240693"/>
            <a:ext cx="4511277" cy="1240214"/>
            <a:chOff x="1068768" y="3955330"/>
            <a:chExt cx="4511277" cy="1240214"/>
          </a:xfrm>
        </p:grpSpPr>
        <p:sp>
          <p:nvSpPr>
            <p:cNvPr id="63" name="矩形 62"/>
            <p:cNvSpPr/>
            <p:nvPr/>
          </p:nvSpPr>
          <p:spPr>
            <a:xfrm>
              <a:off x="1068768" y="4327614"/>
              <a:ext cx="4511277"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64" name="矩形 63"/>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65" name="组合 64"/>
          <p:cNvGrpSpPr/>
          <p:nvPr/>
        </p:nvGrpSpPr>
        <p:grpSpPr>
          <a:xfrm>
            <a:off x="6817123" y="4880049"/>
            <a:ext cx="4511277" cy="1240214"/>
            <a:chOff x="1068768" y="3955330"/>
            <a:chExt cx="4511277" cy="1240214"/>
          </a:xfrm>
        </p:grpSpPr>
        <p:sp>
          <p:nvSpPr>
            <p:cNvPr id="66" name="矩形 65"/>
            <p:cNvSpPr/>
            <p:nvPr/>
          </p:nvSpPr>
          <p:spPr>
            <a:xfrm>
              <a:off x="1068768" y="4327614"/>
              <a:ext cx="4511277"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67" name="矩形 66"/>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pic>
        <p:nvPicPr>
          <p:cNvPr id="12" name="图片占位符 11"/>
          <p:cNvPicPr>
            <a:picLocks noGrp="1" noChangeAspect="1"/>
          </p:cNvPicPr>
          <p:nvPr>
            <p:ph type="pic" sz="quarter" idx="13"/>
          </p:nvPr>
        </p:nvPicPr>
        <p:blipFill>
          <a:blip r:embed="rId3" cstate="screen"/>
          <a:srcRect/>
          <a:stretch>
            <a:fillRect/>
          </a:stretch>
        </p:blipFill>
        <p:spPr>
          <a:effectLst>
            <a:innerShdw blurRad="114300">
              <a:prstClr val="black"/>
            </a:innerShdw>
          </a:effectLst>
        </p:spPr>
      </p:pic>
      <p:sp>
        <p:nvSpPr>
          <p:cNvPr id="10" name="灯片编号占位符 9"/>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1500"/>
                                </p:stCondLst>
                                <p:childTnLst>
                                  <p:par>
                                    <p:cTn id="15" presetID="2" presetClass="entr" presetSubtype="2" fill="hold" nodeType="afterEffect" p14:presetBounceEnd="50000">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14:bounceEnd="50000">
                                          <p:cBhvr additive="base">
                                            <p:cTn id="17" dur="75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18" dur="7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50000">
                                      <p:stCondLst>
                                        <p:cond delay="250"/>
                                      </p:stCondLst>
                                      <p:childTnLst>
                                        <p:set>
                                          <p:cBhvr>
                                            <p:cTn id="20" dur="1" fill="hold">
                                              <p:stCondLst>
                                                <p:cond delay="0"/>
                                              </p:stCondLst>
                                            </p:cTn>
                                            <p:tgtEl>
                                              <p:spTgt spid="29"/>
                                            </p:tgtEl>
                                            <p:attrNameLst>
                                              <p:attrName>style.visibility</p:attrName>
                                            </p:attrNameLst>
                                          </p:cBhvr>
                                          <p:to>
                                            <p:strVal val="visible"/>
                                          </p:to>
                                        </p:set>
                                        <p:anim calcmode="lin" valueType="num" p14:bounceEnd="50000">
                                          <p:cBhvr additive="base">
                                            <p:cTn id="21" dur="75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0000">
                                      <p:stCondLst>
                                        <p:cond delay="500"/>
                                      </p:stCondLst>
                                      <p:childTnLst>
                                        <p:set>
                                          <p:cBhvr>
                                            <p:cTn id="24" dur="1" fill="hold">
                                              <p:stCondLst>
                                                <p:cond delay="0"/>
                                              </p:stCondLst>
                                            </p:cTn>
                                            <p:tgtEl>
                                              <p:spTgt spid="32"/>
                                            </p:tgtEl>
                                            <p:attrNameLst>
                                              <p:attrName>style.visibility</p:attrName>
                                            </p:attrNameLst>
                                          </p:cBhvr>
                                          <p:to>
                                            <p:strVal val="visible"/>
                                          </p:to>
                                        </p:set>
                                        <p:anim calcmode="lin" valueType="num" p14:bounceEnd="50000">
                                          <p:cBhvr additive="base">
                                            <p:cTn id="25" dur="75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6" dur="750" fill="hold"/>
                                            <p:tgtEl>
                                              <p:spTgt spid="3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500"/>
                                            <p:tgtEl>
                                              <p:spTgt spid="59"/>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wipe(left)">
                                          <p:cBhvr>
                                            <p:cTn id="34" dur="500"/>
                                            <p:tgtEl>
                                              <p:spTgt spid="62"/>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wipe(left)">
                                          <p:cBhvr>
                                            <p:cTn id="3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750" fill="hold"/>
                                            <p:tgtEl>
                                              <p:spTgt spid="26"/>
                                            </p:tgtEl>
                                            <p:attrNameLst>
                                              <p:attrName>ppt_x</p:attrName>
                                            </p:attrNameLst>
                                          </p:cBhvr>
                                          <p:tavLst>
                                            <p:tav tm="0">
                                              <p:val>
                                                <p:strVal val="1+#ppt_w/2"/>
                                              </p:val>
                                            </p:tav>
                                            <p:tav tm="100000">
                                              <p:val>
                                                <p:strVal val="#ppt_x"/>
                                              </p:val>
                                            </p:tav>
                                          </p:tavLst>
                                        </p:anim>
                                        <p:anim calcmode="lin" valueType="num">
                                          <p:cBhvr additive="base">
                                            <p:cTn id="18" dur="7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50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750" fill="hold"/>
                                            <p:tgtEl>
                                              <p:spTgt spid="32"/>
                                            </p:tgtEl>
                                            <p:attrNameLst>
                                              <p:attrName>ppt_x</p:attrName>
                                            </p:attrNameLst>
                                          </p:cBhvr>
                                          <p:tavLst>
                                            <p:tav tm="0">
                                              <p:val>
                                                <p:strVal val="1+#ppt_w/2"/>
                                              </p:val>
                                            </p:tav>
                                            <p:tav tm="100000">
                                              <p:val>
                                                <p:strVal val="#ppt_x"/>
                                              </p:val>
                                            </p:tav>
                                          </p:tavLst>
                                        </p:anim>
                                        <p:anim calcmode="lin" valueType="num">
                                          <p:cBhvr additive="base">
                                            <p:cTn id="26" dur="750" fill="hold"/>
                                            <p:tgtEl>
                                              <p:spTgt spid="3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500"/>
                                            <p:tgtEl>
                                              <p:spTgt spid="59"/>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wipe(left)">
                                          <p:cBhvr>
                                            <p:cTn id="34" dur="500"/>
                                            <p:tgtEl>
                                              <p:spTgt spid="62"/>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wipe(left)">
                                          <p:cBhvr>
                                            <p:cTn id="3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1623786" y="3860800"/>
            <a:ext cx="2115246" cy="0"/>
          </a:xfrm>
          <a:prstGeom prst="line">
            <a:avLst/>
          </a:prstGeom>
          <a:ln>
            <a:solidFill>
              <a:schemeClr val="accent6"/>
            </a:solidFill>
            <a:tailEnd type="oval" w="lg" len="lg"/>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735372" y="3860800"/>
            <a:ext cx="2115246" cy="0"/>
          </a:xfrm>
          <a:prstGeom prst="line">
            <a:avLst/>
          </a:prstGeom>
          <a:ln>
            <a:solidFill>
              <a:schemeClr val="accent6"/>
            </a:solidFill>
            <a:tailEnd type="oval" w="lg" len="lg"/>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927570" y="3860800"/>
            <a:ext cx="2115246" cy="0"/>
          </a:xfrm>
          <a:prstGeom prst="line">
            <a:avLst/>
          </a:prstGeom>
          <a:ln>
            <a:solidFill>
              <a:schemeClr val="accent6"/>
            </a:solidFill>
            <a:tailEnd type="oval" w="lg" len="lg"/>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8" name="组合 7"/>
          <p:cNvGrpSpPr/>
          <p:nvPr/>
        </p:nvGrpSpPr>
        <p:grpSpPr>
          <a:xfrm>
            <a:off x="729849" y="3234510"/>
            <a:ext cx="1252579" cy="1252579"/>
            <a:chOff x="729849" y="3234510"/>
            <a:chExt cx="1252579" cy="1252579"/>
          </a:xfrm>
        </p:grpSpPr>
        <p:sp>
          <p:nvSpPr>
            <p:cNvPr id="43" name="椭圆 42"/>
            <p:cNvSpPr/>
            <p:nvPr/>
          </p:nvSpPr>
          <p:spPr>
            <a:xfrm>
              <a:off x="729849" y="3234510"/>
              <a:ext cx="1252579" cy="1252579"/>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44" name="椭圆 57"/>
            <p:cNvSpPr/>
            <p:nvPr/>
          </p:nvSpPr>
          <p:spPr>
            <a:xfrm>
              <a:off x="1047759" y="3542933"/>
              <a:ext cx="616758" cy="613864"/>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10" name="组合 9"/>
          <p:cNvGrpSpPr/>
          <p:nvPr/>
        </p:nvGrpSpPr>
        <p:grpSpPr>
          <a:xfrm>
            <a:off x="3901265" y="3234510"/>
            <a:ext cx="1252579" cy="1252579"/>
            <a:chOff x="3901265" y="3234510"/>
            <a:chExt cx="1252579" cy="1252579"/>
          </a:xfrm>
        </p:grpSpPr>
        <p:sp>
          <p:nvSpPr>
            <p:cNvPr id="46" name="椭圆 45"/>
            <p:cNvSpPr/>
            <p:nvPr/>
          </p:nvSpPr>
          <p:spPr>
            <a:xfrm>
              <a:off x="3901265" y="3234510"/>
              <a:ext cx="1252579" cy="1252579"/>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47" name="椭圆 18"/>
            <p:cNvSpPr/>
            <p:nvPr/>
          </p:nvSpPr>
          <p:spPr>
            <a:xfrm>
              <a:off x="4220607" y="3541486"/>
              <a:ext cx="613894" cy="616758"/>
            </a:xfrm>
            <a:custGeom>
              <a:avLst/>
              <a:gdLst>
                <a:gd name="connsiteX0" fmla="*/ 20267 w 325506"/>
                <a:gd name="connsiteY0" fmla="*/ 230187 h 327025"/>
                <a:gd name="connsiteX1" fmla="*/ 64006 w 325506"/>
                <a:gd name="connsiteY1" fmla="*/ 230187 h 327025"/>
                <a:gd name="connsiteX2" fmla="*/ 79443 w 325506"/>
                <a:gd name="connsiteY2" fmla="*/ 245681 h 327025"/>
                <a:gd name="connsiteX3" fmla="*/ 79443 w 325506"/>
                <a:gd name="connsiteY3" fmla="*/ 312822 h 327025"/>
                <a:gd name="connsiteX4" fmla="*/ 64006 w 325506"/>
                <a:gd name="connsiteY4" fmla="*/ 327025 h 327025"/>
                <a:gd name="connsiteX5" fmla="*/ 20267 w 325506"/>
                <a:gd name="connsiteY5" fmla="*/ 327025 h 327025"/>
                <a:gd name="connsiteX6" fmla="*/ 4830 w 325506"/>
                <a:gd name="connsiteY6" fmla="*/ 312822 h 327025"/>
                <a:gd name="connsiteX7" fmla="*/ 4830 w 325506"/>
                <a:gd name="connsiteY7" fmla="*/ 245681 h 327025"/>
                <a:gd name="connsiteX8" fmla="*/ 20267 w 325506"/>
                <a:gd name="connsiteY8" fmla="*/ 230187 h 327025"/>
                <a:gd name="connsiteX9" fmla="*/ 134896 w 325506"/>
                <a:gd name="connsiteY9" fmla="*/ 179387 h 327025"/>
                <a:gd name="connsiteX10" fmla="*/ 179565 w 325506"/>
                <a:gd name="connsiteY10" fmla="*/ 179387 h 327025"/>
                <a:gd name="connsiteX11" fmla="*/ 195330 w 325506"/>
                <a:gd name="connsiteY11" fmla="*/ 194793 h 327025"/>
                <a:gd name="connsiteX12" fmla="*/ 195330 w 325506"/>
                <a:gd name="connsiteY12" fmla="*/ 312903 h 327025"/>
                <a:gd name="connsiteX13" fmla="*/ 179565 w 325506"/>
                <a:gd name="connsiteY13" fmla="*/ 327025 h 327025"/>
                <a:gd name="connsiteX14" fmla="*/ 134896 w 325506"/>
                <a:gd name="connsiteY14" fmla="*/ 327025 h 327025"/>
                <a:gd name="connsiteX15" fmla="*/ 119130 w 325506"/>
                <a:gd name="connsiteY15" fmla="*/ 312903 h 327025"/>
                <a:gd name="connsiteX16" fmla="*/ 119130 w 325506"/>
                <a:gd name="connsiteY16" fmla="*/ 194793 h 327025"/>
                <a:gd name="connsiteX17" fmla="*/ 134896 w 325506"/>
                <a:gd name="connsiteY17" fmla="*/ 179387 h 327025"/>
                <a:gd name="connsiteX18" fmla="*/ 250698 w 325506"/>
                <a:gd name="connsiteY18" fmla="*/ 119062 h 327025"/>
                <a:gd name="connsiteX19" fmla="*/ 295538 w 325506"/>
                <a:gd name="connsiteY19" fmla="*/ 119062 h 327025"/>
                <a:gd name="connsiteX20" fmla="*/ 309630 w 325506"/>
                <a:gd name="connsiteY20" fmla="*/ 134562 h 327025"/>
                <a:gd name="connsiteX21" fmla="*/ 309630 w 325506"/>
                <a:gd name="connsiteY21" fmla="*/ 312816 h 327025"/>
                <a:gd name="connsiteX22" fmla="*/ 295538 w 325506"/>
                <a:gd name="connsiteY22" fmla="*/ 327025 h 327025"/>
                <a:gd name="connsiteX23" fmla="*/ 250698 w 325506"/>
                <a:gd name="connsiteY23" fmla="*/ 327025 h 327025"/>
                <a:gd name="connsiteX24" fmla="*/ 236605 w 325506"/>
                <a:gd name="connsiteY24" fmla="*/ 312816 h 327025"/>
                <a:gd name="connsiteX25" fmla="*/ 236605 w 325506"/>
                <a:gd name="connsiteY25" fmla="*/ 134562 h 327025"/>
                <a:gd name="connsiteX26" fmla="*/ 250698 w 325506"/>
                <a:gd name="connsiteY26" fmla="*/ 119062 h 327025"/>
                <a:gd name="connsiteX27" fmla="*/ 168401 w 325506"/>
                <a:gd name="connsiteY27" fmla="*/ 68262 h 327025"/>
                <a:gd name="connsiteX28" fmla="*/ 206017 w 325506"/>
                <a:gd name="connsiteY28" fmla="*/ 76019 h 327025"/>
                <a:gd name="connsiteX29" fmla="*/ 211205 w 325506"/>
                <a:gd name="connsiteY29" fmla="*/ 79898 h 327025"/>
                <a:gd name="connsiteX30" fmla="*/ 211205 w 325506"/>
                <a:gd name="connsiteY30" fmla="*/ 86363 h 327025"/>
                <a:gd name="connsiteX31" fmla="*/ 196937 w 325506"/>
                <a:gd name="connsiteY31" fmla="*/ 121272 h 327025"/>
                <a:gd name="connsiteX32" fmla="*/ 190452 w 325506"/>
                <a:gd name="connsiteY32" fmla="*/ 126443 h 327025"/>
                <a:gd name="connsiteX33" fmla="*/ 189154 w 325506"/>
                <a:gd name="connsiteY33" fmla="*/ 126443 h 327025"/>
                <a:gd name="connsiteX34" fmla="*/ 182669 w 325506"/>
                <a:gd name="connsiteY34" fmla="*/ 122564 h 327025"/>
                <a:gd name="connsiteX35" fmla="*/ 176183 w 325506"/>
                <a:gd name="connsiteY35" fmla="*/ 108342 h 327025"/>
                <a:gd name="connsiteX36" fmla="*/ 11451 w 325506"/>
                <a:gd name="connsiteY36" fmla="*/ 192382 h 327025"/>
                <a:gd name="connsiteX37" fmla="*/ 7559 w 325506"/>
                <a:gd name="connsiteY37" fmla="*/ 193675 h 327025"/>
                <a:gd name="connsiteX38" fmla="*/ 1074 w 325506"/>
                <a:gd name="connsiteY38" fmla="*/ 189796 h 327025"/>
                <a:gd name="connsiteX39" fmla="*/ 3668 w 325506"/>
                <a:gd name="connsiteY39" fmla="*/ 179453 h 327025"/>
                <a:gd name="connsiteX40" fmla="*/ 168401 w 325506"/>
                <a:gd name="connsiteY40" fmla="*/ 94120 h 327025"/>
                <a:gd name="connsiteX41" fmla="*/ 160618 w 325506"/>
                <a:gd name="connsiteY41" fmla="*/ 79898 h 327025"/>
                <a:gd name="connsiteX42" fmla="*/ 160618 w 325506"/>
                <a:gd name="connsiteY42" fmla="*/ 70848 h 327025"/>
                <a:gd name="connsiteX43" fmla="*/ 168401 w 325506"/>
                <a:gd name="connsiteY43" fmla="*/ 68262 h 327025"/>
                <a:gd name="connsiteX44" fmla="*/ 276293 w 325506"/>
                <a:gd name="connsiteY44" fmla="*/ 57150 h 327025"/>
                <a:gd name="connsiteX45" fmla="*/ 285818 w 325506"/>
                <a:gd name="connsiteY45" fmla="*/ 65210 h 327025"/>
                <a:gd name="connsiteX46" fmla="*/ 276293 w 325506"/>
                <a:gd name="connsiteY46" fmla="*/ 74613 h 327025"/>
                <a:gd name="connsiteX47" fmla="*/ 276293 w 325506"/>
                <a:gd name="connsiteY47" fmla="*/ 57150 h 327025"/>
                <a:gd name="connsiteX48" fmla="*/ 271531 w 325506"/>
                <a:gd name="connsiteY48" fmla="*/ 30162 h 327025"/>
                <a:gd name="connsiteX49" fmla="*/ 271531 w 325506"/>
                <a:gd name="connsiteY49" fmla="*/ 44450 h 327025"/>
                <a:gd name="connsiteX50" fmla="*/ 260418 w 325506"/>
                <a:gd name="connsiteY50" fmla="*/ 36656 h 327025"/>
                <a:gd name="connsiteX51" fmla="*/ 271531 w 325506"/>
                <a:gd name="connsiteY51" fmla="*/ 30162 h 327025"/>
                <a:gd name="connsiteX52" fmla="*/ 273761 w 325506"/>
                <a:gd name="connsiteY52" fmla="*/ 12700 h 327025"/>
                <a:gd name="connsiteX53" fmla="*/ 271187 w 325506"/>
                <a:gd name="connsiteY53" fmla="*/ 15293 h 327025"/>
                <a:gd name="connsiteX54" fmla="*/ 271187 w 325506"/>
                <a:gd name="connsiteY54" fmla="*/ 20479 h 327025"/>
                <a:gd name="connsiteX55" fmla="*/ 250592 w 325506"/>
                <a:gd name="connsiteY55" fmla="*/ 38629 h 327025"/>
                <a:gd name="connsiteX56" fmla="*/ 271187 w 325506"/>
                <a:gd name="connsiteY56" fmla="*/ 55483 h 327025"/>
                <a:gd name="connsiteX57" fmla="*/ 271187 w 325506"/>
                <a:gd name="connsiteY57" fmla="*/ 73634 h 327025"/>
                <a:gd name="connsiteX58" fmla="*/ 254454 w 325506"/>
                <a:gd name="connsiteY58" fmla="*/ 60669 h 327025"/>
                <a:gd name="connsiteX59" fmla="*/ 249305 w 325506"/>
                <a:gd name="connsiteY59" fmla="*/ 67152 h 327025"/>
                <a:gd name="connsiteX60" fmla="*/ 271187 w 325506"/>
                <a:gd name="connsiteY60" fmla="*/ 82709 h 327025"/>
                <a:gd name="connsiteX61" fmla="*/ 271187 w 325506"/>
                <a:gd name="connsiteY61" fmla="*/ 87895 h 327025"/>
                <a:gd name="connsiteX62" fmla="*/ 273761 w 325506"/>
                <a:gd name="connsiteY62" fmla="*/ 90488 h 327025"/>
                <a:gd name="connsiteX63" fmla="*/ 276336 w 325506"/>
                <a:gd name="connsiteY63" fmla="*/ 87895 h 327025"/>
                <a:gd name="connsiteX64" fmla="*/ 276336 w 325506"/>
                <a:gd name="connsiteY64" fmla="*/ 82709 h 327025"/>
                <a:gd name="connsiteX65" fmla="*/ 296930 w 325506"/>
                <a:gd name="connsiteY65" fmla="*/ 64559 h 327025"/>
                <a:gd name="connsiteX66" fmla="*/ 276336 w 325506"/>
                <a:gd name="connsiteY66" fmla="*/ 45112 h 327025"/>
                <a:gd name="connsiteX67" fmla="*/ 276336 w 325506"/>
                <a:gd name="connsiteY67" fmla="*/ 29554 h 327025"/>
                <a:gd name="connsiteX68" fmla="*/ 290494 w 325506"/>
                <a:gd name="connsiteY68" fmla="*/ 38629 h 327025"/>
                <a:gd name="connsiteX69" fmla="*/ 295643 w 325506"/>
                <a:gd name="connsiteY69" fmla="*/ 33443 h 327025"/>
                <a:gd name="connsiteX70" fmla="*/ 276336 w 325506"/>
                <a:gd name="connsiteY70" fmla="*/ 20479 h 327025"/>
                <a:gd name="connsiteX71" fmla="*/ 276336 w 325506"/>
                <a:gd name="connsiteY71" fmla="*/ 15293 h 327025"/>
                <a:gd name="connsiteX72" fmla="*/ 273761 w 325506"/>
                <a:gd name="connsiteY72" fmla="*/ 12700 h 327025"/>
                <a:gd name="connsiteX73" fmla="*/ 273118 w 325506"/>
                <a:gd name="connsiteY73" fmla="*/ 0 h 327025"/>
                <a:gd name="connsiteX74" fmla="*/ 325506 w 325506"/>
                <a:gd name="connsiteY74" fmla="*/ 51594 h 327025"/>
                <a:gd name="connsiteX75" fmla="*/ 273118 w 325506"/>
                <a:gd name="connsiteY75" fmla="*/ 103188 h 327025"/>
                <a:gd name="connsiteX76" fmla="*/ 220730 w 325506"/>
                <a:gd name="connsiteY76" fmla="*/ 51594 h 327025"/>
                <a:gd name="connsiteX77" fmla="*/ 273118 w 325506"/>
                <a:gd name="connsiteY77"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25506" h="327025">
                  <a:moveTo>
                    <a:pt x="20267" y="230187"/>
                  </a:moveTo>
                  <a:cubicBezTo>
                    <a:pt x="20267" y="230187"/>
                    <a:pt x="20267" y="230187"/>
                    <a:pt x="64006" y="230187"/>
                  </a:cubicBezTo>
                  <a:cubicBezTo>
                    <a:pt x="73011" y="230187"/>
                    <a:pt x="79443" y="237934"/>
                    <a:pt x="79443" y="245681"/>
                  </a:cubicBezTo>
                  <a:cubicBezTo>
                    <a:pt x="79443" y="245681"/>
                    <a:pt x="79443" y="245681"/>
                    <a:pt x="79443" y="312822"/>
                  </a:cubicBezTo>
                  <a:cubicBezTo>
                    <a:pt x="79443" y="320569"/>
                    <a:pt x="73011" y="327025"/>
                    <a:pt x="64006" y="327025"/>
                  </a:cubicBezTo>
                  <a:cubicBezTo>
                    <a:pt x="64006" y="327025"/>
                    <a:pt x="64006" y="327025"/>
                    <a:pt x="20267" y="327025"/>
                  </a:cubicBezTo>
                  <a:cubicBezTo>
                    <a:pt x="11262" y="327025"/>
                    <a:pt x="4830" y="320569"/>
                    <a:pt x="4830" y="312822"/>
                  </a:cubicBezTo>
                  <a:cubicBezTo>
                    <a:pt x="4830" y="312822"/>
                    <a:pt x="4830" y="312822"/>
                    <a:pt x="4830" y="245681"/>
                  </a:cubicBezTo>
                  <a:cubicBezTo>
                    <a:pt x="4830" y="237934"/>
                    <a:pt x="11262" y="230187"/>
                    <a:pt x="20267" y="230187"/>
                  </a:cubicBezTo>
                  <a:close/>
                  <a:moveTo>
                    <a:pt x="134896" y="179387"/>
                  </a:moveTo>
                  <a:cubicBezTo>
                    <a:pt x="134896" y="179387"/>
                    <a:pt x="134896" y="179387"/>
                    <a:pt x="179565" y="179387"/>
                  </a:cubicBezTo>
                  <a:cubicBezTo>
                    <a:pt x="188761" y="179387"/>
                    <a:pt x="195330" y="185806"/>
                    <a:pt x="195330" y="194793"/>
                  </a:cubicBezTo>
                  <a:cubicBezTo>
                    <a:pt x="195330" y="194793"/>
                    <a:pt x="195330" y="194793"/>
                    <a:pt x="195330" y="312903"/>
                  </a:cubicBezTo>
                  <a:cubicBezTo>
                    <a:pt x="195330" y="320606"/>
                    <a:pt x="188761" y="327025"/>
                    <a:pt x="179565" y="327025"/>
                  </a:cubicBezTo>
                  <a:cubicBezTo>
                    <a:pt x="179565" y="327025"/>
                    <a:pt x="179565" y="327025"/>
                    <a:pt x="134896" y="327025"/>
                  </a:cubicBezTo>
                  <a:cubicBezTo>
                    <a:pt x="127013" y="327025"/>
                    <a:pt x="119130" y="320606"/>
                    <a:pt x="119130" y="312903"/>
                  </a:cubicBezTo>
                  <a:cubicBezTo>
                    <a:pt x="119130" y="312903"/>
                    <a:pt x="119130" y="312903"/>
                    <a:pt x="119130" y="194793"/>
                  </a:cubicBezTo>
                  <a:cubicBezTo>
                    <a:pt x="119130" y="185806"/>
                    <a:pt x="127013" y="179387"/>
                    <a:pt x="134896" y="179387"/>
                  </a:cubicBezTo>
                  <a:close/>
                  <a:moveTo>
                    <a:pt x="250698" y="119062"/>
                  </a:moveTo>
                  <a:cubicBezTo>
                    <a:pt x="250698" y="119062"/>
                    <a:pt x="250698" y="119062"/>
                    <a:pt x="295538" y="119062"/>
                  </a:cubicBezTo>
                  <a:cubicBezTo>
                    <a:pt x="303225" y="119062"/>
                    <a:pt x="309630" y="125520"/>
                    <a:pt x="309630" y="134562"/>
                  </a:cubicBezTo>
                  <a:cubicBezTo>
                    <a:pt x="309630" y="134562"/>
                    <a:pt x="309630" y="134562"/>
                    <a:pt x="309630" y="312816"/>
                  </a:cubicBezTo>
                  <a:cubicBezTo>
                    <a:pt x="309630" y="320567"/>
                    <a:pt x="303225" y="327025"/>
                    <a:pt x="295538" y="327025"/>
                  </a:cubicBezTo>
                  <a:cubicBezTo>
                    <a:pt x="295538" y="327025"/>
                    <a:pt x="295538" y="327025"/>
                    <a:pt x="250698" y="327025"/>
                  </a:cubicBezTo>
                  <a:cubicBezTo>
                    <a:pt x="243011" y="327025"/>
                    <a:pt x="236605" y="320567"/>
                    <a:pt x="236605" y="312816"/>
                  </a:cubicBezTo>
                  <a:cubicBezTo>
                    <a:pt x="236605" y="312816"/>
                    <a:pt x="236605" y="312816"/>
                    <a:pt x="236605" y="134562"/>
                  </a:cubicBezTo>
                  <a:cubicBezTo>
                    <a:pt x="236605" y="125520"/>
                    <a:pt x="243011" y="119062"/>
                    <a:pt x="250698" y="119062"/>
                  </a:cubicBezTo>
                  <a:close/>
                  <a:moveTo>
                    <a:pt x="168401" y="68262"/>
                  </a:moveTo>
                  <a:cubicBezTo>
                    <a:pt x="168401" y="68262"/>
                    <a:pt x="168401" y="68262"/>
                    <a:pt x="206017" y="76019"/>
                  </a:cubicBezTo>
                  <a:cubicBezTo>
                    <a:pt x="207314" y="76019"/>
                    <a:pt x="209908" y="78605"/>
                    <a:pt x="211205" y="79898"/>
                  </a:cubicBezTo>
                  <a:cubicBezTo>
                    <a:pt x="211205" y="82484"/>
                    <a:pt x="211205" y="83777"/>
                    <a:pt x="211205" y="86363"/>
                  </a:cubicBezTo>
                  <a:cubicBezTo>
                    <a:pt x="211205" y="86363"/>
                    <a:pt x="211205" y="86363"/>
                    <a:pt x="196937" y="121272"/>
                  </a:cubicBezTo>
                  <a:cubicBezTo>
                    <a:pt x="195640" y="123857"/>
                    <a:pt x="193046" y="125150"/>
                    <a:pt x="190452" y="126443"/>
                  </a:cubicBezTo>
                  <a:cubicBezTo>
                    <a:pt x="190452" y="126443"/>
                    <a:pt x="190452" y="126443"/>
                    <a:pt x="189154" y="126443"/>
                  </a:cubicBezTo>
                  <a:cubicBezTo>
                    <a:pt x="186560" y="126443"/>
                    <a:pt x="183966" y="123857"/>
                    <a:pt x="182669" y="122564"/>
                  </a:cubicBezTo>
                  <a:cubicBezTo>
                    <a:pt x="182669" y="122564"/>
                    <a:pt x="182669" y="122564"/>
                    <a:pt x="176183" y="108342"/>
                  </a:cubicBezTo>
                  <a:cubicBezTo>
                    <a:pt x="176183" y="108342"/>
                    <a:pt x="176183" y="108342"/>
                    <a:pt x="11451" y="192382"/>
                  </a:cubicBezTo>
                  <a:cubicBezTo>
                    <a:pt x="10154" y="192382"/>
                    <a:pt x="8857" y="193675"/>
                    <a:pt x="7559" y="193675"/>
                  </a:cubicBezTo>
                  <a:cubicBezTo>
                    <a:pt x="4965" y="193675"/>
                    <a:pt x="2371" y="192382"/>
                    <a:pt x="1074" y="189796"/>
                  </a:cubicBezTo>
                  <a:cubicBezTo>
                    <a:pt x="-1520" y="185918"/>
                    <a:pt x="1074" y="180746"/>
                    <a:pt x="3668" y="179453"/>
                  </a:cubicBezTo>
                  <a:cubicBezTo>
                    <a:pt x="3668" y="179453"/>
                    <a:pt x="3668" y="179453"/>
                    <a:pt x="168401" y="94120"/>
                  </a:cubicBezTo>
                  <a:cubicBezTo>
                    <a:pt x="168401" y="94120"/>
                    <a:pt x="168401" y="94120"/>
                    <a:pt x="160618" y="79898"/>
                  </a:cubicBezTo>
                  <a:cubicBezTo>
                    <a:pt x="159321" y="77312"/>
                    <a:pt x="159321" y="73434"/>
                    <a:pt x="160618" y="70848"/>
                  </a:cubicBezTo>
                  <a:cubicBezTo>
                    <a:pt x="163212" y="69555"/>
                    <a:pt x="165807" y="68262"/>
                    <a:pt x="168401" y="68262"/>
                  </a:cubicBezTo>
                  <a:close/>
                  <a:moveTo>
                    <a:pt x="276293" y="57150"/>
                  </a:moveTo>
                  <a:cubicBezTo>
                    <a:pt x="279865" y="58493"/>
                    <a:pt x="285818" y="59837"/>
                    <a:pt x="285818" y="65210"/>
                  </a:cubicBezTo>
                  <a:cubicBezTo>
                    <a:pt x="285818" y="71926"/>
                    <a:pt x="281056" y="74613"/>
                    <a:pt x="276293" y="74613"/>
                  </a:cubicBezTo>
                  <a:cubicBezTo>
                    <a:pt x="276293" y="74613"/>
                    <a:pt x="276293" y="74613"/>
                    <a:pt x="276293" y="57150"/>
                  </a:cubicBezTo>
                  <a:close/>
                  <a:moveTo>
                    <a:pt x="271531" y="30162"/>
                  </a:moveTo>
                  <a:lnTo>
                    <a:pt x="271531" y="44450"/>
                  </a:lnTo>
                  <a:cubicBezTo>
                    <a:pt x="264586" y="43151"/>
                    <a:pt x="260418" y="41852"/>
                    <a:pt x="260418" y="36656"/>
                  </a:cubicBezTo>
                  <a:cubicBezTo>
                    <a:pt x="260418" y="32760"/>
                    <a:pt x="264586" y="30162"/>
                    <a:pt x="271531" y="30162"/>
                  </a:cubicBezTo>
                  <a:close/>
                  <a:moveTo>
                    <a:pt x="273761" y="12700"/>
                  </a:moveTo>
                  <a:cubicBezTo>
                    <a:pt x="271187" y="12700"/>
                    <a:pt x="271187" y="13996"/>
                    <a:pt x="271187" y="15293"/>
                  </a:cubicBezTo>
                  <a:cubicBezTo>
                    <a:pt x="271187" y="15293"/>
                    <a:pt x="271187" y="15293"/>
                    <a:pt x="271187" y="20479"/>
                  </a:cubicBezTo>
                  <a:cubicBezTo>
                    <a:pt x="259603" y="20479"/>
                    <a:pt x="250592" y="26961"/>
                    <a:pt x="250592" y="38629"/>
                  </a:cubicBezTo>
                  <a:cubicBezTo>
                    <a:pt x="250592" y="47705"/>
                    <a:pt x="258315" y="52890"/>
                    <a:pt x="271187" y="55483"/>
                  </a:cubicBezTo>
                  <a:cubicBezTo>
                    <a:pt x="271187" y="55483"/>
                    <a:pt x="271187" y="55483"/>
                    <a:pt x="271187" y="73634"/>
                  </a:cubicBezTo>
                  <a:cubicBezTo>
                    <a:pt x="257028" y="73634"/>
                    <a:pt x="263464" y="60669"/>
                    <a:pt x="254454" y="60669"/>
                  </a:cubicBezTo>
                  <a:cubicBezTo>
                    <a:pt x="250592" y="60669"/>
                    <a:pt x="249305" y="63262"/>
                    <a:pt x="249305" y="67152"/>
                  </a:cubicBezTo>
                  <a:cubicBezTo>
                    <a:pt x="249305" y="73634"/>
                    <a:pt x="255741" y="82709"/>
                    <a:pt x="271187" y="82709"/>
                  </a:cubicBezTo>
                  <a:cubicBezTo>
                    <a:pt x="271187" y="82709"/>
                    <a:pt x="271187" y="82709"/>
                    <a:pt x="271187" y="87895"/>
                  </a:cubicBezTo>
                  <a:cubicBezTo>
                    <a:pt x="271187" y="89191"/>
                    <a:pt x="271187" y="90488"/>
                    <a:pt x="273761" y="90488"/>
                  </a:cubicBezTo>
                  <a:cubicBezTo>
                    <a:pt x="275048" y="90488"/>
                    <a:pt x="276336" y="89191"/>
                    <a:pt x="276336" y="87895"/>
                  </a:cubicBezTo>
                  <a:cubicBezTo>
                    <a:pt x="276336" y="87895"/>
                    <a:pt x="276336" y="87895"/>
                    <a:pt x="276336" y="82709"/>
                  </a:cubicBezTo>
                  <a:cubicBezTo>
                    <a:pt x="287920" y="81413"/>
                    <a:pt x="296930" y="76227"/>
                    <a:pt x="296930" y="64559"/>
                  </a:cubicBezTo>
                  <a:cubicBezTo>
                    <a:pt x="296930" y="51594"/>
                    <a:pt x="286633" y="47705"/>
                    <a:pt x="276336" y="45112"/>
                  </a:cubicBezTo>
                  <a:cubicBezTo>
                    <a:pt x="276336" y="45112"/>
                    <a:pt x="276336" y="45112"/>
                    <a:pt x="276336" y="29554"/>
                  </a:cubicBezTo>
                  <a:cubicBezTo>
                    <a:pt x="285346" y="29554"/>
                    <a:pt x="285346" y="38629"/>
                    <a:pt x="290494" y="38629"/>
                  </a:cubicBezTo>
                  <a:cubicBezTo>
                    <a:pt x="293069" y="38629"/>
                    <a:pt x="295643" y="36036"/>
                    <a:pt x="295643" y="33443"/>
                  </a:cubicBezTo>
                  <a:cubicBezTo>
                    <a:pt x="295643" y="24368"/>
                    <a:pt x="282771" y="20479"/>
                    <a:pt x="276336" y="20479"/>
                  </a:cubicBezTo>
                  <a:cubicBezTo>
                    <a:pt x="276336" y="20479"/>
                    <a:pt x="276336" y="20479"/>
                    <a:pt x="276336" y="15293"/>
                  </a:cubicBezTo>
                  <a:cubicBezTo>
                    <a:pt x="276336" y="13996"/>
                    <a:pt x="275048" y="12700"/>
                    <a:pt x="273761" y="12700"/>
                  </a:cubicBezTo>
                  <a:close/>
                  <a:moveTo>
                    <a:pt x="273118" y="0"/>
                  </a:moveTo>
                  <a:cubicBezTo>
                    <a:pt x="302051" y="0"/>
                    <a:pt x="325506" y="23099"/>
                    <a:pt x="325506" y="51594"/>
                  </a:cubicBezTo>
                  <a:cubicBezTo>
                    <a:pt x="325506" y="80089"/>
                    <a:pt x="302051" y="103188"/>
                    <a:pt x="273118" y="103188"/>
                  </a:cubicBezTo>
                  <a:cubicBezTo>
                    <a:pt x="244185" y="103188"/>
                    <a:pt x="220730" y="80089"/>
                    <a:pt x="220730" y="51594"/>
                  </a:cubicBezTo>
                  <a:cubicBezTo>
                    <a:pt x="220730" y="23099"/>
                    <a:pt x="244185" y="0"/>
                    <a:pt x="27311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11" name="组合 10"/>
          <p:cNvGrpSpPr/>
          <p:nvPr/>
        </p:nvGrpSpPr>
        <p:grpSpPr>
          <a:xfrm>
            <a:off x="7072681" y="3234510"/>
            <a:ext cx="1252579" cy="1252579"/>
            <a:chOff x="7072681" y="3234510"/>
            <a:chExt cx="1252579" cy="1252579"/>
          </a:xfrm>
        </p:grpSpPr>
        <p:sp>
          <p:nvSpPr>
            <p:cNvPr id="49" name="椭圆 48"/>
            <p:cNvSpPr/>
            <p:nvPr/>
          </p:nvSpPr>
          <p:spPr>
            <a:xfrm>
              <a:off x="7072681" y="3234510"/>
              <a:ext cx="1252579" cy="1252579"/>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50" name="椭圆 21"/>
            <p:cNvSpPr/>
            <p:nvPr/>
          </p:nvSpPr>
          <p:spPr>
            <a:xfrm>
              <a:off x="7390591" y="3541486"/>
              <a:ext cx="616758" cy="616758"/>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12" name="组合 11"/>
          <p:cNvGrpSpPr/>
          <p:nvPr/>
        </p:nvGrpSpPr>
        <p:grpSpPr>
          <a:xfrm>
            <a:off x="10244096" y="3234510"/>
            <a:ext cx="1252579" cy="1252579"/>
            <a:chOff x="10244096" y="3234510"/>
            <a:chExt cx="1252579" cy="1252579"/>
          </a:xfrm>
        </p:grpSpPr>
        <p:sp>
          <p:nvSpPr>
            <p:cNvPr id="52" name="椭圆 51"/>
            <p:cNvSpPr/>
            <p:nvPr/>
          </p:nvSpPr>
          <p:spPr>
            <a:xfrm>
              <a:off x="10244096" y="3234510"/>
              <a:ext cx="1252579" cy="1252579"/>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53" name="椭圆 24"/>
            <p:cNvSpPr/>
            <p:nvPr/>
          </p:nvSpPr>
          <p:spPr>
            <a:xfrm>
              <a:off x="10570945" y="3541486"/>
              <a:ext cx="598882" cy="616758"/>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30" name="组合 29"/>
          <p:cNvGrpSpPr/>
          <p:nvPr/>
        </p:nvGrpSpPr>
        <p:grpSpPr>
          <a:xfrm>
            <a:off x="704873" y="4611513"/>
            <a:ext cx="3240297" cy="1524146"/>
            <a:chOff x="1068768" y="3955330"/>
            <a:chExt cx="3240297" cy="1524146"/>
          </a:xfrm>
        </p:grpSpPr>
        <p:sp>
          <p:nvSpPr>
            <p:cNvPr id="31" name="矩形 30"/>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2" name="矩形 31"/>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33" name="组合 32"/>
          <p:cNvGrpSpPr/>
          <p:nvPr/>
        </p:nvGrpSpPr>
        <p:grpSpPr>
          <a:xfrm>
            <a:off x="7054599" y="4611513"/>
            <a:ext cx="3240297" cy="1524146"/>
            <a:chOff x="1068768" y="3955330"/>
            <a:chExt cx="3240297" cy="1524146"/>
          </a:xfrm>
        </p:grpSpPr>
        <p:sp>
          <p:nvSpPr>
            <p:cNvPr id="34" name="矩形 33"/>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5" name="矩形 34"/>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36" name="组合 35"/>
          <p:cNvGrpSpPr/>
          <p:nvPr/>
        </p:nvGrpSpPr>
        <p:grpSpPr>
          <a:xfrm>
            <a:off x="8281251" y="1597352"/>
            <a:ext cx="3240297" cy="1524146"/>
            <a:chOff x="1068768" y="3955330"/>
            <a:chExt cx="3240297" cy="1524146"/>
          </a:xfrm>
        </p:grpSpPr>
        <p:sp>
          <p:nvSpPr>
            <p:cNvPr id="37" name="矩形 36"/>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39" name="矩形 38"/>
            <p:cNvSpPr/>
            <p:nvPr/>
          </p:nvSpPr>
          <p:spPr>
            <a:xfrm>
              <a:off x="2067091" y="3955330"/>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40" name="组合 39"/>
          <p:cNvGrpSpPr/>
          <p:nvPr/>
        </p:nvGrpSpPr>
        <p:grpSpPr>
          <a:xfrm>
            <a:off x="1913547" y="1597352"/>
            <a:ext cx="3240297" cy="1524146"/>
            <a:chOff x="1068768" y="3955330"/>
            <a:chExt cx="3240297" cy="1524146"/>
          </a:xfrm>
        </p:grpSpPr>
        <p:sp>
          <p:nvSpPr>
            <p:cNvPr id="41" name="矩形 40"/>
            <p:cNvSpPr/>
            <p:nvPr/>
          </p:nvSpPr>
          <p:spPr>
            <a:xfrm>
              <a:off x="1068768" y="4353014"/>
              <a:ext cx="3240297" cy="1126462"/>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a:t>
              </a:r>
              <a:endParaRPr lang="zh-CN" altLang="en-US" sz="1400" dirty="0">
                <a:solidFill>
                  <a:schemeClr val="tx1">
                    <a:lumMod val="50000"/>
                    <a:lumOff val="50000"/>
                  </a:schemeClr>
                </a:solidFill>
              </a:endParaRPr>
            </a:p>
          </p:txBody>
        </p:sp>
        <p:sp>
          <p:nvSpPr>
            <p:cNvPr id="42" name="矩形 41"/>
            <p:cNvSpPr/>
            <p:nvPr/>
          </p:nvSpPr>
          <p:spPr>
            <a:xfrm>
              <a:off x="2067091" y="3955330"/>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accent6"/>
                  </a:solidFill>
                </a:rPr>
                <a:t>标题文字添加</a:t>
              </a:r>
              <a:endParaRPr lang="zh-CN" altLang="en-US" b="1" dirty="0">
                <a:solidFill>
                  <a:schemeClr val="accent6"/>
                </a:solidFill>
              </a:endParaRPr>
            </a:p>
          </p:txBody>
        </p:sp>
      </p:gr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p:tgtEl>
                                          <p:spTgt spid="30"/>
                                        </p:tgtEl>
                                        <p:attrNameLst>
                                          <p:attrName>ppt_y</p:attrName>
                                        </p:attrNameLst>
                                      </p:cBhvr>
                                      <p:tavLst>
                                        <p:tav tm="0">
                                          <p:val>
                                            <p:strVal val="#ppt_y-#ppt_h*1.125000"/>
                                          </p:val>
                                        </p:tav>
                                        <p:tav tm="100000">
                                          <p:val>
                                            <p:strVal val="#ppt_y"/>
                                          </p:val>
                                        </p:tav>
                                      </p:tavLst>
                                    </p:anim>
                                    <p:animEffect transition="in" filter="wipe(down)">
                                      <p:cBhvr>
                                        <p:cTn id="14" dur="500"/>
                                        <p:tgtEl>
                                          <p:spTgt spid="30"/>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000"/>
                            </p:stCondLst>
                            <p:childTnLst>
                              <p:par>
                                <p:cTn id="26" presetID="12" presetClass="entr" presetSubtype="4"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p:tgtEl>
                                          <p:spTgt spid="40"/>
                                        </p:tgtEl>
                                        <p:attrNameLst>
                                          <p:attrName>ppt_y</p:attrName>
                                        </p:attrNameLst>
                                      </p:cBhvr>
                                      <p:tavLst>
                                        <p:tav tm="0">
                                          <p:val>
                                            <p:strVal val="#ppt_y+#ppt_h*1.125000"/>
                                          </p:val>
                                        </p:tav>
                                        <p:tav tm="100000">
                                          <p:val>
                                            <p:strVal val="#ppt_y"/>
                                          </p:val>
                                        </p:tav>
                                      </p:tavLst>
                                    </p:anim>
                                    <p:animEffect transition="in" filter="wipe(up)">
                                      <p:cBhvr>
                                        <p:cTn id="29" dur="500"/>
                                        <p:tgtEl>
                                          <p:spTgt spid="4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1"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p:tgtEl>
                                          <p:spTgt spid="33"/>
                                        </p:tgtEl>
                                        <p:attrNameLst>
                                          <p:attrName>ppt_y</p:attrName>
                                        </p:attrNameLst>
                                      </p:cBhvr>
                                      <p:tavLst>
                                        <p:tav tm="0">
                                          <p:val>
                                            <p:strVal val="#ppt_y-#ppt_h*1.125000"/>
                                          </p:val>
                                        </p:tav>
                                        <p:tav tm="100000">
                                          <p:val>
                                            <p:strVal val="#ppt_y"/>
                                          </p:val>
                                        </p:tav>
                                      </p:tavLst>
                                    </p:anim>
                                    <p:animEffect transition="in" filter="wipe(down)">
                                      <p:cBhvr>
                                        <p:cTn id="44" dur="500"/>
                                        <p:tgtEl>
                                          <p:spTgt spid="33"/>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childTnLst>
                          </p:cTn>
                        </p:par>
                        <p:par>
                          <p:cTn id="55" fill="hold">
                            <p:stCondLst>
                              <p:cond delay="5000"/>
                            </p:stCondLst>
                            <p:childTnLst>
                              <p:par>
                                <p:cTn id="56" presetID="12" presetClass="entr" presetSubtype="4"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aphicFrame>
        <p:nvGraphicFramePr>
          <p:cNvPr id="8" name="表格 7"/>
          <p:cNvGraphicFramePr>
            <a:graphicFrameLocks noGrp="1"/>
          </p:cNvGraphicFramePr>
          <p:nvPr/>
        </p:nvGraphicFramePr>
        <p:xfrm>
          <a:off x="695325" y="1301542"/>
          <a:ext cx="10801352" cy="5151646"/>
        </p:xfrm>
        <a:graphic>
          <a:graphicData uri="http://schemas.openxmlformats.org/drawingml/2006/table">
            <a:tbl>
              <a:tblPr firstRow="1" bandRow="1">
                <a:tableStyleId>{5C22544A-7EE6-4342-B048-85BDC9FD1C3A}</a:tableStyleId>
              </a:tblPr>
              <a:tblGrid>
                <a:gridCol w="2700338"/>
                <a:gridCol w="2700338"/>
                <a:gridCol w="2700338"/>
                <a:gridCol w="2700338"/>
              </a:tblGrid>
              <a:tr h="669638">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1120502">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r h="1120502">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20502">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r h="1120502">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dirty="0"/>
                    </a:p>
                  </a:txBody>
                  <a:tcP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cxnSp>
        <p:nvCxnSpPr>
          <p:cNvPr id="11" name="直接连接符 10"/>
          <p:cNvCxnSpPr/>
          <p:nvPr/>
        </p:nvCxnSpPr>
        <p:spPr>
          <a:xfrm>
            <a:off x="695325" y="6423692"/>
            <a:ext cx="10801350"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946775" y="2126646"/>
            <a:ext cx="513080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a:t>
            </a:r>
            <a:endParaRPr lang="zh-CN" altLang="en-US" sz="1400" dirty="0">
              <a:solidFill>
                <a:schemeClr val="tx1">
                  <a:lumMod val="50000"/>
                  <a:lumOff val="50000"/>
                </a:schemeClr>
              </a:solidFill>
            </a:endParaRPr>
          </a:p>
        </p:txBody>
      </p:sp>
      <p:sp>
        <p:nvSpPr>
          <p:cNvPr id="30" name="矩形 29"/>
          <p:cNvSpPr/>
          <p:nvPr/>
        </p:nvSpPr>
        <p:spPr>
          <a:xfrm>
            <a:off x="742549" y="1359095"/>
            <a:ext cx="2241974" cy="53553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2400" b="1" dirty="0">
                <a:solidFill>
                  <a:schemeClr val="bg1"/>
                </a:solidFill>
              </a:rPr>
              <a:t>文字添加</a:t>
            </a:r>
            <a:endParaRPr lang="zh-CN" altLang="en-US" sz="2400" b="1" dirty="0">
              <a:solidFill>
                <a:schemeClr val="bg1"/>
              </a:solidFill>
            </a:endParaRPr>
          </a:p>
        </p:txBody>
      </p:sp>
      <p:sp>
        <p:nvSpPr>
          <p:cNvPr id="31" name="矩形 30"/>
          <p:cNvSpPr/>
          <p:nvPr/>
        </p:nvSpPr>
        <p:spPr>
          <a:xfrm>
            <a:off x="3217461" y="1359095"/>
            <a:ext cx="2241974" cy="53553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2400" b="1" dirty="0">
                <a:solidFill>
                  <a:schemeClr val="bg1"/>
                </a:solidFill>
              </a:rPr>
              <a:t>文字添加</a:t>
            </a:r>
            <a:endParaRPr lang="zh-CN" altLang="en-US" sz="2400" b="1" dirty="0">
              <a:solidFill>
                <a:schemeClr val="bg1"/>
              </a:solidFill>
            </a:endParaRPr>
          </a:p>
        </p:txBody>
      </p:sp>
      <p:sp>
        <p:nvSpPr>
          <p:cNvPr id="32" name="矩形 31"/>
          <p:cNvSpPr/>
          <p:nvPr/>
        </p:nvSpPr>
        <p:spPr>
          <a:xfrm>
            <a:off x="5946775" y="1359095"/>
            <a:ext cx="2241974" cy="497316"/>
          </a:xfrm>
          <a:prstGeom prst="rect">
            <a:avLst/>
          </a:prstGeom>
        </p:spPr>
        <p:txBody>
          <a:bodyPr wrap="square">
            <a:spAutoFit/>
            <a:scene3d>
              <a:camera prst="orthographicFront"/>
              <a:lightRig rig="threePt" dir="t"/>
            </a:scene3d>
            <a:sp3d contourW="6350"/>
          </a:bodyPr>
          <a:lstStyle/>
          <a:p>
            <a:pPr>
              <a:lnSpc>
                <a:spcPct val="120000"/>
              </a:lnSpc>
            </a:pPr>
            <a:r>
              <a:rPr lang="zh-CN" altLang="en-US" sz="2400" b="1" dirty="0">
                <a:solidFill>
                  <a:schemeClr val="bg1"/>
                </a:solidFill>
              </a:rPr>
              <a:t>文字添加</a:t>
            </a:r>
            <a:endParaRPr lang="zh-CN" altLang="en-US" sz="2400" b="1" dirty="0">
              <a:solidFill>
                <a:schemeClr val="bg1"/>
              </a:solidFill>
            </a:endParaRPr>
          </a:p>
        </p:txBody>
      </p:sp>
      <p:sp>
        <p:nvSpPr>
          <p:cNvPr id="34" name="矩形 33"/>
          <p:cNvSpPr/>
          <p:nvPr/>
        </p:nvSpPr>
        <p:spPr>
          <a:xfrm>
            <a:off x="5946775" y="3202507"/>
            <a:ext cx="513080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a:t>
            </a:r>
            <a:endParaRPr lang="zh-CN" altLang="en-US" sz="1400" dirty="0">
              <a:solidFill>
                <a:schemeClr val="tx1">
                  <a:lumMod val="50000"/>
                  <a:lumOff val="50000"/>
                </a:schemeClr>
              </a:solidFill>
            </a:endParaRPr>
          </a:p>
        </p:txBody>
      </p:sp>
      <p:sp>
        <p:nvSpPr>
          <p:cNvPr id="35" name="矩形 34"/>
          <p:cNvSpPr/>
          <p:nvPr/>
        </p:nvSpPr>
        <p:spPr>
          <a:xfrm>
            <a:off x="5946775" y="4341049"/>
            <a:ext cx="513080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a:t>
            </a:r>
            <a:endParaRPr lang="zh-CN" altLang="en-US" sz="1400" dirty="0">
              <a:solidFill>
                <a:schemeClr val="tx1">
                  <a:lumMod val="50000"/>
                  <a:lumOff val="50000"/>
                </a:schemeClr>
              </a:solidFill>
            </a:endParaRPr>
          </a:p>
        </p:txBody>
      </p:sp>
      <p:sp>
        <p:nvSpPr>
          <p:cNvPr id="36" name="矩形 35"/>
          <p:cNvSpPr/>
          <p:nvPr/>
        </p:nvSpPr>
        <p:spPr>
          <a:xfrm>
            <a:off x="5946775" y="5418228"/>
            <a:ext cx="513080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用户可以在投影仪或者计算机上进行演示，也可以将演示文稿打印出来，制作成胶片，以便应用到更广泛的领域中利用不仅可以创建演示文稿，还可以在互联网上召开面对面会议</a:t>
            </a:r>
            <a:endParaRPr lang="zh-CN" altLang="en-US" sz="1400" dirty="0">
              <a:solidFill>
                <a:schemeClr val="tx1">
                  <a:lumMod val="50000"/>
                  <a:lumOff val="50000"/>
                </a:schemeClr>
              </a:solidFill>
            </a:endParaRPr>
          </a:p>
        </p:txBody>
      </p:sp>
      <p:sp>
        <p:nvSpPr>
          <p:cNvPr id="37" name="矩形 36"/>
          <p:cNvSpPr/>
          <p:nvPr/>
        </p:nvSpPr>
        <p:spPr>
          <a:xfrm>
            <a:off x="3217461" y="2362544"/>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文字添加</a:t>
            </a:r>
            <a:endParaRPr lang="zh-CN" altLang="en-US" b="1" dirty="0">
              <a:solidFill>
                <a:schemeClr val="accent6"/>
              </a:solidFill>
            </a:endParaRPr>
          </a:p>
        </p:txBody>
      </p:sp>
      <p:sp>
        <p:nvSpPr>
          <p:cNvPr id="38" name="矩形 37"/>
          <p:cNvSpPr/>
          <p:nvPr/>
        </p:nvSpPr>
        <p:spPr>
          <a:xfrm>
            <a:off x="3217461" y="3438405"/>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文字添加</a:t>
            </a:r>
            <a:endParaRPr lang="zh-CN" altLang="en-US" b="1" dirty="0">
              <a:solidFill>
                <a:schemeClr val="accent6"/>
              </a:solidFill>
            </a:endParaRPr>
          </a:p>
        </p:txBody>
      </p:sp>
      <p:sp>
        <p:nvSpPr>
          <p:cNvPr id="39" name="矩形 38"/>
          <p:cNvSpPr/>
          <p:nvPr/>
        </p:nvSpPr>
        <p:spPr>
          <a:xfrm>
            <a:off x="3217461" y="4576947"/>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文字添加</a:t>
            </a:r>
            <a:endParaRPr lang="zh-CN" altLang="en-US" b="1" dirty="0">
              <a:solidFill>
                <a:schemeClr val="accent6"/>
              </a:solidFill>
            </a:endParaRPr>
          </a:p>
        </p:txBody>
      </p:sp>
      <p:sp>
        <p:nvSpPr>
          <p:cNvPr id="40" name="矩形 39"/>
          <p:cNvSpPr/>
          <p:nvPr/>
        </p:nvSpPr>
        <p:spPr>
          <a:xfrm>
            <a:off x="3217461" y="5654126"/>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accent6"/>
                </a:solidFill>
              </a:rPr>
              <a:t>文字添加</a:t>
            </a:r>
            <a:endParaRPr lang="zh-CN" altLang="en-US" b="1" dirty="0">
              <a:solidFill>
                <a:schemeClr val="accent6"/>
              </a:solidFill>
            </a:endParaRPr>
          </a:p>
        </p:txBody>
      </p:sp>
      <p:sp>
        <p:nvSpPr>
          <p:cNvPr id="41" name="矩形 40"/>
          <p:cNvSpPr/>
          <p:nvPr/>
        </p:nvSpPr>
        <p:spPr>
          <a:xfrm>
            <a:off x="835406" y="2237662"/>
            <a:ext cx="2241974" cy="683264"/>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01</a:t>
            </a:r>
            <a:endParaRPr lang="zh-CN" altLang="en-US" sz="3200" b="1" dirty="0">
              <a:solidFill>
                <a:schemeClr val="accent6"/>
              </a:solidFill>
            </a:endParaRPr>
          </a:p>
        </p:txBody>
      </p:sp>
      <p:sp>
        <p:nvSpPr>
          <p:cNvPr id="42" name="矩形 41"/>
          <p:cNvSpPr/>
          <p:nvPr/>
        </p:nvSpPr>
        <p:spPr>
          <a:xfrm>
            <a:off x="835406" y="3313523"/>
            <a:ext cx="2241974" cy="683264"/>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02</a:t>
            </a:r>
            <a:endParaRPr lang="zh-CN" altLang="en-US" sz="3200" b="1" dirty="0">
              <a:solidFill>
                <a:schemeClr val="accent6"/>
              </a:solidFill>
            </a:endParaRPr>
          </a:p>
        </p:txBody>
      </p:sp>
      <p:sp>
        <p:nvSpPr>
          <p:cNvPr id="43" name="矩形 42"/>
          <p:cNvSpPr/>
          <p:nvPr/>
        </p:nvSpPr>
        <p:spPr>
          <a:xfrm>
            <a:off x="835406" y="4452065"/>
            <a:ext cx="2241974" cy="683264"/>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03</a:t>
            </a:r>
            <a:endParaRPr lang="zh-CN" altLang="en-US" sz="3200" b="1" dirty="0">
              <a:solidFill>
                <a:schemeClr val="accent6"/>
              </a:solidFill>
            </a:endParaRPr>
          </a:p>
        </p:txBody>
      </p:sp>
      <p:sp>
        <p:nvSpPr>
          <p:cNvPr id="44" name="矩形 43"/>
          <p:cNvSpPr/>
          <p:nvPr/>
        </p:nvSpPr>
        <p:spPr>
          <a:xfrm>
            <a:off x="835406" y="5529244"/>
            <a:ext cx="2241974" cy="683264"/>
          </a:xfrm>
          <a:prstGeom prst="rect">
            <a:avLst/>
          </a:prstGeom>
        </p:spPr>
        <p:txBody>
          <a:bodyPr wrap="square">
            <a:spAutoFit/>
            <a:scene3d>
              <a:camera prst="orthographicFront"/>
              <a:lightRig rig="threePt" dir="t"/>
            </a:scene3d>
            <a:sp3d contourW="6350"/>
          </a:bodyPr>
          <a:lstStyle/>
          <a:p>
            <a:pPr algn="ctr">
              <a:lnSpc>
                <a:spcPct val="120000"/>
              </a:lnSpc>
            </a:pPr>
            <a:r>
              <a:rPr lang="en-US" altLang="zh-CN" sz="3200" b="1" dirty="0">
                <a:solidFill>
                  <a:schemeClr val="accent6"/>
                </a:solidFill>
              </a:rPr>
              <a:t>04</a:t>
            </a:r>
            <a:endParaRPr lang="zh-CN" altLang="en-US" sz="3200" b="1" dirty="0">
              <a:solidFill>
                <a:schemeClr val="accent6"/>
              </a:solidFill>
            </a:endParaRPr>
          </a:p>
        </p:txBody>
      </p:sp>
      <p:sp>
        <p:nvSpPr>
          <p:cNvPr id="6" name="灯片编号占位符 5"/>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971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1166156" y="237631"/>
            <a:ext cx="3467616"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标题文字添加此处</a:t>
            </a:r>
            <a:endParaRPr kumimoji="0" lang="zh-CN" altLang="en-US" sz="3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4" name="矩形: 圆角 3"/>
          <p:cNvSpPr/>
          <p:nvPr/>
        </p:nvSpPr>
        <p:spPr>
          <a:xfrm>
            <a:off x="10687050" y="329993"/>
            <a:ext cx="781050" cy="40005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5" name="椭圆 4"/>
          <p:cNvSpPr/>
          <p:nvPr/>
        </p:nvSpPr>
        <p:spPr>
          <a:xfrm>
            <a:off x="442256" y="242425"/>
            <a:ext cx="575186" cy="575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7" name="椭圆 5"/>
          <p:cNvSpPr/>
          <p:nvPr/>
        </p:nvSpPr>
        <p:spPr>
          <a:xfrm>
            <a:off x="529824" y="321806"/>
            <a:ext cx="400050" cy="37751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14" name="组合 13"/>
          <p:cNvGrpSpPr/>
          <p:nvPr/>
        </p:nvGrpSpPr>
        <p:grpSpPr>
          <a:xfrm>
            <a:off x="1114425" y="1873425"/>
            <a:ext cx="3240297" cy="1265614"/>
            <a:chOff x="1068768" y="3955330"/>
            <a:chExt cx="3240297" cy="1265614"/>
          </a:xfrm>
        </p:grpSpPr>
        <p:sp>
          <p:nvSpPr>
            <p:cNvPr id="15" name="矩形 14"/>
            <p:cNvSpPr/>
            <p:nvPr/>
          </p:nvSpPr>
          <p:spPr>
            <a:xfrm>
              <a:off x="1068768" y="4353014"/>
              <a:ext cx="3240297"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6" name="矩形 15"/>
            <p:cNvSpPr/>
            <p:nvPr/>
          </p:nvSpPr>
          <p:spPr>
            <a:xfrm>
              <a:off x="2067091" y="3955330"/>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17" name="组合 16"/>
          <p:cNvGrpSpPr/>
          <p:nvPr/>
        </p:nvGrpSpPr>
        <p:grpSpPr>
          <a:xfrm>
            <a:off x="7837278" y="2693045"/>
            <a:ext cx="3240297" cy="1265614"/>
            <a:chOff x="1068768" y="3955330"/>
            <a:chExt cx="3240297" cy="1265614"/>
          </a:xfrm>
        </p:grpSpPr>
        <p:sp>
          <p:nvSpPr>
            <p:cNvPr id="18" name="矩形 17"/>
            <p:cNvSpPr/>
            <p:nvPr/>
          </p:nvSpPr>
          <p:spPr>
            <a:xfrm>
              <a:off x="1068768" y="4353014"/>
              <a:ext cx="3240297"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9" name="矩形 18"/>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0" name="组合 19"/>
          <p:cNvGrpSpPr/>
          <p:nvPr/>
        </p:nvGrpSpPr>
        <p:grpSpPr>
          <a:xfrm>
            <a:off x="7837278" y="4317692"/>
            <a:ext cx="3240297" cy="1265614"/>
            <a:chOff x="1068768" y="3955330"/>
            <a:chExt cx="3240297" cy="1265614"/>
          </a:xfrm>
        </p:grpSpPr>
        <p:sp>
          <p:nvSpPr>
            <p:cNvPr id="21" name="矩形 20"/>
            <p:cNvSpPr/>
            <p:nvPr/>
          </p:nvSpPr>
          <p:spPr>
            <a:xfrm>
              <a:off x="1068768" y="4353014"/>
              <a:ext cx="3240297"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2" name="矩形 21"/>
            <p:cNvSpPr/>
            <p:nvPr/>
          </p:nvSpPr>
          <p:spPr>
            <a:xfrm>
              <a:off x="1068768" y="3955330"/>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accent6"/>
                  </a:solidFill>
                </a:rPr>
                <a:t>标题文字添加</a:t>
              </a:r>
              <a:endParaRPr lang="zh-CN" altLang="en-US" b="1" dirty="0">
                <a:solidFill>
                  <a:schemeClr val="accent6"/>
                </a:solidFill>
              </a:endParaRPr>
            </a:p>
          </p:txBody>
        </p:sp>
      </p:grpSp>
      <p:grpSp>
        <p:nvGrpSpPr>
          <p:cNvPr id="23" name="组合 22"/>
          <p:cNvGrpSpPr/>
          <p:nvPr/>
        </p:nvGrpSpPr>
        <p:grpSpPr>
          <a:xfrm>
            <a:off x="1114425" y="3510061"/>
            <a:ext cx="3240297" cy="1243300"/>
            <a:chOff x="1068768" y="3955330"/>
            <a:chExt cx="3240297" cy="1243300"/>
          </a:xfrm>
        </p:grpSpPr>
        <p:sp>
          <p:nvSpPr>
            <p:cNvPr id="24" name="矩形 23"/>
            <p:cNvSpPr/>
            <p:nvPr/>
          </p:nvSpPr>
          <p:spPr>
            <a:xfrm>
              <a:off x="1068768" y="4353014"/>
              <a:ext cx="3240297" cy="845616"/>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5" name="矩形 24"/>
            <p:cNvSpPr/>
            <p:nvPr/>
          </p:nvSpPr>
          <p:spPr>
            <a:xfrm>
              <a:off x="2067091" y="3955330"/>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accent6"/>
                  </a:solidFill>
                </a:rPr>
                <a:t>标题文字添加</a:t>
              </a:r>
              <a:endParaRPr lang="zh-CN" altLang="en-US" b="1" dirty="0">
                <a:solidFill>
                  <a:schemeClr val="accent6"/>
                </a:solidFill>
              </a:endParaRPr>
            </a:p>
          </p:txBody>
        </p:sp>
      </p:grpSp>
      <p:pic>
        <p:nvPicPr>
          <p:cNvPr id="30" name="图片占位符 29"/>
          <p:cNvPicPr>
            <a:picLocks noGrp="1" noChangeAspect="1"/>
          </p:cNvPicPr>
          <p:nvPr>
            <p:ph type="pic" sz="quarter" idx="13"/>
          </p:nvPr>
        </p:nvPicPr>
        <p:blipFill>
          <a:blip r:embed="rId1" cstate="screen"/>
          <a:srcRect/>
          <a:stretch>
            <a:fillRect/>
          </a:stretch>
        </p:blipFill>
        <p:spPr/>
      </p:pic>
      <p:pic>
        <p:nvPicPr>
          <p:cNvPr id="32" name="图片占位符 31"/>
          <p:cNvPicPr>
            <a:picLocks noGrp="1" noChangeAspect="1"/>
          </p:cNvPicPr>
          <p:nvPr>
            <p:ph type="pic" sz="quarter" idx="14"/>
          </p:nvPr>
        </p:nvPicPr>
        <p:blipFill>
          <a:blip r:embed="rId2" cstate="screen"/>
          <a:srcRect/>
          <a:stretch>
            <a:fillRect/>
          </a:stretch>
        </p:blipFill>
        <p:spPr/>
      </p:pic>
      <p:pic>
        <p:nvPicPr>
          <p:cNvPr id="34" name="图片占位符 33"/>
          <p:cNvPicPr>
            <a:picLocks noGrp="1" noChangeAspect="1"/>
          </p:cNvPicPr>
          <p:nvPr>
            <p:ph type="pic" sz="quarter" idx="15"/>
          </p:nvPr>
        </p:nvPicPr>
        <p:blipFill>
          <a:blip r:embed="rId3" cstate="screen"/>
          <a:srcRect/>
          <a:stretch>
            <a:fillRect/>
          </a:stretch>
        </p:blipFill>
        <p:spPr/>
      </p:pic>
      <p:pic>
        <p:nvPicPr>
          <p:cNvPr id="36" name="图片占位符 35"/>
          <p:cNvPicPr>
            <a:picLocks noGrp="1" noChangeAspect="1"/>
          </p:cNvPicPr>
          <p:nvPr>
            <p:ph type="pic" sz="quarter" idx="16"/>
          </p:nvPr>
        </p:nvPicPr>
        <p:blipFill>
          <a:blip r:embed="rId4" cstate="screen"/>
          <a:srcRect/>
          <a:stretch>
            <a:fillRect/>
          </a:stretch>
        </p:blipFill>
        <p:spPr/>
      </p:pic>
      <p:sp>
        <p:nvSpPr>
          <p:cNvPr id="28" name="灯片编号占位符 27"/>
          <p:cNvSpPr>
            <a:spLocks noGrp="1"/>
          </p:cNvSpPr>
          <p:nvPr>
            <p:ph type="sldNum" sz="quarter" idx="12"/>
          </p:nvPr>
        </p:nvSpPr>
        <p:spPr/>
        <p:txBody>
          <a:bodyPr/>
          <a:lstStyle/>
          <a:p>
            <a:fld id="{429CA220-35D2-4E04-BE9A-E1D22A7E8080}" type="slidenum">
              <a:rPr lang="zh-CN" altLang="en-US" smtClean="0"/>
            </a:fld>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Effect transition="in" filter="fade">
                                      <p:cBhvr>
                                        <p:cTn id="9" dur="1000"/>
                                        <p:tgtEl>
                                          <p:spTgt spid="30"/>
                                        </p:tgtEl>
                                      </p:cBhvr>
                                    </p:animEffect>
                                    <p:anim calcmode="lin" valueType="num">
                                      <p:cBhvr>
                                        <p:cTn id="10" dur="1000" fill="hold"/>
                                        <p:tgtEl>
                                          <p:spTgt spid="30"/>
                                        </p:tgtEl>
                                        <p:attrNameLst>
                                          <p:attrName>ppt_x</p:attrName>
                                        </p:attrNameLst>
                                      </p:cBhvr>
                                      <p:tavLst>
                                        <p:tav tm="0">
                                          <p:val>
                                            <p:fltVal val="0.5"/>
                                          </p:val>
                                        </p:tav>
                                        <p:tav tm="100000">
                                          <p:val>
                                            <p:strVal val="#ppt_x"/>
                                          </p:val>
                                        </p:tav>
                                      </p:tavLst>
                                    </p:anim>
                                    <p:anim calcmode="lin" valueType="num">
                                      <p:cBhvr>
                                        <p:cTn id="11" dur="1000" fill="hold"/>
                                        <p:tgtEl>
                                          <p:spTgt spid="3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4"/>
                                        </p:tgtEl>
                                        <p:attrNameLst>
                                          <p:attrName>style.visibility</p:attrName>
                                        </p:attrNameLst>
                                      </p:cBhvr>
                                      <p:to>
                                        <p:strVal val="visible"/>
                                      </p:to>
                                    </p:set>
                                    <p:anim calcmode="lin" valueType="num">
                                      <p:cBhvr>
                                        <p:cTn id="14" dur="1000" fill="hold"/>
                                        <p:tgtEl>
                                          <p:spTgt spid="34"/>
                                        </p:tgtEl>
                                        <p:attrNameLst>
                                          <p:attrName>ppt_w</p:attrName>
                                        </p:attrNameLst>
                                      </p:cBhvr>
                                      <p:tavLst>
                                        <p:tav tm="0">
                                          <p:val>
                                            <p:fltVal val="0"/>
                                          </p:val>
                                        </p:tav>
                                        <p:tav tm="100000">
                                          <p:val>
                                            <p:strVal val="#ppt_w"/>
                                          </p:val>
                                        </p:tav>
                                      </p:tavLst>
                                    </p:anim>
                                    <p:anim calcmode="lin" valueType="num">
                                      <p:cBhvr>
                                        <p:cTn id="15" dur="1000" fill="hold"/>
                                        <p:tgtEl>
                                          <p:spTgt spid="34"/>
                                        </p:tgtEl>
                                        <p:attrNameLst>
                                          <p:attrName>ppt_h</p:attrName>
                                        </p:attrNameLst>
                                      </p:cBhvr>
                                      <p:tavLst>
                                        <p:tav tm="0">
                                          <p:val>
                                            <p:fltVal val="0"/>
                                          </p:val>
                                        </p:tav>
                                        <p:tav tm="100000">
                                          <p:val>
                                            <p:strVal val="#ppt_h"/>
                                          </p:val>
                                        </p:tav>
                                      </p:tavLst>
                                    </p:anim>
                                    <p:animEffect transition="in" filter="fade">
                                      <p:cBhvr>
                                        <p:cTn id="16" dur="1000"/>
                                        <p:tgtEl>
                                          <p:spTgt spid="34"/>
                                        </p:tgtEl>
                                      </p:cBhvr>
                                    </p:animEffect>
                                    <p:anim calcmode="lin" valueType="num">
                                      <p:cBhvr>
                                        <p:cTn id="17" dur="1000" fill="hold"/>
                                        <p:tgtEl>
                                          <p:spTgt spid="34"/>
                                        </p:tgtEl>
                                        <p:attrNameLst>
                                          <p:attrName>ppt_x</p:attrName>
                                        </p:attrNameLst>
                                      </p:cBhvr>
                                      <p:tavLst>
                                        <p:tav tm="0">
                                          <p:val>
                                            <p:fltVal val="0.5"/>
                                          </p:val>
                                        </p:tav>
                                        <p:tav tm="100000">
                                          <p:val>
                                            <p:strVal val="#ppt_x"/>
                                          </p:val>
                                        </p:tav>
                                      </p:tavLst>
                                    </p:anim>
                                    <p:anim calcmode="lin" valueType="num">
                                      <p:cBhvr>
                                        <p:cTn id="18" dur="1000" fill="hold"/>
                                        <p:tgtEl>
                                          <p:spTgt spid="34"/>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2"/>
                                        </p:tgtEl>
                                        <p:attrNameLst>
                                          <p:attrName>style.visibility</p:attrName>
                                        </p:attrNameLst>
                                      </p:cBhvr>
                                      <p:to>
                                        <p:strVal val="visible"/>
                                      </p:to>
                                    </p:set>
                                    <p:anim calcmode="lin" valueType="num">
                                      <p:cBhvr>
                                        <p:cTn id="21" dur="1000" fill="hold"/>
                                        <p:tgtEl>
                                          <p:spTgt spid="32"/>
                                        </p:tgtEl>
                                        <p:attrNameLst>
                                          <p:attrName>ppt_w</p:attrName>
                                        </p:attrNameLst>
                                      </p:cBhvr>
                                      <p:tavLst>
                                        <p:tav tm="0">
                                          <p:val>
                                            <p:fltVal val="0"/>
                                          </p:val>
                                        </p:tav>
                                        <p:tav tm="100000">
                                          <p:val>
                                            <p:strVal val="#ppt_w"/>
                                          </p:val>
                                        </p:tav>
                                      </p:tavLst>
                                    </p:anim>
                                    <p:anim calcmode="lin" valueType="num">
                                      <p:cBhvr>
                                        <p:cTn id="22" dur="1000" fill="hold"/>
                                        <p:tgtEl>
                                          <p:spTgt spid="32"/>
                                        </p:tgtEl>
                                        <p:attrNameLst>
                                          <p:attrName>ppt_h</p:attrName>
                                        </p:attrNameLst>
                                      </p:cBhvr>
                                      <p:tavLst>
                                        <p:tav tm="0">
                                          <p:val>
                                            <p:fltVal val="0"/>
                                          </p:val>
                                        </p:tav>
                                        <p:tav tm="100000">
                                          <p:val>
                                            <p:strVal val="#ppt_h"/>
                                          </p:val>
                                        </p:tav>
                                      </p:tavLst>
                                    </p:anim>
                                    <p:animEffect transition="in" filter="fade">
                                      <p:cBhvr>
                                        <p:cTn id="23" dur="1000"/>
                                        <p:tgtEl>
                                          <p:spTgt spid="32"/>
                                        </p:tgtEl>
                                      </p:cBhvr>
                                    </p:animEffect>
                                    <p:anim calcmode="lin" valueType="num">
                                      <p:cBhvr>
                                        <p:cTn id="24" dur="1000" fill="hold"/>
                                        <p:tgtEl>
                                          <p:spTgt spid="32"/>
                                        </p:tgtEl>
                                        <p:attrNameLst>
                                          <p:attrName>ppt_x</p:attrName>
                                        </p:attrNameLst>
                                      </p:cBhvr>
                                      <p:tavLst>
                                        <p:tav tm="0">
                                          <p:val>
                                            <p:fltVal val="0.5"/>
                                          </p:val>
                                        </p:tav>
                                        <p:tav tm="100000">
                                          <p:val>
                                            <p:strVal val="#ppt_x"/>
                                          </p:val>
                                        </p:tav>
                                      </p:tavLst>
                                    </p:anim>
                                    <p:anim calcmode="lin" valueType="num">
                                      <p:cBhvr>
                                        <p:cTn id="25" dur="1000" fill="hold"/>
                                        <p:tgtEl>
                                          <p:spTgt spid="32"/>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36"/>
                                        </p:tgtEl>
                                        <p:attrNameLst>
                                          <p:attrName>style.visibility</p:attrName>
                                        </p:attrNameLst>
                                      </p:cBhvr>
                                      <p:to>
                                        <p:strVal val="visible"/>
                                      </p:to>
                                    </p:set>
                                    <p:anim calcmode="lin" valueType="num">
                                      <p:cBhvr>
                                        <p:cTn id="28" dur="1000" fill="hold"/>
                                        <p:tgtEl>
                                          <p:spTgt spid="36"/>
                                        </p:tgtEl>
                                        <p:attrNameLst>
                                          <p:attrName>ppt_w</p:attrName>
                                        </p:attrNameLst>
                                      </p:cBhvr>
                                      <p:tavLst>
                                        <p:tav tm="0">
                                          <p:val>
                                            <p:fltVal val="0"/>
                                          </p:val>
                                        </p:tav>
                                        <p:tav tm="100000">
                                          <p:val>
                                            <p:strVal val="#ppt_w"/>
                                          </p:val>
                                        </p:tav>
                                      </p:tavLst>
                                    </p:anim>
                                    <p:anim calcmode="lin" valueType="num">
                                      <p:cBhvr>
                                        <p:cTn id="29" dur="1000" fill="hold"/>
                                        <p:tgtEl>
                                          <p:spTgt spid="36"/>
                                        </p:tgtEl>
                                        <p:attrNameLst>
                                          <p:attrName>ppt_h</p:attrName>
                                        </p:attrNameLst>
                                      </p:cBhvr>
                                      <p:tavLst>
                                        <p:tav tm="0">
                                          <p:val>
                                            <p:fltVal val="0"/>
                                          </p:val>
                                        </p:tav>
                                        <p:tav tm="100000">
                                          <p:val>
                                            <p:strVal val="#ppt_h"/>
                                          </p:val>
                                        </p:tav>
                                      </p:tavLst>
                                    </p:anim>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fltVal val="0.5"/>
                                          </p:val>
                                        </p:tav>
                                        <p:tav tm="100000">
                                          <p:val>
                                            <p:strVal val="#ppt_x"/>
                                          </p:val>
                                        </p:tav>
                                      </p:tavLst>
                                    </p:anim>
                                    <p:anim calcmode="lin" valueType="num">
                                      <p:cBhvr>
                                        <p:cTn id="32" dur="1000" fill="hold"/>
                                        <p:tgtEl>
                                          <p:spTgt spid="36"/>
                                        </p:tgtEl>
                                        <p:attrNameLst>
                                          <p:attrName>ppt_y</p:attrName>
                                        </p:attrNameLst>
                                      </p:cBhvr>
                                      <p:tavLst>
                                        <p:tav tm="0">
                                          <p:val>
                                            <p:fltVal val="0.5"/>
                                          </p:val>
                                        </p:tav>
                                        <p:tav tm="100000">
                                          <p:val>
                                            <p:strVal val="#ppt_y"/>
                                          </p:val>
                                        </p:tav>
                                      </p:tavLst>
                                    </p:anim>
                                  </p:childTnLst>
                                </p:cTn>
                              </p:par>
                            </p:childTnLst>
                          </p:cTn>
                        </p:par>
                        <p:par>
                          <p:cTn id="33" fill="hold">
                            <p:stCondLst>
                              <p:cond delay="1000"/>
                            </p:stCondLst>
                            <p:childTnLst>
                              <p:par>
                                <p:cTn id="34" presetID="2" presetClass="entr" presetSubtype="8" decel="10000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1000" fill="hold"/>
                                        <p:tgtEl>
                                          <p:spTgt spid="14"/>
                                        </p:tgtEl>
                                        <p:attrNameLst>
                                          <p:attrName>ppt_x</p:attrName>
                                        </p:attrNameLst>
                                      </p:cBhvr>
                                      <p:tavLst>
                                        <p:tav tm="0">
                                          <p:val>
                                            <p:strVal val="0-#ppt_w/2"/>
                                          </p:val>
                                        </p:tav>
                                        <p:tav tm="100000">
                                          <p:val>
                                            <p:strVal val="#ppt_x"/>
                                          </p:val>
                                        </p:tav>
                                      </p:tavLst>
                                    </p:anim>
                                    <p:anim calcmode="lin" valueType="num">
                                      <p:cBhvr additive="base">
                                        <p:cTn id="37" dur="10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1000" fill="hold"/>
                                        <p:tgtEl>
                                          <p:spTgt spid="23"/>
                                        </p:tgtEl>
                                        <p:attrNameLst>
                                          <p:attrName>ppt_x</p:attrName>
                                        </p:attrNameLst>
                                      </p:cBhvr>
                                      <p:tavLst>
                                        <p:tav tm="0">
                                          <p:val>
                                            <p:strVal val="0-#ppt_w/2"/>
                                          </p:val>
                                        </p:tav>
                                        <p:tav tm="100000">
                                          <p:val>
                                            <p:strVal val="#ppt_x"/>
                                          </p:val>
                                        </p:tav>
                                      </p:tavLst>
                                    </p:anim>
                                    <p:anim calcmode="lin" valueType="num">
                                      <p:cBhvr additive="base">
                                        <p:cTn id="41" dur="1000" fill="hold"/>
                                        <p:tgtEl>
                                          <p:spTgt spid="23"/>
                                        </p:tgtEl>
                                        <p:attrNameLst>
                                          <p:attrName>ppt_y</p:attrName>
                                        </p:attrNameLst>
                                      </p:cBhvr>
                                      <p:tavLst>
                                        <p:tav tm="0">
                                          <p:val>
                                            <p:strVal val="#ppt_y"/>
                                          </p:val>
                                        </p:tav>
                                        <p:tav tm="100000">
                                          <p:val>
                                            <p:strVal val="#ppt_y"/>
                                          </p:val>
                                        </p:tav>
                                      </p:tavLst>
                                    </p:anim>
                                  </p:childTnLst>
                                </p:cTn>
                              </p:par>
                              <p:par>
                                <p:cTn id="42" presetID="2" presetClass="entr" presetSubtype="2" decel="10000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1000" fill="hold"/>
                                        <p:tgtEl>
                                          <p:spTgt spid="17"/>
                                        </p:tgtEl>
                                        <p:attrNameLst>
                                          <p:attrName>ppt_x</p:attrName>
                                        </p:attrNameLst>
                                      </p:cBhvr>
                                      <p:tavLst>
                                        <p:tav tm="0">
                                          <p:val>
                                            <p:strVal val="1+#ppt_w/2"/>
                                          </p:val>
                                        </p:tav>
                                        <p:tav tm="100000">
                                          <p:val>
                                            <p:strVal val="#ppt_x"/>
                                          </p:val>
                                        </p:tav>
                                      </p:tavLst>
                                    </p:anim>
                                    <p:anim calcmode="lin" valueType="num">
                                      <p:cBhvr additive="base">
                                        <p:cTn id="45" dur="100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1000" fill="hold"/>
                                        <p:tgtEl>
                                          <p:spTgt spid="20"/>
                                        </p:tgtEl>
                                        <p:attrNameLst>
                                          <p:attrName>ppt_x</p:attrName>
                                        </p:attrNameLst>
                                      </p:cBhvr>
                                      <p:tavLst>
                                        <p:tav tm="0">
                                          <p:val>
                                            <p:strVal val="1+#ppt_w/2"/>
                                          </p:val>
                                        </p:tav>
                                        <p:tav tm="100000">
                                          <p:val>
                                            <p:strVal val="#ppt_x"/>
                                          </p:val>
                                        </p:tav>
                                      </p:tavLst>
                                    </p:anim>
                                    <p:anim calcmode="lin" valueType="num">
                                      <p:cBhvr additive="base">
                                        <p:cTn id="49"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1" cstate="screen"/>
          <a:srcRect/>
          <a:stretch>
            <a:fillRect/>
          </a:stretch>
        </p:blipFill>
        <p:spPr/>
      </p:pic>
      <p:sp>
        <p:nvSpPr>
          <p:cNvPr id="19" name="矩形 18"/>
          <p:cNvSpPr/>
          <p:nvPr/>
        </p:nvSpPr>
        <p:spPr>
          <a:xfrm>
            <a:off x="0" y="0"/>
            <a:ext cx="12192000" cy="2247900"/>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868680" y="1804666"/>
            <a:ext cx="3177540" cy="886467"/>
          </a:xfrm>
          <a:prstGeom prst="roundRect">
            <a:avLst>
              <a:gd name="adj" fmla="val 50000"/>
            </a:avLst>
          </a:prstGeom>
          <a:solidFill>
            <a:schemeClr val="bg1"/>
          </a:solidFill>
          <a:ln w="76200">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grpSp>
        <p:nvGrpSpPr>
          <p:cNvPr id="7" name="组合 6"/>
          <p:cNvGrpSpPr/>
          <p:nvPr/>
        </p:nvGrpSpPr>
        <p:grpSpPr>
          <a:xfrm>
            <a:off x="2552464" y="4610100"/>
            <a:ext cx="7087072" cy="1068210"/>
            <a:chOff x="1142742" y="3486841"/>
            <a:chExt cx="7087072" cy="1068210"/>
          </a:xfrm>
        </p:grpSpPr>
        <p:sp>
          <p:nvSpPr>
            <p:cNvPr id="5" name="文本框 4"/>
            <p:cNvSpPr txBox="1"/>
            <p:nvPr/>
          </p:nvSpPr>
          <p:spPr>
            <a:xfrm>
              <a:off x="2336916" y="3486841"/>
              <a:ext cx="4698722" cy="769441"/>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标题文字添加此处</a:t>
              </a:r>
              <a:endParaRPr kumimoji="0" lang="zh-CN" altLang="en-US" sz="44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sp>
          <p:nvSpPr>
            <p:cNvPr id="6" name="矩形 5"/>
            <p:cNvSpPr/>
            <p:nvPr/>
          </p:nvSpPr>
          <p:spPr>
            <a:xfrm>
              <a:off x="1142742" y="4185719"/>
              <a:ext cx="7087072"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rPr>
                <a:t>THIS TEMPLA T E DESIGNED FOR FEI ER SHE JI</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Arial" panose="020B0604020202020204"/>
                <a:ea typeface="等线" panose="02010600030101010101" pitchFamily="2" charset="-122"/>
                <a:cs typeface="+mn-cs"/>
              </a:endParaRPr>
            </a:p>
          </p:txBody>
        </p:sp>
      </p:grpSp>
      <p:grpSp>
        <p:nvGrpSpPr>
          <p:cNvPr id="13" name="组合 12"/>
          <p:cNvGrpSpPr/>
          <p:nvPr/>
        </p:nvGrpSpPr>
        <p:grpSpPr>
          <a:xfrm>
            <a:off x="5410200" y="2919710"/>
            <a:ext cx="1371600" cy="1371600"/>
            <a:chOff x="1209808" y="3277650"/>
            <a:chExt cx="856558" cy="856558"/>
          </a:xfrm>
        </p:grpSpPr>
        <p:sp>
          <p:nvSpPr>
            <p:cNvPr id="14" name="椭圆 13"/>
            <p:cNvSpPr/>
            <p:nvPr/>
          </p:nvSpPr>
          <p:spPr>
            <a:xfrm>
              <a:off x="1209808" y="3277650"/>
              <a:ext cx="856558" cy="856558"/>
            </a:xfrm>
            <a:prstGeom prst="ellipse">
              <a:avLst/>
            </a:prstGeom>
            <a:solidFill>
              <a:schemeClr val="bg1"/>
            </a:solidFill>
            <a:ln w="28575">
              <a:solidFill>
                <a:schemeClr val="accent6">
                  <a:lumMod val="60000"/>
                  <a:lumOff val="40000"/>
                </a:schemeClr>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5" name="椭圆 7"/>
            <p:cNvSpPr/>
            <p:nvPr/>
          </p:nvSpPr>
          <p:spPr>
            <a:xfrm>
              <a:off x="1382796" y="3404484"/>
              <a:ext cx="510581" cy="587936"/>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sp>
        <p:nvSpPr>
          <p:cNvPr id="29" name="文本框 28"/>
          <p:cNvSpPr txBox="1"/>
          <p:nvPr/>
        </p:nvSpPr>
        <p:spPr>
          <a:xfrm>
            <a:off x="1209808" y="1955511"/>
            <a:ext cx="1005403" cy="584775"/>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rPr>
              <a:t>目录</a:t>
            </a:r>
            <a:endParaRPr kumimoji="0" lang="zh-CN" altLang="en-US" sz="3200" b="1" i="0" u="none" strike="noStrike" kern="1200" cap="none" spc="0" normalizeH="0" baseline="0" noProof="0" dirty="0">
              <a:ln>
                <a:noFill/>
              </a:ln>
              <a:solidFill>
                <a:srgbClr val="404F64"/>
              </a:solidFill>
              <a:effectLst/>
              <a:uLnTx/>
              <a:uFillTx/>
              <a:latin typeface="微软雅黑" panose="020B0503020204020204" charset="-122"/>
              <a:ea typeface="微软雅黑" panose="020B0503020204020204" charset="-122"/>
              <a:cs typeface="+mn-cs"/>
            </a:endParaRPr>
          </a:p>
        </p:txBody>
      </p:sp>
      <p:cxnSp>
        <p:nvCxnSpPr>
          <p:cNvPr id="31" name="直接连接符 30"/>
          <p:cNvCxnSpPr/>
          <p:nvPr/>
        </p:nvCxnSpPr>
        <p:spPr>
          <a:xfrm>
            <a:off x="2228379" y="2081026"/>
            <a:ext cx="0" cy="33374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254599" y="2047843"/>
            <a:ext cx="1460464" cy="400110"/>
          </a:xfrm>
          <a:prstGeom prst="rect">
            <a:avLst/>
          </a:prstGeom>
          <a:noFill/>
        </p:spPr>
        <p:txBody>
          <a:bodyPr wrap="none" rtlCol="0">
            <a:spAutoFit/>
            <a:scene3d>
              <a:camera prst="orthographicFront"/>
              <a:lightRig rig="threePt" dir="t"/>
            </a:scene3d>
            <a:sp3d contourW="6350">
              <a:contourClr>
                <a:schemeClr val="bg1"/>
              </a:contourClr>
            </a:sp3d>
          </a:bodyPr>
          <a:lstStyle>
            <a:defPPr>
              <a:defRPr lang="zh-CN"/>
            </a:defPPr>
            <a:lvl1pPr marR="0" lvl="0" indent="0" fontAlgn="auto">
              <a:lnSpc>
                <a:spcPct val="100000"/>
              </a:lnSpc>
              <a:spcBef>
                <a:spcPts val="0"/>
              </a:spcBef>
              <a:spcAft>
                <a:spcPts val="0"/>
              </a:spcAft>
              <a:buClrTx/>
              <a:buSzTx/>
              <a:buFontTx/>
              <a:buNone/>
              <a:defRPr kumimoji="0" sz="3200" b="1" i="0" u="none" strike="noStrike" cap="none" spc="0" normalizeH="0" baseline="0">
                <a:ln>
                  <a:noFill/>
                </a:ln>
                <a:solidFill>
                  <a:srgbClr val="778495">
                    <a:lumMod val="50000"/>
                  </a:srgbClr>
                </a:solidFill>
                <a:effectLst/>
                <a:uLnTx/>
                <a:uFillTx/>
                <a:latin typeface="Arial" panose="020B0604020202020204"/>
                <a:ea typeface="微软雅黑" panose="020B0503020204020204" charset="-122"/>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rPr>
              <a:t>CONENTS</a:t>
            </a:r>
            <a:endParaRPr kumimoji="0" lang="zh-CN" altLang="en-US" sz="2000" b="1" i="0" u="none" strike="noStrike" kern="1200" cap="none" spc="0" normalizeH="0" baseline="0" noProof="0" dirty="0">
              <a:ln>
                <a:noFill/>
              </a:ln>
              <a:solidFill>
                <a:srgbClr val="FFFFFF">
                  <a:lumMod val="50000"/>
                </a:srgbClr>
              </a:solidFill>
              <a:effectLst/>
              <a:uLnTx/>
              <a:uFillTx/>
              <a:latin typeface="微软雅黑" panose="020B0503020204020204" charset="-122"/>
              <a:ea typeface="微软雅黑" panose="020B0503020204020204" charset="-122"/>
              <a:cs typeface="+mn-cs"/>
            </a:endParaRPr>
          </a:p>
        </p:txBody>
      </p:sp>
    </p:spTree>
  </p:cSld>
  <p:clrMapOvr>
    <a:masterClrMapping/>
  </p:clrMapOvr>
  <p:transition spd="slow" advTm="4000">
    <p:push dir="u"/>
  </p:transition>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4131</Words>
  <Application>WPS 演示</Application>
  <PresentationFormat>自定义</PresentationFormat>
  <Paragraphs>380</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Arial</vt:lpstr>
      <vt:lpstr>宋体</vt:lpstr>
      <vt:lpstr>Wingdings</vt:lpstr>
      <vt:lpstr>Calibri</vt:lpstr>
      <vt:lpstr>Arial</vt:lpstr>
      <vt:lpstr>微软雅黑</vt:lpstr>
      <vt:lpstr>等线</vt:lpstr>
      <vt:lpstr>Arial Unicode MS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人力资源</dc:title>
  <dc:creator>第一PPT</dc:creator>
  <cp:keywords>www.1ppt.com</cp:keywords>
  <dc:description>www.1ppt.com</dc:description>
  <cp:lastModifiedBy>Administrator</cp:lastModifiedBy>
  <cp:revision>43</cp:revision>
  <dcterms:created xsi:type="dcterms:W3CDTF">2017-05-15T05:57:00Z</dcterms:created>
  <dcterms:modified xsi:type="dcterms:W3CDTF">2020-03-26T08:08:47Z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