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8"/>
  </p:handoutMasterIdLst>
  <p:sldIdLst>
    <p:sldId id="256" r:id="rId3"/>
    <p:sldId id="257" r:id="rId5"/>
    <p:sldId id="258" r:id="rId6"/>
    <p:sldId id="264" r:id="rId7"/>
    <p:sldId id="266" r:id="rId8"/>
    <p:sldId id="265" r:id="rId9"/>
    <p:sldId id="267" r:id="rId10"/>
    <p:sldId id="259" r:id="rId11"/>
    <p:sldId id="268" r:id="rId12"/>
    <p:sldId id="269" r:id="rId13"/>
    <p:sldId id="270" r:id="rId14"/>
    <p:sldId id="271" r:id="rId15"/>
    <p:sldId id="272" r:id="rId16"/>
    <p:sldId id="260" r:id="rId17"/>
    <p:sldId id="273" r:id="rId18"/>
    <p:sldId id="276" r:id="rId19"/>
    <p:sldId id="274" r:id="rId20"/>
    <p:sldId id="275" r:id="rId21"/>
    <p:sldId id="261" r:id="rId22"/>
    <p:sldId id="277" r:id="rId23"/>
    <p:sldId id="278" r:id="rId24"/>
    <p:sldId id="279" r:id="rId25"/>
    <p:sldId id="280" r:id="rId26"/>
    <p:sldId id="262" r:id="rId27"/>
  </p:sldIdLst>
  <p:sldSz cx="12192000" cy="6858000"/>
  <p:notesSz cx="7103745" cy="10234295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05F2C04-C923-438B-8C0F-E0CD2BADF298}">
      <wppc:fontMiss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6781"/>
    <a:srgbClr val="39536E"/>
    <a:srgbClr val="616A76"/>
    <a:srgbClr val="202020"/>
    <a:srgbClr val="323232"/>
    <a:srgbClr val="CC3300"/>
    <a:srgbClr val="CC0000"/>
    <a:srgbClr val="FF3300"/>
    <a:srgbClr val="990000"/>
    <a:srgbClr val="FF8D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9" autoAdjust="0"/>
    <p:restoredTop sz="94660"/>
  </p:normalViewPr>
  <p:slideViewPr>
    <p:cSldViewPr snapToGrid="0">
      <p:cViewPr>
        <p:scale>
          <a:sx n="50" d="100"/>
          <a:sy n="50" d="100"/>
        </p:scale>
        <p:origin x="-396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-852" y="-72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6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handoutMaster" Target="handoutMasters/handoutMaster1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package" Target="../embeddings/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74418253628839"/>
          <c:y val="0.0332080016043267"/>
          <c:w val="0.931916832148469"/>
          <c:h val="0.7567970634984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销量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  <c:spPr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Text1</c:v>
                </c:pt>
                <c:pt idx="1">
                  <c:v>Text2</c:v>
                </c:pt>
                <c:pt idx="2">
                  <c:v>Text3</c:v>
                </c:pt>
                <c:pt idx="3">
                  <c:v>Text4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6.5</c:v>
                </c:pt>
                <c:pt idx="1">
                  <c:v>7.8</c:v>
                </c:pt>
                <c:pt idx="2">
                  <c:v>9.2</c:v>
                </c:pt>
                <c:pt idx="3">
                  <c:v>8.9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"/>
        <c:overlap val="-3"/>
        <c:axId val="131474560"/>
        <c:axId val="131476096"/>
      </c:barChart>
      <c:catAx>
        <c:axId val="131474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31476096"/>
        <c:crosses val="autoZero"/>
        <c:auto val="1"/>
        <c:lblAlgn val="ctr"/>
        <c:lblOffset val="100"/>
        <c:noMultiLvlLbl val="0"/>
      </c:catAx>
      <c:valAx>
        <c:axId val="131476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31474560"/>
        <c:crosses val="autoZero"/>
        <c:crossBetween val="between"/>
        <c:majorUnit val="2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lang="zh-CN" sz="1800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5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5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5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5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accent1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1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1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chemeClr val="dk1">
                  <a:tint val="885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dk1">
                  <a:tint val="5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dk1">
                  <a:tint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dk1">
                  <a:tint val="985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elete val="1"/>
          </c:dLbls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5"/>
        <c:holeSize val="9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BF47E-2A9E-44DB-B01B-7578815D9A0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66C17-9BC6-48CA-9055-74097E5CAB9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1122680"/>
            <a:ext cx="105156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38200" y="3602355"/>
            <a:ext cx="10515600" cy="1655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327025"/>
            <a:ext cx="10515600" cy="585025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comb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comb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702435"/>
            <a:ext cx="10515600" cy="447484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959100"/>
            <a:ext cx="10515600" cy="2781300"/>
          </a:xfrm>
        </p:spPr>
        <p:txBody>
          <a:bodyPr anchor="t" anchorCtr="0"/>
          <a:lstStyle>
            <a:lvl1pPr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722120"/>
            <a:ext cx="10515600" cy="1102995"/>
          </a:xfrm>
        </p:spPr>
        <p:txBody>
          <a:bodyPr lIns="144145" anchor="b" anchorCtr="0"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comb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comb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105" y="365125"/>
            <a:ext cx="10515600" cy="8001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470" y="1482090"/>
            <a:ext cx="5220970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8200" y="2368550"/>
            <a:ext cx="5222240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655" y="1482090"/>
            <a:ext cx="5097145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655" y="2368550"/>
            <a:ext cx="5097145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953628" y="659480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 advClick="0" advTm="0">
    <p:comb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comb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 +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-12700" y="-1905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50125" y="457200"/>
            <a:ext cx="4392295" cy="105537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349490" y="1694180"/>
            <a:ext cx="439356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comb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文本 + 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505" y="-7620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9575" y="457200"/>
            <a:ext cx="4279900" cy="105537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09575" y="1694180"/>
            <a:ext cx="428053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0">
    <p:comb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3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 spd="med" advClick="0" advTm="0">
    <p:comb dir="vert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bg1">
                <a:lumMod val="95000"/>
              </a:schemeClr>
            </a:gs>
            <a:gs pos="100000">
              <a:schemeClr val="bg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0">
    <p:comb dir="vert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02020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75000"/>
        <a:buFont typeface="Arial" panose="020B0604020202020204" pitchFamily="34" charset="0"/>
        <a:buChar char="•"/>
        <a:defRPr sz="2800" kern="1200">
          <a:solidFill>
            <a:schemeClr val="tx1">
              <a:lumMod val="85000"/>
              <a:lumOff val="1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1pPr>
      <a:lvl2pPr marL="575945" indent="-228600" algn="l" defTabSz="914400" rtl="0" eaLnBrk="1" fontAlgn="auto" latinLnBrk="0" hangingPunct="1">
        <a:lnSpc>
          <a:spcPct val="120000"/>
        </a:lnSpc>
        <a:spcBef>
          <a:spcPts val="500"/>
        </a:spcBef>
        <a:buSzPct val="75000"/>
        <a:buFont typeface="Arial" panose="020B0604020202020204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2pPr>
      <a:lvl3pPr marL="1007745" indent="-228600" algn="l" defTabSz="914400" rtl="0" eaLnBrk="1" fontAlgn="auto" latinLnBrk="0" hangingPunct="1">
        <a:lnSpc>
          <a:spcPct val="120000"/>
        </a:lnSpc>
        <a:spcBef>
          <a:spcPts val="500"/>
        </a:spcBef>
        <a:buSzPct val="75000"/>
        <a:buFont typeface="Arial" panose="020B0604020202020204" pitchFamily="34" charset="0"/>
        <a:buChar char="‒"/>
        <a:defRPr sz="2000" kern="1200">
          <a:solidFill>
            <a:schemeClr val="tx1">
              <a:lumMod val="65000"/>
              <a:lumOff val="3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3pPr>
      <a:lvl4pPr marL="1511935" indent="-228600" algn="l" defTabSz="914400" rtl="0" eaLnBrk="1" fontAlgn="auto" latinLnBrk="0" hangingPunct="1">
        <a:lnSpc>
          <a:spcPct val="100000"/>
        </a:lnSpc>
        <a:spcBef>
          <a:spcPts val="500"/>
        </a:spcBef>
        <a:buSzPct val="75000"/>
        <a:buFont typeface="Arial" panose="020B0604020202020204" pitchFamily="34" charset="0"/>
        <a:buChar char="˃"/>
        <a:defRPr sz="180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4pPr>
      <a:lvl5pPr marL="1943735" indent="-228600" algn="l" defTabSz="914400" rtl="0" eaLnBrk="1" fontAlgn="auto" latinLnBrk="0" hangingPunct="1">
        <a:lnSpc>
          <a:spcPct val="90000"/>
        </a:lnSpc>
        <a:spcBef>
          <a:spcPts val="500"/>
        </a:spcBef>
        <a:buSzPct val="75000"/>
        <a:buFont typeface="Arial" panose="020B0604020202020204" pitchFamily="34" charset="0"/>
        <a:buChar char="˃"/>
        <a:defRPr sz="180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.png"/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chart" Target="../charts/char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0046054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48895" y="-16510"/>
            <a:ext cx="12343765" cy="6892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80740" y="-16510"/>
            <a:ext cx="5456555" cy="6920865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2521520" y="3689519"/>
            <a:ext cx="7176059" cy="427990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工作计划 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| 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指标汇报 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| 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总结汇报 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| 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年度总结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15"/>
          <p:cNvSpPr txBox="1"/>
          <p:nvPr/>
        </p:nvSpPr>
        <p:spPr>
          <a:xfrm>
            <a:off x="2420689" y="3003623"/>
            <a:ext cx="7277390" cy="797560"/>
          </a:xfrm>
          <a:prstGeom prst="rect">
            <a:avLst/>
          </a:prstGeom>
          <a:noFill/>
          <a:effectLst>
            <a:outerShdw blurRad="50800" dist="38100" dir="2700000" algn="tl" rotWithShape="0">
              <a:srgbClr val="43301A">
                <a:alpha val="52000"/>
              </a:srgbClr>
            </a:outerShdw>
          </a:effectLst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zh-CN" altLang="en-US" sz="4400" b="1" spc="633" dirty="0">
                <a:solidFill>
                  <a:schemeClr val="bg1"/>
                </a:solidFill>
                <a:cs typeface="+mn-ea"/>
                <a:sym typeface="+mn-lt"/>
              </a:rPr>
              <a:t>信息技</a:t>
            </a:r>
            <a:r>
              <a:rPr lang="zh-CN" altLang="en-US" sz="4400" b="1" spc="633" dirty="0" smtClean="0">
                <a:solidFill>
                  <a:schemeClr val="bg1"/>
                </a:solidFill>
                <a:cs typeface="+mn-ea"/>
                <a:sym typeface="+mn-lt"/>
              </a:rPr>
              <a:t>术工作</a:t>
            </a:r>
            <a:r>
              <a:rPr lang="zh-CN" altLang="en-US" sz="4400" b="1" spc="633" dirty="0">
                <a:solidFill>
                  <a:schemeClr val="bg1"/>
                </a:solidFill>
                <a:cs typeface="+mn-ea"/>
                <a:sym typeface="+mn-lt"/>
              </a:rPr>
              <a:t>汇</a:t>
            </a:r>
            <a:r>
              <a:rPr lang="zh-CN" altLang="en-US" sz="4400" b="1" spc="633" dirty="0" smtClean="0">
                <a:solidFill>
                  <a:schemeClr val="bg1"/>
                </a:solidFill>
                <a:cs typeface="+mn-ea"/>
                <a:sym typeface="+mn-lt"/>
              </a:rPr>
              <a:t>报</a:t>
            </a:r>
            <a:r>
              <a:rPr lang="en-US" altLang="zh-CN" sz="4400" b="1" spc="633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zh-CN" altLang="en-US" sz="4400" dirty="0">
              <a:ln w="12700">
                <a:noFill/>
                <a:prstDash val="solid"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905193" y="4121568"/>
            <a:ext cx="6408712" cy="549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Your content to play here, or through your copy, paste in this box, and select only the text. Your content to play here, or through your copy, paste in </a:t>
            </a:r>
            <a:endParaRPr lang="en-US" altLang="zh-CN" sz="11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9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this box, and select only the text.</a:t>
            </a:r>
            <a:endParaRPr lang="en-US" altLang="zh-CN" sz="11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任意多边形 11"/>
          <p:cNvSpPr/>
          <p:nvPr/>
        </p:nvSpPr>
        <p:spPr>
          <a:xfrm flipV="1">
            <a:off x="3109105" y="1762955"/>
            <a:ext cx="1992743" cy="1358198"/>
          </a:xfrm>
          <a:custGeom>
            <a:avLst/>
            <a:gdLst>
              <a:gd name="connsiteX0" fmla="*/ 0 w 3066930"/>
              <a:gd name="connsiteY0" fmla="*/ 2090334 h 2090334"/>
              <a:gd name="connsiteX1" fmla="*/ 3066930 w 3066930"/>
              <a:gd name="connsiteY1" fmla="*/ 2090334 h 2090334"/>
              <a:gd name="connsiteX2" fmla="*/ 1533465 w 3066930"/>
              <a:gd name="connsiteY2" fmla="*/ 0 h 2090334"/>
              <a:gd name="connsiteX3" fmla="*/ 0 w 3066930"/>
              <a:gd name="connsiteY3" fmla="*/ 2090334 h 2090334"/>
              <a:gd name="connsiteX0-1" fmla="*/ 0 w 3066930"/>
              <a:gd name="connsiteY0-2" fmla="*/ 2090334 h 2090334"/>
              <a:gd name="connsiteX1-3" fmla="*/ 3066930 w 3066930"/>
              <a:gd name="connsiteY1-4" fmla="*/ 2090334 h 2090334"/>
              <a:gd name="connsiteX2-5" fmla="*/ 2385790 w 3066930"/>
              <a:gd name="connsiteY2-6" fmla="*/ 1251380 h 2090334"/>
              <a:gd name="connsiteX3-7" fmla="*/ 1533465 w 3066930"/>
              <a:gd name="connsiteY3-8" fmla="*/ 0 h 2090334"/>
              <a:gd name="connsiteX4" fmla="*/ 0 w 3066930"/>
              <a:gd name="connsiteY4" fmla="*/ 2090334 h 2090334"/>
              <a:gd name="connsiteX0-9" fmla="*/ 2385790 w 3066930"/>
              <a:gd name="connsiteY0-10" fmla="*/ 1251380 h 2090334"/>
              <a:gd name="connsiteX1-11" fmla="*/ 1533465 w 3066930"/>
              <a:gd name="connsiteY1-12" fmla="*/ 0 h 2090334"/>
              <a:gd name="connsiteX2-13" fmla="*/ 0 w 3066930"/>
              <a:gd name="connsiteY2-14" fmla="*/ 2090334 h 2090334"/>
              <a:gd name="connsiteX3-15" fmla="*/ 3066930 w 3066930"/>
              <a:gd name="connsiteY3-16" fmla="*/ 2090334 h 2090334"/>
              <a:gd name="connsiteX4-17" fmla="*/ 2477230 w 3066930"/>
              <a:gd name="connsiteY4-18" fmla="*/ 1342820 h 2090334"/>
              <a:gd name="connsiteX0-19" fmla="*/ 1533465 w 3066930"/>
              <a:gd name="connsiteY0-20" fmla="*/ 0 h 2090334"/>
              <a:gd name="connsiteX1-21" fmla="*/ 0 w 3066930"/>
              <a:gd name="connsiteY1-22" fmla="*/ 2090334 h 2090334"/>
              <a:gd name="connsiteX2-23" fmla="*/ 3066930 w 3066930"/>
              <a:gd name="connsiteY2-24" fmla="*/ 2090334 h 2090334"/>
              <a:gd name="connsiteX3-25" fmla="*/ 2477230 w 3066930"/>
              <a:gd name="connsiteY3-26" fmla="*/ 1342820 h 2090334"/>
              <a:gd name="connsiteX0-27" fmla="*/ 1533465 w 3066930"/>
              <a:gd name="connsiteY0-28" fmla="*/ 0 h 2090334"/>
              <a:gd name="connsiteX1-29" fmla="*/ 0 w 3066930"/>
              <a:gd name="connsiteY1-30" fmla="*/ 2090334 h 2090334"/>
              <a:gd name="connsiteX2-31" fmla="*/ 3066930 w 3066930"/>
              <a:gd name="connsiteY2-32" fmla="*/ 2090334 h 209033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066930" h="2090334">
                <a:moveTo>
                  <a:pt x="1533465" y="0"/>
                </a:moveTo>
                <a:lnTo>
                  <a:pt x="0" y="2090334"/>
                </a:lnTo>
                <a:lnTo>
                  <a:pt x="3066930" y="2090334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13" name="任意多边形 12"/>
          <p:cNvSpPr/>
          <p:nvPr/>
        </p:nvSpPr>
        <p:spPr>
          <a:xfrm flipV="1">
            <a:off x="7047983" y="1765948"/>
            <a:ext cx="2049663" cy="1396994"/>
          </a:xfrm>
          <a:custGeom>
            <a:avLst/>
            <a:gdLst>
              <a:gd name="connsiteX0" fmla="*/ 0 w 3154533"/>
              <a:gd name="connsiteY0" fmla="*/ 2150043 h 2150043"/>
              <a:gd name="connsiteX1" fmla="*/ 3154533 w 3154533"/>
              <a:gd name="connsiteY1" fmla="*/ 2150043 h 2150043"/>
              <a:gd name="connsiteX2" fmla="*/ 1577266 w 3154533"/>
              <a:gd name="connsiteY2" fmla="*/ 0 h 2150043"/>
              <a:gd name="connsiteX3" fmla="*/ 0 w 3154533"/>
              <a:gd name="connsiteY3" fmla="*/ 2150043 h 2150043"/>
              <a:gd name="connsiteX0-1" fmla="*/ 0 w 3154533"/>
              <a:gd name="connsiteY0-2" fmla="*/ 2150043 h 2150043"/>
              <a:gd name="connsiteX1-3" fmla="*/ 3154533 w 3154533"/>
              <a:gd name="connsiteY1-4" fmla="*/ 2150043 h 2150043"/>
              <a:gd name="connsiteX2-5" fmla="*/ 1577266 w 3154533"/>
              <a:gd name="connsiteY2-6" fmla="*/ 0 h 2150043"/>
              <a:gd name="connsiteX3-7" fmla="*/ 710322 w 3154533"/>
              <a:gd name="connsiteY3-8" fmla="*/ 1165947 h 2150043"/>
              <a:gd name="connsiteX4" fmla="*/ 0 w 3154533"/>
              <a:gd name="connsiteY4" fmla="*/ 2150043 h 2150043"/>
              <a:gd name="connsiteX0-9" fmla="*/ 710322 w 3154533"/>
              <a:gd name="connsiteY0-10" fmla="*/ 1165947 h 2150043"/>
              <a:gd name="connsiteX1-11" fmla="*/ 0 w 3154533"/>
              <a:gd name="connsiteY1-12" fmla="*/ 2150043 h 2150043"/>
              <a:gd name="connsiteX2-13" fmla="*/ 3154533 w 3154533"/>
              <a:gd name="connsiteY2-14" fmla="*/ 2150043 h 2150043"/>
              <a:gd name="connsiteX3-15" fmla="*/ 1577266 w 3154533"/>
              <a:gd name="connsiteY3-16" fmla="*/ 0 h 2150043"/>
              <a:gd name="connsiteX4-17" fmla="*/ 801762 w 3154533"/>
              <a:gd name="connsiteY4-18" fmla="*/ 1257387 h 2150043"/>
              <a:gd name="connsiteX0-19" fmla="*/ 710322 w 3154533"/>
              <a:gd name="connsiteY0-20" fmla="*/ 1165947 h 2150043"/>
              <a:gd name="connsiteX1-21" fmla="*/ 0 w 3154533"/>
              <a:gd name="connsiteY1-22" fmla="*/ 2150043 h 2150043"/>
              <a:gd name="connsiteX2-23" fmla="*/ 3154533 w 3154533"/>
              <a:gd name="connsiteY2-24" fmla="*/ 2150043 h 2150043"/>
              <a:gd name="connsiteX3-25" fmla="*/ 1577266 w 3154533"/>
              <a:gd name="connsiteY3-26" fmla="*/ 0 h 2150043"/>
              <a:gd name="connsiteX0-27" fmla="*/ 0 w 3154533"/>
              <a:gd name="connsiteY0-28" fmla="*/ 2150043 h 2150043"/>
              <a:gd name="connsiteX1-29" fmla="*/ 3154533 w 3154533"/>
              <a:gd name="connsiteY1-30" fmla="*/ 2150043 h 2150043"/>
              <a:gd name="connsiteX2-31" fmla="*/ 1577266 w 3154533"/>
              <a:gd name="connsiteY2-32" fmla="*/ 0 h 21500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154533" h="2150043">
                <a:moveTo>
                  <a:pt x="0" y="2150043"/>
                </a:moveTo>
                <a:lnTo>
                  <a:pt x="3154533" y="2150043"/>
                </a:lnTo>
                <a:lnTo>
                  <a:pt x="1577266" y="0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14" name="任意多边形 13"/>
          <p:cNvSpPr/>
          <p:nvPr/>
        </p:nvSpPr>
        <p:spPr>
          <a:xfrm flipV="1">
            <a:off x="5401284" y="4668434"/>
            <a:ext cx="1415843" cy="965000"/>
          </a:xfrm>
          <a:custGeom>
            <a:avLst/>
            <a:gdLst>
              <a:gd name="connsiteX0" fmla="*/ 0 w 2179051"/>
              <a:gd name="connsiteY0" fmla="*/ 1485181 h 1485181"/>
              <a:gd name="connsiteX1" fmla="*/ 2179051 w 2179051"/>
              <a:gd name="connsiteY1" fmla="*/ 1485181 h 1485181"/>
              <a:gd name="connsiteX2" fmla="*/ 1089525 w 2179051"/>
              <a:gd name="connsiteY2" fmla="*/ 0 h 1485181"/>
              <a:gd name="connsiteX3" fmla="*/ 0 w 2179051"/>
              <a:gd name="connsiteY3" fmla="*/ 1485181 h 1485181"/>
              <a:gd name="connsiteX0-1" fmla="*/ 0 w 2179051"/>
              <a:gd name="connsiteY0-2" fmla="*/ 1485181 h 1519291"/>
              <a:gd name="connsiteX1-3" fmla="*/ 1016771 w 2179051"/>
              <a:gd name="connsiteY1-4" fmla="*/ 1519291 h 1519291"/>
              <a:gd name="connsiteX2-5" fmla="*/ 2179051 w 2179051"/>
              <a:gd name="connsiteY2-6" fmla="*/ 1485181 h 1519291"/>
              <a:gd name="connsiteX3-7" fmla="*/ 1089525 w 2179051"/>
              <a:gd name="connsiteY3-8" fmla="*/ 0 h 1519291"/>
              <a:gd name="connsiteX4" fmla="*/ 0 w 2179051"/>
              <a:gd name="connsiteY4" fmla="*/ 1485181 h 1519291"/>
              <a:gd name="connsiteX0-9" fmla="*/ 1016771 w 2179051"/>
              <a:gd name="connsiteY0-10" fmla="*/ 1519291 h 1610731"/>
              <a:gd name="connsiteX1-11" fmla="*/ 2179051 w 2179051"/>
              <a:gd name="connsiteY1-12" fmla="*/ 1485181 h 1610731"/>
              <a:gd name="connsiteX2-13" fmla="*/ 1089525 w 2179051"/>
              <a:gd name="connsiteY2-14" fmla="*/ 0 h 1610731"/>
              <a:gd name="connsiteX3-15" fmla="*/ 0 w 2179051"/>
              <a:gd name="connsiteY3-16" fmla="*/ 1485181 h 1610731"/>
              <a:gd name="connsiteX4-17" fmla="*/ 1108211 w 2179051"/>
              <a:gd name="connsiteY4-18" fmla="*/ 1610731 h 1610731"/>
              <a:gd name="connsiteX0-19" fmla="*/ 1016771 w 2179051"/>
              <a:gd name="connsiteY0-20" fmla="*/ 1519291 h 1519291"/>
              <a:gd name="connsiteX1-21" fmla="*/ 2179051 w 2179051"/>
              <a:gd name="connsiteY1-22" fmla="*/ 1485181 h 1519291"/>
              <a:gd name="connsiteX2-23" fmla="*/ 1089525 w 2179051"/>
              <a:gd name="connsiteY2-24" fmla="*/ 0 h 1519291"/>
              <a:gd name="connsiteX3-25" fmla="*/ 0 w 2179051"/>
              <a:gd name="connsiteY3-26" fmla="*/ 1485181 h 1519291"/>
              <a:gd name="connsiteX0-27" fmla="*/ 2179051 w 2179051"/>
              <a:gd name="connsiteY0-28" fmla="*/ 1485181 h 1485181"/>
              <a:gd name="connsiteX1-29" fmla="*/ 1089525 w 2179051"/>
              <a:gd name="connsiteY1-30" fmla="*/ 0 h 1485181"/>
              <a:gd name="connsiteX2-31" fmla="*/ 0 w 2179051"/>
              <a:gd name="connsiteY2-32" fmla="*/ 1485181 h 14851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179051" h="1485181">
                <a:moveTo>
                  <a:pt x="2179051" y="1485181"/>
                </a:moveTo>
                <a:lnTo>
                  <a:pt x="1089525" y="0"/>
                </a:lnTo>
                <a:lnTo>
                  <a:pt x="0" y="1485181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11" name="文本框 15"/>
          <p:cNvSpPr txBox="1"/>
          <p:nvPr/>
        </p:nvSpPr>
        <p:spPr>
          <a:xfrm>
            <a:off x="1389600" y="1596463"/>
            <a:ext cx="9439898" cy="1597660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en-US" altLang="zh-CN" sz="960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2030</a:t>
            </a:r>
            <a:endParaRPr lang="en-US" altLang="zh-CN" sz="9600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ldLvl="0" animBg="1"/>
      <p:bldP spid="10" grpId="0"/>
      <p:bldP spid="12" grpId="0" bldLvl="0" animBg="1"/>
      <p:bldP spid="13" grpId="0" bldLvl="0" animBg="1"/>
      <p:bldP spid="14" grpId="0" bldLvl="0" animBg="1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工作完成情况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869950" y="2083964"/>
            <a:ext cx="5815330" cy="3876886"/>
          </a:xfrm>
          <a:prstGeom prst="rect">
            <a:avLst/>
          </a:prstGeom>
        </p:spPr>
      </p:pic>
      <p:grpSp>
        <p:nvGrpSpPr>
          <p:cNvPr id="3" name="išľïḋé"/>
          <p:cNvGrpSpPr/>
          <p:nvPr/>
        </p:nvGrpSpPr>
        <p:grpSpPr>
          <a:xfrm>
            <a:off x="7087274" y="1507242"/>
            <a:ext cx="4048536" cy="3874448"/>
            <a:chOff x="983432" y="1156712"/>
            <a:chExt cx="5186001" cy="4963002"/>
          </a:xfrm>
        </p:grpSpPr>
        <p:sp>
          <p:nvSpPr>
            <p:cNvPr id="35" name="îṩḻïḍé"/>
            <p:cNvSpPr/>
            <p:nvPr/>
          </p:nvSpPr>
          <p:spPr bwMode="auto">
            <a:xfrm rot="900000">
              <a:off x="1489772" y="1720932"/>
              <a:ext cx="4144434" cy="4144434"/>
            </a:xfrm>
            <a:prstGeom prst="ellipse">
              <a:avLst/>
            </a:prstGeom>
            <a:noFill/>
            <a:ln w="6350" cap="flat">
              <a:solidFill>
                <a:schemeClr val="tx2"/>
              </a:solidFill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6" name="ïşļiḍê"/>
            <p:cNvGrpSpPr/>
            <p:nvPr/>
          </p:nvGrpSpPr>
          <p:grpSpPr>
            <a:xfrm>
              <a:off x="983432" y="1156712"/>
              <a:ext cx="5186001" cy="4963002"/>
              <a:chOff x="983432" y="1156712"/>
              <a:chExt cx="5186001" cy="4963002"/>
            </a:xfrm>
          </p:grpSpPr>
          <p:sp>
            <p:nvSpPr>
              <p:cNvPr id="37" name="i$ḷîďé"/>
              <p:cNvSpPr/>
              <p:nvPr/>
            </p:nvSpPr>
            <p:spPr bwMode="auto">
              <a:xfrm rot="900000">
                <a:off x="3816927" y="1800639"/>
                <a:ext cx="1092164" cy="2225915"/>
              </a:xfrm>
              <a:custGeom>
                <a:avLst/>
                <a:gdLst>
                  <a:gd name="T0" fmla="*/ 239 w 316"/>
                  <a:gd name="T1" fmla="*/ 120 h 644"/>
                  <a:gd name="T2" fmla="*/ 56 w 316"/>
                  <a:gd name="T3" fmla="*/ 16 h 644"/>
                  <a:gd name="T4" fmla="*/ 58 w 316"/>
                  <a:gd name="T5" fmla="*/ 0 h 644"/>
                  <a:gd name="T6" fmla="*/ 0 w 316"/>
                  <a:gd name="T7" fmla="*/ 27 h 644"/>
                  <a:gd name="T8" fmla="*/ 52 w 316"/>
                  <a:gd name="T9" fmla="*/ 64 h 644"/>
                  <a:gd name="T10" fmla="*/ 53 w 316"/>
                  <a:gd name="T11" fmla="*/ 48 h 644"/>
                  <a:gd name="T12" fmla="*/ 284 w 316"/>
                  <a:gd name="T13" fmla="*/ 328 h 644"/>
                  <a:gd name="T14" fmla="*/ 0 w 316"/>
                  <a:gd name="T15" fmla="*/ 612 h 644"/>
                  <a:gd name="T16" fmla="*/ 0 w 316"/>
                  <a:gd name="T17" fmla="*/ 644 h 644"/>
                  <a:gd name="T18" fmla="*/ 316 w 316"/>
                  <a:gd name="T19" fmla="*/ 328 h 644"/>
                  <a:gd name="T20" fmla="*/ 239 w 316"/>
                  <a:gd name="T21" fmla="*/ 120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16" h="644">
                    <a:moveTo>
                      <a:pt x="239" y="120"/>
                    </a:moveTo>
                    <a:cubicBezTo>
                      <a:pt x="192" y="66"/>
                      <a:pt x="127" y="29"/>
                      <a:pt x="56" y="16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53" y="48"/>
                      <a:pt x="53" y="48"/>
                      <a:pt x="53" y="48"/>
                    </a:cubicBezTo>
                    <a:cubicBezTo>
                      <a:pt x="186" y="73"/>
                      <a:pt x="284" y="192"/>
                      <a:pt x="284" y="328"/>
                    </a:cubicBezTo>
                    <a:cubicBezTo>
                      <a:pt x="284" y="485"/>
                      <a:pt x="157" y="612"/>
                      <a:pt x="0" y="612"/>
                    </a:cubicBezTo>
                    <a:cubicBezTo>
                      <a:pt x="0" y="644"/>
                      <a:pt x="0" y="644"/>
                      <a:pt x="0" y="644"/>
                    </a:cubicBezTo>
                    <a:cubicBezTo>
                      <a:pt x="174" y="644"/>
                      <a:pt x="316" y="502"/>
                      <a:pt x="316" y="328"/>
                    </a:cubicBezTo>
                    <a:cubicBezTo>
                      <a:pt x="316" y="251"/>
                      <a:pt x="289" y="178"/>
                      <a:pt x="239" y="120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îsľíḓé"/>
              <p:cNvSpPr/>
              <p:nvPr/>
            </p:nvSpPr>
            <p:spPr bwMode="auto">
              <a:xfrm rot="900000">
                <a:off x="1776122" y="2135694"/>
                <a:ext cx="2144545" cy="1459232"/>
              </a:xfrm>
              <a:custGeom>
                <a:avLst/>
                <a:gdLst>
                  <a:gd name="T0" fmla="*/ 576 w 621"/>
                  <a:gd name="T1" fmla="*/ 181 h 422"/>
                  <a:gd name="T2" fmla="*/ 392 w 621"/>
                  <a:gd name="T3" fmla="*/ 23 h 422"/>
                  <a:gd name="T4" fmla="*/ 171 w 621"/>
                  <a:gd name="T5" fmla="*/ 33 h 422"/>
                  <a:gd name="T6" fmla="*/ 15 w 621"/>
                  <a:gd name="T7" fmla="*/ 174 h 422"/>
                  <a:gd name="T8" fmla="*/ 0 w 621"/>
                  <a:gd name="T9" fmla="*/ 168 h 422"/>
                  <a:gd name="T10" fmla="*/ 8 w 621"/>
                  <a:gd name="T11" fmla="*/ 231 h 422"/>
                  <a:gd name="T12" fmla="*/ 59 w 621"/>
                  <a:gd name="T13" fmla="*/ 193 h 422"/>
                  <a:gd name="T14" fmla="*/ 44 w 621"/>
                  <a:gd name="T15" fmla="*/ 187 h 422"/>
                  <a:gd name="T16" fmla="*/ 382 w 621"/>
                  <a:gd name="T17" fmla="*/ 54 h 422"/>
                  <a:gd name="T18" fmla="*/ 547 w 621"/>
                  <a:gd name="T19" fmla="*/ 195 h 422"/>
                  <a:gd name="T20" fmla="*/ 565 w 621"/>
                  <a:gd name="T21" fmla="*/ 412 h 422"/>
                  <a:gd name="T22" fmla="*/ 595 w 621"/>
                  <a:gd name="T23" fmla="*/ 422 h 422"/>
                  <a:gd name="T24" fmla="*/ 576 w 621"/>
                  <a:gd name="T25" fmla="*/ 181 h 4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1" h="422">
                    <a:moveTo>
                      <a:pt x="576" y="181"/>
                    </a:moveTo>
                    <a:cubicBezTo>
                      <a:pt x="538" y="105"/>
                      <a:pt x="472" y="49"/>
                      <a:pt x="392" y="23"/>
                    </a:cubicBezTo>
                    <a:cubicBezTo>
                      <a:pt x="319" y="0"/>
                      <a:pt x="241" y="3"/>
                      <a:pt x="171" y="33"/>
                    </a:cubicBezTo>
                    <a:cubicBezTo>
                      <a:pt x="104" y="61"/>
                      <a:pt x="49" y="111"/>
                      <a:pt x="15" y="174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8" y="231"/>
                      <a:pt x="8" y="231"/>
                      <a:pt x="8" y="231"/>
                    </a:cubicBezTo>
                    <a:cubicBezTo>
                      <a:pt x="59" y="193"/>
                      <a:pt x="59" y="193"/>
                      <a:pt x="59" y="193"/>
                    </a:cubicBezTo>
                    <a:cubicBezTo>
                      <a:pt x="44" y="187"/>
                      <a:pt x="44" y="187"/>
                      <a:pt x="44" y="187"/>
                    </a:cubicBezTo>
                    <a:cubicBezTo>
                      <a:pt x="109" y="69"/>
                      <a:pt x="252" y="12"/>
                      <a:pt x="382" y="54"/>
                    </a:cubicBezTo>
                    <a:cubicBezTo>
                      <a:pt x="454" y="77"/>
                      <a:pt x="513" y="127"/>
                      <a:pt x="547" y="195"/>
                    </a:cubicBezTo>
                    <a:cubicBezTo>
                      <a:pt x="582" y="263"/>
                      <a:pt x="588" y="340"/>
                      <a:pt x="565" y="412"/>
                    </a:cubicBezTo>
                    <a:cubicBezTo>
                      <a:pt x="595" y="422"/>
                      <a:pt x="595" y="422"/>
                      <a:pt x="595" y="422"/>
                    </a:cubicBezTo>
                    <a:cubicBezTo>
                      <a:pt x="621" y="342"/>
                      <a:pt x="614" y="256"/>
                      <a:pt x="576" y="181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î$ľídé"/>
              <p:cNvSpPr/>
              <p:nvPr/>
            </p:nvSpPr>
            <p:spPr bwMode="auto">
              <a:xfrm rot="900000">
                <a:off x="1701220" y="3154414"/>
                <a:ext cx="1753971" cy="2081258"/>
              </a:xfrm>
              <a:custGeom>
                <a:avLst/>
                <a:gdLst>
                  <a:gd name="T0" fmla="*/ 66 w 508"/>
                  <a:gd name="T1" fmla="*/ 172 h 602"/>
                  <a:gd name="T2" fmla="*/ 6 w 508"/>
                  <a:gd name="T3" fmla="*/ 385 h 602"/>
                  <a:gd name="T4" fmla="*/ 93 w 508"/>
                  <a:gd name="T5" fmla="*/ 577 h 602"/>
                  <a:gd name="T6" fmla="*/ 83 w 508"/>
                  <a:gd name="T7" fmla="*/ 589 h 602"/>
                  <a:gd name="T8" fmla="*/ 145 w 508"/>
                  <a:gd name="T9" fmla="*/ 602 h 602"/>
                  <a:gd name="T10" fmla="*/ 125 w 508"/>
                  <a:gd name="T11" fmla="*/ 541 h 602"/>
                  <a:gd name="T12" fmla="*/ 114 w 508"/>
                  <a:gd name="T13" fmla="*/ 553 h 602"/>
                  <a:gd name="T14" fmla="*/ 92 w 508"/>
                  <a:gd name="T15" fmla="*/ 191 h 602"/>
                  <a:gd name="T16" fmla="*/ 277 w 508"/>
                  <a:gd name="T17" fmla="*/ 77 h 602"/>
                  <a:gd name="T18" fmla="*/ 489 w 508"/>
                  <a:gd name="T19" fmla="*/ 128 h 602"/>
                  <a:gd name="T20" fmla="*/ 508 w 508"/>
                  <a:gd name="T21" fmla="*/ 102 h 602"/>
                  <a:gd name="T22" fmla="*/ 66 w 508"/>
                  <a:gd name="T23" fmla="*/ 17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8" h="602">
                    <a:moveTo>
                      <a:pt x="66" y="172"/>
                    </a:moveTo>
                    <a:cubicBezTo>
                      <a:pt x="21" y="234"/>
                      <a:pt x="0" y="310"/>
                      <a:pt x="6" y="385"/>
                    </a:cubicBezTo>
                    <a:cubicBezTo>
                      <a:pt x="13" y="458"/>
                      <a:pt x="43" y="525"/>
                      <a:pt x="93" y="577"/>
                    </a:cubicBezTo>
                    <a:cubicBezTo>
                      <a:pt x="83" y="589"/>
                      <a:pt x="83" y="589"/>
                      <a:pt x="83" y="589"/>
                    </a:cubicBezTo>
                    <a:cubicBezTo>
                      <a:pt x="145" y="602"/>
                      <a:pt x="145" y="602"/>
                      <a:pt x="145" y="602"/>
                    </a:cubicBezTo>
                    <a:cubicBezTo>
                      <a:pt x="125" y="541"/>
                      <a:pt x="125" y="541"/>
                      <a:pt x="125" y="541"/>
                    </a:cubicBezTo>
                    <a:cubicBezTo>
                      <a:pt x="114" y="553"/>
                      <a:pt x="114" y="553"/>
                      <a:pt x="114" y="553"/>
                    </a:cubicBezTo>
                    <a:cubicBezTo>
                      <a:pt x="22" y="455"/>
                      <a:pt x="12" y="301"/>
                      <a:pt x="92" y="191"/>
                    </a:cubicBezTo>
                    <a:cubicBezTo>
                      <a:pt x="136" y="130"/>
                      <a:pt x="202" y="89"/>
                      <a:pt x="277" y="77"/>
                    </a:cubicBezTo>
                    <a:cubicBezTo>
                      <a:pt x="353" y="65"/>
                      <a:pt x="428" y="83"/>
                      <a:pt x="489" y="128"/>
                    </a:cubicBezTo>
                    <a:cubicBezTo>
                      <a:pt x="508" y="102"/>
                      <a:pt x="508" y="102"/>
                      <a:pt x="508" y="102"/>
                    </a:cubicBezTo>
                    <a:cubicBezTo>
                      <a:pt x="367" y="0"/>
                      <a:pt x="168" y="31"/>
                      <a:pt x="66" y="172"/>
                    </a:cubicBez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î$ľîḍê"/>
              <p:cNvSpPr/>
              <p:nvPr/>
            </p:nvSpPr>
            <p:spPr bwMode="auto">
              <a:xfrm rot="900000">
                <a:off x="2679904" y="3792505"/>
                <a:ext cx="1847997" cy="1979998"/>
              </a:xfrm>
              <a:custGeom>
                <a:avLst/>
                <a:gdLst>
                  <a:gd name="T0" fmla="*/ 535 w 535"/>
                  <a:gd name="T1" fmla="*/ 500 h 573"/>
                  <a:gd name="T2" fmla="*/ 471 w 535"/>
                  <a:gd name="T3" fmla="*/ 501 h 573"/>
                  <a:gd name="T4" fmla="*/ 479 w 535"/>
                  <a:gd name="T5" fmla="*/ 514 h 573"/>
                  <a:gd name="T6" fmla="*/ 128 w 535"/>
                  <a:gd name="T7" fmla="*/ 424 h 573"/>
                  <a:gd name="T8" fmla="*/ 77 w 535"/>
                  <a:gd name="T9" fmla="*/ 212 h 573"/>
                  <a:gd name="T10" fmla="*/ 191 w 535"/>
                  <a:gd name="T11" fmla="*/ 26 h 573"/>
                  <a:gd name="T12" fmla="*/ 172 w 535"/>
                  <a:gd name="T13" fmla="*/ 0 h 573"/>
                  <a:gd name="T14" fmla="*/ 102 w 535"/>
                  <a:gd name="T15" fmla="*/ 443 h 573"/>
                  <a:gd name="T16" fmla="*/ 287 w 535"/>
                  <a:gd name="T17" fmla="*/ 565 h 573"/>
                  <a:gd name="T18" fmla="*/ 359 w 535"/>
                  <a:gd name="T19" fmla="*/ 573 h 573"/>
                  <a:gd name="T20" fmla="*/ 496 w 535"/>
                  <a:gd name="T21" fmla="*/ 542 h 573"/>
                  <a:gd name="T22" fmla="*/ 504 w 535"/>
                  <a:gd name="T23" fmla="*/ 555 h 573"/>
                  <a:gd name="T24" fmla="*/ 535 w 535"/>
                  <a:gd name="T25" fmla="*/ 500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5" h="573">
                    <a:moveTo>
                      <a:pt x="535" y="500"/>
                    </a:moveTo>
                    <a:cubicBezTo>
                      <a:pt x="471" y="501"/>
                      <a:pt x="471" y="501"/>
                      <a:pt x="471" y="501"/>
                    </a:cubicBezTo>
                    <a:cubicBezTo>
                      <a:pt x="479" y="514"/>
                      <a:pt x="479" y="514"/>
                      <a:pt x="479" y="514"/>
                    </a:cubicBezTo>
                    <a:cubicBezTo>
                      <a:pt x="357" y="572"/>
                      <a:pt x="208" y="534"/>
                      <a:pt x="128" y="424"/>
                    </a:cubicBezTo>
                    <a:cubicBezTo>
                      <a:pt x="83" y="362"/>
                      <a:pt x="65" y="287"/>
                      <a:pt x="77" y="212"/>
                    </a:cubicBezTo>
                    <a:cubicBezTo>
                      <a:pt x="89" y="137"/>
                      <a:pt x="130" y="71"/>
                      <a:pt x="191" y="26"/>
                    </a:cubicBezTo>
                    <a:cubicBezTo>
                      <a:pt x="172" y="0"/>
                      <a:pt x="172" y="0"/>
                      <a:pt x="172" y="0"/>
                    </a:cubicBezTo>
                    <a:cubicBezTo>
                      <a:pt x="31" y="103"/>
                      <a:pt x="0" y="301"/>
                      <a:pt x="102" y="443"/>
                    </a:cubicBezTo>
                    <a:cubicBezTo>
                      <a:pt x="147" y="504"/>
                      <a:pt x="212" y="548"/>
                      <a:pt x="287" y="565"/>
                    </a:cubicBezTo>
                    <a:cubicBezTo>
                      <a:pt x="310" y="570"/>
                      <a:pt x="335" y="573"/>
                      <a:pt x="359" y="573"/>
                    </a:cubicBezTo>
                    <a:cubicBezTo>
                      <a:pt x="406" y="573"/>
                      <a:pt x="453" y="563"/>
                      <a:pt x="496" y="542"/>
                    </a:cubicBezTo>
                    <a:cubicBezTo>
                      <a:pt x="504" y="555"/>
                      <a:pt x="504" y="555"/>
                      <a:pt x="504" y="555"/>
                    </a:cubicBezTo>
                    <a:lnTo>
                      <a:pt x="535" y="50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îŝľïḓe"/>
              <p:cNvSpPr/>
              <p:nvPr/>
            </p:nvSpPr>
            <p:spPr bwMode="auto">
              <a:xfrm rot="900000">
                <a:off x="3458941" y="3417383"/>
                <a:ext cx="2175286" cy="1415835"/>
              </a:xfrm>
              <a:custGeom>
                <a:avLst/>
                <a:gdLst>
                  <a:gd name="T0" fmla="*/ 630 w 630"/>
                  <a:gd name="T1" fmla="*/ 47 h 410"/>
                  <a:gd name="T2" fmla="*/ 587 w 630"/>
                  <a:gd name="T3" fmla="*/ 0 h 410"/>
                  <a:gd name="T4" fmla="*/ 568 w 630"/>
                  <a:gd name="T5" fmla="*/ 61 h 410"/>
                  <a:gd name="T6" fmla="*/ 583 w 630"/>
                  <a:gd name="T7" fmla="*/ 58 h 410"/>
                  <a:gd name="T8" fmla="*/ 389 w 630"/>
                  <a:gd name="T9" fmla="*/ 364 h 410"/>
                  <a:gd name="T10" fmla="*/ 171 w 630"/>
                  <a:gd name="T11" fmla="*/ 347 h 410"/>
                  <a:gd name="T12" fmla="*/ 30 w 630"/>
                  <a:gd name="T13" fmla="*/ 181 h 410"/>
                  <a:gd name="T14" fmla="*/ 0 w 630"/>
                  <a:gd name="T15" fmla="*/ 191 h 410"/>
                  <a:gd name="T16" fmla="*/ 157 w 630"/>
                  <a:gd name="T17" fmla="*/ 375 h 410"/>
                  <a:gd name="T18" fmla="*/ 300 w 630"/>
                  <a:gd name="T19" fmla="*/ 410 h 410"/>
                  <a:gd name="T20" fmla="*/ 399 w 630"/>
                  <a:gd name="T21" fmla="*/ 394 h 410"/>
                  <a:gd name="T22" fmla="*/ 572 w 630"/>
                  <a:gd name="T23" fmla="*/ 257 h 410"/>
                  <a:gd name="T24" fmla="*/ 614 w 630"/>
                  <a:gd name="T25" fmla="*/ 51 h 410"/>
                  <a:gd name="T26" fmla="*/ 630 w 630"/>
                  <a:gd name="T27" fmla="*/ 47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0" h="410">
                    <a:moveTo>
                      <a:pt x="630" y="47"/>
                    </a:moveTo>
                    <a:cubicBezTo>
                      <a:pt x="587" y="0"/>
                      <a:pt x="587" y="0"/>
                      <a:pt x="587" y="0"/>
                    </a:cubicBezTo>
                    <a:cubicBezTo>
                      <a:pt x="568" y="61"/>
                      <a:pt x="568" y="61"/>
                      <a:pt x="568" y="61"/>
                    </a:cubicBezTo>
                    <a:cubicBezTo>
                      <a:pt x="583" y="58"/>
                      <a:pt x="583" y="58"/>
                      <a:pt x="583" y="58"/>
                    </a:cubicBezTo>
                    <a:cubicBezTo>
                      <a:pt x="600" y="192"/>
                      <a:pt x="518" y="322"/>
                      <a:pt x="389" y="364"/>
                    </a:cubicBezTo>
                    <a:cubicBezTo>
                      <a:pt x="316" y="388"/>
                      <a:pt x="239" y="381"/>
                      <a:pt x="171" y="347"/>
                    </a:cubicBezTo>
                    <a:cubicBezTo>
                      <a:pt x="104" y="312"/>
                      <a:pt x="53" y="254"/>
                      <a:pt x="30" y="181"/>
                    </a:cubicBezTo>
                    <a:cubicBezTo>
                      <a:pt x="0" y="191"/>
                      <a:pt x="0" y="191"/>
                      <a:pt x="0" y="191"/>
                    </a:cubicBezTo>
                    <a:cubicBezTo>
                      <a:pt x="26" y="272"/>
                      <a:pt x="82" y="337"/>
                      <a:pt x="157" y="375"/>
                    </a:cubicBezTo>
                    <a:cubicBezTo>
                      <a:pt x="202" y="398"/>
                      <a:pt x="251" y="410"/>
                      <a:pt x="300" y="410"/>
                    </a:cubicBezTo>
                    <a:cubicBezTo>
                      <a:pt x="333" y="410"/>
                      <a:pt x="366" y="405"/>
                      <a:pt x="399" y="394"/>
                    </a:cubicBezTo>
                    <a:cubicBezTo>
                      <a:pt x="471" y="371"/>
                      <a:pt x="532" y="322"/>
                      <a:pt x="572" y="257"/>
                    </a:cubicBezTo>
                    <a:cubicBezTo>
                      <a:pt x="609" y="195"/>
                      <a:pt x="624" y="122"/>
                      <a:pt x="614" y="51"/>
                    </a:cubicBezTo>
                    <a:lnTo>
                      <a:pt x="630" y="4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i$ḻïḍe"/>
              <p:cNvSpPr/>
              <p:nvPr/>
            </p:nvSpPr>
            <p:spPr bwMode="auto">
              <a:xfrm rot="900000">
                <a:off x="2688355" y="2919986"/>
                <a:ext cx="1748546" cy="1748548"/>
              </a:xfrm>
              <a:prstGeom prst="ellipse">
                <a:avLst/>
              </a:prstGeom>
              <a:solidFill>
                <a:schemeClr val="bg1"/>
              </a:solidFill>
              <a:ln w="76200" cap="flat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43" name="íṥ1iďe"/>
              <p:cNvGrpSpPr/>
              <p:nvPr/>
            </p:nvGrpSpPr>
            <p:grpSpPr>
              <a:xfrm>
                <a:off x="3297952" y="3302522"/>
                <a:ext cx="516680" cy="494799"/>
                <a:chOff x="5699125" y="234951"/>
                <a:chExt cx="487363" cy="466725"/>
              </a:xfrm>
              <a:solidFill>
                <a:schemeClr val="accent6"/>
              </a:solidFill>
              <a:effectLst/>
            </p:grpSpPr>
            <p:sp>
              <p:nvSpPr>
                <p:cNvPr id="50" name="iṡḷiḋê"/>
                <p:cNvSpPr/>
                <p:nvPr/>
              </p:nvSpPr>
              <p:spPr bwMode="auto">
                <a:xfrm>
                  <a:off x="5700713" y="234951"/>
                  <a:ext cx="485775" cy="239713"/>
                </a:xfrm>
                <a:custGeom>
                  <a:avLst/>
                  <a:gdLst>
                    <a:gd name="T0" fmla="*/ 16 w 727"/>
                    <a:gd name="T1" fmla="*/ 357 h 357"/>
                    <a:gd name="T2" fmla="*/ 22 w 727"/>
                    <a:gd name="T3" fmla="*/ 356 h 357"/>
                    <a:gd name="T4" fmla="*/ 251 w 727"/>
                    <a:gd name="T5" fmla="*/ 260 h 357"/>
                    <a:gd name="T6" fmla="*/ 493 w 727"/>
                    <a:gd name="T7" fmla="*/ 210 h 357"/>
                    <a:gd name="T8" fmla="*/ 661 w 727"/>
                    <a:gd name="T9" fmla="*/ 72 h 357"/>
                    <a:gd name="T10" fmla="*/ 688 w 727"/>
                    <a:gd name="T11" fmla="*/ 104 h 357"/>
                    <a:gd name="T12" fmla="*/ 727 w 727"/>
                    <a:gd name="T13" fmla="*/ 0 h 357"/>
                    <a:gd name="T14" fmla="*/ 617 w 727"/>
                    <a:gd name="T15" fmla="*/ 18 h 357"/>
                    <a:gd name="T16" fmla="*/ 644 w 727"/>
                    <a:gd name="T17" fmla="*/ 51 h 357"/>
                    <a:gd name="T18" fmla="*/ 481 w 727"/>
                    <a:gd name="T19" fmla="*/ 184 h 357"/>
                    <a:gd name="T20" fmla="*/ 244 w 727"/>
                    <a:gd name="T21" fmla="*/ 233 h 357"/>
                    <a:gd name="T22" fmla="*/ 11 w 727"/>
                    <a:gd name="T23" fmla="*/ 331 h 357"/>
                    <a:gd name="T24" fmla="*/ 3 w 727"/>
                    <a:gd name="T25" fmla="*/ 349 h 357"/>
                    <a:gd name="T26" fmla="*/ 16 w 727"/>
                    <a:gd name="T27" fmla="*/ 357 h 3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27" h="357">
                      <a:moveTo>
                        <a:pt x="16" y="357"/>
                      </a:moveTo>
                      <a:cubicBezTo>
                        <a:pt x="18" y="357"/>
                        <a:pt x="20" y="357"/>
                        <a:pt x="22" y="356"/>
                      </a:cubicBezTo>
                      <a:cubicBezTo>
                        <a:pt x="251" y="260"/>
                        <a:pt x="251" y="260"/>
                        <a:pt x="251" y="260"/>
                      </a:cubicBezTo>
                      <a:cubicBezTo>
                        <a:pt x="493" y="210"/>
                        <a:pt x="493" y="210"/>
                        <a:pt x="493" y="210"/>
                      </a:cubicBezTo>
                      <a:cubicBezTo>
                        <a:pt x="661" y="72"/>
                        <a:pt x="661" y="72"/>
                        <a:pt x="661" y="72"/>
                      </a:cubicBezTo>
                      <a:cubicBezTo>
                        <a:pt x="688" y="104"/>
                        <a:pt x="688" y="104"/>
                        <a:pt x="688" y="104"/>
                      </a:cubicBezTo>
                      <a:cubicBezTo>
                        <a:pt x="727" y="0"/>
                        <a:pt x="727" y="0"/>
                        <a:pt x="727" y="0"/>
                      </a:cubicBezTo>
                      <a:cubicBezTo>
                        <a:pt x="617" y="18"/>
                        <a:pt x="617" y="18"/>
                        <a:pt x="617" y="18"/>
                      </a:cubicBezTo>
                      <a:cubicBezTo>
                        <a:pt x="644" y="51"/>
                        <a:pt x="644" y="51"/>
                        <a:pt x="644" y="51"/>
                      </a:cubicBezTo>
                      <a:cubicBezTo>
                        <a:pt x="481" y="184"/>
                        <a:pt x="481" y="184"/>
                        <a:pt x="481" y="184"/>
                      </a:cubicBezTo>
                      <a:cubicBezTo>
                        <a:pt x="244" y="233"/>
                        <a:pt x="244" y="233"/>
                        <a:pt x="244" y="233"/>
                      </a:cubicBezTo>
                      <a:cubicBezTo>
                        <a:pt x="11" y="331"/>
                        <a:pt x="11" y="331"/>
                        <a:pt x="11" y="331"/>
                      </a:cubicBezTo>
                      <a:cubicBezTo>
                        <a:pt x="4" y="334"/>
                        <a:pt x="0" y="342"/>
                        <a:pt x="3" y="349"/>
                      </a:cubicBezTo>
                      <a:cubicBezTo>
                        <a:pt x="6" y="354"/>
                        <a:pt x="11" y="357"/>
                        <a:pt x="16" y="357"/>
                      </a:cubicBez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1" name="îşļiďê"/>
                <p:cNvSpPr/>
                <p:nvPr/>
              </p:nvSpPr>
              <p:spPr bwMode="auto">
                <a:xfrm>
                  <a:off x="5699125" y="549276"/>
                  <a:ext cx="92075" cy="152400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íślídè"/>
                <p:cNvSpPr/>
                <p:nvPr/>
              </p:nvSpPr>
              <p:spPr bwMode="auto">
                <a:xfrm>
                  <a:off x="5826125" y="496888"/>
                  <a:ext cx="93663" cy="204788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iṩḻîde"/>
                <p:cNvSpPr/>
                <p:nvPr/>
              </p:nvSpPr>
              <p:spPr bwMode="auto">
                <a:xfrm>
                  <a:off x="5959475" y="469901"/>
                  <a:ext cx="93663" cy="231775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iṧlídé"/>
                <p:cNvSpPr/>
                <p:nvPr/>
              </p:nvSpPr>
              <p:spPr bwMode="auto">
                <a:xfrm>
                  <a:off x="6092825" y="363538"/>
                  <a:ext cx="93663" cy="338138"/>
                </a:xfrm>
                <a:prstGeom prst="rect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4" name="îŝḻíḋé"/>
              <p:cNvSpPr txBox="1"/>
              <p:nvPr/>
            </p:nvSpPr>
            <p:spPr>
              <a:xfrm>
                <a:off x="3056553" y="3885337"/>
                <a:ext cx="1025046" cy="433673"/>
              </a:xfrm>
              <a:prstGeom prst="rect">
                <a:avLst/>
              </a:prstGeom>
              <a:noFill/>
              <a:effectLst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536781"/>
                    </a:solidFill>
                    <a:cs typeface="+mn-ea"/>
                    <a:sym typeface="+mn-lt"/>
                  </a:rPr>
                  <a:t>关键词</a:t>
                </a:r>
                <a:endParaRPr lang="zh-CN" altLang="en-US" sz="1600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ïṩḻîďè"/>
              <p:cNvSpPr/>
              <p:nvPr/>
            </p:nvSpPr>
            <p:spPr bwMode="auto">
              <a:xfrm>
                <a:off x="3108300" y="1156712"/>
                <a:ext cx="1007178" cy="1008985"/>
              </a:xfrm>
              <a:prstGeom prst="ellipse">
                <a:avLst/>
              </a:prstGeom>
              <a:solidFill>
                <a:srgbClr val="536781"/>
              </a:solidFill>
              <a:ln>
                <a:noFill/>
              </a:ln>
              <a:effectLst/>
            </p:spPr>
            <p:txBody>
              <a:bodyPr vert="horz" wrap="none" lIns="0" tIns="0" rIns="0" bIns="0" anchor="ctr" anchorCtr="0" compatLnSpc="1">
                <a:normAutofit/>
              </a:bodyPr>
              <a:lstStyle/>
              <a:p>
                <a:pPr algn="ctr"/>
                <a:r>
                  <a:rPr lang="en-US" sz="320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  <a:endParaRPr lang="en-US" sz="32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íṩḷîḍé"/>
              <p:cNvSpPr/>
              <p:nvPr/>
            </p:nvSpPr>
            <p:spPr bwMode="auto">
              <a:xfrm>
                <a:off x="983432" y="2523136"/>
                <a:ext cx="1131943" cy="1130136"/>
              </a:xfrm>
              <a:custGeom>
                <a:avLst/>
                <a:gdLst>
                  <a:gd name="T0" fmla="*/ 209 w 328"/>
                  <a:gd name="T1" fmla="*/ 25 h 327"/>
                  <a:gd name="T2" fmla="*/ 25 w 328"/>
                  <a:gd name="T3" fmla="*/ 118 h 327"/>
                  <a:gd name="T4" fmla="*/ 119 w 328"/>
                  <a:gd name="T5" fmla="*/ 302 h 327"/>
                  <a:gd name="T6" fmla="*/ 303 w 328"/>
                  <a:gd name="T7" fmla="*/ 209 h 327"/>
                  <a:gd name="T8" fmla="*/ 209 w 328"/>
                  <a:gd name="T9" fmla="*/ 25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8" h="327">
                    <a:moveTo>
                      <a:pt x="209" y="25"/>
                    </a:moveTo>
                    <a:cubicBezTo>
                      <a:pt x="132" y="0"/>
                      <a:pt x="50" y="42"/>
                      <a:pt x="25" y="118"/>
                    </a:cubicBezTo>
                    <a:cubicBezTo>
                      <a:pt x="0" y="195"/>
                      <a:pt x="42" y="277"/>
                      <a:pt x="119" y="302"/>
                    </a:cubicBezTo>
                    <a:cubicBezTo>
                      <a:pt x="196" y="327"/>
                      <a:pt x="278" y="285"/>
                      <a:pt x="303" y="209"/>
                    </a:cubicBezTo>
                    <a:cubicBezTo>
                      <a:pt x="328" y="132"/>
                      <a:pt x="286" y="50"/>
                      <a:pt x="209" y="25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txBody>
              <a:bodyPr vert="horz" wrap="none" lIns="0" tIns="0" rIns="0" bIns="0" anchor="ctr" anchorCtr="0" compatLnSpc="1">
                <a:normAutofit/>
              </a:bodyPr>
              <a:lstStyle/>
              <a:p>
                <a:pPr algn="ctr"/>
                <a:r>
                  <a:rPr lang="en-US" sz="320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  <a:endParaRPr lang="en-US" sz="32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îš1îďê"/>
              <p:cNvSpPr/>
              <p:nvPr/>
            </p:nvSpPr>
            <p:spPr bwMode="auto">
              <a:xfrm>
                <a:off x="1697089" y="4919147"/>
                <a:ext cx="1140985" cy="1142794"/>
              </a:xfrm>
              <a:custGeom>
                <a:avLst/>
                <a:gdLst>
                  <a:gd name="T0" fmla="*/ 47 w 330"/>
                  <a:gd name="T1" fmla="*/ 80 h 331"/>
                  <a:gd name="T2" fmla="*/ 79 w 330"/>
                  <a:gd name="T3" fmla="*/ 283 h 331"/>
                  <a:gd name="T4" fmla="*/ 283 w 330"/>
                  <a:gd name="T5" fmla="*/ 251 h 331"/>
                  <a:gd name="T6" fmla="*/ 251 w 330"/>
                  <a:gd name="T7" fmla="*/ 47 h 331"/>
                  <a:gd name="T8" fmla="*/ 47 w 330"/>
                  <a:gd name="T9" fmla="*/ 80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0" h="331">
                    <a:moveTo>
                      <a:pt x="47" y="80"/>
                    </a:moveTo>
                    <a:cubicBezTo>
                      <a:pt x="0" y="145"/>
                      <a:pt x="14" y="236"/>
                      <a:pt x="79" y="283"/>
                    </a:cubicBezTo>
                    <a:cubicBezTo>
                      <a:pt x="145" y="331"/>
                      <a:pt x="236" y="316"/>
                      <a:pt x="283" y="251"/>
                    </a:cubicBezTo>
                    <a:cubicBezTo>
                      <a:pt x="330" y="186"/>
                      <a:pt x="316" y="95"/>
                      <a:pt x="251" y="47"/>
                    </a:cubicBezTo>
                    <a:cubicBezTo>
                      <a:pt x="186" y="0"/>
                      <a:pt x="94" y="14"/>
                      <a:pt x="47" y="80"/>
                    </a:cubicBezTo>
                    <a:close/>
                  </a:path>
                </a:pathLst>
              </a:custGeom>
              <a:solidFill>
                <a:srgbClr val="536781"/>
              </a:solidFill>
              <a:ln>
                <a:noFill/>
              </a:ln>
              <a:effectLst/>
            </p:spPr>
            <p:txBody>
              <a:bodyPr vert="horz" wrap="none" lIns="0" tIns="0" rIns="0" bIns="0" anchor="ctr" anchorCtr="0" compatLnSpc="1">
                <a:normAutofit/>
              </a:bodyPr>
              <a:lstStyle/>
              <a:p>
                <a:pPr algn="ctr"/>
                <a:r>
                  <a:rPr lang="en-US" sz="320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  <a:endParaRPr lang="en-US" sz="32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íṩľîdè"/>
              <p:cNvSpPr/>
              <p:nvPr/>
            </p:nvSpPr>
            <p:spPr bwMode="auto">
              <a:xfrm>
                <a:off x="4203470" y="4975112"/>
                <a:ext cx="1142793" cy="1144602"/>
              </a:xfrm>
              <a:custGeom>
                <a:avLst/>
                <a:gdLst>
                  <a:gd name="T0" fmla="*/ 47 w 331"/>
                  <a:gd name="T1" fmla="*/ 252 h 331"/>
                  <a:gd name="T2" fmla="*/ 251 w 331"/>
                  <a:gd name="T3" fmla="*/ 284 h 331"/>
                  <a:gd name="T4" fmla="*/ 283 w 331"/>
                  <a:gd name="T5" fmla="*/ 80 h 331"/>
                  <a:gd name="T6" fmla="*/ 80 w 331"/>
                  <a:gd name="T7" fmla="*/ 48 h 331"/>
                  <a:gd name="T8" fmla="*/ 47 w 331"/>
                  <a:gd name="T9" fmla="*/ 252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1" h="331">
                    <a:moveTo>
                      <a:pt x="47" y="252"/>
                    </a:moveTo>
                    <a:cubicBezTo>
                      <a:pt x="95" y="317"/>
                      <a:pt x="186" y="331"/>
                      <a:pt x="251" y="284"/>
                    </a:cubicBezTo>
                    <a:cubicBezTo>
                      <a:pt x="316" y="237"/>
                      <a:pt x="331" y="145"/>
                      <a:pt x="283" y="80"/>
                    </a:cubicBezTo>
                    <a:cubicBezTo>
                      <a:pt x="236" y="15"/>
                      <a:pt x="145" y="0"/>
                      <a:pt x="80" y="48"/>
                    </a:cubicBezTo>
                    <a:cubicBezTo>
                      <a:pt x="15" y="95"/>
                      <a:pt x="0" y="186"/>
                      <a:pt x="47" y="252"/>
                    </a:cubicBezTo>
                    <a:close/>
                  </a:path>
                </a:pathLst>
              </a:custGeom>
              <a:solidFill>
                <a:srgbClr val="536781"/>
              </a:solidFill>
              <a:ln>
                <a:noFill/>
              </a:ln>
              <a:effectLst/>
            </p:spPr>
            <p:txBody>
              <a:bodyPr vert="horz" wrap="none" lIns="0" tIns="0" rIns="0" bIns="0" anchor="ctr" anchorCtr="0" compatLnSpc="1">
                <a:normAutofit/>
              </a:bodyPr>
              <a:lstStyle/>
              <a:p>
                <a:pPr algn="ctr"/>
                <a:r>
                  <a:rPr lang="en-US" sz="3200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  <a:endParaRPr lang="en-US" sz="32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îsḻïḍe"/>
              <p:cNvSpPr/>
              <p:nvPr/>
            </p:nvSpPr>
            <p:spPr bwMode="auto">
              <a:xfrm>
                <a:off x="5041106" y="2615903"/>
                <a:ext cx="1128327" cy="1131944"/>
              </a:xfrm>
              <a:custGeom>
                <a:avLst/>
                <a:gdLst>
                  <a:gd name="T0" fmla="*/ 208 w 327"/>
                  <a:gd name="T1" fmla="*/ 303 h 328"/>
                  <a:gd name="T2" fmla="*/ 302 w 327"/>
                  <a:gd name="T3" fmla="*/ 119 h 328"/>
                  <a:gd name="T4" fmla="*/ 118 w 327"/>
                  <a:gd name="T5" fmla="*/ 25 h 328"/>
                  <a:gd name="T6" fmla="*/ 25 w 327"/>
                  <a:gd name="T7" fmla="*/ 209 h 328"/>
                  <a:gd name="T8" fmla="*/ 208 w 327"/>
                  <a:gd name="T9" fmla="*/ 303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7" h="328">
                    <a:moveTo>
                      <a:pt x="208" y="303"/>
                    </a:moveTo>
                    <a:cubicBezTo>
                      <a:pt x="285" y="278"/>
                      <a:pt x="327" y="196"/>
                      <a:pt x="302" y="119"/>
                    </a:cubicBezTo>
                    <a:cubicBezTo>
                      <a:pt x="277" y="42"/>
                      <a:pt x="195" y="0"/>
                      <a:pt x="118" y="25"/>
                    </a:cubicBezTo>
                    <a:cubicBezTo>
                      <a:pt x="42" y="50"/>
                      <a:pt x="0" y="133"/>
                      <a:pt x="25" y="209"/>
                    </a:cubicBezTo>
                    <a:cubicBezTo>
                      <a:pt x="49" y="286"/>
                      <a:pt x="132" y="328"/>
                      <a:pt x="208" y="303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txBody>
              <a:bodyPr vert="horz" wrap="none" lIns="0" tIns="0" rIns="0" bIns="0" anchor="ctr" anchorCtr="0" compatLnSpc="1">
                <a:normAutofit/>
              </a:bodyPr>
              <a:lstStyle/>
              <a:p>
                <a:pPr algn="ctr"/>
                <a:r>
                  <a:rPr lang="en-US" sz="3200">
                    <a:solidFill>
                      <a:schemeClr val="bg1"/>
                    </a:solidFill>
                    <a:cs typeface="+mn-ea"/>
                    <a:sym typeface="+mn-lt"/>
                  </a:rPr>
                  <a:t>05</a:t>
                </a:r>
                <a:endParaRPr lang="en-US" sz="32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9" name="文本框 8"/>
          <p:cNvSpPr txBox="1"/>
          <p:nvPr/>
        </p:nvSpPr>
        <p:spPr>
          <a:xfrm>
            <a:off x="869709" y="928130"/>
            <a:ext cx="2432925" cy="4603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4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标题文本预设</a:t>
            </a:r>
            <a:endParaRPr lang="zh-CN" altLang="en-US" sz="2400" spc="300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工作完成情况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267835" y="1600200"/>
            <a:ext cx="3657600" cy="3657600"/>
            <a:chOff x="6721" y="2520"/>
            <a:chExt cx="5760" cy="5760"/>
          </a:xfrm>
        </p:grpSpPr>
        <p:grpSp>
          <p:nvGrpSpPr>
            <p:cNvPr id="2" name="îsḻíḓé"/>
            <p:cNvGrpSpPr/>
            <p:nvPr/>
          </p:nvGrpSpPr>
          <p:grpSpPr>
            <a:xfrm>
              <a:off x="9945" y="4415"/>
              <a:ext cx="2536" cy="1974"/>
              <a:chOff x="6340900" y="2729465"/>
              <a:chExt cx="1800195" cy="1401034"/>
            </a:xfrm>
          </p:grpSpPr>
          <p:sp>
            <p:nvSpPr>
              <p:cNvPr id="35" name="ïşļiḓe"/>
              <p:cNvSpPr/>
              <p:nvPr/>
            </p:nvSpPr>
            <p:spPr>
              <a:xfrm rot="5400000">
                <a:off x="6755137" y="2973716"/>
                <a:ext cx="1020158" cy="938165"/>
              </a:xfrm>
              <a:prstGeom prst="rect">
                <a:avLst/>
              </a:prstGeom>
              <a:solidFill>
                <a:srgbClr val="39536E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îšlîḓé"/>
              <p:cNvSpPr/>
              <p:nvPr/>
            </p:nvSpPr>
            <p:spPr>
              <a:xfrm>
                <a:off x="7440578" y="2729465"/>
                <a:ext cx="700517" cy="1401034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9536E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î$ļîďè"/>
              <p:cNvSpPr/>
              <p:nvPr/>
            </p:nvSpPr>
            <p:spPr>
              <a:xfrm>
                <a:off x="6340900" y="2729465"/>
                <a:ext cx="1099678" cy="455234"/>
              </a:xfrm>
              <a:prstGeom prst="rect">
                <a:avLst/>
              </a:prstGeom>
              <a:solidFill>
                <a:srgbClr val="39536E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iSlîďê"/>
              <p:cNvSpPr/>
              <p:nvPr/>
            </p:nvSpPr>
            <p:spPr>
              <a:xfrm>
                <a:off x="6797285" y="3675265"/>
                <a:ext cx="643292" cy="455234"/>
              </a:xfrm>
              <a:prstGeom prst="rect">
                <a:avLst/>
              </a:prstGeom>
              <a:solidFill>
                <a:srgbClr val="39536E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" name="îšḷíḍé"/>
            <p:cNvGrpSpPr/>
            <p:nvPr/>
          </p:nvGrpSpPr>
          <p:grpSpPr>
            <a:xfrm>
              <a:off x="6721" y="4415"/>
              <a:ext cx="2533" cy="1974"/>
              <a:chOff x="4051615" y="2714560"/>
              <a:chExt cx="1798278" cy="1401034"/>
            </a:xfrm>
          </p:grpSpPr>
          <p:sp>
            <p:nvSpPr>
              <p:cNvPr id="31" name="ïşļiḓè"/>
              <p:cNvSpPr/>
              <p:nvPr/>
            </p:nvSpPr>
            <p:spPr>
              <a:xfrm rot="10800000">
                <a:off x="4051615" y="2714560"/>
                <a:ext cx="700517" cy="1401034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9536E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ïšlíḍé"/>
              <p:cNvSpPr/>
              <p:nvPr/>
            </p:nvSpPr>
            <p:spPr>
              <a:xfrm rot="10800000">
                <a:off x="4752132" y="3660359"/>
                <a:ext cx="1097761" cy="455234"/>
              </a:xfrm>
              <a:prstGeom prst="rect">
                <a:avLst/>
              </a:prstGeom>
              <a:solidFill>
                <a:srgbClr val="39536E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ï$ľïdé"/>
              <p:cNvSpPr/>
              <p:nvPr/>
            </p:nvSpPr>
            <p:spPr>
              <a:xfrm rot="10800000">
                <a:off x="4752133" y="2714560"/>
                <a:ext cx="643292" cy="455234"/>
              </a:xfrm>
              <a:prstGeom prst="rect">
                <a:avLst/>
              </a:prstGeom>
              <a:solidFill>
                <a:srgbClr val="39536E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îš1ïďê"/>
              <p:cNvSpPr/>
              <p:nvPr/>
            </p:nvSpPr>
            <p:spPr>
              <a:xfrm rot="5400000">
                <a:off x="4416072" y="2958812"/>
                <a:ext cx="1020158" cy="938165"/>
              </a:xfrm>
              <a:prstGeom prst="rect">
                <a:avLst/>
              </a:prstGeom>
              <a:solidFill>
                <a:srgbClr val="39536E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iŝľîḑe"/>
            <p:cNvGrpSpPr/>
            <p:nvPr/>
          </p:nvGrpSpPr>
          <p:grpSpPr>
            <a:xfrm>
              <a:off x="8613" y="2520"/>
              <a:ext cx="1974" cy="2535"/>
              <a:chOff x="5395099" y="1384451"/>
              <a:chExt cx="1401036" cy="1799487"/>
            </a:xfrm>
            <a:solidFill>
              <a:srgbClr val="536781"/>
            </a:solidFill>
          </p:grpSpPr>
          <p:sp>
            <p:nvSpPr>
              <p:cNvPr id="27" name="íśḷïḓè"/>
              <p:cNvSpPr/>
              <p:nvPr/>
            </p:nvSpPr>
            <p:spPr>
              <a:xfrm rot="5400000" flipH="1" flipV="1">
                <a:off x="5745359" y="1034192"/>
                <a:ext cx="700517" cy="1401035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ï$ḻîḋê"/>
              <p:cNvSpPr/>
              <p:nvPr/>
            </p:nvSpPr>
            <p:spPr>
              <a:xfrm rot="5400000" flipH="1" flipV="1">
                <a:off x="5073231" y="2406836"/>
                <a:ext cx="1098970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îṩ1ïḓê"/>
              <p:cNvSpPr/>
              <p:nvPr/>
            </p:nvSpPr>
            <p:spPr>
              <a:xfrm rot="5400000" flipH="1" flipV="1">
                <a:off x="6246871" y="2178998"/>
                <a:ext cx="643292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í$ḷïďé"/>
              <p:cNvSpPr/>
              <p:nvPr/>
            </p:nvSpPr>
            <p:spPr>
              <a:xfrm rot="5400000">
                <a:off x="5598795" y="1749703"/>
                <a:ext cx="1020158" cy="938165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ïṣ1îḑè"/>
            <p:cNvGrpSpPr/>
            <p:nvPr/>
          </p:nvGrpSpPr>
          <p:grpSpPr>
            <a:xfrm>
              <a:off x="8613" y="5746"/>
              <a:ext cx="1974" cy="2534"/>
              <a:chOff x="5395100" y="3674506"/>
              <a:chExt cx="1401035" cy="1799043"/>
            </a:xfrm>
            <a:solidFill>
              <a:srgbClr val="536781"/>
            </a:solidFill>
          </p:grpSpPr>
          <p:sp>
            <p:nvSpPr>
              <p:cNvPr id="23" name="iṩ1íde"/>
              <p:cNvSpPr/>
              <p:nvPr/>
            </p:nvSpPr>
            <p:spPr>
              <a:xfrm rot="5400000">
                <a:off x="5745359" y="4422773"/>
                <a:ext cx="700517" cy="1401035"/>
              </a:xfrm>
              <a:custGeom>
                <a:avLst/>
                <a:gdLst>
                  <a:gd name="connsiteX0" fmla="*/ 0 w 868680"/>
                  <a:gd name="connsiteY0" fmla="*/ 0 h 1737360"/>
                  <a:gd name="connsiteX1" fmla="*/ 868680 w 868680"/>
                  <a:gd name="connsiteY1" fmla="*/ 868680 h 1737360"/>
                  <a:gd name="connsiteX2" fmla="*/ 0 w 868680"/>
                  <a:gd name="connsiteY2" fmla="*/ 1737360 h 1737360"/>
                  <a:gd name="connsiteX3" fmla="*/ 0 w 868680"/>
                  <a:gd name="connsiteY3" fmla="*/ 1173480 h 1737360"/>
                  <a:gd name="connsiteX4" fmla="*/ 304800 w 868680"/>
                  <a:gd name="connsiteY4" fmla="*/ 868680 h 1737360"/>
                  <a:gd name="connsiteX5" fmla="*/ 0 w 868680"/>
                  <a:gd name="connsiteY5" fmla="*/ 563880 h 1737360"/>
                  <a:gd name="connsiteX6" fmla="*/ 0 w 868680"/>
                  <a:gd name="connsiteY6" fmla="*/ 0 h 1737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8680" h="1737360">
                    <a:moveTo>
                      <a:pt x="0" y="0"/>
                    </a:moveTo>
                    <a:cubicBezTo>
                      <a:pt x="479759" y="0"/>
                      <a:pt x="868680" y="388921"/>
                      <a:pt x="868680" y="868680"/>
                    </a:cubicBezTo>
                    <a:cubicBezTo>
                      <a:pt x="868680" y="1348439"/>
                      <a:pt x="479759" y="1737360"/>
                      <a:pt x="0" y="1737360"/>
                    </a:cubicBezTo>
                    <a:lnTo>
                      <a:pt x="0" y="1173480"/>
                    </a:lnTo>
                    <a:cubicBezTo>
                      <a:pt x="168336" y="1173480"/>
                      <a:pt x="304800" y="1037016"/>
                      <a:pt x="304800" y="868680"/>
                    </a:cubicBezTo>
                    <a:cubicBezTo>
                      <a:pt x="304800" y="700344"/>
                      <a:pt x="168336" y="563880"/>
                      <a:pt x="0" y="56388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ïS1ïḓè"/>
              <p:cNvSpPr/>
              <p:nvPr/>
            </p:nvSpPr>
            <p:spPr>
              <a:xfrm rot="5400000">
                <a:off x="6019255" y="3996152"/>
                <a:ext cx="1098525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îş1ïḑe"/>
              <p:cNvSpPr/>
              <p:nvPr/>
            </p:nvSpPr>
            <p:spPr>
              <a:xfrm rot="5400000">
                <a:off x="5301071" y="4223768"/>
                <a:ext cx="643292" cy="455234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î$1îḋé"/>
              <p:cNvSpPr/>
              <p:nvPr/>
            </p:nvSpPr>
            <p:spPr>
              <a:xfrm rot="5400000">
                <a:off x="5598795" y="4170735"/>
                <a:ext cx="1020158" cy="938165"/>
              </a:xfrm>
              <a:prstGeom prst="rect">
                <a:avLst/>
              </a:prstGeom>
              <a:grpFill/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2" name="îŝ1iḍé"/>
            <p:cNvSpPr/>
            <p:nvPr/>
          </p:nvSpPr>
          <p:spPr bwMode="auto">
            <a:xfrm>
              <a:off x="7504" y="5035"/>
              <a:ext cx="615" cy="614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iṡľiḓè"/>
            <p:cNvSpPr/>
            <p:nvPr/>
          </p:nvSpPr>
          <p:spPr bwMode="auto">
            <a:xfrm>
              <a:off x="9192" y="3190"/>
              <a:ext cx="772" cy="634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íś1ïḓe"/>
            <p:cNvSpPr/>
            <p:nvPr/>
          </p:nvSpPr>
          <p:spPr bwMode="auto">
            <a:xfrm>
              <a:off x="9248" y="6968"/>
              <a:ext cx="661" cy="637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îŝḷîḋê"/>
            <p:cNvSpPr>
              <a:spLocks noChangeAspect="1"/>
            </p:cNvSpPr>
            <p:nvPr/>
          </p:nvSpPr>
          <p:spPr bwMode="auto">
            <a:xfrm>
              <a:off x="11206" y="4999"/>
              <a:ext cx="725" cy="724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386840" y="2066290"/>
            <a:ext cx="1981200" cy="711835"/>
            <a:chOff x="2408" y="3190"/>
            <a:chExt cx="3120" cy="1121"/>
          </a:xfrm>
        </p:grpSpPr>
        <p:sp>
          <p:nvSpPr>
            <p:cNvPr id="39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386840" y="3795395"/>
            <a:ext cx="1981200" cy="711835"/>
            <a:chOff x="2408" y="3190"/>
            <a:chExt cx="3120" cy="1121"/>
          </a:xfrm>
        </p:grpSpPr>
        <p:sp>
          <p:nvSpPr>
            <p:cNvPr id="42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3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980170" y="2098675"/>
            <a:ext cx="1981200" cy="711835"/>
            <a:chOff x="2408" y="3190"/>
            <a:chExt cx="3120" cy="1121"/>
          </a:xfrm>
        </p:grpSpPr>
        <p:sp>
          <p:nvSpPr>
            <p:cNvPr id="45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980170" y="3827780"/>
            <a:ext cx="1981200" cy="711835"/>
            <a:chOff x="2408" y="3190"/>
            <a:chExt cx="3120" cy="1121"/>
          </a:xfrm>
        </p:grpSpPr>
        <p:sp>
          <p:nvSpPr>
            <p:cNvPr id="48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工作完成情况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rcRect/>
          <a:stretch>
            <a:fillRect/>
          </a:stretch>
        </p:blipFill>
        <p:spPr>
          <a:xfrm>
            <a:off x="3029585" y="800100"/>
            <a:ext cx="6132830" cy="3965575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502920" y="2701290"/>
            <a:ext cx="1981200" cy="711835"/>
            <a:chOff x="2408" y="3190"/>
            <a:chExt cx="3120" cy="1121"/>
          </a:xfrm>
        </p:grpSpPr>
        <p:sp>
          <p:nvSpPr>
            <p:cNvPr id="39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323840" y="5165090"/>
            <a:ext cx="1981200" cy="711835"/>
            <a:chOff x="2408" y="3190"/>
            <a:chExt cx="3120" cy="1121"/>
          </a:xfrm>
        </p:grpSpPr>
        <p:sp>
          <p:nvSpPr>
            <p:cNvPr id="9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540240" y="2823210"/>
            <a:ext cx="1981200" cy="711835"/>
            <a:chOff x="2408" y="3190"/>
            <a:chExt cx="3120" cy="1121"/>
          </a:xfrm>
        </p:grpSpPr>
        <p:sp>
          <p:nvSpPr>
            <p:cNvPr id="13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工作完成情况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grpSp>
        <p:nvGrpSpPr>
          <p:cNvPr id="3" name="2cdf4e9f-5f2c-4232-9672-144d418555db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816101" y="1670175"/>
            <a:ext cx="8559798" cy="4486788"/>
            <a:chOff x="1347156" y="939800"/>
            <a:chExt cx="9497688" cy="4978400"/>
          </a:xfrm>
        </p:grpSpPr>
        <p:sp>
          <p:nvSpPr>
            <p:cNvPr id="2" name="iṣľîďê"/>
            <p:cNvSpPr/>
            <p:nvPr/>
          </p:nvSpPr>
          <p:spPr>
            <a:xfrm rot="5400000">
              <a:off x="4649076" y="3161424"/>
              <a:ext cx="4978400" cy="535152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iśḻíḋé"/>
            <p:cNvSpPr/>
            <p:nvPr/>
          </p:nvSpPr>
          <p:spPr>
            <a:xfrm>
              <a:off x="9078517" y="2906740"/>
              <a:ext cx="16603" cy="3827"/>
            </a:xfrm>
            <a:custGeom>
              <a:avLst/>
              <a:gdLst>
                <a:gd name="connsiteX0" fmla="*/ 0 w 16603"/>
                <a:gd name="connsiteY0" fmla="*/ 0 h 3827"/>
                <a:gd name="connsiteX1" fmla="*/ 16603 w 16603"/>
                <a:gd name="connsiteY1" fmla="*/ 0 h 3827"/>
                <a:gd name="connsiteX2" fmla="*/ 0 w 16603"/>
                <a:gd name="connsiteY2" fmla="*/ 3827 h 3827"/>
                <a:gd name="connsiteX3" fmla="*/ 0 w 16603"/>
                <a:gd name="connsiteY3" fmla="*/ 0 h 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03" h="3827">
                  <a:moveTo>
                    <a:pt x="0" y="0"/>
                  </a:moveTo>
                  <a:lnTo>
                    <a:pt x="16603" y="0"/>
                  </a:lnTo>
                  <a:lnTo>
                    <a:pt x="0" y="38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iṡļîdé"/>
            <p:cNvSpPr/>
            <p:nvPr/>
          </p:nvSpPr>
          <p:spPr>
            <a:xfrm>
              <a:off x="10223964" y="2906740"/>
              <a:ext cx="16603" cy="3827"/>
            </a:xfrm>
            <a:custGeom>
              <a:avLst/>
              <a:gdLst>
                <a:gd name="connsiteX0" fmla="*/ 0 w 16603"/>
                <a:gd name="connsiteY0" fmla="*/ 0 h 3827"/>
                <a:gd name="connsiteX1" fmla="*/ 16603 w 16603"/>
                <a:gd name="connsiteY1" fmla="*/ 0 h 3827"/>
                <a:gd name="connsiteX2" fmla="*/ 16603 w 16603"/>
                <a:gd name="connsiteY2" fmla="*/ 3827 h 3827"/>
                <a:gd name="connsiteX3" fmla="*/ 0 w 16603"/>
                <a:gd name="connsiteY3" fmla="*/ 0 h 3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03" h="3827">
                  <a:moveTo>
                    <a:pt x="0" y="0"/>
                  </a:moveTo>
                  <a:lnTo>
                    <a:pt x="16603" y="0"/>
                  </a:lnTo>
                  <a:lnTo>
                    <a:pt x="16603" y="38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ïŝḷiďé"/>
            <p:cNvSpPr/>
            <p:nvPr/>
          </p:nvSpPr>
          <p:spPr>
            <a:xfrm>
              <a:off x="4249406" y="1344046"/>
              <a:ext cx="6498601" cy="1113972"/>
            </a:xfrm>
            <a:prstGeom prst="snip2DiagRect">
              <a:avLst>
                <a:gd name="adj1" fmla="val 0"/>
                <a:gd name="adj2" fmla="val 22549"/>
              </a:avLst>
            </a:prstGeom>
            <a:solidFill>
              <a:srgbClr val="53678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îṩľîḑè"/>
            <p:cNvSpPr/>
            <p:nvPr/>
          </p:nvSpPr>
          <p:spPr>
            <a:xfrm>
              <a:off x="1443993" y="2872014"/>
              <a:ext cx="6498601" cy="1113972"/>
            </a:xfrm>
            <a:prstGeom prst="snip2DiagRect">
              <a:avLst>
                <a:gd name="adj1" fmla="val 0"/>
                <a:gd name="adj2" fmla="val 22549"/>
              </a:avLst>
            </a:prstGeom>
            <a:solidFill>
              <a:schemeClr val="tx2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íş1iḓê"/>
            <p:cNvSpPr/>
            <p:nvPr/>
          </p:nvSpPr>
          <p:spPr>
            <a:xfrm>
              <a:off x="4249406" y="4399983"/>
              <a:ext cx="6498601" cy="1113972"/>
            </a:xfrm>
            <a:prstGeom prst="snip2DiagRect">
              <a:avLst>
                <a:gd name="adj1" fmla="val 0"/>
                <a:gd name="adj2" fmla="val 22549"/>
              </a:avLst>
            </a:prstGeom>
            <a:solidFill>
              <a:srgbClr val="53678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iṩlïḑé"/>
            <p:cNvSpPr/>
            <p:nvPr/>
          </p:nvSpPr>
          <p:spPr>
            <a:xfrm>
              <a:off x="5321300" y="939800"/>
              <a:ext cx="1549400" cy="4978400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íṧḻidê"/>
            <p:cNvSpPr/>
            <p:nvPr/>
          </p:nvSpPr>
          <p:spPr>
            <a:xfrm>
              <a:off x="5514975" y="4399982"/>
              <a:ext cx="1162050" cy="1113973"/>
            </a:xfrm>
            <a:prstGeom prst="rect">
              <a:avLst/>
            </a:prstGeom>
            <a:solidFill>
              <a:srgbClr val="53678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3600" b="1" dirty="0">
                  <a:cs typeface="+mn-ea"/>
                  <a:sym typeface="+mn-lt"/>
                </a:rPr>
                <a:t>3</a:t>
              </a:r>
              <a:endParaRPr lang="en-US" altLang="zh-CN" sz="3600" b="1" dirty="0">
                <a:cs typeface="+mn-ea"/>
                <a:sym typeface="+mn-lt"/>
              </a:endParaRPr>
            </a:p>
          </p:txBody>
        </p:sp>
        <p:sp>
          <p:nvSpPr>
            <p:cNvPr id="17" name="îṡ1îḓè"/>
            <p:cNvSpPr/>
            <p:nvPr/>
          </p:nvSpPr>
          <p:spPr>
            <a:xfrm>
              <a:off x="5514975" y="2881765"/>
              <a:ext cx="1162050" cy="111397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3600" b="1" dirty="0">
                  <a:cs typeface="+mn-ea"/>
                  <a:sym typeface="+mn-lt"/>
                </a:rPr>
                <a:t>2</a:t>
              </a:r>
              <a:endParaRPr lang="en-US" altLang="zh-CN" sz="3600" b="1" dirty="0">
                <a:cs typeface="+mn-ea"/>
                <a:sym typeface="+mn-lt"/>
              </a:endParaRPr>
            </a:p>
          </p:txBody>
        </p:sp>
        <p:sp>
          <p:nvSpPr>
            <p:cNvPr id="18" name="îsļïdè"/>
            <p:cNvSpPr/>
            <p:nvPr/>
          </p:nvSpPr>
          <p:spPr>
            <a:xfrm>
              <a:off x="5514975" y="1353796"/>
              <a:ext cx="1162050" cy="1113973"/>
            </a:xfrm>
            <a:prstGeom prst="rect">
              <a:avLst/>
            </a:prstGeom>
            <a:solidFill>
              <a:srgbClr val="53678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3600" b="1" dirty="0">
                  <a:cs typeface="+mn-ea"/>
                  <a:sym typeface="+mn-lt"/>
                </a:rPr>
                <a:t>1</a:t>
              </a:r>
              <a:endParaRPr lang="en-US" altLang="zh-CN" sz="3600" b="1" dirty="0">
                <a:cs typeface="+mn-ea"/>
                <a:sym typeface="+mn-lt"/>
              </a:endParaRPr>
            </a:p>
          </p:txBody>
        </p:sp>
        <p:sp>
          <p:nvSpPr>
            <p:cNvPr id="19" name="îṩļíďè"/>
            <p:cNvSpPr/>
            <p:nvPr/>
          </p:nvSpPr>
          <p:spPr>
            <a:xfrm>
              <a:off x="5514975" y="1284344"/>
              <a:ext cx="1162050" cy="69451"/>
            </a:xfrm>
            <a:custGeom>
              <a:avLst/>
              <a:gdLst>
                <a:gd name="connsiteX0" fmla="*/ 564422 w 1128844"/>
                <a:gd name="connsiteY0" fmla="*/ 0 h 69451"/>
                <a:gd name="connsiteX1" fmla="*/ 983376 w 1128844"/>
                <a:gd name="connsiteY1" fmla="*/ 35920 h 69451"/>
                <a:gd name="connsiteX2" fmla="*/ 1128844 w 1128844"/>
                <a:gd name="connsiteY2" fmla="*/ 69451 h 69451"/>
                <a:gd name="connsiteX3" fmla="*/ 0 w 1128844"/>
                <a:gd name="connsiteY3" fmla="*/ 69451 h 69451"/>
                <a:gd name="connsiteX4" fmla="*/ 145468 w 1128844"/>
                <a:gd name="connsiteY4" fmla="*/ 35920 h 69451"/>
                <a:gd name="connsiteX5" fmla="*/ 564422 w 1128844"/>
                <a:gd name="connsiteY5" fmla="*/ 0 h 6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8844" h="69451">
                  <a:moveTo>
                    <a:pt x="564422" y="0"/>
                  </a:moveTo>
                  <a:cubicBezTo>
                    <a:pt x="713032" y="0"/>
                    <a:pt x="854607" y="12790"/>
                    <a:pt x="983376" y="35920"/>
                  </a:cubicBezTo>
                  <a:lnTo>
                    <a:pt x="1128844" y="69451"/>
                  </a:lnTo>
                  <a:lnTo>
                    <a:pt x="0" y="69451"/>
                  </a:lnTo>
                  <a:lnTo>
                    <a:pt x="145468" y="35920"/>
                  </a:lnTo>
                  <a:cubicBezTo>
                    <a:pt x="274237" y="12790"/>
                    <a:pt x="415812" y="0"/>
                    <a:pt x="564422" y="0"/>
                  </a:cubicBezTo>
                  <a:close/>
                </a:path>
              </a:pathLst>
            </a:custGeom>
            <a:solidFill>
              <a:srgbClr val="53678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íSḷîḓé"/>
            <p:cNvSpPr/>
            <p:nvPr/>
          </p:nvSpPr>
          <p:spPr>
            <a:xfrm>
              <a:off x="5514975" y="2398318"/>
              <a:ext cx="1162050" cy="69451"/>
            </a:xfrm>
            <a:custGeom>
              <a:avLst/>
              <a:gdLst>
                <a:gd name="connsiteX0" fmla="*/ 564422 w 1128844"/>
                <a:gd name="connsiteY0" fmla="*/ 0 h 69451"/>
                <a:gd name="connsiteX1" fmla="*/ 983376 w 1128844"/>
                <a:gd name="connsiteY1" fmla="*/ 35920 h 69451"/>
                <a:gd name="connsiteX2" fmla="*/ 1128844 w 1128844"/>
                <a:gd name="connsiteY2" fmla="*/ 69451 h 69451"/>
                <a:gd name="connsiteX3" fmla="*/ 0 w 1128844"/>
                <a:gd name="connsiteY3" fmla="*/ 69451 h 69451"/>
                <a:gd name="connsiteX4" fmla="*/ 145468 w 1128844"/>
                <a:gd name="connsiteY4" fmla="*/ 35920 h 69451"/>
                <a:gd name="connsiteX5" fmla="*/ 564422 w 1128844"/>
                <a:gd name="connsiteY5" fmla="*/ 0 h 6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8844" h="69451">
                  <a:moveTo>
                    <a:pt x="564422" y="0"/>
                  </a:moveTo>
                  <a:cubicBezTo>
                    <a:pt x="713032" y="0"/>
                    <a:pt x="854607" y="12790"/>
                    <a:pt x="983376" y="35920"/>
                  </a:cubicBezTo>
                  <a:lnTo>
                    <a:pt x="1128844" y="69451"/>
                  </a:lnTo>
                  <a:lnTo>
                    <a:pt x="0" y="69451"/>
                  </a:lnTo>
                  <a:lnTo>
                    <a:pt x="145468" y="35920"/>
                  </a:lnTo>
                  <a:cubicBezTo>
                    <a:pt x="274237" y="12790"/>
                    <a:pt x="415812" y="0"/>
                    <a:pt x="564422" y="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íš1iḑe"/>
            <p:cNvSpPr/>
            <p:nvPr/>
          </p:nvSpPr>
          <p:spPr>
            <a:xfrm>
              <a:off x="5514975" y="2812314"/>
              <a:ext cx="1162050" cy="69451"/>
            </a:xfrm>
            <a:custGeom>
              <a:avLst/>
              <a:gdLst>
                <a:gd name="connsiteX0" fmla="*/ 564422 w 1128844"/>
                <a:gd name="connsiteY0" fmla="*/ 0 h 69451"/>
                <a:gd name="connsiteX1" fmla="*/ 983376 w 1128844"/>
                <a:gd name="connsiteY1" fmla="*/ 35920 h 69451"/>
                <a:gd name="connsiteX2" fmla="*/ 1128844 w 1128844"/>
                <a:gd name="connsiteY2" fmla="*/ 69451 h 69451"/>
                <a:gd name="connsiteX3" fmla="*/ 0 w 1128844"/>
                <a:gd name="connsiteY3" fmla="*/ 69451 h 69451"/>
                <a:gd name="connsiteX4" fmla="*/ 145468 w 1128844"/>
                <a:gd name="connsiteY4" fmla="*/ 35920 h 69451"/>
                <a:gd name="connsiteX5" fmla="*/ 564422 w 1128844"/>
                <a:gd name="connsiteY5" fmla="*/ 0 h 6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8844" h="69451">
                  <a:moveTo>
                    <a:pt x="564422" y="0"/>
                  </a:moveTo>
                  <a:cubicBezTo>
                    <a:pt x="713032" y="0"/>
                    <a:pt x="854607" y="12790"/>
                    <a:pt x="983376" y="35920"/>
                  </a:cubicBezTo>
                  <a:lnTo>
                    <a:pt x="1128844" y="69451"/>
                  </a:lnTo>
                  <a:lnTo>
                    <a:pt x="0" y="69451"/>
                  </a:lnTo>
                  <a:lnTo>
                    <a:pt x="145468" y="35920"/>
                  </a:lnTo>
                  <a:cubicBezTo>
                    <a:pt x="274237" y="12790"/>
                    <a:pt x="415812" y="0"/>
                    <a:pt x="564422" y="0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îṥľîďè"/>
            <p:cNvSpPr/>
            <p:nvPr/>
          </p:nvSpPr>
          <p:spPr>
            <a:xfrm>
              <a:off x="5514975" y="3926288"/>
              <a:ext cx="1162050" cy="69451"/>
            </a:xfrm>
            <a:custGeom>
              <a:avLst/>
              <a:gdLst>
                <a:gd name="connsiteX0" fmla="*/ 564422 w 1128844"/>
                <a:gd name="connsiteY0" fmla="*/ 0 h 69451"/>
                <a:gd name="connsiteX1" fmla="*/ 983376 w 1128844"/>
                <a:gd name="connsiteY1" fmla="*/ 35920 h 69451"/>
                <a:gd name="connsiteX2" fmla="*/ 1128844 w 1128844"/>
                <a:gd name="connsiteY2" fmla="*/ 69451 h 69451"/>
                <a:gd name="connsiteX3" fmla="*/ 0 w 1128844"/>
                <a:gd name="connsiteY3" fmla="*/ 69451 h 69451"/>
                <a:gd name="connsiteX4" fmla="*/ 145468 w 1128844"/>
                <a:gd name="connsiteY4" fmla="*/ 35920 h 69451"/>
                <a:gd name="connsiteX5" fmla="*/ 564422 w 1128844"/>
                <a:gd name="connsiteY5" fmla="*/ 0 h 6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8844" h="69451">
                  <a:moveTo>
                    <a:pt x="564422" y="0"/>
                  </a:moveTo>
                  <a:cubicBezTo>
                    <a:pt x="713032" y="0"/>
                    <a:pt x="854607" y="12790"/>
                    <a:pt x="983376" y="35920"/>
                  </a:cubicBezTo>
                  <a:lnTo>
                    <a:pt x="1128844" y="69451"/>
                  </a:lnTo>
                  <a:lnTo>
                    <a:pt x="0" y="69451"/>
                  </a:lnTo>
                  <a:lnTo>
                    <a:pt x="145468" y="35920"/>
                  </a:lnTo>
                  <a:cubicBezTo>
                    <a:pt x="274237" y="12790"/>
                    <a:pt x="415812" y="0"/>
                    <a:pt x="564422" y="0"/>
                  </a:cubicBezTo>
                  <a:close/>
                </a:path>
              </a:pathLst>
            </a:custGeom>
            <a:solidFill>
              <a:srgbClr val="39536E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íṧlîḍé"/>
            <p:cNvSpPr/>
            <p:nvPr/>
          </p:nvSpPr>
          <p:spPr>
            <a:xfrm>
              <a:off x="5514975" y="4330531"/>
              <a:ext cx="1162050" cy="69451"/>
            </a:xfrm>
            <a:custGeom>
              <a:avLst/>
              <a:gdLst>
                <a:gd name="connsiteX0" fmla="*/ 564422 w 1128844"/>
                <a:gd name="connsiteY0" fmla="*/ 0 h 69451"/>
                <a:gd name="connsiteX1" fmla="*/ 983376 w 1128844"/>
                <a:gd name="connsiteY1" fmla="*/ 35920 h 69451"/>
                <a:gd name="connsiteX2" fmla="*/ 1128844 w 1128844"/>
                <a:gd name="connsiteY2" fmla="*/ 69451 h 69451"/>
                <a:gd name="connsiteX3" fmla="*/ 0 w 1128844"/>
                <a:gd name="connsiteY3" fmla="*/ 69451 h 69451"/>
                <a:gd name="connsiteX4" fmla="*/ 145468 w 1128844"/>
                <a:gd name="connsiteY4" fmla="*/ 35920 h 69451"/>
                <a:gd name="connsiteX5" fmla="*/ 564422 w 1128844"/>
                <a:gd name="connsiteY5" fmla="*/ 0 h 6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8844" h="69451">
                  <a:moveTo>
                    <a:pt x="564422" y="0"/>
                  </a:moveTo>
                  <a:cubicBezTo>
                    <a:pt x="713032" y="0"/>
                    <a:pt x="854607" y="12790"/>
                    <a:pt x="983376" y="35920"/>
                  </a:cubicBezTo>
                  <a:lnTo>
                    <a:pt x="1128844" y="69451"/>
                  </a:lnTo>
                  <a:lnTo>
                    <a:pt x="0" y="69451"/>
                  </a:lnTo>
                  <a:lnTo>
                    <a:pt x="145468" y="35920"/>
                  </a:lnTo>
                  <a:cubicBezTo>
                    <a:pt x="274237" y="12790"/>
                    <a:pt x="415812" y="0"/>
                    <a:pt x="564422" y="0"/>
                  </a:cubicBezTo>
                  <a:close/>
                </a:path>
              </a:pathLst>
            </a:custGeom>
            <a:solidFill>
              <a:srgbClr val="53678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íśľïḋe"/>
            <p:cNvSpPr/>
            <p:nvPr/>
          </p:nvSpPr>
          <p:spPr>
            <a:xfrm>
              <a:off x="5514975" y="5444505"/>
              <a:ext cx="1162050" cy="69451"/>
            </a:xfrm>
            <a:custGeom>
              <a:avLst/>
              <a:gdLst>
                <a:gd name="connsiteX0" fmla="*/ 564422 w 1128844"/>
                <a:gd name="connsiteY0" fmla="*/ 0 h 69451"/>
                <a:gd name="connsiteX1" fmla="*/ 983376 w 1128844"/>
                <a:gd name="connsiteY1" fmla="*/ 35920 h 69451"/>
                <a:gd name="connsiteX2" fmla="*/ 1128844 w 1128844"/>
                <a:gd name="connsiteY2" fmla="*/ 69451 h 69451"/>
                <a:gd name="connsiteX3" fmla="*/ 0 w 1128844"/>
                <a:gd name="connsiteY3" fmla="*/ 69451 h 69451"/>
                <a:gd name="connsiteX4" fmla="*/ 145468 w 1128844"/>
                <a:gd name="connsiteY4" fmla="*/ 35920 h 69451"/>
                <a:gd name="connsiteX5" fmla="*/ 564422 w 1128844"/>
                <a:gd name="connsiteY5" fmla="*/ 0 h 69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28844" h="69451">
                  <a:moveTo>
                    <a:pt x="564422" y="0"/>
                  </a:moveTo>
                  <a:cubicBezTo>
                    <a:pt x="713032" y="0"/>
                    <a:pt x="854607" y="12790"/>
                    <a:pt x="983376" y="35920"/>
                  </a:cubicBezTo>
                  <a:lnTo>
                    <a:pt x="1128844" y="69451"/>
                  </a:lnTo>
                  <a:lnTo>
                    <a:pt x="0" y="69451"/>
                  </a:lnTo>
                  <a:lnTo>
                    <a:pt x="145468" y="35920"/>
                  </a:lnTo>
                  <a:cubicBezTo>
                    <a:pt x="274237" y="12790"/>
                    <a:pt x="415812" y="0"/>
                    <a:pt x="564422" y="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işḻîḓe"/>
            <p:cNvSpPr/>
            <p:nvPr/>
          </p:nvSpPr>
          <p:spPr bwMode="auto">
            <a:xfrm>
              <a:off x="4497611" y="4652211"/>
              <a:ext cx="610646" cy="609514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iSļíḋê"/>
            <p:cNvSpPr/>
            <p:nvPr/>
          </p:nvSpPr>
          <p:spPr bwMode="auto">
            <a:xfrm>
              <a:off x="7076851" y="3154706"/>
              <a:ext cx="616500" cy="587002"/>
            </a:xfrm>
            <a:custGeom>
              <a:avLst/>
              <a:gdLst>
                <a:gd name="connsiteX0" fmla="*/ 101402 w 331788"/>
                <a:gd name="connsiteY0" fmla="*/ 200025 h 315913"/>
                <a:gd name="connsiteX1" fmla="*/ 93663 w 331788"/>
                <a:gd name="connsiteY1" fmla="*/ 207840 h 315913"/>
                <a:gd name="connsiteX2" fmla="*/ 93663 w 331788"/>
                <a:gd name="connsiteY2" fmla="*/ 301625 h 315913"/>
                <a:gd name="connsiteX3" fmla="*/ 137518 w 331788"/>
                <a:gd name="connsiteY3" fmla="*/ 301625 h 315913"/>
                <a:gd name="connsiteX4" fmla="*/ 137518 w 331788"/>
                <a:gd name="connsiteY4" fmla="*/ 250825 h 315913"/>
                <a:gd name="connsiteX5" fmla="*/ 143967 w 331788"/>
                <a:gd name="connsiteY5" fmla="*/ 244312 h 315913"/>
                <a:gd name="connsiteX6" fmla="*/ 187822 w 331788"/>
                <a:gd name="connsiteY6" fmla="*/ 244312 h 315913"/>
                <a:gd name="connsiteX7" fmla="*/ 194271 w 331788"/>
                <a:gd name="connsiteY7" fmla="*/ 250825 h 315913"/>
                <a:gd name="connsiteX8" fmla="*/ 194271 w 331788"/>
                <a:gd name="connsiteY8" fmla="*/ 301625 h 315913"/>
                <a:gd name="connsiteX9" fmla="*/ 230387 w 331788"/>
                <a:gd name="connsiteY9" fmla="*/ 301625 h 315913"/>
                <a:gd name="connsiteX10" fmla="*/ 238126 w 331788"/>
                <a:gd name="connsiteY10" fmla="*/ 295112 h 315913"/>
                <a:gd name="connsiteX11" fmla="*/ 238126 w 331788"/>
                <a:gd name="connsiteY11" fmla="*/ 207840 h 315913"/>
                <a:gd name="connsiteX12" fmla="*/ 230387 w 331788"/>
                <a:gd name="connsiteY12" fmla="*/ 200025 h 315913"/>
                <a:gd name="connsiteX13" fmla="*/ 101402 w 331788"/>
                <a:gd name="connsiteY13" fmla="*/ 200025 h 315913"/>
                <a:gd name="connsiteX14" fmla="*/ 258908 w 331788"/>
                <a:gd name="connsiteY14" fmla="*/ 122237 h 315913"/>
                <a:gd name="connsiteX15" fmla="*/ 252413 w 331788"/>
                <a:gd name="connsiteY15" fmla="*/ 129801 h 315913"/>
                <a:gd name="connsiteX16" fmla="*/ 252413 w 331788"/>
                <a:gd name="connsiteY16" fmla="*/ 157536 h 315913"/>
                <a:gd name="connsiteX17" fmla="*/ 258908 w 331788"/>
                <a:gd name="connsiteY17" fmla="*/ 165100 h 315913"/>
                <a:gd name="connsiteX18" fmla="*/ 266701 w 331788"/>
                <a:gd name="connsiteY18" fmla="*/ 157536 h 315913"/>
                <a:gd name="connsiteX19" fmla="*/ 266701 w 331788"/>
                <a:gd name="connsiteY19" fmla="*/ 129801 h 315913"/>
                <a:gd name="connsiteX20" fmla="*/ 258908 w 331788"/>
                <a:gd name="connsiteY20" fmla="*/ 122237 h 315913"/>
                <a:gd name="connsiteX21" fmla="*/ 230332 w 331788"/>
                <a:gd name="connsiteY21" fmla="*/ 122237 h 315913"/>
                <a:gd name="connsiteX22" fmla="*/ 223838 w 331788"/>
                <a:gd name="connsiteY22" fmla="*/ 129801 h 315913"/>
                <a:gd name="connsiteX23" fmla="*/ 223838 w 331788"/>
                <a:gd name="connsiteY23" fmla="*/ 157536 h 315913"/>
                <a:gd name="connsiteX24" fmla="*/ 230332 w 331788"/>
                <a:gd name="connsiteY24" fmla="*/ 165100 h 315913"/>
                <a:gd name="connsiteX25" fmla="*/ 238126 w 331788"/>
                <a:gd name="connsiteY25" fmla="*/ 157536 h 315913"/>
                <a:gd name="connsiteX26" fmla="*/ 238126 w 331788"/>
                <a:gd name="connsiteY26" fmla="*/ 129801 h 315913"/>
                <a:gd name="connsiteX27" fmla="*/ 230332 w 331788"/>
                <a:gd name="connsiteY27" fmla="*/ 122237 h 315913"/>
                <a:gd name="connsiteX28" fmla="*/ 201468 w 331788"/>
                <a:gd name="connsiteY28" fmla="*/ 122237 h 315913"/>
                <a:gd name="connsiteX29" fmla="*/ 193675 w 331788"/>
                <a:gd name="connsiteY29" fmla="*/ 129801 h 315913"/>
                <a:gd name="connsiteX30" fmla="*/ 193675 w 331788"/>
                <a:gd name="connsiteY30" fmla="*/ 157536 h 315913"/>
                <a:gd name="connsiteX31" fmla="*/ 201468 w 331788"/>
                <a:gd name="connsiteY31" fmla="*/ 165100 h 315913"/>
                <a:gd name="connsiteX32" fmla="*/ 207963 w 331788"/>
                <a:gd name="connsiteY32" fmla="*/ 157536 h 315913"/>
                <a:gd name="connsiteX33" fmla="*/ 207963 w 331788"/>
                <a:gd name="connsiteY33" fmla="*/ 129801 h 315913"/>
                <a:gd name="connsiteX34" fmla="*/ 201468 w 331788"/>
                <a:gd name="connsiteY34" fmla="*/ 122237 h 315913"/>
                <a:gd name="connsiteX35" fmla="*/ 128732 w 331788"/>
                <a:gd name="connsiteY35" fmla="*/ 122237 h 315913"/>
                <a:gd name="connsiteX36" fmla="*/ 122238 w 331788"/>
                <a:gd name="connsiteY36" fmla="*/ 129801 h 315913"/>
                <a:gd name="connsiteX37" fmla="*/ 122238 w 331788"/>
                <a:gd name="connsiteY37" fmla="*/ 157536 h 315913"/>
                <a:gd name="connsiteX38" fmla="*/ 128732 w 331788"/>
                <a:gd name="connsiteY38" fmla="*/ 165100 h 315913"/>
                <a:gd name="connsiteX39" fmla="*/ 136526 w 331788"/>
                <a:gd name="connsiteY39" fmla="*/ 157536 h 315913"/>
                <a:gd name="connsiteX40" fmla="*/ 136526 w 331788"/>
                <a:gd name="connsiteY40" fmla="*/ 129801 h 315913"/>
                <a:gd name="connsiteX41" fmla="*/ 128732 w 331788"/>
                <a:gd name="connsiteY41" fmla="*/ 122237 h 315913"/>
                <a:gd name="connsiteX42" fmla="*/ 101456 w 331788"/>
                <a:gd name="connsiteY42" fmla="*/ 122237 h 315913"/>
                <a:gd name="connsiteX43" fmla="*/ 93663 w 331788"/>
                <a:gd name="connsiteY43" fmla="*/ 129801 h 315913"/>
                <a:gd name="connsiteX44" fmla="*/ 93663 w 331788"/>
                <a:gd name="connsiteY44" fmla="*/ 157536 h 315913"/>
                <a:gd name="connsiteX45" fmla="*/ 101456 w 331788"/>
                <a:gd name="connsiteY45" fmla="*/ 165100 h 315913"/>
                <a:gd name="connsiteX46" fmla="*/ 107951 w 331788"/>
                <a:gd name="connsiteY46" fmla="*/ 157536 h 315913"/>
                <a:gd name="connsiteX47" fmla="*/ 107951 w 331788"/>
                <a:gd name="connsiteY47" fmla="*/ 129801 h 315913"/>
                <a:gd name="connsiteX48" fmla="*/ 101456 w 331788"/>
                <a:gd name="connsiteY48" fmla="*/ 122237 h 315913"/>
                <a:gd name="connsiteX49" fmla="*/ 72881 w 331788"/>
                <a:gd name="connsiteY49" fmla="*/ 122237 h 315913"/>
                <a:gd name="connsiteX50" fmla="*/ 65088 w 331788"/>
                <a:gd name="connsiteY50" fmla="*/ 129801 h 315913"/>
                <a:gd name="connsiteX51" fmla="*/ 65088 w 331788"/>
                <a:gd name="connsiteY51" fmla="*/ 157536 h 315913"/>
                <a:gd name="connsiteX52" fmla="*/ 72881 w 331788"/>
                <a:gd name="connsiteY52" fmla="*/ 165100 h 315913"/>
                <a:gd name="connsiteX53" fmla="*/ 79376 w 331788"/>
                <a:gd name="connsiteY53" fmla="*/ 157536 h 315913"/>
                <a:gd name="connsiteX54" fmla="*/ 79376 w 331788"/>
                <a:gd name="connsiteY54" fmla="*/ 129801 h 315913"/>
                <a:gd name="connsiteX55" fmla="*/ 72881 w 331788"/>
                <a:gd name="connsiteY55" fmla="*/ 122237 h 315913"/>
                <a:gd name="connsiteX56" fmla="*/ 258908 w 331788"/>
                <a:gd name="connsiteY56" fmla="*/ 65087 h 315913"/>
                <a:gd name="connsiteX57" fmla="*/ 252413 w 331788"/>
                <a:gd name="connsiteY57" fmla="*/ 71581 h 315913"/>
                <a:gd name="connsiteX58" fmla="*/ 252413 w 331788"/>
                <a:gd name="connsiteY58" fmla="*/ 100157 h 315913"/>
                <a:gd name="connsiteX59" fmla="*/ 258908 w 331788"/>
                <a:gd name="connsiteY59" fmla="*/ 107950 h 315913"/>
                <a:gd name="connsiteX60" fmla="*/ 266701 w 331788"/>
                <a:gd name="connsiteY60" fmla="*/ 100157 h 315913"/>
                <a:gd name="connsiteX61" fmla="*/ 266701 w 331788"/>
                <a:gd name="connsiteY61" fmla="*/ 71581 h 315913"/>
                <a:gd name="connsiteX62" fmla="*/ 258908 w 331788"/>
                <a:gd name="connsiteY62" fmla="*/ 65087 h 315913"/>
                <a:gd name="connsiteX63" fmla="*/ 230332 w 331788"/>
                <a:gd name="connsiteY63" fmla="*/ 65087 h 315913"/>
                <a:gd name="connsiteX64" fmla="*/ 223838 w 331788"/>
                <a:gd name="connsiteY64" fmla="*/ 71581 h 315913"/>
                <a:gd name="connsiteX65" fmla="*/ 223838 w 331788"/>
                <a:gd name="connsiteY65" fmla="*/ 100157 h 315913"/>
                <a:gd name="connsiteX66" fmla="*/ 230332 w 331788"/>
                <a:gd name="connsiteY66" fmla="*/ 107950 h 315913"/>
                <a:gd name="connsiteX67" fmla="*/ 238126 w 331788"/>
                <a:gd name="connsiteY67" fmla="*/ 100157 h 315913"/>
                <a:gd name="connsiteX68" fmla="*/ 238126 w 331788"/>
                <a:gd name="connsiteY68" fmla="*/ 71581 h 315913"/>
                <a:gd name="connsiteX69" fmla="*/ 230332 w 331788"/>
                <a:gd name="connsiteY69" fmla="*/ 65087 h 315913"/>
                <a:gd name="connsiteX70" fmla="*/ 201468 w 331788"/>
                <a:gd name="connsiteY70" fmla="*/ 65087 h 315913"/>
                <a:gd name="connsiteX71" fmla="*/ 193675 w 331788"/>
                <a:gd name="connsiteY71" fmla="*/ 71581 h 315913"/>
                <a:gd name="connsiteX72" fmla="*/ 193675 w 331788"/>
                <a:gd name="connsiteY72" fmla="*/ 100157 h 315913"/>
                <a:gd name="connsiteX73" fmla="*/ 201468 w 331788"/>
                <a:gd name="connsiteY73" fmla="*/ 107950 h 315913"/>
                <a:gd name="connsiteX74" fmla="*/ 207963 w 331788"/>
                <a:gd name="connsiteY74" fmla="*/ 100157 h 315913"/>
                <a:gd name="connsiteX75" fmla="*/ 207963 w 331788"/>
                <a:gd name="connsiteY75" fmla="*/ 71581 h 315913"/>
                <a:gd name="connsiteX76" fmla="*/ 201468 w 331788"/>
                <a:gd name="connsiteY76" fmla="*/ 65087 h 315913"/>
                <a:gd name="connsiteX77" fmla="*/ 128732 w 331788"/>
                <a:gd name="connsiteY77" fmla="*/ 65087 h 315913"/>
                <a:gd name="connsiteX78" fmla="*/ 122238 w 331788"/>
                <a:gd name="connsiteY78" fmla="*/ 71581 h 315913"/>
                <a:gd name="connsiteX79" fmla="*/ 122238 w 331788"/>
                <a:gd name="connsiteY79" fmla="*/ 100157 h 315913"/>
                <a:gd name="connsiteX80" fmla="*/ 128732 w 331788"/>
                <a:gd name="connsiteY80" fmla="*/ 107950 h 315913"/>
                <a:gd name="connsiteX81" fmla="*/ 136526 w 331788"/>
                <a:gd name="connsiteY81" fmla="*/ 100157 h 315913"/>
                <a:gd name="connsiteX82" fmla="*/ 136526 w 331788"/>
                <a:gd name="connsiteY82" fmla="*/ 71581 h 315913"/>
                <a:gd name="connsiteX83" fmla="*/ 128732 w 331788"/>
                <a:gd name="connsiteY83" fmla="*/ 65087 h 315913"/>
                <a:gd name="connsiteX84" fmla="*/ 101456 w 331788"/>
                <a:gd name="connsiteY84" fmla="*/ 65087 h 315913"/>
                <a:gd name="connsiteX85" fmla="*/ 93663 w 331788"/>
                <a:gd name="connsiteY85" fmla="*/ 71581 h 315913"/>
                <a:gd name="connsiteX86" fmla="*/ 93663 w 331788"/>
                <a:gd name="connsiteY86" fmla="*/ 100157 h 315913"/>
                <a:gd name="connsiteX87" fmla="*/ 101456 w 331788"/>
                <a:gd name="connsiteY87" fmla="*/ 107950 h 315913"/>
                <a:gd name="connsiteX88" fmla="*/ 107951 w 331788"/>
                <a:gd name="connsiteY88" fmla="*/ 100157 h 315913"/>
                <a:gd name="connsiteX89" fmla="*/ 107951 w 331788"/>
                <a:gd name="connsiteY89" fmla="*/ 71581 h 315913"/>
                <a:gd name="connsiteX90" fmla="*/ 101456 w 331788"/>
                <a:gd name="connsiteY90" fmla="*/ 65087 h 315913"/>
                <a:gd name="connsiteX91" fmla="*/ 72881 w 331788"/>
                <a:gd name="connsiteY91" fmla="*/ 65087 h 315913"/>
                <a:gd name="connsiteX92" fmla="*/ 65088 w 331788"/>
                <a:gd name="connsiteY92" fmla="*/ 71581 h 315913"/>
                <a:gd name="connsiteX93" fmla="*/ 65088 w 331788"/>
                <a:gd name="connsiteY93" fmla="*/ 100157 h 315913"/>
                <a:gd name="connsiteX94" fmla="*/ 72881 w 331788"/>
                <a:gd name="connsiteY94" fmla="*/ 107950 h 315913"/>
                <a:gd name="connsiteX95" fmla="*/ 79376 w 331788"/>
                <a:gd name="connsiteY95" fmla="*/ 100157 h 315913"/>
                <a:gd name="connsiteX96" fmla="*/ 79376 w 331788"/>
                <a:gd name="connsiteY96" fmla="*/ 71581 h 315913"/>
                <a:gd name="connsiteX97" fmla="*/ 72881 w 331788"/>
                <a:gd name="connsiteY97" fmla="*/ 65087 h 315913"/>
                <a:gd name="connsiteX98" fmla="*/ 107950 w 331788"/>
                <a:gd name="connsiteY98" fmla="*/ 14287 h 315913"/>
                <a:gd name="connsiteX99" fmla="*/ 107950 w 331788"/>
                <a:gd name="connsiteY99" fmla="*/ 28575 h 315913"/>
                <a:gd name="connsiteX100" fmla="*/ 223838 w 331788"/>
                <a:gd name="connsiteY100" fmla="*/ 28575 h 315913"/>
                <a:gd name="connsiteX101" fmla="*/ 223838 w 331788"/>
                <a:gd name="connsiteY101" fmla="*/ 14287 h 315913"/>
                <a:gd name="connsiteX102" fmla="*/ 64802 w 331788"/>
                <a:gd name="connsiteY102" fmla="*/ 0 h 315913"/>
                <a:gd name="connsiteX103" fmla="*/ 266986 w 331788"/>
                <a:gd name="connsiteY103" fmla="*/ 0 h 315913"/>
                <a:gd name="connsiteX104" fmla="*/ 273466 w 331788"/>
                <a:gd name="connsiteY104" fmla="*/ 6474 h 315913"/>
                <a:gd name="connsiteX105" fmla="*/ 266986 w 331788"/>
                <a:gd name="connsiteY105" fmla="*/ 14242 h 315913"/>
                <a:gd name="connsiteX106" fmla="*/ 238472 w 331788"/>
                <a:gd name="connsiteY106" fmla="*/ 14242 h 315913"/>
                <a:gd name="connsiteX107" fmla="*/ 238472 w 331788"/>
                <a:gd name="connsiteY107" fmla="*/ 28484 h 315913"/>
                <a:gd name="connsiteX108" fmla="*/ 303275 w 331788"/>
                <a:gd name="connsiteY108" fmla="*/ 28484 h 315913"/>
                <a:gd name="connsiteX109" fmla="*/ 309755 w 331788"/>
                <a:gd name="connsiteY109" fmla="*/ 34958 h 315913"/>
                <a:gd name="connsiteX110" fmla="*/ 309755 w 331788"/>
                <a:gd name="connsiteY110" fmla="*/ 301671 h 315913"/>
                <a:gd name="connsiteX111" fmla="*/ 324012 w 331788"/>
                <a:gd name="connsiteY111" fmla="*/ 301671 h 315913"/>
                <a:gd name="connsiteX112" fmla="*/ 331788 w 331788"/>
                <a:gd name="connsiteY112" fmla="*/ 309439 h 315913"/>
                <a:gd name="connsiteX113" fmla="*/ 324012 w 331788"/>
                <a:gd name="connsiteY113" fmla="*/ 315913 h 315913"/>
                <a:gd name="connsiteX114" fmla="*/ 7776 w 331788"/>
                <a:gd name="connsiteY114" fmla="*/ 315913 h 315913"/>
                <a:gd name="connsiteX115" fmla="*/ 0 w 331788"/>
                <a:gd name="connsiteY115" fmla="*/ 309439 h 315913"/>
                <a:gd name="connsiteX116" fmla="*/ 7776 w 331788"/>
                <a:gd name="connsiteY116" fmla="*/ 301671 h 315913"/>
                <a:gd name="connsiteX117" fmla="*/ 22033 w 331788"/>
                <a:gd name="connsiteY117" fmla="*/ 301671 h 315913"/>
                <a:gd name="connsiteX118" fmla="*/ 22033 w 331788"/>
                <a:gd name="connsiteY118" fmla="*/ 34958 h 315913"/>
                <a:gd name="connsiteX119" fmla="*/ 28513 w 331788"/>
                <a:gd name="connsiteY119" fmla="*/ 28484 h 315913"/>
                <a:gd name="connsiteX120" fmla="*/ 93315 w 331788"/>
                <a:gd name="connsiteY120" fmla="*/ 28484 h 315913"/>
                <a:gd name="connsiteX121" fmla="*/ 93315 w 331788"/>
                <a:gd name="connsiteY121" fmla="*/ 14242 h 315913"/>
                <a:gd name="connsiteX122" fmla="*/ 64802 w 331788"/>
                <a:gd name="connsiteY122" fmla="*/ 14242 h 315913"/>
                <a:gd name="connsiteX123" fmla="*/ 58322 w 331788"/>
                <a:gd name="connsiteY123" fmla="*/ 6474 h 315913"/>
                <a:gd name="connsiteX124" fmla="*/ 64802 w 331788"/>
                <a:gd name="connsiteY124" fmla="*/ 0 h 315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331788" h="315913">
                  <a:moveTo>
                    <a:pt x="101402" y="200025"/>
                  </a:moveTo>
                  <a:cubicBezTo>
                    <a:pt x="97532" y="200025"/>
                    <a:pt x="93663" y="203933"/>
                    <a:pt x="93663" y="207840"/>
                  </a:cubicBezTo>
                  <a:cubicBezTo>
                    <a:pt x="93663" y="207840"/>
                    <a:pt x="93663" y="207840"/>
                    <a:pt x="93663" y="301625"/>
                  </a:cubicBezTo>
                  <a:cubicBezTo>
                    <a:pt x="93663" y="301625"/>
                    <a:pt x="93663" y="301625"/>
                    <a:pt x="137518" y="301625"/>
                  </a:cubicBezTo>
                  <a:cubicBezTo>
                    <a:pt x="137518" y="301625"/>
                    <a:pt x="137518" y="301625"/>
                    <a:pt x="137518" y="250825"/>
                  </a:cubicBezTo>
                  <a:cubicBezTo>
                    <a:pt x="137518" y="246917"/>
                    <a:pt x="140097" y="244312"/>
                    <a:pt x="143967" y="244312"/>
                  </a:cubicBezTo>
                  <a:cubicBezTo>
                    <a:pt x="143967" y="244312"/>
                    <a:pt x="143967" y="244312"/>
                    <a:pt x="187822" y="244312"/>
                  </a:cubicBezTo>
                  <a:cubicBezTo>
                    <a:pt x="191691" y="244312"/>
                    <a:pt x="194271" y="246917"/>
                    <a:pt x="194271" y="250825"/>
                  </a:cubicBezTo>
                  <a:cubicBezTo>
                    <a:pt x="194271" y="250825"/>
                    <a:pt x="194271" y="250825"/>
                    <a:pt x="194271" y="301625"/>
                  </a:cubicBezTo>
                  <a:cubicBezTo>
                    <a:pt x="194271" y="301625"/>
                    <a:pt x="194271" y="301625"/>
                    <a:pt x="230387" y="301625"/>
                  </a:cubicBezTo>
                  <a:cubicBezTo>
                    <a:pt x="234256" y="301625"/>
                    <a:pt x="238126" y="299020"/>
                    <a:pt x="238126" y="295112"/>
                  </a:cubicBezTo>
                  <a:lnTo>
                    <a:pt x="238126" y="207840"/>
                  </a:lnTo>
                  <a:cubicBezTo>
                    <a:pt x="238126" y="203933"/>
                    <a:pt x="234256" y="200025"/>
                    <a:pt x="230387" y="200025"/>
                  </a:cubicBezTo>
                  <a:cubicBezTo>
                    <a:pt x="230387" y="200025"/>
                    <a:pt x="230387" y="200025"/>
                    <a:pt x="101402" y="200025"/>
                  </a:cubicBezTo>
                  <a:close/>
                  <a:moveTo>
                    <a:pt x="258908" y="122237"/>
                  </a:moveTo>
                  <a:cubicBezTo>
                    <a:pt x="255011" y="122237"/>
                    <a:pt x="252413" y="124758"/>
                    <a:pt x="252413" y="129801"/>
                  </a:cubicBezTo>
                  <a:cubicBezTo>
                    <a:pt x="252413" y="129801"/>
                    <a:pt x="252413" y="129801"/>
                    <a:pt x="252413" y="157536"/>
                  </a:cubicBezTo>
                  <a:cubicBezTo>
                    <a:pt x="252413" y="161318"/>
                    <a:pt x="255011" y="165100"/>
                    <a:pt x="258908" y="165100"/>
                  </a:cubicBezTo>
                  <a:cubicBezTo>
                    <a:pt x="264103" y="165100"/>
                    <a:pt x="266701" y="161318"/>
                    <a:pt x="266701" y="157536"/>
                  </a:cubicBezTo>
                  <a:lnTo>
                    <a:pt x="266701" y="129801"/>
                  </a:lnTo>
                  <a:cubicBezTo>
                    <a:pt x="266701" y="124758"/>
                    <a:pt x="264103" y="122237"/>
                    <a:pt x="258908" y="122237"/>
                  </a:cubicBezTo>
                  <a:close/>
                  <a:moveTo>
                    <a:pt x="230332" y="122237"/>
                  </a:moveTo>
                  <a:cubicBezTo>
                    <a:pt x="226436" y="122237"/>
                    <a:pt x="223838" y="124758"/>
                    <a:pt x="223838" y="129801"/>
                  </a:cubicBezTo>
                  <a:cubicBezTo>
                    <a:pt x="223838" y="129801"/>
                    <a:pt x="223838" y="129801"/>
                    <a:pt x="223838" y="157536"/>
                  </a:cubicBezTo>
                  <a:cubicBezTo>
                    <a:pt x="223838" y="161318"/>
                    <a:pt x="226436" y="165100"/>
                    <a:pt x="230332" y="165100"/>
                  </a:cubicBezTo>
                  <a:cubicBezTo>
                    <a:pt x="234229" y="165100"/>
                    <a:pt x="238126" y="161318"/>
                    <a:pt x="238126" y="157536"/>
                  </a:cubicBezTo>
                  <a:lnTo>
                    <a:pt x="238126" y="129801"/>
                  </a:lnTo>
                  <a:cubicBezTo>
                    <a:pt x="238126" y="124758"/>
                    <a:pt x="234229" y="122237"/>
                    <a:pt x="230332" y="122237"/>
                  </a:cubicBezTo>
                  <a:close/>
                  <a:moveTo>
                    <a:pt x="201468" y="122237"/>
                  </a:moveTo>
                  <a:cubicBezTo>
                    <a:pt x="196273" y="122237"/>
                    <a:pt x="193675" y="124758"/>
                    <a:pt x="193675" y="129801"/>
                  </a:cubicBezTo>
                  <a:cubicBezTo>
                    <a:pt x="193675" y="129801"/>
                    <a:pt x="193675" y="129801"/>
                    <a:pt x="193675" y="157536"/>
                  </a:cubicBezTo>
                  <a:cubicBezTo>
                    <a:pt x="193675" y="161318"/>
                    <a:pt x="196273" y="165100"/>
                    <a:pt x="201468" y="165100"/>
                  </a:cubicBezTo>
                  <a:cubicBezTo>
                    <a:pt x="205365" y="165100"/>
                    <a:pt x="207963" y="161318"/>
                    <a:pt x="207963" y="157536"/>
                  </a:cubicBezTo>
                  <a:cubicBezTo>
                    <a:pt x="207963" y="157536"/>
                    <a:pt x="207963" y="157536"/>
                    <a:pt x="207963" y="129801"/>
                  </a:cubicBezTo>
                  <a:cubicBezTo>
                    <a:pt x="207963" y="124758"/>
                    <a:pt x="205365" y="122237"/>
                    <a:pt x="201468" y="122237"/>
                  </a:cubicBezTo>
                  <a:close/>
                  <a:moveTo>
                    <a:pt x="128732" y="122237"/>
                  </a:moveTo>
                  <a:cubicBezTo>
                    <a:pt x="124836" y="122237"/>
                    <a:pt x="122238" y="124758"/>
                    <a:pt x="122238" y="129801"/>
                  </a:cubicBezTo>
                  <a:cubicBezTo>
                    <a:pt x="122238" y="129801"/>
                    <a:pt x="122238" y="129801"/>
                    <a:pt x="122238" y="157536"/>
                  </a:cubicBezTo>
                  <a:cubicBezTo>
                    <a:pt x="122238" y="161318"/>
                    <a:pt x="124836" y="165100"/>
                    <a:pt x="128732" y="165100"/>
                  </a:cubicBezTo>
                  <a:cubicBezTo>
                    <a:pt x="133928" y="165100"/>
                    <a:pt x="136526" y="161318"/>
                    <a:pt x="136526" y="157536"/>
                  </a:cubicBezTo>
                  <a:cubicBezTo>
                    <a:pt x="136526" y="157536"/>
                    <a:pt x="136526" y="157536"/>
                    <a:pt x="136526" y="129801"/>
                  </a:cubicBezTo>
                  <a:cubicBezTo>
                    <a:pt x="136526" y="124758"/>
                    <a:pt x="133928" y="122237"/>
                    <a:pt x="128732" y="122237"/>
                  </a:cubicBezTo>
                  <a:close/>
                  <a:moveTo>
                    <a:pt x="101456" y="122237"/>
                  </a:moveTo>
                  <a:cubicBezTo>
                    <a:pt x="97559" y="122237"/>
                    <a:pt x="93663" y="124758"/>
                    <a:pt x="93663" y="129801"/>
                  </a:cubicBezTo>
                  <a:lnTo>
                    <a:pt x="93663" y="157536"/>
                  </a:lnTo>
                  <a:cubicBezTo>
                    <a:pt x="93663" y="161318"/>
                    <a:pt x="97559" y="165100"/>
                    <a:pt x="101456" y="165100"/>
                  </a:cubicBezTo>
                  <a:cubicBezTo>
                    <a:pt x="105353" y="165100"/>
                    <a:pt x="107951" y="161318"/>
                    <a:pt x="107951" y="157536"/>
                  </a:cubicBezTo>
                  <a:cubicBezTo>
                    <a:pt x="107951" y="157536"/>
                    <a:pt x="107951" y="157536"/>
                    <a:pt x="107951" y="129801"/>
                  </a:cubicBezTo>
                  <a:cubicBezTo>
                    <a:pt x="107951" y="124758"/>
                    <a:pt x="105353" y="122237"/>
                    <a:pt x="101456" y="122237"/>
                  </a:cubicBezTo>
                  <a:close/>
                  <a:moveTo>
                    <a:pt x="72881" y="122237"/>
                  </a:moveTo>
                  <a:cubicBezTo>
                    <a:pt x="67686" y="122237"/>
                    <a:pt x="65088" y="124758"/>
                    <a:pt x="65088" y="129801"/>
                  </a:cubicBezTo>
                  <a:cubicBezTo>
                    <a:pt x="65088" y="129801"/>
                    <a:pt x="65088" y="129801"/>
                    <a:pt x="65088" y="157536"/>
                  </a:cubicBezTo>
                  <a:cubicBezTo>
                    <a:pt x="65088" y="161318"/>
                    <a:pt x="67686" y="165100"/>
                    <a:pt x="72881" y="165100"/>
                  </a:cubicBezTo>
                  <a:cubicBezTo>
                    <a:pt x="76778" y="165100"/>
                    <a:pt x="79376" y="161318"/>
                    <a:pt x="79376" y="157536"/>
                  </a:cubicBezTo>
                  <a:lnTo>
                    <a:pt x="79376" y="129801"/>
                  </a:lnTo>
                  <a:cubicBezTo>
                    <a:pt x="79376" y="124758"/>
                    <a:pt x="76778" y="122237"/>
                    <a:pt x="72881" y="122237"/>
                  </a:cubicBezTo>
                  <a:close/>
                  <a:moveTo>
                    <a:pt x="258908" y="65087"/>
                  </a:moveTo>
                  <a:cubicBezTo>
                    <a:pt x="255011" y="65087"/>
                    <a:pt x="252413" y="67685"/>
                    <a:pt x="252413" y="71581"/>
                  </a:cubicBezTo>
                  <a:cubicBezTo>
                    <a:pt x="252413" y="71581"/>
                    <a:pt x="252413" y="71581"/>
                    <a:pt x="252413" y="100157"/>
                  </a:cubicBezTo>
                  <a:cubicBezTo>
                    <a:pt x="252413" y="105352"/>
                    <a:pt x="255011" y="107950"/>
                    <a:pt x="258908" y="107950"/>
                  </a:cubicBezTo>
                  <a:cubicBezTo>
                    <a:pt x="264103" y="107950"/>
                    <a:pt x="266701" y="105352"/>
                    <a:pt x="266701" y="100157"/>
                  </a:cubicBezTo>
                  <a:lnTo>
                    <a:pt x="266701" y="71581"/>
                  </a:lnTo>
                  <a:cubicBezTo>
                    <a:pt x="266701" y="67685"/>
                    <a:pt x="264103" y="65087"/>
                    <a:pt x="258908" y="65087"/>
                  </a:cubicBezTo>
                  <a:close/>
                  <a:moveTo>
                    <a:pt x="230332" y="65087"/>
                  </a:moveTo>
                  <a:cubicBezTo>
                    <a:pt x="226436" y="65087"/>
                    <a:pt x="223838" y="67685"/>
                    <a:pt x="223838" y="71581"/>
                  </a:cubicBezTo>
                  <a:cubicBezTo>
                    <a:pt x="223838" y="71581"/>
                    <a:pt x="223838" y="71581"/>
                    <a:pt x="223838" y="100157"/>
                  </a:cubicBezTo>
                  <a:cubicBezTo>
                    <a:pt x="223838" y="105352"/>
                    <a:pt x="226436" y="107950"/>
                    <a:pt x="230332" y="107950"/>
                  </a:cubicBezTo>
                  <a:cubicBezTo>
                    <a:pt x="234229" y="107950"/>
                    <a:pt x="238126" y="105352"/>
                    <a:pt x="238126" y="100157"/>
                  </a:cubicBezTo>
                  <a:lnTo>
                    <a:pt x="238126" y="71581"/>
                  </a:lnTo>
                  <a:cubicBezTo>
                    <a:pt x="238126" y="67685"/>
                    <a:pt x="234229" y="65087"/>
                    <a:pt x="230332" y="65087"/>
                  </a:cubicBezTo>
                  <a:close/>
                  <a:moveTo>
                    <a:pt x="201468" y="65087"/>
                  </a:moveTo>
                  <a:cubicBezTo>
                    <a:pt x="196273" y="65087"/>
                    <a:pt x="193675" y="67685"/>
                    <a:pt x="193675" y="71581"/>
                  </a:cubicBezTo>
                  <a:cubicBezTo>
                    <a:pt x="193675" y="71581"/>
                    <a:pt x="193675" y="71581"/>
                    <a:pt x="193675" y="100157"/>
                  </a:cubicBezTo>
                  <a:cubicBezTo>
                    <a:pt x="193675" y="105352"/>
                    <a:pt x="196273" y="107950"/>
                    <a:pt x="201468" y="107950"/>
                  </a:cubicBezTo>
                  <a:cubicBezTo>
                    <a:pt x="205365" y="107950"/>
                    <a:pt x="207963" y="105352"/>
                    <a:pt x="207963" y="100157"/>
                  </a:cubicBezTo>
                  <a:cubicBezTo>
                    <a:pt x="207963" y="100157"/>
                    <a:pt x="207963" y="100157"/>
                    <a:pt x="207963" y="71581"/>
                  </a:cubicBezTo>
                  <a:cubicBezTo>
                    <a:pt x="207963" y="67685"/>
                    <a:pt x="205365" y="65087"/>
                    <a:pt x="201468" y="65087"/>
                  </a:cubicBezTo>
                  <a:close/>
                  <a:moveTo>
                    <a:pt x="128732" y="65087"/>
                  </a:moveTo>
                  <a:cubicBezTo>
                    <a:pt x="124836" y="65087"/>
                    <a:pt x="122238" y="67685"/>
                    <a:pt x="122238" y="71581"/>
                  </a:cubicBezTo>
                  <a:cubicBezTo>
                    <a:pt x="122238" y="71581"/>
                    <a:pt x="122238" y="71581"/>
                    <a:pt x="122238" y="100157"/>
                  </a:cubicBezTo>
                  <a:cubicBezTo>
                    <a:pt x="122238" y="105352"/>
                    <a:pt x="124836" y="107950"/>
                    <a:pt x="128732" y="107950"/>
                  </a:cubicBezTo>
                  <a:cubicBezTo>
                    <a:pt x="133928" y="107950"/>
                    <a:pt x="136526" y="105352"/>
                    <a:pt x="136526" y="100157"/>
                  </a:cubicBezTo>
                  <a:cubicBezTo>
                    <a:pt x="136526" y="100157"/>
                    <a:pt x="136526" y="100157"/>
                    <a:pt x="136526" y="71581"/>
                  </a:cubicBezTo>
                  <a:cubicBezTo>
                    <a:pt x="136526" y="67685"/>
                    <a:pt x="133928" y="65087"/>
                    <a:pt x="128732" y="65087"/>
                  </a:cubicBezTo>
                  <a:close/>
                  <a:moveTo>
                    <a:pt x="101456" y="65087"/>
                  </a:moveTo>
                  <a:cubicBezTo>
                    <a:pt x="97559" y="65087"/>
                    <a:pt x="93663" y="67685"/>
                    <a:pt x="93663" y="71581"/>
                  </a:cubicBezTo>
                  <a:lnTo>
                    <a:pt x="93663" y="100157"/>
                  </a:lnTo>
                  <a:cubicBezTo>
                    <a:pt x="93663" y="105352"/>
                    <a:pt x="97559" y="107950"/>
                    <a:pt x="101456" y="107950"/>
                  </a:cubicBezTo>
                  <a:cubicBezTo>
                    <a:pt x="105353" y="107950"/>
                    <a:pt x="107951" y="105352"/>
                    <a:pt x="107951" y="100157"/>
                  </a:cubicBezTo>
                  <a:cubicBezTo>
                    <a:pt x="107951" y="100157"/>
                    <a:pt x="107951" y="100157"/>
                    <a:pt x="107951" y="71581"/>
                  </a:cubicBezTo>
                  <a:cubicBezTo>
                    <a:pt x="107951" y="67685"/>
                    <a:pt x="105353" y="65087"/>
                    <a:pt x="101456" y="65087"/>
                  </a:cubicBezTo>
                  <a:close/>
                  <a:moveTo>
                    <a:pt x="72881" y="65087"/>
                  </a:moveTo>
                  <a:cubicBezTo>
                    <a:pt x="67686" y="65087"/>
                    <a:pt x="65088" y="67685"/>
                    <a:pt x="65088" y="71581"/>
                  </a:cubicBezTo>
                  <a:cubicBezTo>
                    <a:pt x="65088" y="71581"/>
                    <a:pt x="65088" y="71581"/>
                    <a:pt x="65088" y="100157"/>
                  </a:cubicBezTo>
                  <a:cubicBezTo>
                    <a:pt x="65088" y="105352"/>
                    <a:pt x="67686" y="107950"/>
                    <a:pt x="72881" y="107950"/>
                  </a:cubicBezTo>
                  <a:cubicBezTo>
                    <a:pt x="76778" y="107950"/>
                    <a:pt x="79376" y="105352"/>
                    <a:pt x="79376" y="100157"/>
                  </a:cubicBezTo>
                  <a:lnTo>
                    <a:pt x="79376" y="71581"/>
                  </a:lnTo>
                  <a:cubicBezTo>
                    <a:pt x="79376" y="67685"/>
                    <a:pt x="76778" y="65087"/>
                    <a:pt x="72881" y="65087"/>
                  </a:cubicBezTo>
                  <a:close/>
                  <a:moveTo>
                    <a:pt x="107950" y="14287"/>
                  </a:moveTo>
                  <a:lnTo>
                    <a:pt x="107950" y="28575"/>
                  </a:lnTo>
                  <a:lnTo>
                    <a:pt x="223838" y="28575"/>
                  </a:lnTo>
                  <a:lnTo>
                    <a:pt x="223838" y="14287"/>
                  </a:lnTo>
                  <a:close/>
                  <a:moveTo>
                    <a:pt x="64802" y="0"/>
                  </a:moveTo>
                  <a:cubicBezTo>
                    <a:pt x="64802" y="0"/>
                    <a:pt x="64802" y="0"/>
                    <a:pt x="266986" y="0"/>
                  </a:cubicBezTo>
                  <a:cubicBezTo>
                    <a:pt x="270874" y="0"/>
                    <a:pt x="273466" y="2589"/>
                    <a:pt x="273466" y="6474"/>
                  </a:cubicBezTo>
                  <a:cubicBezTo>
                    <a:pt x="273466" y="10358"/>
                    <a:pt x="270874" y="14242"/>
                    <a:pt x="266986" y="14242"/>
                  </a:cubicBezTo>
                  <a:cubicBezTo>
                    <a:pt x="266986" y="14242"/>
                    <a:pt x="266986" y="14242"/>
                    <a:pt x="238472" y="14242"/>
                  </a:cubicBezTo>
                  <a:cubicBezTo>
                    <a:pt x="238472" y="14242"/>
                    <a:pt x="238472" y="14242"/>
                    <a:pt x="238472" y="28484"/>
                  </a:cubicBezTo>
                  <a:cubicBezTo>
                    <a:pt x="238472" y="28484"/>
                    <a:pt x="238472" y="28484"/>
                    <a:pt x="303275" y="28484"/>
                  </a:cubicBezTo>
                  <a:cubicBezTo>
                    <a:pt x="307163" y="28484"/>
                    <a:pt x="309755" y="31073"/>
                    <a:pt x="309755" y="34958"/>
                  </a:cubicBezTo>
                  <a:cubicBezTo>
                    <a:pt x="309755" y="34958"/>
                    <a:pt x="309755" y="34958"/>
                    <a:pt x="309755" y="301671"/>
                  </a:cubicBezTo>
                  <a:cubicBezTo>
                    <a:pt x="309755" y="301671"/>
                    <a:pt x="309755" y="301671"/>
                    <a:pt x="324012" y="301671"/>
                  </a:cubicBezTo>
                  <a:cubicBezTo>
                    <a:pt x="329196" y="301671"/>
                    <a:pt x="331788" y="305555"/>
                    <a:pt x="331788" y="309439"/>
                  </a:cubicBezTo>
                  <a:cubicBezTo>
                    <a:pt x="331788" y="313324"/>
                    <a:pt x="329196" y="315913"/>
                    <a:pt x="324012" y="315913"/>
                  </a:cubicBezTo>
                  <a:cubicBezTo>
                    <a:pt x="324012" y="315913"/>
                    <a:pt x="324012" y="315913"/>
                    <a:pt x="7776" y="315913"/>
                  </a:cubicBezTo>
                  <a:cubicBezTo>
                    <a:pt x="2592" y="315913"/>
                    <a:pt x="0" y="313324"/>
                    <a:pt x="0" y="309439"/>
                  </a:cubicBezTo>
                  <a:cubicBezTo>
                    <a:pt x="0" y="305555"/>
                    <a:pt x="2592" y="301671"/>
                    <a:pt x="7776" y="301671"/>
                  </a:cubicBezTo>
                  <a:cubicBezTo>
                    <a:pt x="7776" y="301671"/>
                    <a:pt x="7776" y="301671"/>
                    <a:pt x="22033" y="301671"/>
                  </a:cubicBezTo>
                  <a:cubicBezTo>
                    <a:pt x="22033" y="301671"/>
                    <a:pt x="22033" y="301671"/>
                    <a:pt x="22033" y="34958"/>
                  </a:cubicBezTo>
                  <a:cubicBezTo>
                    <a:pt x="22033" y="31073"/>
                    <a:pt x="24625" y="28484"/>
                    <a:pt x="28513" y="28484"/>
                  </a:cubicBezTo>
                  <a:cubicBezTo>
                    <a:pt x="28513" y="28484"/>
                    <a:pt x="28513" y="28484"/>
                    <a:pt x="93315" y="28484"/>
                  </a:cubicBezTo>
                  <a:cubicBezTo>
                    <a:pt x="93315" y="28484"/>
                    <a:pt x="93315" y="28484"/>
                    <a:pt x="93315" y="14242"/>
                  </a:cubicBezTo>
                  <a:cubicBezTo>
                    <a:pt x="93315" y="14242"/>
                    <a:pt x="93315" y="14242"/>
                    <a:pt x="64802" y="14242"/>
                  </a:cubicBezTo>
                  <a:cubicBezTo>
                    <a:pt x="60914" y="14242"/>
                    <a:pt x="58322" y="10358"/>
                    <a:pt x="58322" y="6474"/>
                  </a:cubicBezTo>
                  <a:cubicBezTo>
                    <a:pt x="58322" y="2589"/>
                    <a:pt x="60914" y="0"/>
                    <a:pt x="6480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íṣľídè"/>
            <p:cNvSpPr/>
            <p:nvPr/>
          </p:nvSpPr>
          <p:spPr bwMode="auto">
            <a:xfrm>
              <a:off x="4626702" y="1585908"/>
              <a:ext cx="352466" cy="634436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8" name="íŝḻîḍe"/>
            <p:cNvGrpSpPr/>
            <p:nvPr/>
          </p:nvGrpSpPr>
          <p:grpSpPr>
            <a:xfrm>
              <a:off x="7148541" y="1621325"/>
              <a:ext cx="3696303" cy="601509"/>
              <a:chOff x="9029821" y="3139323"/>
              <a:chExt cx="2457329" cy="601509"/>
            </a:xfrm>
          </p:grpSpPr>
          <p:sp>
            <p:nvSpPr>
              <p:cNvPr id="30" name="işļíde"/>
              <p:cNvSpPr txBox="1"/>
              <p:nvPr/>
            </p:nvSpPr>
            <p:spPr>
              <a:xfrm>
                <a:off x="9029821" y="3385544"/>
                <a:ext cx="2457329" cy="355288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3765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iŝļiḋè"/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3765">
                  <a:defRPr/>
                </a:pPr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íSḷiḋê"/>
            <p:cNvGrpSpPr/>
            <p:nvPr/>
          </p:nvGrpSpPr>
          <p:grpSpPr>
            <a:xfrm>
              <a:off x="1347156" y="3147452"/>
              <a:ext cx="3696303" cy="601509"/>
              <a:chOff x="9029821" y="3139323"/>
              <a:chExt cx="2457329" cy="601509"/>
            </a:xfrm>
          </p:grpSpPr>
          <p:sp>
            <p:nvSpPr>
              <p:cNvPr id="32" name="íṩļidé"/>
              <p:cNvSpPr txBox="1"/>
              <p:nvPr/>
            </p:nvSpPr>
            <p:spPr>
              <a:xfrm>
                <a:off x="9029821" y="3385544"/>
                <a:ext cx="2457329" cy="355288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algn="r" defTabSz="913765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ísḷíḑê"/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algn="r" defTabSz="913765">
                  <a:defRPr/>
                </a:pPr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i$ļïdê"/>
            <p:cNvGrpSpPr/>
            <p:nvPr/>
          </p:nvGrpSpPr>
          <p:grpSpPr>
            <a:xfrm>
              <a:off x="7148541" y="4660216"/>
              <a:ext cx="3696303" cy="601509"/>
              <a:chOff x="9029821" y="3139323"/>
              <a:chExt cx="2457329" cy="601509"/>
            </a:xfrm>
          </p:grpSpPr>
          <p:sp>
            <p:nvSpPr>
              <p:cNvPr id="35" name="îšļíḍê"/>
              <p:cNvSpPr txBox="1"/>
              <p:nvPr/>
            </p:nvSpPr>
            <p:spPr>
              <a:xfrm>
                <a:off x="9029821" y="3385544"/>
                <a:ext cx="2457329" cy="355288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/>
              </a:bodyPr>
              <a:lstStyle/>
              <a:p>
                <a:pPr defTabSz="913765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iṧ1ïďè"/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10000"/>
              </a:bodyPr>
              <a:lstStyle/>
              <a:p>
                <a:pPr lvl="0" defTabSz="913765">
                  <a:defRPr/>
                </a:pPr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0046054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10795" y="-16510"/>
            <a:ext cx="12216765" cy="6892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80740" y="-16510"/>
            <a:ext cx="5456555" cy="6920865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任意多边形 25"/>
          <p:cNvSpPr/>
          <p:nvPr/>
        </p:nvSpPr>
        <p:spPr>
          <a:xfrm flipV="1">
            <a:off x="3938270" y="2342515"/>
            <a:ext cx="1223010" cy="764540"/>
          </a:xfrm>
          <a:custGeom>
            <a:avLst/>
            <a:gdLst>
              <a:gd name="connsiteX0" fmla="*/ 0 w 3066930"/>
              <a:gd name="connsiteY0" fmla="*/ 2090334 h 2090334"/>
              <a:gd name="connsiteX1" fmla="*/ 3066930 w 3066930"/>
              <a:gd name="connsiteY1" fmla="*/ 2090334 h 2090334"/>
              <a:gd name="connsiteX2" fmla="*/ 1533465 w 3066930"/>
              <a:gd name="connsiteY2" fmla="*/ 0 h 2090334"/>
              <a:gd name="connsiteX3" fmla="*/ 0 w 3066930"/>
              <a:gd name="connsiteY3" fmla="*/ 2090334 h 2090334"/>
              <a:gd name="connsiteX0-1" fmla="*/ 0 w 3066930"/>
              <a:gd name="connsiteY0-2" fmla="*/ 2090334 h 2090334"/>
              <a:gd name="connsiteX1-3" fmla="*/ 3066930 w 3066930"/>
              <a:gd name="connsiteY1-4" fmla="*/ 2090334 h 2090334"/>
              <a:gd name="connsiteX2-5" fmla="*/ 2385790 w 3066930"/>
              <a:gd name="connsiteY2-6" fmla="*/ 1251380 h 2090334"/>
              <a:gd name="connsiteX3-7" fmla="*/ 1533465 w 3066930"/>
              <a:gd name="connsiteY3-8" fmla="*/ 0 h 2090334"/>
              <a:gd name="connsiteX4" fmla="*/ 0 w 3066930"/>
              <a:gd name="connsiteY4" fmla="*/ 2090334 h 2090334"/>
              <a:gd name="connsiteX0-9" fmla="*/ 2385790 w 3066930"/>
              <a:gd name="connsiteY0-10" fmla="*/ 1251380 h 2090334"/>
              <a:gd name="connsiteX1-11" fmla="*/ 1533465 w 3066930"/>
              <a:gd name="connsiteY1-12" fmla="*/ 0 h 2090334"/>
              <a:gd name="connsiteX2-13" fmla="*/ 0 w 3066930"/>
              <a:gd name="connsiteY2-14" fmla="*/ 2090334 h 2090334"/>
              <a:gd name="connsiteX3-15" fmla="*/ 3066930 w 3066930"/>
              <a:gd name="connsiteY3-16" fmla="*/ 2090334 h 2090334"/>
              <a:gd name="connsiteX4-17" fmla="*/ 2477230 w 3066930"/>
              <a:gd name="connsiteY4-18" fmla="*/ 1342820 h 2090334"/>
              <a:gd name="connsiteX0-19" fmla="*/ 1533465 w 3066930"/>
              <a:gd name="connsiteY0-20" fmla="*/ 0 h 2090334"/>
              <a:gd name="connsiteX1-21" fmla="*/ 0 w 3066930"/>
              <a:gd name="connsiteY1-22" fmla="*/ 2090334 h 2090334"/>
              <a:gd name="connsiteX2-23" fmla="*/ 3066930 w 3066930"/>
              <a:gd name="connsiteY2-24" fmla="*/ 2090334 h 2090334"/>
              <a:gd name="connsiteX3-25" fmla="*/ 2477230 w 3066930"/>
              <a:gd name="connsiteY3-26" fmla="*/ 1342820 h 2090334"/>
              <a:gd name="connsiteX0-27" fmla="*/ 1533465 w 3066930"/>
              <a:gd name="connsiteY0-28" fmla="*/ 0 h 2090334"/>
              <a:gd name="connsiteX1-29" fmla="*/ 0 w 3066930"/>
              <a:gd name="connsiteY1-30" fmla="*/ 2090334 h 2090334"/>
              <a:gd name="connsiteX2-31" fmla="*/ 3066930 w 3066930"/>
              <a:gd name="connsiteY2-32" fmla="*/ 2090334 h 209033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066930" h="2090334">
                <a:moveTo>
                  <a:pt x="1533465" y="0"/>
                </a:moveTo>
                <a:lnTo>
                  <a:pt x="0" y="2090334"/>
                </a:lnTo>
                <a:lnTo>
                  <a:pt x="3066930" y="2090334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27" name="任意多边形 26"/>
          <p:cNvSpPr/>
          <p:nvPr/>
        </p:nvSpPr>
        <p:spPr>
          <a:xfrm flipV="1">
            <a:off x="6988175" y="2331720"/>
            <a:ext cx="1258570" cy="786130"/>
          </a:xfrm>
          <a:custGeom>
            <a:avLst/>
            <a:gdLst>
              <a:gd name="connsiteX0" fmla="*/ 0 w 3154533"/>
              <a:gd name="connsiteY0" fmla="*/ 2150043 h 2150043"/>
              <a:gd name="connsiteX1" fmla="*/ 3154533 w 3154533"/>
              <a:gd name="connsiteY1" fmla="*/ 2150043 h 2150043"/>
              <a:gd name="connsiteX2" fmla="*/ 1577266 w 3154533"/>
              <a:gd name="connsiteY2" fmla="*/ 0 h 2150043"/>
              <a:gd name="connsiteX3" fmla="*/ 0 w 3154533"/>
              <a:gd name="connsiteY3" fmla="*/ 2150043 h 2150043"/>
              <a:gd name="connsiteX0-1" fmla="*/ 0 w 3154533"/>
              <a:gd name="connsiteY0-2" fmla="*/ 2150043 h 2150043"/>
              <a:gd name="connsiteX1-3" fmla="*/ 3154533 w 3154533"/>
              <a:gd name="connsiteY1-4" fmla="*/ 2150043 h 2150043"/>
              <a:gd name="connsiteX2-5" fmla="*/ 1577266 w 3154533"/>
              <a:gd name="connsiteY2-6" fmla="*/ 0 h 2150043"/>
              <a:gd name="connsiteX3-7" fmla="*/ 710322 w 3154533"/>
              <a:gd name="connsiteY3-8" fmla="*/ 1165947 h 2150043"/>
              <a:gd name="connsiteX4" fmla="*/ 0 w 3154533"/>
              <a:gd name="connsiteY4" fmla="*/ 2150043 h 2150043"/>
              <a:gd name="connsiteX0-9" fmla="*/ 710322 w 3154533"/>
              <a:gd name="connsiteY0-10" fmla="*/ 1165947 h 2150043"/>
              <a:gd name="connsiteX1-11" fmla="*/ 0 w 3154533"/>
              <a:gd name="connsiteY1-12" fmla="*/ 2150043 h 2150043"/>
              <a:gd name="connsiteX2-13" fmla="*/ 3154533 w 3154533"/>
              <a:gd name="connsiteY2-14" fmla="*/ 2150043 h 2150043"/>
              <a:gd name="connsiteX3-15" fmla="*/ 1577266 w 3154533"/>
              <a:gd name="connsiteY3-16" fmla="*/ 0 h 2150043"/>
              <a:gd name="connsiteX4-17" fmla="*/ 801762 w 3154533"/>
              <a:gd name="connsiteY4-18" fmla="*/ 1257387 h 2150043"/>
              <a:gd name="connsiteX0-19" fmla="*/ 710322 w 3154533"/>
              <a:gd name="connsiteY0-20" fmla="*/ 1165947 h 2150043"/>
              <a:gd name="connsiteX1-21" fmla="*/ 0 w 3154533"/>
              <a:gd name="connsiteY1-22" fmla="*/ 2150043 h 2150043"/>
              <a:gd name="connsiteX2-23" fmla="*/ 3154533 w 3154533"/>
              <a:gd name="connsiteY2-24" fmla="*/ 2150043 h 2150043"/>
              <a:gd name="connsiteX3-25" fmla="*/ 1577266 w 3154533"/>
              <a:gd name="connsiteY3-26" fmla="*/ 0 h 2150043"/>
              <a:gd name="connsiteX0-27" fmla="*/ 0 w 3154533"/>
              <a:gd name="connsiteY0-28" fmla="*/ 2150043 h 2150043"/>
              <a:gd name="connsiteX1-29" fmla="*/ 3154533 w 3154533"/>
              <a:gd name="connsiteY1-30" fmla="*/ 2150043 h 2150043"/>
              <a:gd name="connsiteX2-31" fmla="*/ 1577266 w 3154533"/>
              <a:gd name="connsiteY2-32" fmla="*/ 0 h 21500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154533" h="2150043">
                <a:moveTo>
                  <a:pt x="0" y="2150043"/>
                </a:moveTo>
                <a:lnTo>
                  <a:pt x="3154533" y="2150043"/>
                </a:lnTo>
                <a:lnTo>
                  <a:pt x="1577266" y="0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28" name="任意多边形 27"/>
          <p:cNvSpPr/>
          <p:nvPr/>
        </p:nvSpPr>
        <p:spPr>
          <a:xfrm flipV="1">
            <a:off x="5640705" y="4048760"/>
            <a:ext cx="869315" cy="543560"/>
          </a:xfrm>
          <a:custGeom>
            <a:avLst/>
            <a:gdLst>
              <a:gd name="connsiteX0" fmla="*/ 0 w 2179051"/>
              <a:gd name="connsiteY0" fmla="*/ 1485181 h 1485181"/>
              <a:gd name="connsiteX1" fmla="*/ 2179051 w 2179051"/>
              <a:gd name="connsiteY1" fmla="*/ 1485181 h 1485181"/>
              <a:gd name="connsiteX2" fmla="*/ 1089525 w 2179051"/>
              <a:gd name="connsiteY2" fmla="*/ 0 h 1485181"/>
              <a:gd name="connsiteX3" fmla="*/ 0 w 2179051"/>
              <a:gd name="connsiteY3" fmla="*/ 1485181 h 1485181"/>
              <a:gd name="connsiteX0-1" fmla="*/ 0 w 2179051"/>
              <a:gd name="connsiteY0-2" fmla="*/ 1485181 h 1519291"/>
              <a:gd name="connsiteX1-3" fmla="*/ 1016771 w 2179051"/>
              <a:gd name="connsiteY1-4" fmla="*/ 1519291 h 1519291"/>
              <a:gd name="connsiteX2-5" fmla="*/ 2179051 w 2179051"/>
              <a:gd name="connsiteY2-6" fmla="*/ 1485181 h 1519291"/>
              <a:gd name="connsiteX3-7" fmla="*/ 1089525 w 2179051"/>
              <a:gd name="connsiteY3-8" fmla="*/ 0 h 1519291"/>
              <a:gd name="connsiteX4" fmla="*/ 0 w 2179051"/>
              <a:gd name="connsiteY4" fmla="*/ 1485181 h 1519291"/>
              <a:gd name="connsiteX0-9" fmla="*/ 1016771 w 2179051"/>
              <a:gd name="connsiteY0-10" fmla="*/ 1519291 h 1610731"/>
              <a:gd name="connsiteX1-11" fmla="*/ 2179051 w 2179051"/>
              <a:gd name="connsiteY1-12" fmla="*/ 1485181 h 1610731"/>
              <a:gd name="connsiteX2-13" fmla="*/ 1089525 w 2179051"/>
              <a:gd name="connsiteY2-14" fmla="*/ 0 h 1610731"/>
              <a:gd name="connsiteX3-15" fmla="*/ 0 w 2179051"/>
              <a:gd name="connsiteY3-16" fmla="*/ 1485181 h 1610731"/>
              <a:gd name="connsiteX4-17" fmla="*/ 1108211 w 2179051"/>
              <a:gd name="connsiteY4-18" fmla="*/ 1610731 h 1610731"/>
              <a:gd name="connsiteX0-19" fmla="*/ 1016771 w 2179051"/>
              <a:gd name="connsiteY0-20" fmla="*/ 1519291 h 1519291"/>
              <a:gd name="connsiteX1-21" fmla="*/ 2179051 w 2179051"/>
              <a:gd name="connsiteY1-22" fmla="*/ 1485181 h 1519291"/>
              <a:gd name="connsiteX2-23" fmla="*/ 1089525 w 2179051"/>
              <a:gd name="connsiteY2-24" fmla="*/ 0 h 1519291"/>
              <a:gd name="connsiteX3-25" fmla="*/ 0 w 2179051"/>
              <a:gd name="connsiteY3-26" fmla="*/ 1485181 h 1519291"/>
              <a:gd name="connsiteX0-27" fmla="*/ 2179051 w 2179051"/>
              <a:gd name="connsiteY0-28" fmla="*/ 1485181 h 1485181"/>
              <a:gd name="connsiteX1-29" fmla="*/ 1089525 w 2179051"/>
              <a:gd name="connsiteY1-30" fmla="*/ 0 h 1485181"/>
              <a:gd name="connsiteX2-31" fmla="*/ 0 w 2179051"/>
              <a:gd name="connsiteY2-32" fmla="*/ 1485181 h 14851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179051" h="1485181">
                <a:moveTo>
                  <a:pt x="2179051" y="1485181"/>
                </a:moveTo>
                <a:lnTo>
                  <a:pt x="1089525" y="0"/>
                </a:lnTo>
                <a:lnTo>
                  <a:pt x="0" y="1485181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6" name="椭圆 1"/>
          <p:cNvSpPr>
            <a:spLocks noChangeArrowheads="1"/>
          </p:cNvSpPr>
          <p:nvPr/>
        </p:nvSpPr>
        <p:spPr bwMode="auto">
          <a:xfrm>
            <a:off x="5711724" y="2103584"/>
            <a:ext cx="727831" cy="727831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32"/>
          <p:cNvSpPr txBox="1">
            <a:spLocks noChangeArrowheads="1"/>
          </p:cNvSpPr>
          <p:nvPr/>
        </p:nvSpPr>
        <p:spPr bwMode="auto">
          <a:xfrm>
            <a:off x="5774917" y="2181759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en-US" altLang="zh-CN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30631" y="3487136"/>
            <a:ext cx="2672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TextBox 76"/>
          <p:cNvSpPr txBox="1"/>
          <p:nvPr/>
        </p:nvSpPr>
        <p:spPr>
          <a:xfrm>
            <a:off x="4830445" y="2965450"/>
            <a:ext cx="3263900" cy="52197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成功项目展示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  <p:bldP spid="28" grpId="0" bldLvl="0" animBg="1"/>
      <p:bldP spid="6" grpId="0" bldLvl="0" animBg="1"/>
      <p:bldP spid="20" grpId="0"/>
      <p:bldP spid="21" grpId="0"/>
      <p:bldP spid="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成功项目展示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grpSp>
        <p:nvGrpSpPr>
          <p:cNvPr id="2" name="ïṩ1îḓé"/>
          <p:cNvGrpSpPr/>
          <p:nvPr/>
        </p:nvGrpSpPr>
        <p:grpSpPr>
          <a:xfrm>
            <a:off x="4763770" y="2366010"/>
            <a:ext cx="2807970" cy="4471670"/>
            <a:chOff x="7439337" y="1793354"/>
            <a:chExt cx="2164726" cy="3447600"/>
          </a:xfrm>
        </p:grpSpPr>
        <p:grpSp>
          <p:nvGrpSpPr>
            <p:cNvPr id="21" name="íS1íďé"/>
            <p:cNvGrpSpPr/>
            <p:nvPr/>
          </p:nvGrpSpPr>
          <p:grpSpPr>
            <a:xfrm>
              <a:off x="7439337" y="1793354"/>
              <a:ext cx="2164726" cy="2164726"/>
              <a:chOff x="7439337" y="1793354"/>
              <a:chExt cx="2164726" cy="2164726"/>
            </a:xfrm>
          </p:grpSpPr>
          <p:sp>
            <p:nvSpPr>
              <p:cNvPr id="30" name="íśļïḓè"/>
              <p:cNvSpPr/>
              <p:nvPr/>
            </p:nvSpPr>
            <p:spPr>
              <a:xfrm>
                <a:off x="7439337" y="1793354"/>
                <a:ext cx="2164726" cy="2164726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ïṣḻiḓé"/>
              <p:cNvSpPr/>
              <p:nvPr/>
            </p:nvSpPr>
            <p:spPr>
              <a:xfrm>
                <a:off x="7683578" y="2033639"/>
                <a:ext cx="1676244" cy="16762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iṧliḓè"/>
            <p:cNvGrpSpPr/>
            <p:nvPr/>
          </p:nvGrpSpPr>
          <p:grpSpPr>
            <a:xfrm>
              <a:off x="7836615" y="2195563"/>
              <a:ext cx="1370169" cy="1370169"/>
              <a:chOff x="7439337" y="1793354"/>
              <a:chExt cx="2164726" cy="2164726"/>
            </a:xfrm>
          </p:grpSpPr>
          <p:sp>
            <p:nvSpPr>
              <p:cNvPr id="28" name="ïslíḑé"/>
              <p:cNvSpPr/>
              <p:nvPr/>
            </p:nvSpPr>
            <p:spPr>
              <a:xfrm>
                <a:off x="7439337" y="1793354"/>
                <a:ext cx="2164726" cy="2164726"/>
              </a:xfrm>
              <a:prstGeom prst="ellipse">
                <a:avLst/>
              </a:prstGeom>
              <a:solidFill>
                <a:srgbClr val="39536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îṧļiḍé"/>
              <p:cNvSpPr/>
              <p:nvPr/>
            </p:nvSpPr>
            <p:spPr>
              <a:xfrm>
                <a:off x="7811884" y="2183353"/>
                <a:ext cx="1417284" cy="141728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3" name="iṧļïḋè"/>
            <p:cNvSpPr/>
            <p:nvPr/>
          </p:nvSpPr>
          <p:spPr>
            <a:xfrm>
              <a:off x="8336061" y="3056510"/>
              <a:ext cx="369301" cy="21844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4" name="îṥḷîḑê"/>
            <p:cNvGrpSpPr/>
            <p:nvPr/>
          </p:nvGrpSpPr>
          <p:grpSpPr>
            <a:xfrm>
              <a:off x="8216884" y="2586878"/>
              <a:ext cx="608145" cy="608145"/>
              <a:chOff x="7439337" y="1793354"/>
              <a:chExt cx="2164726" cy="2164726"/>
            </a:xfrm>
          </p:grpSpPr>
          <p:sp>
            <p:nvSpPr>
              <p:cNvPr id="26" name="íŝ1ïďé"/>
              <p:cNvSpPr/>
              <p:nvPr/>
            </p:nvSpPr>
            <p:spPr>
              <a:xfrm>
                <a:off x="7439337" y="1793354"/>
                <a:ext cx="2164726" cy="216472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ïşliḋe"/>
              <p:cNvSpPr/>
              <p:nvPr/>
            </p:nvSpPr>
            <p:spPr>
              <a:xfrm>
                <a:off x="7932375" y="2286392"/>
                <a:ext cx="1178644" cy="11786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5" name="išḻiḍe"/>
            <p:cNvSpPr/>
            <p:nvPr/>
          </p:nvSpPr>
          <p:spPr>
            <a:xfrm>
              <a:off x="8413383" y="3056510"/>
              <a:ext cx="226218" cy="21844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" name="îşlîḑê"/>
          <p:cNvSpPr/>
          <p:nvPr/>
        </p:nvSpPr>
        <p:spPr>
          <a:xfrm>
            <a:off x="4869180" y="2257425"/>
            <a:ext cx="820420" cy="820420"/>
          </a:xfrm>
          <a:prstGeom prst="ellipse">
            <a:avLst/>
          </a:prstGeom>
          <a:solidFill>
            <a:srgbClr val="53678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800">
                <a:cs typeface="+mn-ea"/>
                <a:sym typeface="+mn-lt"/>
              </a:rPr>
              <a:t>01</a:t>
            </a:r>
            <a:endParaRPr lang="en-US" sz="2800">
              <a:cs typeface="+mn-ea"/>
              <a:sym typeface="+mn-lt"/>
            </a:endParaRPr>
          </a:p>
        </p:txBody>
      </p:sp>
      <p:sp>
        <p:nvSpPr>
          <p:cNvPr id="9" name="îslîḑé"/>
          <p:cNvSpPr/>
          <p:nvPr/>
        </p:nvSpPr>
        <p:spPr>
          <a:xfrm>
            <a:off x="6646545" y="2257425"/>
            <a:ext cx="820420" cy="820420"/>
          </a:xfrm>
          <a:prstGeom prst="ellipse">
            <a:avLst/>
          </a:prstGeom>
          <a:solidFill>
            <a:srgbClr val="53678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800">
                <a:cs typeface="+mn-ea"/>
                <a:sym typeface="+mn-lt"/>
              </a:rPr>
              <a:t>02</a:t>
            </a:r>
            <a:endParaRPr lang="en-US" sz="2800">
              <a:cs typeface="+mn-ea"/>
              <a:sym typeface="+mn-lt"/>
            </a:endParaRPr>
          </a:p>
        </p:txBody>
      </p:sp>
      <p:sp>
        <p:nvSpPr>
          <p:cNvPr id="10" name="îṩlïḓè"/>
          <p:cNvSpPr/>
          <p:nvPr/>
        </p:nvSpPr>
        <p:spPr>
          <a:xfrm>
            <a:off x="4869180" y="4438650"/>
            <a:ext cx="820420" cy="820420"/>
          </a:xfrm>
          <a:prstGeom prst="ellipse">
            <a:avLst/>
          </a:prstGeom>
          <a:solidFill>
            <a:srgbClr val="53678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800">
                <a:cs typeface="+mn-ea"/>
                <a:sym typeface="+mn-lt"/>
              </a:rPr>
              <a:t>03</a:t>
            </a:r>
            <a:endParaRPr lang="en-US" sz="2800">
              <a:cs typeface="+mn-ea"/>
              <a:sym typeface="+mn-lt"/>
            </a:endParaRPr>
          </a:p>
        </p:txBody>
      </p:sp>
      <p:sp>
        <p:nvSpPr>
          <p:cNvPr id="12" name="ïṩ1îḋe"/>
          <p:cNvSpPr/>
          <p:nvPr/>
        </p:nvSpPr>
        <p:spPr>
          <a:xfrm>
            <a:off x="6646545" y="4438650"/>
            <a:ext cx="820420" cy="820420"/>
          </a:xfrm>
          <a:prstGeom prst="ellipse">
            <a:avLst/>
          </a:prstGeom>
          <a:solidFill>
            <a:srgbClr val="53678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sz="2800">
                <a:cs typeface="+mn-ea"/>
                <a:sym typeface="+mn-lt"/>
              </a:rPr>
              <a:t>04</a:t>
            </a:r>
            <a:endParaRPr lang="en-US" sz="2800">
              <a:cs typeface="+mn-ea"/>
              <a:sym typeface="+mn-lt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386840" y="2066290"/>
            <a:ext cx="1981200" cy="711835"/>
            <a:chOff x="2408" y="3190"/>
            <a:chExt cx="3120" cy="1121"/>
          </a:xfrm>
        </p:grpSpPr>
        <p:sp>
          <p:nvSpPr>
            <p:cNvPr id="39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386840" y="3795395"/>
            <a:ext cx="1981200" cy="711835"/>
            <a:chOff x="2408" y="3190"/>
            <a:chExt cx="3120" cy="1121"/>
          </a:xfrm>
        </p:grpSpPr>
        <p:sp>
          <p:nvSpPr>
            <p:cNvPr id="42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3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980170" y="2098675"/>
            <a:ext cx="1981200" cy="711835"/>
            <a:chOff x="2408" y="3190"/>
            <a:chExt cx="3120" cy="1121"/>
          </a:xfrm>
        </p:grpSpPr>
        <p:sp>
          <p:nvSpPr>
            <p:cNvPr id="45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980170" y="3827780"/>
            <a:ext cx="1981200" cy="711835"/>
            <a:chOff x="2408" y="3190"/>
            <a:chExt cx="3120" cy="1121"/>
          </a:xfrm>
        </p:grpSpPr>
        <p:sp>
          <p:nvSpPr>
            <p:cNvPr id="48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成功项目展示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/>
          <a:srcRect b="5648"/>
          <a:stretch>
            <a:fillRect/>
          </a:stretch>
        </p:blipFill>
        <p:spPr>
          <a:xfrm>
            <a:off x="0" y="1671955"/>
            <a:ext cx="4761865" cy="3818890"/>
          </a:xfrm>
          <a:prstGeom prst="rect">
            <a:avLst/>
          </a:prstGeom>
        </p:spPr>
      </p:pic>
      <p:graphicFrame>
        <p:nvGraphicFramePr>
          <p:cNvPr id="3" name="图表 37"/>
          <p:cNvGraphicFramePr/>
          <p:nvPr/>
        </p:nvGraphicFramePr>
        <p:xfrm>
          <a:off x="5583555" y="3030220"/>
          <a:ext cx="4910455" cy="3361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TextBox 1"/>
          <p:cNvSpPr txBox="1"/>
          <p:nvPr/>
        </p:nvSpPr>
        <p:spPr>
          <a:xfrm>
            <a:off x="7986395" y="1544955"/>
            <a:ext cx="296164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</a:t>
            </a:r>
            <a:endParaRPr lang="en-US" sz="3600" b="1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en-US" sz="3600" b="1" i="1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添加名称</a:t>
            </a:r>
            <a:endParaRPr lang="en-US" sz="3600" b="1" i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algn="ctr"/>
            <a:endParaRPr lang="en-US" sz="3600" dirty="0">
              <a:solidFill>
                <a:srgbClr val="FB536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成功项目展示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006215" y="1946910"/>
            <a:ext cx="4423410" cy="3165475"/>
            <a:chOff x="7670" y="3600"/>
            <a:chExt cx="5751" cy="3936"/>
          </a:xfrm>
        </p:grpSpPr>
        <p:grpSp>
          <p:nvGrpSpPr>
            <p:cNvPr id="38" name="组合 37"/>
            <p:cNvGrpSpPr/>
            <p:nvPr/>
          </p:nvGrpSpPr>
          <p:grpSpPr>
            <a:xfrm>
              <a:off x="7670" y="3600"/>
              <a:ext cx="2655" cy="2050"/>
              <a:chOff x="2785302" y="1764575"/>
              <a:chExt cx="1685830" cy="1301843"/>
            </a:xfrm>
          </p:grpSpPr>
          <p:sp>
            <p:nvSpPr>
              <p:cNvPr id="2" name="任意多边形: 形状 5"/>
              <p:cNvSpPr/>
              <p:nvPr/>
            </p:nvSpPr>
            <p:spPr>
              <a:xfrm flipH="1">
                <a:off x="2785302" y="1764575"/>
                <a:ext cx="1685830" cy="1301843"/>
              </a:xfrm>
              <a:custGeom>
                <a:avLst/>
                <a:gdLst>
                  <a:gd name="connsiteX0" fmla="*/ 1500961 w 2402522"/>
                  <a:gd name="connsiteY0" fmla="*/ 379 h 1855293"/>
                  <a:gd name="connsiteX1" fmla="*/ 2258040 w 2402522"/>
                  <a:gd name="connsiteY1" fmla="*/ 430391 h 1855293"/>
                  <a:gd name="connsiteX2" fmla="*/ 2324916 w 2402522"/>
                  <a:gd name="connsiteY2" fmla="*/ 1298497 h 1855293"/>
                  <a:gd name="connsiteX3" fmla="*/ 1972131 w 2402522"/>
                  <a:gd name="connsiteY3" fmla="*/ 1709958 h 1855293"/>
                  <a:gd name="connsiteX4" fmla="*/ 1804289 w 2402522"/>
                  <a:gd name="connsiteY4" fmla="*/ 1794183 h 1855293"/>
                  <a:gd name="connsiteX5" fmla="*/ 1703481 w 2402522"/>
                  <a:gd name="connsiteY5" fmla="*/ 1821496 h 1855293"/>
                  <a:gd name="connsiteX6" fmla="*/ 1705549 w 2402522"/>
                  <a:gd name="connsiteY6" fmla="*/ 1824741 h 1855293"/>
                  <a:gd name="connsiteX7" fmla="*/ 1686949 w 2402522"/>
                  <a:gd name="connsiteY7" fmla="*/ 1825975 h 1855293"/>
                  <a:gd name="connsiteX8" fmla="*/ 1628410 w 2402522"/>
                  <a:gd name="connsiteY8" fmla="*/ 1841834 h 1855293"/>
                  <a:gd name="connsiteX9" fmla="*/ 1539068 w 2402522"/>
                  <a:gd name="connsiteY9" fmla="*/ 1852302 h 1855293"/>
                  <a:gd name="connsiteX10" fmla="*/ 1472337 w 2402522"/>
                  <a:gd name="connsiteY10" fmla="*/ 1853614 h 1855293"/>
                  <a:gd name="connsiteX11" fmla="*/ 1472337 w 2402522"/>
                  <a:gd name="connsiteY11" fmla="*/ 1855293 h 1855293"/>
                  <a:gd name="connsiteX12" fmla="*/ 0 w 2402522"/>
                  <a:gd name="connsiteY12" fmla="*/ 1855293 h 1855293"/>
                  <a:gd name="connsiteX13" fmla="*/ 369083 w 2402522"/>
                  <a:gd name="connsiteY13" fmla="*/ 1074912 h 1855293"/>
                  <a:gd name="connsiteX14" fmla="*/ 444650 w 2402522"/>
                  <a:gd name="connsiteY14" fmla="*/ 931337 h 1855293"/>
                  <a:gd name="connsiteX15" fmla="*/ 644898 w 2402522"/>
                  <a:gd name="connsiteY15" fmla="*/ 514845 h 1855293"/>
                  <a:gd name="connsiteX16" fmla="*/ 645800 w 2402522"/>
                  <a:gd name="connsiteY16" fmla="*/ 515278 h 1855293"/>
                  <a:gd name="connsiteX17" fmla="*/ 665339 w 2402522"/>
                  <a:gd name="connsiteY17" fmla="*/ 475771 h 1855293"/>
                  <a:gd name="connsiteX18" fmla="*/ 712840 w 2402522"/>
                  <a:gd name="connsiteY18" fmla="*/ 399380 h 1855293"/>
                  <a:gd name="connsiteX19" fmla="*/ 750416 w 2402522"/>
                  <a:gd name="connsiteY19" fmla="*/ 350396 h 1855293"/>
                  <a:gd name="connsiteX20" fmla="*/ 757540 w 2402522"/>
                  <a:gd name="connsiteY20" fmla="*/ 336863 h 1855293"/>
                  <a:gd name="connsiteX21" fmla="*/ 759019 w 2402522"/>
                  <a:gd name="connsiteY21" fmla="*/ 339183 h 1855293"/>
                  <a:gd name="connsiteX22" fmla="*/ 768048 w 2402522"/>
                  <a:gd name="connsiteY22" fmla="*/ 327413 h 1855293"/>
                  <a:gd name="connsiteX23" fmla="*/ 978474 w 2402522"/>
                  <a:gd name="connsiteY23" fmla="*/ 144481 h 1855293"/>
                  <a:gd name="connsiteX24" fmla="*/ 1500961 w 2402522"/>
                  <a:gd name="connsiteY24" fmla="*/ 379 h 185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2522" h="1855293">
                    <a:moveTo>
                      <a:pt x="1500961" y="379"/>
                    </a:moveTo>
                    <a:cubicBezTo>
                      <a:pt x="1798454" y="8885"/>
                      <a:pt x="2086546" y="160207"/>
                      <a:pt x="2258040" y="430391"/>
                    </a:cubicBezTo>
                    <a:cubicBezTo>
                      <a:pt x="2429535" y="700575"/>
                      <a:pt x="2443843" y="1025676"/>
                      <a:pt x="2324916" y="1298497"/>
                    </a:cubicBezTo>
                    <a:cubicBezTo>
                      <a:pt x="2253561" y="1462190"/>
                      <a:pt x="2134241" y="1607061"/>
                      <a:pt x="1972131" y="1709958"/>
                    </a:cubicBezTo>
                    <a:cubicBezTo>
                      <a:pt x="1918094" y="1744257"/>
                      <a:pt x="1861861" y="1772268"/>
                      <a:pt x="1804289" y="1794183"/>
                    </a:cubicBezTo>
                    <a:lnTo>
                      <a:pt x="1703481" y="1821496"/>
                    </a:lnTo>
                    <a:lnTo>
                      <a:pt x="1705549" y="1824741"/>
                    </a:lnTo>
                    <a:lnTo>
                      <a:pt x="1686949" y="1825975"/>
                    </a:lnTo>
                    <a:lnTo>
                      <a:pt x="1628410" y="1841834"/>
                    </a:lnTo>
                    <a:cubicBezTo>
                      <a:pt x="1598714" y="1846791"/>
                      <a:pt x="1568897" y="1850273"/>
                      <a:pt x="1539068" y="1852302"/>
                    </a:cubicBezTo>
                    <a:lnTo>
                      <a:pt x="1472337" y="1853614"/>
                    </a:lnTo>
                    <a:lnTo>
                      <a:pt x="1472337" y="1855293"/>
                    </a:lnTo>
                    <a:lnTo>
                      <a:pt x="0" y="1855293"/>
                    </a:lnTo>
                    <a:lnTo>
                      <a:pt x="369083" y="1074912"/>
                    </a:lnTo>
                    <a:lnTo>
                      <a:pt x="444650" y="931337"/>
                    </a:lnTo>
                    <a:lnTo>
                      <a:pt x="644898" y="514845"/>
                    </a:lnTo>
                    <a:lnTo>
                      <a:pt x="645800" y="515278"/>
                    </a:lnTo>
                    <a:lnTo>
                      <a:pt x="665339" y="475771"/>
                    </a:lnTo>
                    <a:cubicBezTo>
                      <a:pt x="679872" y="449642"/>
                      <a:pt x="695714" y="424142"/>
                      <a:pt x="712840" y="399380"/>
                    </a:cubicBezTo>
                    <a:lnTo>
                      <a:pt x="750416" y="350396"/>
                    </a:lnTo>
                    <a:lnTo>
                      <a:pt x="757540" y="336863"/>
                    </a:lnTo>
                    <a:lnTo>
                      <a:pt x="759019" y="339183"/>
                    </a:lnTo>
                    <a:lnTo>
                      <a:pt x="768048" y="327413"/>
                    </a:lnTo>
                    <a:cubicBezTo>
                      <a:pt x="827061" y="257872"/>
                      <a:pt x="897418" y="195929"/>
                      <a:pt x="978474" y="144481"/>
                    </a:cubicBezTo>
                    <a:cubicBezTo>
                      <a:pt x="1140584" y="41585"/>
                      <a:pt x="1322465" y="-4725"/>
                      <a:pt x="1500961" y="379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任意多边形: 形状 33"/>
              <p:cNvSpPr/>
              <p:nvPr/>
            </p:nvSpPr>
            <p:spPr bwMode="auto">
              <a:xfrm>
                <a:off x="3254121" y="2304185"/>
                <a:ext cx="362196" cy="350969"/>
              </a:xfrm>
              <a:custGeom>
                <a:avLst/>
                <a:gdLst>
                  <a:gd name="connsiteX0" fmla="*/ 58918 w 323554"/>
                  <a:gd name="connsiteY0" fmla="*/ 189699 h 313525"/>
                  <a:gd name="connsiteX1" fmla="*/ 101421 w 323554"/>
                  <a:gd name="connsiteY1" fmla="*/ 189699 h 313525"/>
                  <a:gd name="connsiteX2" fmla="*/ 103997 w 323554"/>
                  <a:gd name="connsiteY2" fmla="*/ 189699 h 313525"/>
                  <a:gd name="connsiteX3" fmla="*/ 114301 w 323554"/>
                  <a:gd name="connsiteY3" fmla="*/ 201731 h 313525"/>
                  <a:gd name="connsiteX4" fmla="*/ 113013 w 323554"/>
                  <a:gd name="connsiteY4" fmla="*/ 205741 h 313525"/>
                  <a:gd name="connsiteX5" fmla="*/ 101421 w 323554"/>
                  <a:gd name="connsiteY5" fmla="*/ 215099 h 313525"/>
                  <a:gd name="connsiteX6" fmla="*/ 58918 w 323554"/>
                  <a:gd name="connsiteY6" fmla="*/ 215099 h 313525"/>
                  <a:gd name="connsiteX7" fmla="*/ 46038 w 323554"/>
                  <a:gd name="connsiteY7" fmla="*/ 201731 h 313525"/>
                  <a:gd name="connsiteX8" fmla="*/ 58918 w 323554"/>
                  <a:gd name="connsiteY8" fmla="*/ 189699 h 313525"/>
                  <a:gd name="connsiteX9" fmla="*/ 149225 w 323554"/>
                  <a:gd name="connsiteY9" fmla="*/ 165887 h 313525"/>
                  <a:gd name="connsiteX10" fmla="*/ 142875 w 323554"/>
                  <a:gd name="connsiteY10" fmla="*/ 186525 h 313525"/>
                  <a:gd name="connsiteX11" fmla="*/ 153988 w 323554"/>
                  <a:gd name="connsiteY11" fmla="*/ 196050 h 313525"/>
                  <a:gd name="connsiteX12" fmla="*/ 173038 w 323554"/>
                  <a:gd name="connsiteY12" fmla="*/ 188112 h 313525"/>
                  <a:gd name="connsiteX13" fmla="*/ 145188 w 323554"/>
                  <a:gd name="connsiteY13" fmla="*/ 151599 h 313525"/>
                  <a:gd name="connsiteX14" fmla="*/ 187326 w 323554"/>
                  <a:gd name="connsiteY14" fmla="*/ 190104 h 313525"/>
                  <a:gd name="connsiteX15" fmla="*/ 138803 w 323554"/>
                  <a:gd name="connsiteY15" fmla="*/ 210640 h 313525"/>
                  <a:gd name="connsiteX16" fmla="*/ 131142 w 323554"/>
                  <a:gd name="connsiteY16" fmla="*/ 210640 h 313525"/>
                  <a:gd name="connsiteX17" fmla="*/ 129865 w 323554"/>
                  <a:gd name="connsiteY17" fmla="*/ 202939 h 313525"/>
                  <a:gd name="connsiteX18" fmla="*/ 145188 w 323554"/>
                  <a:gd name="connsiteY18" fmla="*/ 151599 h 313525"/>
                  <a:gd name="connsiteX19" fmla="*/ 58982 w 323554"/>
                  <a:gd name="connsiteY19" fmla="*/ 146837 h 313525"/>
                  <a:gd name="connsiteX20" fmla="*/ 130176 w 323554"/>
                  <a:gd name="connsiteY20" fmla="*/ 146837 h 313525"/>
                  <a:gd name="connsiteX21" fmla="*/ 130176 w 323554"/>
                  <a:gd name="connsiteY21" fmla="*/ 148186 h 313525"/>
                  <a:gd name="connsiteX22" fmla="*/ 122409 w 323554"/>
                  <a:gd name="connsiteY22" fmla="*/ 173825 h 313525"/>
                  <a:gd name="connsiteX23" fmla="*/ 58982 w 323554"/>
                  <a:gd name="connsiteY23" fmla="*/ 173825 h 313525"/>
                  <a:gd name="connsiteX24" fmla="*/ 46038 w 323554"/>
                  <a:gd name="connsiteY24" fmla="*/ 160331 h 313525"/>
                  <a:gd name="connsiteX25" fmla="*/ 58982 w 323554"/>
                  <a:gd name="connsiteY25" fmla="*/ 146837 h 313525"/>
                  <a:gd name="connsiteX26" fmla="*/ 59011 w 323554"/>
                  <a:gd name="connsiteY26" fmla="*/ 105562 h 313525"/>
                  <a:gd name="connsiteX27" fmla="*/ 166688 w 323554"/>
                  <a:gd name="connsiteY27" fmla="*/ 105562 h 313525"/>
                  <a:gd name="connsiteX28" fmla="*/ 144634 w 323554"/>
                  <a:gd name="connsiteY28" fmla="*/ 130962 h 313525"/>
                  <a:gd name="connsiteX29" fmla="*/ 59011 w 323554"/>
                  <a:gd name="connsiteY29" fmla="*/ 130962 h 313525"/>
                  <a:gd name="connsiteX30" fmla="*/ 46038 w 323554"/>
                  <a:gd name="connsiteY30" fmla="*/ 118930 h 313525"/>
                  <a:gd name="connsiteX31" fmla="*/ 59011 w 323554"/>
                  <a:gd name="connsiteY31" fmla="*/ 105562 h 313525"/>
                  <a:gd name="connsiteX32" fmla="*/ 226883 w 323554"/>
                  <a:gd name="connsiteY32" fmla="*/ 81749 h 313525"/>
                  <a:gd name="connsiteX33" fmla="*/ 224292 w 323554"/>
                  <a:gd name="connsiteY33" fmla="*/ 83037 h 313525"/>
                  <a:gd name="connsiteX34" fmla="*/ 171159 w 323554"/>
                  <a:gd name="connsiteY34" fmla="*/ 140996 h 313525"/>
                  <a:gd name="connsiteX35" fmla="*/ 172455 w 323554"/>
                  <a:gd name="connsiteY35" fmla="*/ 146148 h 313525"/>
                  <a:gd name="connsiteX36" fmla="*/ 175047 w 323554"/>
                  <a:gd name="connsiteY36" fmla="*/ 148724 h 313525"/>
                  <a:gd name="connsiteX37" fmla="*/ 177639 w 323554"/>
                  <a:gd name="connsiteY37" fmla="*/ 150012 h 313525"/>
                  <a:gd name="connsiteX38" fmla="*/ 180230 w 323554"/>
                  <a:gd name="connsiteY38" fmla="*/ 148724 h 313525"/>
                  <a:gd name="connsiteX39" fmla="*/ 232067 w 323554"/>
                  <a:gd name="connsiteY39" fmla="*/ 90765 h 313525"/>
                  <a:gd name="connsiteX40" fmla="*/ 232067 w 323554"/>
                  <a:gd name="connsiteY40" fmla="*/ 85613 h 313525"/>
                  <a:gd name="connsiteX41" fmla="*/ 229475 w 323554"/>
                  <a:gd name="connsiteY41" fmla="*/ 83037 h 313525"/>
                  <a:gd name="connsiteX42" fmla="*/ 226883 w 323554"/>
                  <a:gd name="connsiteY42" fmla="*/ 81749 h 313525"/>
                  <a:gd name="connsiteX43" fmla="*/ 247254 w 323554"/>
                  <a:gd name="connsiteY43" fmla="*/ 62303 h 313525"/>
                  <a:gd name="connsiteX44" fmla="*/ 242491 w 323554"/>
                  <a:gd name="connsiteY44" fmla="*/ 63493 h 313525"/>
                  <a:gd name="connsiteX45" fmla="*/ 237729 w 323554"/>
                  <a:gd name="connsiteY45" fmla="*/ 68256 h 313525"/>
                  <a:gd name="connsiteX46" fmla="*/ 236538 w 323554"/>
                  <a:gd name="connsiteY46" fmla="*/ 70637 h 313525"/>
                  <a:gd name="connsiteX47" fmla="*/ 237729 w 323554"/>
                  <a:gd name="connsiteY47" fmla="*/ 73019 h 313525"/>
                  <a:gd name="connsiteX48" fmla="*/ 240110 w 323554"/>
                  <a:gd name="connsiteY48" fmla="*/ 74209 h 313525"/>
                  <a:gd name="connsiteX49" fmla="*/ 242491 w 323554"/>
                  <a:gd name="connsiteY49" fmla="*/ 75400 h 313525"/>
                  <a:gd name="connsiteX50" fmla="*/ 244873 w 323554"/>
                  <a:gd name="connsiteY50" fmla="*/ 75400 h 313525"/>
                  <a:gd name="connsiteX51" fmla="*/ 244873 w 323554"/>
                  <a:gd name="connsiteY51" fmla="*/ 74209 h 313525"/>
                  <a:gd name="connsiteX52" fmla="*/ 249635 w 323554"/>
                  <a:gd name="connsiteY52" fmla="*/ 69447 h 313525"/>
                  <a:gd name="connsiteX53" fmla="*/ 249635 w 323554"/>
                  <a:gd name="connsiteY53" fmla="*/ 64684 h 313525"/>
                  <a:gd name="connsiteX54" fmla="*/ 247254 w 323554"/>
                  <a:gd name="connsiteY54" fmla="*/ 62303 h 313525"/>
                  <a:gd name="connsiteX55" fmla="*/ 24647 w 323554"/>
                  <a:gd name="connsiteY55" fmla="*/ 48412 h 313525"/>
                  <a:gd name="connsiteX56" fmla="*/ 201069 w 323554"/>
                  <a:gd name="connsiteY56" fmla="*/ 48412 h 313525"/>
                  <a:gd name="connsiteX57" fmla="*/ 214041 w 323554"/>
                  <a:gd name="connsiteY57" fmla="*/ 52292 h 313525"/>
                  <a:gd name="connsiteX58" fmla="*/ 193285 w 323554"/>
                  <a:gd name="connsiteY58" fmla="*/ 76863 h 313525"/>
                  <a:gd name="connsiteX59" fmla="*/ 181610 w 323554"/>
                  <a:gd name="connsiteY59" fmla="*/ 72983 h 313525"/>
                  <a:gd name="connsiteX60" fmla="*/ 45403 w 323554"/>
                  <a:gd name="connsiteY60" fmla="*/ 72983 h 313525"/>
                  <a:gd name="connsiteX61" fmla="*/ 24647 w 323554"/>
                  <a:gd name="connsiteY61" fmla="*/ 93675 h 313525"/>
                  <a:gd name="connsiteX62" fmla="*/ 24647 w 323554"/>
                  <a:gd name="connsiteY62" fmla="*/ 268262 h 313525"/>
                  <a:gd name="connsiteX63" fmla="*/ 45403 w 323554"/>
                  <a:gd name="connsiteY63" fmla="*/ 287660 h 313525"/>
                  <a:gd name="connsiteX64" fmla="*/ 181610 w 323554"/>
                  <a:gd name="connsiteY64" fmla="*/ 287660 h 313525"/>
                  <a:gd name="connsiteX65" fmla="*/ 202366 w 323554"/>
                  <a:gd name="connsiteY65" fmla="*/ 268262 h 313525"/>
                  <a:gd name="connsiteX66" fmla="*/ 202366 w 323554"/>
                  <a:gd name="connsiteY66" fmla="*/ 202307 h 313525"/>
                  <a:gd name="connsiteX67" fmla="*/ 203663 w 323554"/>
                  <a:gd name="connsiteY67" fmla="*/ 201014 h 313525"/>
                  <a:gd name="connsiteX68" fmla="*/ 206258 w 323554"/>
                  <a:gd name="connsiteY68" fmla="*/ 198427 h 313525"/>
                  <a:gd name="connsiteX69" fmla="*/ 227013 w 323554"/>
                  <a:gd name="connsiteY69" fmla="*/ 175149 h 313525"/>
                  <a:gd name="connsiteX70" fmla="*/ 227013 w 323554"/>
                  <a:gd name="connsiteY70" fmla="*/ 287660 h 313525"/>
                  <a:gd name="connsiteX71" fmla="*/ 201069 w 323554"/>
                  <a:gd name="connsiteY71" fmla="*/ 313525 h 313525"/>
                  <a:gd name="connsiteX72" fmla="*/ 25944 w 323554"/>
                  <a:gd name="connsiteY72" fmla="*/ 313525 h 313525"/>
                  <a:gd name="connsiteX73" fmla="*/ 0 w 323554"/>
                  <a:gd name="connsiteY73" fmla="*/ 287660 h 313525"/>
                  <a:gd name="connsiteX74" fmla="*/ 0 w 323554"/>
                  <a:gd name="connsiteY74" fmla="*/ 72983 h 313525"/>
                  <a:gd name="connsiteX75" fmla="*/ 24647 w 323554"/>
                  <a:gd name="connsiteY75" fmla="*/ 48412 h 313525"/>
                  <a:gd name="connsiteX76" fmla="*/ 242888 w 323554"/>
                  <a:gd name="connsiteY76" fmla="*/ 42062 h 313525"/>
                  <a:gd name="connsiteX77" fmla="*/ 285751 w 323554"/>
                  <a:gd name="connsiteY77" fmla="*/ 81750 h 313525"/>
                  <a:gd name="connsiteX78" fmla="*/ 279401 w 323554"/>
                  <a:gd name="connsiteY78" fmla="*/ 89687 h 313525"/>
                  <a:gd name="connsiteX79" fmla="*/ 200026 w 323554"/>
                  <a:gd name="connsiteY79" fmla="*/ 178587 h 313525"/>
                  <a:gd name="connsiteX80" fmla="*/ 193676 w 323554"/>
                  <a:gd name="connsiteY80" fmla="*/ 184937 h 313525"/>
                  <a:gd name="connsiteX81" fmla="*/ 150813 w 323554"/>
                  <a:gd name="connsiteY81" fmla="*/ 146837 h 313525"/>
                  <a:gd name="connsiteX82" fmla="*/ 155576 w 323554"/>
                  <a:gd name="connsiteY82" fmla="*/ 138899 h 313525"/>
                  <a:gd name="connsiteX83" fmla="*/ 236538 w 323554"/>
                  <a:gd name="connsiteY83" fmla="*/ 48412 h 313525"/>
                  <a:gd name="connsiteX84" fmla="*/ 257175 w 323554"/>
                  <a:gd name="connsiteY84" fmla="*/ 26187 h 313525"/>
                  <a:gd name="connsiteX85" fmla="*/ 301625 w 323554"/>
                  <a:gd name="connsiteY85" fmla="*/ 64287 h 313525"/>
                  <a:gd name="connsiteX86" fmla="*/ 295275 w 323554"/>
                  <a:gd name="connsiteY86" fmla="*/ 72225 h 313525"/>
                  <a:gd name="connsiteX87" fmla="*/ 290513 w 323554"/>
                  <a:gd name="connsiteY87" fmla="*/ 75400 h 313525"/>
                  <a:gd name="connsiteX88" fmla="*/ 247650 w 323554"/>
                  <a:gd name="connsiteY88" fmla="*/ 37300 h 313525"/>
                  <a:gd name="connsiteX89" fmla="*/ 250825 w 323554"/>
                  <a:gd name="connsiteY89" fmla="*/ 34125 h 313525"/>
                  <a:gd name="connsiteX90" fmla="*/ 285750 w 323554"/>
                  <a:gd name="connsiteY90" fmla="*/ 11899 h 313525"/>
                  <a:gd name="connsiteX91" fmla="*/ 279400 w 323554"/>
                  <a:gd name="connsiteY91" fmla="*/ 19837 h 313525"/>
                  <a:gd name="connsiteX92" fmla="*/ 304800 w 323554"/>
                  <a:gd name="connsiteY92" fmla="*/ 43649 h 313525"/>
                  <a:gd name="connsiteX93" fmla="*/ 312738 w 323554"/>
                  <a:gd name="connsiteY93" fmla="*/ 35712 h 313525"/>
                  <a:gd name="connsiteX94" fmla="*/ 285265 w 323554"/>
                  <a:gd name="connsiteY94" fmla="*/ 516 h 313525"/>
                  <a:gd name="connsiteX95" fmla="*/ 294336 w 323554"/>
                  <a:gd name="connsiteY95" fmla="*/ 3151 h 313525"/>
                  <a:gd name="connsiteX96" fmla="*/ 318958 w 323554"/>
                  <a:gd name="connsiteY96" fmla="*/ 25545 h 313525"/>
                  <a:gd name="connsiteX97" fmla="*/ 320254 w 323554"/>
                  <a:gd name="connsiteY97" fmla="*/ 43987 h 313525"/>
                  <a:gd name="connsiteX98" fmla="*/ 305999 w 323554"/>
                  <a:gd name="connsiteY98" fmla="*/ 61112 h 313525"/>
                  <a:gd name="connsiteX99" fmla="*/ 261938 w 323554"/>
                  <a:gd name="connsiteY99" fmla="*/ 20276 h 313525"/>
                  <a:gd name="connsiteX100" fmla="*/ 276193 w 323554"/>
                  <a:gd name="connsiteY100" fmla="*/ 4468 h 313525"/>
                  <a:gd name="connsiteX101" fmla="*/ 285265 w 323554"/>
                  <a:gd name="connsiteY101" fmla="*/ 516 h 31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23554" h="313525">
                    <a:moveTo>
                      <a:pt x="58918" y="189699"/>
                    </a:moveTo>
                    <a:cubicBezTo>
                      <a:pt x="58918" y="189699"/>
                      <a:pt x="58918" y="189699"/>
                      <a:pt x="101421" y="189699"/>
                    </a:cubicBezTo>
                    <a:cubicBezTo>
                      <a:pt x="102709" y="189699"/>
                      <a:pt x="102709" y="189699"/>
                      <a:pt x="103997" y="189699"/>
                    </a:cubicBezTo>
                    <a:cubicBezTo>
                      <a:pt x="109149" y="189699"/>
                      <a:pt x="114301" y="195046"/>
                      <a:pt x="114301" y="201731"/>
                    </a:cubicBezTo>
                    <a:cubicBezTo>
                      <a:pt x="114301" y="203067"/>
                      <a:pt x="114301" y="204404"/>
                      <a:pt x="113013" y="205741"/>
                    </a:cubicBezTo>
                    <a:cubicBezTo>
                      <a:pt x="111725" y="211088"/>
                      <a:pt x="107861" y="215099"/>
                      <a:pt x="101421" y="215099"/>
                    </a:cubicBezTo>
                    <a:cubicBezTo>
                      <a:pt x="101421" y="215099"/>
                      <a:pt x="101421" y="215099"/>
                      <a:pt x="58918" y="215099"/>
                    </a:cubicBezTo>
                    <a:cubicBezTo>
                      <a:pt x="51190" y="215099"/>
                      <a:pt x="46038" y="209752"/>
                      <a:pt x="46038" y="201731"/>
                    </a:cubicBezTo>
                    <a:cubicBezTo>
                      <a:pt x="46038" y="195046"/>
                      <a:pt x="51190" y="189699"/>
                      <a:pt x="58918" y="189699"/>
                    </a:cubicBezTo>
                    <a:close/>
                    <a:moveTo>
                      <a:pt x="149225" y="165887"/>
                    </a:moveTo>
                    <a:lnTo>
                      <a:pt x="142875" y="186525"/>
                    </a:lnTo>
                    <a:lnTo>
                      <a:pt x="153988" y="196050"/>
                    </a:lnTo>
                    <a:lnTo>
                      <a:pt x="173038" y="188112"/>
                    </a:lnTo>
                    <a:close/>
                    <a:moveTo>
                      <a:pt x="145188" y="151599"/>
                    </a:moveTo>
                    <a:cubicBezTo>
                      <a:pt x="145188" y="151599"/>
                      <a:pt x="145188" y="151599"/>
                      <a:pt x="187326" y="190104"/>
                    </a:cubicBezTo>
                    <a:cubicBezTo>
                      <a:pt x="187326" y="190104"/>
                      <a:pt x="187326" y="190104"/>
                      <a:pt x="138803" y="210640"/>
                    </a:cubicBezTo>
                    <a:cubicBezTo>
                      <a:pt x="136249" y="211924"/>
                      <a:pt x="133696" y="211924"/>
                      <a:pt x="131142" y="210640"/>
                    </a:cubicBezTo>
                    <a:cubicBezTo>
                      <a:pt x="129865" y="208073"/>
                      <a:pt x="128588" y="205506"/>
                      <a:pt x="129865" y="202939"/>
                    </a:cubicBezTo>
                    <a:cubicBezTo>
                      <a:pt x="129865" y="202939"/>
                      <a:pt x="129865" y="202939"/>
                      <a:pt x="145188" y="151599"/>
                    </a:cubicBezTo>
                    <a:close/>
                    <a:moveTo>
                      <a:pt x="58982" y="146837"/>
                    </a:moveTo>
                    <a:cubicBezTo>
                      <a:pt x="58982" y="146837"/>
                      <a:pt x="58982" y="146837"/>
                      <a:pt x="130176" y="146837"/>
                    </a:cubicBezTo>
                    <a:cubicBezTo>
                      <a:pt x="130176" y="148186"/>
                      <a:pt x="130176" y="148186"/>
                      <a:pt x="130176" y="148186"/>
                    </a:cubicBezTo>
                    <a:lnTo>
                      <a:pt x="122409" y="173825"/>
                    </a:lnTo>
                    <a:cubicBezTo>
                      <a:pt x="122409" y="173825"/>
                      <a:pt x="122409" y="173825"/>
                      <a:pt x="58982" y="173825"/>
                    </a:cubicBezTo>
                    <a:cubicBezTo>
                      <a:pt x="51216" y="173825"/>
                      <a:pt x="46038" y="167078"/>
                      <a:pt x="46038" y="160331"/>
                    </a:cubicBezTo>
                    <a:cubicBezTo>
                      <a:pt x="46038" y="153584"/>
                      <a:pt x="51216" y="146837"/>
                      <a:pt x="58982" y="146837"/>
                    </a:cubicBezTo>
                    <a:close/>
                    <a:moveTo>
                      <a:pt x="59011" y="105562"/>
                    </a:moveTo>
                    <a:lnTo>
                      <a:pt x="166688" y="105562"/>
                    </a:lnTo>
                    <a:cubicBezTo>
                      <a:pt x="166688" y="105562"/>
                      <a:pt x="166688" y="105562"/>
                      <a:pt x="144634" y="130962"/>
                    </a:cubicBezTo>
                    <a:cubicBezTo>
                      <a:pt x="144634" y="130962"/>
                      <a:pt x="144634" y="130962"/>
                      <a:pt x="59011" y="130962"/>
                    </a:cubicBezTo>
                    <a:cubicBezTo>
                      <a:pt x="51227" y="130962"/>
                      <a:pt x="46038" y="125615"/>
                      <a:pt x="46038" y="118930"/>
                    </a:cubicBezTo>
                    <a:cubicBezTo>
                      <a:pt x="46038" y="110909"/>
                      <a:pt x="51227" y="105562"/>
                      <a:pt x="59011" y="105562"/>
                    </a:cubicBezTo>
                    <a:close/>
                    <a:moveTo>
                      <a:pt x="226883" y="81749"/>
                    </a:moveTo>
                    <a:cubicBezTo>
                      <a:pt x="225587" y="81749"/>
                      <a:pt x="224292" y="83037"/>
                      <a:pt x="224292" y="83037"/>
                    </a:cubicBezTo>
                    <a:cubicBezTo>
                      <a:pt x="224292" y="83037"/>
                      <a:pt x="224292" y="83037"/>
                      <a:pt x="171159" y="140996"/>
                    </a:cubicBezTo>
                    <a:cubicBezTo>
                      <a:pt x="169863" y="142284"/>
                      <a:pt x="169863" y="144860"/>
                      <a:pt x="172455" y="146148"/>
                    </a:cubicBezTo>
                    <a:cubicBezTo>
                      <a:pt x="172455" y="146148"/>
                      <a:pt x="172455" y="146148"/>
                      <a:pt x="175047" y="148724"/>
                    </a:cubicBezTo>
                    <a:cubicBezTo>
                      <a:pt x="175047" y="148724"/>
                      <a:pt x="176343" y="150012"/>
                      <a:pt x="177639" y="150012"/>
                    </a:cubicBezTo>
                    <a:cubicBezTo>
                      <a:pt x="177639" y="150012"/>
                      <a:pt x="178934" y="148724"/>
                      <a:pt x="180230" y="148724"/>
                    </a:cubicBezTo>
                    <a:cubicBezTo>
                      <a:pt x="180230" y="148724"/>
                      <a:pt x="180230" y="148724"/>
                      <a:pt x="232067" y="90765"/>
                    </a:cubicBezTo>
                    <a:cubicBezTo>
                      <a:pt x="233363" y="89477"/>
                      <a:pt x="233363" y="86901"/>
                      <a:pt x="232067" y="85613"/>
                    </a:cubicBezTo>
                    <a:cubicBezTo>
                      <a:pt x="232067" y="85613"/>
                      <a:pt x="232067" y="85613"/>
                      <a:pt x="229475" y="83037"/>
                    </a:cubicBezTo>
                    <a:cubicBezTo>
                      <a:pt x="228179" y="81749"/>
                      <a:pt x="226883" y="81749"/>
                      <a:pt x="226883" y="81749"/>
                    </a:cubicBezTo>
                    <a:close/>
                    <a:moveTo>
                      <a:pt x="247254" y="62303"/>
                    </a:moveTo>
                    <a:cubicBezTo>
                      <a:pt x="244873" y="61112"/>
                      <a:pt x="243682" y="62303"/>
                      <a:pt x="242491" y="63493"/>
                    </a:cubicBezTo>
                    <a:cubicBezTo>
                      <a:pt x="242491" y="63493"/>
                      <a:pt x="242491" y="63493"/>
                      <a:pt x="237729" y="68256"/>
                    </a:cubicBezTo>
                    <a:cubicBezTo>
                      <a:pt x="237729" y="68256"/>
                      <a:pt x="236538" y="69447"/>
                      <a:pt x="236538" y="70637"/>
                    </a:cubicBezTo>
                    <a:cubicBezTo>
                      <a:pt x="236538" y="70637"/>
                      <a:pt x="237729" y="71828"/>
                      <a:pt x="237729" y="73019"/>
                    </a:cubicBezTo>
                    <a:cubicBezTo>
                      <a:pt x="237729" y="73019"/>
                      <a:pt x="237729" y="73019"/>
                      <a:pt x="240110" y="74209"/>
                    </a:cubicBezTo>
                    <a:cubicBezTo>
                      <a:pt x="241301" y="75400"/>
                      <a:pt x="242491" y="75400"/>
                      <a:pt x="242491" y="75400"/>
                    </a:cubicBezTo>
                    <a:cubicBezTo>
                      <a:pt x="243682" y="75400"/>
                      <a:pt x="243682" y="75400"/>
                      <a:pt x="244873" y="75400"/>
                    </a:cubicBezTo>
                    <a:cubicBezTo>
                      <a:pt x="244873" y="74209"/>
                      <a:pt x="244873" y="74209"/>
                      <a:pt x="244873" y="74209"/>
                    </a:cubicBezTo>
                    <a:cubicBezTo>
                      <a:pt x="244873" y="74209"/>
                      <a:pt x="244873" y="74209"/>
                      <a:pt x="249635" y="69447"/>
                    </a:cubicBezTo>
                    <a:cubicBezTo>
                      <a:pt x="250826" y="68256"/>
                      <a:pt x="250826" y="65875"/>
                      <a:pt x="249635" y="64684"/>
                    </a:cubicBezTo>
                    <a:cubicBezTo>
                      <a:pt x="249635" y="64684"/>
                      <a:pt x="249635" y="64684"/>
                      <a:pt x="247254" y="62303"/>
                    </a:cubicBezTo>
                    <a:close/>
                    <a:moveTo>
                      <a:pt x="24647" y="48412"/>
                    </a:moveTo>
                    <a:cubicBezTo>
                      <a:pt x="24647" y="48412"/>
                      <a:pt x="24647" y="48412"/>
                      <a:pt x="201069" y="48412"/>
                    </a:cubicBezTo>
                    <a:cubicBezTo>
                      <a:pt x="206258" y="48412"/>
                      <a:pt x="210149" y="49705"/>
                      <a:pt x="214041" y="52292"/>
                    </a:cubicBezTo>
                    <a:cubicBezTo>
                      <a:pt x="214041" y="52292"/>
                      <a:pt x="214041" y="52292"/>
                      <a:pt x="193285" y="76863"/>
                    </a:cubicBezTo>
                    <a:cubicBezTo>
                      <a:pt x="189394" y="74277"/>
                      <a:pt x="185502" y="72983"/>
                      <a:pt x="181610" y="72983"/>
                    </a:cubicBezTo>
                    <a:cubicBezTo>
                      <a:pt x="181610" y="72983"/>
                      <a:pt x="181610" y="72983"/>
                      <a:pt x="45403" y="72983"/>
                    </a:cubicBezTo>
                    <a:cubicBezTo>
                      <a:pt x="33728" y="72983"/>
                      <a:pt x="24647" y="82036"/>
                      <a:pt x="24647" y="93675"/>
                    </a:cubicBezTo>
                    <a:cubicBezTo>
                      <a:pt x="24647" y="93675"/>
                      <a:pt x="24647" y="93675"/>
                      <a:pt x="24647" y="268262"/>
                    </a:cubicBezTo>
                    <a:cubicBezTo>
                      <a:pt x="24647" y="278608"/>
                      <a:pt x="33728" y="287660"/>
                      <a:pt x="45403" y="287660"/>
                    </a:cubicBezTo>
                    <a:cubicBezTo>
                      <a:pt x="45403" y="287660"/>
                      <a:pt x="45403" y="287660"/>
                      <a:pt x="181610" y="287660"/>
                    </a:cubicBezTo>
                    <a:cubicBezTo>
                      <a:pt x="193285" y="287660"/>
                      <a:pt x="202366" y="278608"/>
                      <a:pt x="202366" y="268262"/>
                    </a:cubicBezTo>
                    <a:cubicBezTo>
                      <a:pt x="202366" y="268262"/>
                      <a:pt x="202366" y="268262"/>
                      <a:pt x="202366" y="202307"/>
                    </a:cubicBezTo>
                    <a:cubicBezTo>
                      <a:pt x="202366" y="202307"/>
                      <a:pt x="202366" y="201014"/>
                      <a:pt x="203663" y="201014"/>
                    </a:cubicBezTo>
                    <a:cubicBezTo>
                      <a:pt x="203663" y="199720"/>
                      <a:pt x="204960" y="199720"/>
                      <a:pt x="206258" y="198427"/>
                    </a:cubicBezTo>
                    <a:cubicBezTo>
                      <a:pt x="206258" y="198427"/>
                      <a:pt x="206258" y="198427"/>
                      <a:pt x="227013" y="175149"/>
                    </a:cubicBezTo>
                    <a:cubicBezTo>
                      <a:pt x="227013" y="175149"/>
                      <a:pt x="227013" y="175149"/>
                      <a:pt x="227013" y="287660"/>
                    </a:cubicBezTo>
                    <a:cubicBezTo>
                      <a:pt x="227013" y="301886"/>
                      <a:pt x="215338" y="313525"/>
                      <a:pt x="201069" y="313525"/>
                    </a:cubicBezTo>
                    <a:cubicBezTo>
                      <a:pt x="201069" y="313525"/>
                      <a:pt x="201069" y="313525"/>
                      <a:pt x="25944" y="313525"/>
                    </a:cubicBezTo>
                    <a:cubicBezTo>
                      <a:pt x="11675" y="313525"/>
                      <a:pt x="0" y="301886"/>
                      <a:pt x="0" y="287660"/>
                    </a:cubicBezTo>
                    <a:cubicBezTo>
                      <a:pt x="0" y="287660"/>
                      <a:pt x="0" y="287660"/>
                      <a:pt x="0" y="72983"/>
                    </a:cubicBezTo>
                    <a:cubicBezTo>
                      <a:pt x="0" y="60051"/>
                      <a:pt x="10378" y="48412"/>
                      <a:pt x="24647" y="48412"/>
                    </a:cubicBezTo>
                    <a:close/>
                    <a:moveTo>
                      <a:pt x="242888" y="42062"/>
                    </a:moveTo>
                    <a:lnTo>
                      <a:pt x="285751" y="81750"/>
                    </a:lnTo>
                    <a:lnTo>
                      <a:pt x="279401" y="89687"/>
                    </a:lnTo>
                    <a:lnTo>
                      <a:pt x="200026" y="178587"/>
                    </a:lnTo>
                    <a:lnTo>
                      <a:pt x="193676" y="184937"/>
                    </a:lnTo>
                    <a:lnTo>
                      <a:pt x="150813" y="146837"/>
                    </a:lnTo>
                    <a:lnTo>
                      <a:pt x="155576" y="138899"/>
                    </a:lnTo>
                    <a:lnTo>
                      <a:pt x="236538" y="48412"/>
                    </a:lnTo>
                    <a:close/>
                    <a:moveTo>
                      <a:pt x="257175" y="26187"/>
                    </a:moveTo>
                    <a:lnTo>
                      <a:pt x="301625" y="64287"/>
                    </a:lnTo>
                    <a:lnTo>
                      <a:pt x="295275" y="72225"/>
                    </a:lnTo>
                    <a:lnTo>
                      <a:pt x="290513" y="75400"/>
                    </a:lnTo>
                    <a:lnTo>
                      <a:pt x="247650" y="37300"/>
                    </a:lnTo>
                    <a:lnTo>
                      <a:pt x="250825" y="34125"/>
                    </a:lnTo>
                    <a:close/>
                    <a:moveTo>
                      <a:pt x="285750" y="11899"/>
                    </a:moveTo>
                    <a:lnTo>
                      <a:pt x="279400" y="19837"/>
                    </a:lnTo>
                    <a:lnTo>
                      <a:pt x="304800" y="43649"/>
                    </a:lnTo>
                    <a:lnTo>
                      <a:pt x="312738" y="35712"/>
                    </a:lnTo>
                    <a:close/>
                    <a:moveTo>
                      <a:pt x="285265" y="516"/>
                    </a:moveTo>
                    <a:cubicBezTo>
                      <a:pt x="289152" y="-801"/>
                      <a:pt x="291744" y="516"/>
                      <a:pt x="294336" y="3151"/>
                    </a:cubicBezTo>
                    <a:cubicBezTo>
                      <a:pt x="294336" y="3151"/>
                      <a:pt x="294336" y="3151"/>
                      <a:pt x="318958" y="25545"/>
                    </a:cubicBezTo>
                    <a:cubicBezTo>
                      <a:pt x="324142" y="30814"/>
                      <a:pt x="325438" y="38718"/>
                      <a:pt x="320254" y="43987"/>
                    </a:cubicBezTo>
                    <a:cubicBezTo>
                      <a:pt x="320254" y="43987"/>
                      <a:pt x="320254" y="43987"/>
                      <a:pt x="305999" y="61112"/>
                    </a:cubicBezTo>
                    <a:cubicBezTo>
                      <a:pt x="305999" y="61112"/>
                      <a:pt x="305999" y="61112"/>
                      <a:pt x="261938" y="20276"/>
                    </a:cubicBezTo>
                    <a:cubicBezTo>
                      <a:pt x="261938" y="20276"/>
                      <a:pt x="261938" y="20276"/>
                      <a:pt x="276193" y="4468"/>
                    </a:cubicBezTo>
                    <a:cubicBezTo>
                      <a:pt x="278785" y="1834"/>
                      <a:pt x="281377" y="516"/>
                      <a:pt x="285265" y="5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10767" y="5854"/>
              <a:ext cx="1742" cy="1345"/>
              <a:chOff x="4751843" y="3195982"/>
              <a:chExt cx="1105946" cy="854041"/>
            </a:xfrm>
          </p:grpSpPr>
          <p:sp>
            <p:nvSpPr>
              <p:cNvPr id="3" name="任意多边形: 形状 6"/>
              <p:cNvSpPr/>
              <p:nvPr/>
            </p:nvSpPr>
            <p:spPr>
              <a:xfrm flipV="1">
                <a:off x="4751843" y="3195982"/>
                <a:ext cx="1105946" cy="854041"/>
              </a:xfrm>
              <a:custGeom>
                <a:avLst/>
                <a:gdLst>
                  <a:gd name="connsiteX0" fmla="*/ 1500961 w 2402522"/>
                  <a:gd name="connsiteY0" fmla="*/ 379 h 1855293"/>
                  <a:gd name="connsiteX1" fmla="*/ 2258040 w 2402522"/>
                  <a:gd name="connsiteY1" fmla="*/ 430391 h 1855293"/>
                  <a:gd name="connsiteX2" fmla="*/ 2324916 w 2402522"/>
                  <a:gd name="connsiteY2" fmla="*/ 1298497 h 1855293"/>
                  <a:gd name="connsiteX3" fmla="*/ 1972131 w 2402522"/>
                  <a:gd name="connsiteY3" fmla="*/ 1709958 h 1855293"/>
                  <a:gd name="connsiteX4" fmla="*/ 1804289 w 2402522"/>
                  <a:gd name="connsiteY4" fmla="*/ 1794183 h 1855293"/>
                  <a:gd name="connsiteX5" fmla="*/ 1703481 w 2402522"/>
                  <a:gd name="connsiteY5" fmla="*/ 1821496 h 1855293"/>
                  <a:gd name="connsiteX6" fmla="*/ 1705549 w 2402522"/>
                  <a:gd name="connsiteY6" fmla="*/ 1824741 h 1855293"/>
                  <a:gd name="connsiteX7" fmla="*/ 1686949 w 2402522"/>
                  <a:gd name="connsiteY7" fmla="*/ 1825975 h 1855293"/>
                  <a:gd name="connsiteX8" fmla="*/ 1628410 w 2402522"/>
                  <a:gd name="connsiteY8" fmla="*/ 1841834 h 1855293"/>
                  <a:gd name="connsiteX9" fmla="*/ 1539068 w 2402522"/>
                  <a:gd name="connsiteY9" fmla="*/ 1852302 h 1855293"/>
                  <a:gd name="connsiteX10" fmla="*/ 1472337 w 2402522"/>
                  <a:gd name="connsiteY10" fmla="*/ 1853614 h 1855293"/>
                  <a:gd name="connsiteX11" fmla="*/ 1472337 w 2402522"/>
                  <a:gd name="connsiteY11" fmla="*/ 1855293 h 1855293"/>
                  <a:gd name="connsiteX12" fmla="*/ 0 w 2402522"/>
                  <a:gd name="connsiteY12" fmla="*/ 1855293 h 1855293"/>
                  <a:gd name="connsiteX13" fmla="*/ 369083 w 2402522"/>
                  <a:gd name="connsiteY13" fmla="*/ 1074912 h 1855293"/>
                  <a:gd name="connsiteX14" fmla="*/ 444650 w 2402522"/>
                  <a:gd name="connsiteY14" fmla="*/ 931337 h 1855293"/>
                  <a:gd name="connsiteX15" fmla="*/ 644898 w 2402522"/>
                  <a:gd name="connsiteY15" fmla="*/ 514845 h 1855293"/>
                  <a:gd name="connsiteX16" fmla="*/ 645800 w 2402522"/>
                  <a:gd name="connsiteY16" fmla="*/ 515278 h 1855293"/>
                  <a:gd name="connsiteX17" fmla="*/ 665339 w 2402522"/>
                  <a:gd name="connsiteY17" fmla="*/ 475771 h 1855293"/>
                  <a:gd name="connsiteX18" fmla="*/ 712840 w 2402522"/>
                  <a:gd name="connsiteY18" fmla="*/ 399380 h 1855293"/>
                  <a:gd name="connsiteX19" fmla="*/ 750416 w 2402522"/>
                  <a:gd name="connsiteY19" fmla="*/ 350396 h 1855293"/>
                  <a:gd name="connsiteX20" fmla="*/ 757540 w 2402522"/>
                  <a:gd name="connsiteY20" fmla="*/ 336863 h 1855293"/>
                  <a:gd name="connsiteX21" fmla="*/ 759019 w 2402522"/>
                  <a:gd name="connsiteY21" fmla="*/ 339183 h 1855293"/>
                  <a:gd name="connsiteX22" fmla="*/ 768048 w 2402522"/>
                  <a:gd name="connsiteY22" fmla="*/ 327413 h 1855293"/>
                  <a:gd name="connsiteX23" fmla="*/ 978474 w 2402522"/>
                  <a:gd name="connsiteY23" fmla="*/ 144481 h 1855293"/>
                  <a:gd name="connsiteX24" fmla="*/ 1500961 w 2402522"/>
                  <a:gd name="connsiteY24" fmla="*/ 379 h 185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2522" h="1855293">
                    <a:moveTo>
                      <a:pt x="1500961" y="379"/>
                    </a:moveTo>
                    <a:cubicBezTo>
                      <a:pt x="1798454" y="8885"/>
                      <a:pt x="2086546" y="160207"/>
                      <a:pt x="2258040" y="430391"/>
                    </a:cubicBezTo>
                    <a:cubicBezTo>
                      <a:pt x="2429535" y="700575"/>
                      <a:pt x="2443843" y="1025676"/>
                      <a:pt x="2324916" y="1298497"/>
                    </a:cubicBezTo>
                    <a:cubicBezTo>
                      <a:pt x="2253561" y="1462190"/>
                      <a:pt x="2134241" y="1607061"/>
                      <a:pt x="1972131" y="1709958"/>
                    </a:cubicBezTo>
                    <a:cubicBezTo>
                      <a:pt x="1918094" y="1744257"/>
                      <a:pt x="1861861" y="1772268"/>
                      <a:pt x="1804289" y="1794183"/>
                    </a:cubicBezTo>
                    <a:lnTo>
                      <a:pt x="1703481" y="1821496"/>
                    </a:lnTo>
                    <a:lnTo>
                      <a:pt x="1705549" y="1824741"/>
                    </a:lnTo>
                    <a:lnTo>
                      <a:pt x="1686949" y="1825975"/>
                    </a:lnTo>
                    <a:lnTo>
                      <a:pt x="1628410" y="1841834"/>
                    </a:lnTo>
                    <a:cubicBezTo>
                      <a:pt x="1598714" y="1846791"/>
                      <a:pt x="1568897" y="1850273"/>
                      <a:pt x="1539068" y="1852302"/>
                    </a:cubicBezTo>
                    <a:lnTo>
                      <a:pt x="1472337" y="1853614"/>
                    </a:lnTo>
                    <a:lnTo>
                      <a:pt x="1472337" y="1855293"/>
                    </a:lnTo>
                    <a:lnTo>
                      <a:pt x="0" y="1855293"/>
                    </a:lnTo>
                    <a:lnTo>
                      <a:pt x="369083" y="1074912"/>
                    </a:lnTo>
                    <a:lnTo>
                      <a:pt x="444650" y="931337"/>
                    </a:lnTo>
                    <a:lnTo>
                      <a:pt x="644898" y="514845"/>
                    </a:lnTo>
                    <a:lnTo>
                      <a:pt x="645800" y="515278"/>
                    </a:lnTo>
                    <a:lnTo>
                      <a:pt x="665339" y="475771"/>
                    </a:lnTo>
                    <a:cubicBezTo>
                      <a:pt x="679872" y="449642"/>
                      <a:pt x="695714" y="424142"/>
                      <a:pt x="712840" y="399380"/>
                    </a:cubicBezTo>
                    <a:lnTo>
                      <a:pt x="750416" y="350396"/>
                    </a:lnTo>
                    <a:lnTo>
                      <a:pt x="757540" y="336863"/>
                    </a:lnTo>
                    <a:lnTo>
                      <a:pt x="759019" y="339183"/>
                    </a:lnTo>
                    <a:lnTo>
                      <a:pt x="768048" y="327413"/>
                    </a:lnTo>
                    <a:cubicBezTo>
                      <a:pt x="827061" y="257872"/>
                      <a:pt x="897418" y="195929"/>
                      <a:pt x="978474" y="144481"/>
                    </a:cubicBezTo>
                    <a:cubicBezTo>
                      <a:pt x="1140584" y="41585"/>
                      <a:pt x="1322465" y="-4725"/>
                      <a:pt x="1500961" y="379"/>
                    </a:cubicBez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任意多边形: 形状 31"/>
              <p:cNvSpPr>
                <a:spLocks noChangeAspect="1"/>
              </p:cNvSpPr>
              <p:nvPr/>
            </p:nvSpPr>
            <p:spPr bwMode="auto">
              <a:xfrm>
                <a:off x="5223271" y="3414865"/>
                <a:ext cx="380779" cy="380779"/>
              </a:xfrm>
              <a:custGeom>
                <a:avLst/>
                <a:gdLst>
                  <a:gd name="connsiteX0" fmla="*/ 157638 w 338138"/>
                  <a:gd name="connsiteY0" fmla="*/ 144463 h 338138"/>
                  <a:gd name="connsiteX1" fmla="*/ 165544 w 338138"/>
                  <a:gd name="connsiteY1" fmla="*/ 148443 h 338138"/>
                  <a:gd name="connsiteX2" fmla="*/ 249865 w 338138"/>
                  <a:gd name="connsiteY2" fmla="*/ 233341 h 338138"/>
                  <a:gd name="connsiteX3" fmla="*/ 280167 w 338138"/>
                  <a:gd name="connsiteY3" fmla="*/ 232015 h 338138"/>
                  <a:gd name="connsiteX4" fmla="*/ 286755 w 338138"/>
                  <a:gd name="connsiteY4" fmla="*/ 234668 h 338138"/>
                  <a:gd name="connsiteX5" fmla="*/ 335503 w 338138"/>
                  <a:gd name="connsiteY5" fmla="*/ 283750 h 338138"/>
                  <a:gd name="connsiteX6" fmla="*/ 338138 w 338138"/>
                  <a:gd name="connsiteY6" fmla="*/ 293036 h 338138"/>
                  <a:gd name="connsiteX7" fmla="*/ 330233 w 338138"/>
                  <a:gd name="connsiteY7" fmla="*/ 298342 h 338138"/>
                  <a:gd name="connsiteX8" fmla="*/ 311788 w 338138"/>
                  <a:gd name="connsiteY8" fmla="*/ 303648 h 338138"/>
                  <a:gd name="connsiteX9" fmla="*/ 303883 w 338138"/>
                  <a:gd name="connsiteY9" fmla="*/ 310281 h 338138"/>
                  <a:gd name="connsiteX10" fmla="*/ 299930 w 338138"/>
                  <a:gd name="connsiteY10" fmla="*/ 331505 h 338138"/>
                  <a:gd name="connsiteX11" fmla="*/ 293343 w 338138"/>
                  <a:gd name="connsiteY11" fmla="*/ 338138 h 338138"/>
                  <a:gd name="connsiteX12" fmla="*/ 290708 w 338138"/>
                  <a:gd name="connsiteY12" fmla="*/ 338138 h 338138"/>
                  <a:gd name="connsiteX13" fmla="*/ 284120 w 338138"/>
                  <a:gd name="connsiteY13" fmla="*/ 335485 h 338138"/>
                  <a:gd name="connsiteX14" fmla="*/ 235372 w 338138"/>
                  <a:gd name="connsiteY14" fmla="*/ 286403 h 338138"/>
                  <a:gd name="connsiteX15" fmla="*/ 232737 w 338138"/>
                  <a:gd name="connsiteY15" fmla="*/ 279770 h 338138"/>
                  <a:gd name="connsiteX16" fmla="*/ 234054 w 338138"/>
                  <a:gd name="connsiteY16" fmla="*/ 249260 h 338138"/>
                  <a:gd name="connsiteX17" fmla="*/ 149733 w 338138"/>
                  <a:gd name="connsiteY17" fmla="*/ 164361 h 338138"/>
                  <a:gd name="connsiteX18" fmla="*/ 149733 w 338138"/>
                  <a:gd name="connsiteY18" fmla="*/ 148443 h 338138"/>
                  <a:gd name="connsiteX19" fmla="*/ 157638 w 338138"/>
                  <a:gd name="connsiteY19" fmla="*/ 144463 h 338138"/>
                  <a:gd name="connsiteX20" fmla="*/ 145922 w 338138"/>
                  <a:gd name="connsiteY20" fmla="*/ 120650 h 338138"/>
                  <a:gd name="connsiteX21" fmla="*/ 169863 w 338138"/>
                  <a:gd name="connsiteY21" fmla="*/ 137383 h 338138"/>
                  <a:gd name="connsiteX22" fmla="*/ 157893 w 338138"/>
                  <a:gd name="connsiteY22" fmla="*/ 133522 h 338138"/>
                  <a:gd name="connsiteX23" fmla="*/ 141931 w 338138"/>
                  <a:gd name="connsiteY23" fmla="*/ 141245 h 338138"/>
                  <a:gd name="connsiteX24" fmla="*/ 137941 w 338138"/>
                  <a:gd name="connsiteY24" fmla="*/ 168275 h 338138"/>
                  <a:gd name="connsiteX25" fmla="*/ 120650 w 338138"/>
                  <a:gd name="connsiteY25" fmla="*/ 145106 h 338138"/>
                  <a:gd name="connsiteX26" fmla="*/ 145922 w 338138"/>
                  <a:gd name="connsiteY26" fmla="*/ 120650 h 338138"/>
                  <a:gd name="connsiteX27" fmla="*/ 146051 w 338138"/>
                  <a:gd name="connsiteY27" fmla="*/ 60325 h 338138"/>
                  <a:gd name="connsiteX28" fmla="*/ 230188 w 338138"/>
                  <a:gd name="connsiteY28" fmla="*/ 145257 h 338138"/>
                  <a:gd name="connsiteX29" fmla="*/ 219671 w 338138"/>
                  <a:gd name="connsiteY29" fmla="*/ 186395 h 338138"/>
                  <a:gd name="connsiteX30" fmla="*/ 193378 w 338138"/>
                  <a:gd name="connsiteY30" fmla="*/ 161181 h 338138"/>
                  <a:gd name="connsiteX31" fmla="*/ 196007 w 338138"/>
                  <a:gd name="connsiteY31" fmla="*/ 145257 h 338138"/>
                  <a:gd name="connsiteX32" fmla="*/ 146051 w 338138"/>
                  <a:gd name="connsiteY32" fmla="*/ 94828 h 338138"/>
                  <a:gd name="connsiteX33" fmla="*/ 96094 w 338138"/>
                  <a:gd name="connsiteY33" fmla="*/ 145257 h 338138"/>
                  <a:gd name="connsiteX34" fmla="*/ 146051 w 338138"/>
                  <a:gd name="connsiteY34" fmla="*/ 195685 h 338138"/>
                  <a:gd name="connsiteX35" fmla="*/ 161827 w 338138"/>
                  <a:gd name="connsiteY35" fmla="*/ 193031 h 338138"/>
                  <a:gd name="connsiteX36" fmla="*/ 188119 w 338138"/>
                  <a:gd name="connsiteY36" fmla="*/ 219572 h 338138"/>
                  <a:gd name="connsiteX37" fmla="*/ 146051 w 338138"/>
                  <a:gd name="connsiteY37" fmla="*/ 230188 h 338138"/>
                  <a:gd name="connsiteX38" fmla="*/ 61913 w 338138"/>
                  <a:gd name="connsiteY38" fmla="*/ 145257 h 338138"/>
                  <a:gd name="connsiteX39" fmla="*/ 146051 w 338138"/>
                  <a:gd name="connsiteY39" fmla="*/ 60325 h 338138"/>
                  <a:gd name="connsiteX40" fmla="*/ 145257 w 338138"/>
                  <a:gd name="connsiteY40" fmla="*/ 0 h 338138"/>
                  <a:gd name="connsiteX41" fmla="*/ 290513 w 338138"/>
                  <a:gd name="connsiteY41" fmla="*/ 145257 h 338138"/>
                  <a:gd name="connsiteX42" fmla="*/ 269385 w 338138"/>
                  <a:gd name="connsiteY42" fmla="*/ 221846 h 338138"/>
                  <a:gd name="connsiteX43" fmla="*/ 254859 w 338138"/>
                  <a:gd name="connsiteY43" fmla="*/ 221846 h 338138"/>
                  <a:gd name="connsiteX44" fmla="*/ 239013 w 338138"/>
                  <a:gd name="connsiteY44" fmla="*/ 206000 h 338138"/>
                  <a:gd name="connsiteX45" fmla="*/ 256180 w 338138"/>
                  <a:gd name="connsiteY45" fmla="*/ 145257 h 338138"/>
                  <a:gd name="connsiteX46" fmla="*/ 145257 w 338138"/>
                  <a:gd name="connsiteY46" fmla="*/ 34333 h 338138"/>
                  <a:gd name="connsiteX47" fmla="*/ 34333 w 338138"/>
                  <a:gd name="connsiteY47" fmla="*/ 145257 h 338138"/>
                  <a:gd name="connsiteX48" fmla="*/ 145257 w 338138"/>
                  <a:gd name="connsiteY48" fmla="*/ 256180 h 338138"/>
                  <a:gd name="connsiteX49" fmla="*/ 206000 w 338138"/>
                  <a:gd name="connsiteY49" fmla="*/ 239013 h 338138"/>
                  <a:gd name="connsiteX50" fmla="*/ 221847 w 338138"/>
                  <a:gd name="connsiteY50" fmla="*/ 254859 h 338138"/>
                  <a:gd name="connsiteX51" fmla="*/ 221847 w 338138"/>
                  <a:gd name="connsiteY51" fmla="*/ 269385 h 338138"/>
                  <a:gd name="connsiteX52" fmla="*/ 145257 w 338138"/>
                  <a:gd name="connsiteY52" fmla="*/ 290513 h 338138"/>
                  <a:gd name="connsiteX53" fmla="*/ 0 w 338138"/>
                  <a:gd name="connsiteY53" fmla="*/ 145257 h 338138"/>
                  <a:gd name="connsiteX54" fmla="*/ 145257 w 338138"/>
                  <a:gd name="connsiteY54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338138" h="338138">
                    <a:moveTo>
                      <a:pt x="157638" y="144463"/>
                    </a:moveTo>
                    <a:cubicBezTo>
                      <a:pt x="160273" y="144463"/>
                      <a:pt x="162908" y="145790"/>
                      <a:pt x="165544" y="148443"/>
                    </a:cubicBezTo>
                    <a:cubicBezTo>
                      <a:pt x="165544" y="148443"/>
                      <a:pt x="165544" y="148443"/>
                      <a:pt x="249865" y="233341"/>
                    </a:cubicBezTo>
                    <a:cubicBezTo>
                      <a:pt x="249865" y="233341"/>
                      <a:pt x="249865" y="233341"/>
                      <a:pt x="280167" y="232015"/>
                    </a:cubicBezTo>
                    <a:cubicBezTo>
                      <a:pt x="282803" y="232015"/>
                      <a:pt x="285438" y="233341"/>
                      <a:pt x="286755" y="234668"/>
                    </a:cubicBezTo>
                    <a:cubicBezTo>
                      <a:pt x="286755" y="234668"/>
                      <a:pt x="286755" y="234668"/>
                      <a:pt x="335503" y="283750"/>
                    </a:cubicBezTo>
                    <a:cubicBezTo>
                      <a:pt x="338138" y="286403"/>
                      <a:pt x="338138" y="289056"/>
                      <a:pt x="338138" y="293036"/>
                    </a:cubicBezTo>
                    <a:cubicBezTo>
                      <a:pt x="336821" y="295689"/>
                      <a:pt x="334186" y="298342"/>
                      <a:pt x="330233" y="298342"/>
                    </a:cubicBezTo>
                    <a:cubicBezTo>
                      <a:pt x="330233" y="298342"/>
                      <a:pt x="330233" y="298342"/>
                      <a:pt x="311788" y="303648"/>
                    </a:cubicBezTo>
                    <a:cubicBezTo>
                      <a:pt x="307835" y="303648"/>
                      <a:pt x="305200" y="306301"/>
                      <a:pt x="303883" y="310281"/>
                    </a:cubicBezTo>
                    <a:cubicBezTo>
                      <a:pt x="303883" y="310281"/>
                      <a:pt x="303883" y="310281"/>
                      <a:pt x="299930" y="331505"/>
                    </a:cubicBezTo>
                    <a:cubicBezTo>
                      <a:pt x="298613" y="334158"/>
                      <a:pt x="295978" y="336812"/>
                      <a:pt x="293343" y="338138"/>
                    </a:cubicBezTo>
                    <a:cubicBezTo>
                      <a:pt x="292025" y="338138"/>
                      <a:pt x="292025" y="338138"/>
                      <a:pt x="290708" y="338138"/>
                    </a:cubicBezTo>
                    <a:cubicBezTo>
                      <a:pt x="288073" y="338138"/>
                      <a:pt x="285438" y="336812"/>
                      <a:pt x="284120" y="335485"/>
                    </a:cubicBezTo>
                    <a:cubicBezTo>
                      <a:pt x="284120" y="335485"/>
                      <a:pt x="284120" y="335485"/>
                      <a:pt x="235372" y="286403"/>
                    </a:cubicBezTo>
                    <a:cubicBezTo>
                      <a:pt x="232737" y="283750"/>
                      <a:pt x="232737" y="281097"/>
                      <a:pt x="232737" y="279770"/>
                    </a:cubicBezTo>
                    <a:cubicBezTo>
                      <a:pt x="232737" y="279770"/>
                      <a:pt x="232737" y="279770"/>
                      <a:pt x="234054" y="249260"/>
                    </a:cubicBezTo>
                    <a:cubicBezTo>
                      <a:pt x="234054" y="249260"/>
                      <a:pt x="234054" y="249260"/>
                      <a:pt x="149733" y="164361"/>
                    </a:cubicBezTo>
                    <a:cubicBezTo>
                      <a:pt x="144463" y="159055"/>
                      <a:pt x="144463" y="152422"/>
                      <a:pt x="149733" y="148443"/>
                    </a:cubicBezTo>
                    <a:cubicBezTo>
                      <a:pt x="151051" y="145790"/>
                      <a:pt x="155003" y="144463"/>
                      <a:pt x="157638" y="144463"/>
                    </a:cubicBezTo>
                    <a:close/>
                    <a:moveTo>
                      <a:pt x="145922" y="120650"/>
                    </a:moveTo>
                    <a:cubicBezTo>
                      <a:pt x="157893" y="120650"/>
                      <a:pt x="167203" y="128373"/>
                      <a:pt x="169863" y="137383"/>
                    </a:cubicBezTo>
                    <a:cubicBezTo>
                      <a:pt x="167203" y="134809"/>
                      <a:pt x="161883" y="133522"/>
                      <a:pt x="157893" y="133522"/>
                    </a:cubicBezTo>
                    <a:cubicBezTo>
                      <a:pt x="151242" y="133522"/>
                      <a:pt x="145922" y="136096"/>
                      <a:pt x="141931" y="141245"/>
                    </a:cubicBezTo>
                    <a:cubicBezTo>
                      <a:pt x="133951" y="147680"/>
                      <a:pt x="132620" y="160552"/>
                      <a:pt x="137941" y="168275"/>
                    </a:cubicBezTo>
                    <a:cubicBezTo>
                      <a:pt x="128630" y="165701"/>
                      <a:pt x="120650" y="156691"/>
                      <a:pt x="120650" y="145106"/>
                    </a:cubicBezTo>
                    <a:cubicBezTo>
                      <a:pt x="120650" y="132234"/>
                      <a:pt x="132620" y="120650"/>
                      <a:pt x="145922" y="120650"/>
                    </a:cubicBezTo>
                    <a:close/>
                    <a:moveTo>
                      <a:pt x="146051" y="60325"/>
                    </a:moveTo>
                    <a:cubicBezTo>
                      <a:pt x="192063" y="60325"/>
                      <a:pt x="230188" y="98810"/>
                      <a:pt x="230188" y="145257"/>
                    </a:cubicBezTo>
                    <a:cubicBezTo>
                      <a:pt x="230188" y="159854"/>
                      <a:pt x="226244" y="174452"/>
                      <a:pt x="219671" y="186395"/>
                    </a:cubicBezTo>
                    <a:lnTo>
                      <a:pt x="193378" y="161181"/>
                    </a:lnTo>
                    <a:cubicBezTo>
                      <a:pt x="196007" y="155873"/>
                      <a:pt x="196007" y="150565"/>
                      <a:pt x="196007" y="145257"/>
                    </a:cubicBezTo>
                    <a:cubicBezTo>
                      <a:pt x="196007" y="117388"/>
                      <a:pt x="173658" y="94828"/>
                      <a:pt x="146051" y="94828"/>
                    </a:cubicBezTo>
                    <a:cubicBezTo>
                      <a:pt x="118443" y="94828"/>
                      <a:pt x="96094" y="117388"/>
                      <a:pt x="96094" y="145257"/>
                    </a:cubicBezTo>
                    <a:cubicBezTo>
                      <a:pt x="96094" y="173125"/>
                      <a:pt x="118443" y="195685"/>
                      <a:pt x="146051" y="195685"/>
                    </a:cubicBezTo>
                    <a:cubicBezTo>
                      <a:pt x="151309" y="195685"/>
                      <a:pt x="156568" y="194358"/>
                      <a:pt x="161827" y="193031"/>
                    </a:cubicBezTo>
                    <a:cubicBezTo>
                      <a:pt x="161827" y="193031"/>
                      <a:pt x="161827" y="193031"/>
                      <a:pt x="188119" y="219572"/>
                    </a:cubicBezTo>
                    <a:cubicBezTo>
                      <a:pt x="174973" y="226207"/>
                      <a:pt x="161827" y="230188"/>
                      <a:pt x="146051" y="230188"/>
                    </a:cubicBezTo>
                    <a:cubicBezTo>
                      <a:pt x="100038" y="230188"/>
                      <a:pt x="61913" y="191703"/>
                      <a:pt x="61913" y="145257"/>
                    </a:cubicBezTo>
                    <a:cubicBezTo>
                      <a:pt x="61913" y="98810"/>
                      <a:pt x="100038" y="60325"/>
                      <a:pt x="146051" y="60325"/>
                    </a:cubicBezTo>
                    <a:close/>
                    <a:moveTo>
                      <a:pt x="145257" y="0"/>
                    </a:moveTo>
                    <a:cubicBezTo>
                      <a:pt x="225808" y="0"/>
                      <a:pt x="290513" y="64705"/>
                      <a:pt x="290513" y="145257"/>
                    </a:cubicBezTo>
                    <a:cubicBezTo>
                      <a:pt x="290513" y="172987"/>
                      <a:pt x="282590" y="199398"/>
                      <a:pt x="269385" y="221846"/>
                    </a:cubicBezTo>
                    <a:cubicBezTo>
                      <a:pt x="269385" y="221846"/>
                      <a:pt x="269385" y="221846"/>
                      <a:pt x="254859" y="221846"/>
                    </a:cubicBezTo>
                    <a:cubicBezTo>
                      <a:pt x="254859" y="221846"/>
                      <a:pt x="254859" y="221846"/>
                      <a:pt x="239013" y="206000"/>
                    </a:cubicBezTo>
                    <a:cubicBezTo>
                      <a:pt x="249577" y="188833"/>
                      <a:pt x="256180" y="167705"/>
                      <a:pt x="256180" y="145257"/>
                    </a:cubicBezTo>
                    <a:cubicBezTo>
                      <a:pt x="256180" y="84513"/>
                      <a:pt x="207321" y="34333"/>
                      <a:pt x="145257" y="34333"/>
                    </a:cubicBezTo>
                    <a:cubicBezTo>
                      <a:pt x="84513" y="34333"/>
                      <a:pt x="34333" y="84513"/>
                      <a:pt x="34333" y="145257"/>
                    </a:cubicBezTo>
                    <a:cubicBezTo>
                      <a:pt x="34333" y="207321"/>
                      <a:pt x="84513" y="256180"/>
                      <a:pt x="145257" y="256180"/>
                    </a:cubicBezTo>
                    <a:cubicBezTo>
                      <a:pt x="167705" y="256180"/>
                      <a:pt x="188834" y="249577"/>
                      <a:pt x="206000" y="239013"/>
                    </a:cubicBezTo>
                    <a:cubicBezTo>
                      <a:pt x="206000" y="239013"/>
                      <a:pt x="206000" y="239013"/>
                      <a:pt x="221847" y="254859"/>
                    </a:cubicBezTo>
                    <a:cubicBezTo>
                      <a:pt x="221847" y="254859"/>
                      <a:pt x="221847" y="254859"/>
                      <a:pt x="221847" y="269385"/>
                    </a:cubicBezTo>
                    <a:cubicBezTo>
                      <a:pt x="199398" y="282590"/>
                      <a:pt x="172988" y="290513"/>
                      <a:pt x="145257" y="290513"/>
                    </a:cubicBezTo>
                    <a:cubicBezTo>
                      <a:pt x="64705" y="290513"/>
                      <a:pt x="0" y="225808"/>
                      <a:pt x="0" y="145257"/>
                    </a:cubicBezTo>
                    <a:cubicBezTo>
                      <a:pt x="0" y="64705"/>
                      <a:pt x="64705" y="0"/>
                      <a:pt x="1452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8584" y="5854"/>
              <a:ext cx="1742" cy="1345"/>
              <a:chOff x="3365186" y="3195982"/>
              <a:chExt cx="1105946" cy="854041"/>
            </a:xfrm>
          </p:grpSpPr>
          <p:sp>
            <p:nvSpPr>
              <p:cNvPr id="10" name="任意多边形: 形状 7"/>
              <p:cNvSpPr/>
              <p:nvPr/>
            </p:nvSpPr>
            <p:spPr>
              <a:xfrm flipH="1" flipV="1">
                <a:off x="3365186" y="3195982"/>
                <a:ext cx="1105946" cy="854041"/>
              </a:xfrm>
              <a:custGeom>
                <a:avLst/>
                <a:gdLst>
                  <a:gd name="connsiteX0" fmla="*/ 1500961 w 2402522"/>
                  <a:gd name="connsiteY0" fmla="*/ 379 h 1855293"/>
                  <a:gd name="connsiteX1" fmla="*/ 2258040 w 2402522"/>
                  <a:gd name="connsiteY1" fmla="*/ 430391 h 1855293"/>
                  <a:gd name="connsiteX2" fmla="*/ 2324916 w 2402522"/>
                  <a:gd name="connsiteY2" fmla="*/ 1298497 h 1855293"/>
                  <a:gd name="connsiteX3" fmla="*/ 1972131 w 2402522"/>
                  <a:gd name="connsiteY3" fmla="*/ 1709958 h 1855293"/>
                  <a:gd name="connsiteX4" fmla="*/ 1804289 w 2402522"/>
                  <a:gd name="connsiteY4" fmla="*/ 1794183 h 1855293"/>
                  <a:gd name="connsiteX5" fmla="*/ 1703481 w 2402522"/>
                  <a:gd name="connsiteY5" fmla="*/ 1821496 h 1855293"/>
                  <a:gd name="connsiteX6" fmla="*/ 1705549 w 2402522"/>
                  <a:gd name="connsiteY6" fmla="*/ 1824741 h 1855293"/>
                  <a:gd name="connsiteX7" fmla="*/ 1686949 w 2402522"/>
                  <a:gd name="connsiteY7" fmla="*/ 1825975 h 1855293"/>
                  <a:gd name="connsiteX8" fmla="*/ 1628410 w 2402522"/>
                  <a:gd name="connsiteY8" fmla="*/ 1841834 h 1855293"/>
                  <a:gd name="connsiteX9" fmla="*/ 1539068 w 2402522"/>
                  <a:gd name="connsiteY9" fmla="*/ 1852302 h 1855293"/>
                  <a:gd name="connsiteX10" fmla="*/ 1472337 w 2402522"/>
                  <a:gd name="connsiteY10" fmla="*/ 1853614 h 1855293"/>
                  <a:gd name="connsiteX11" fmla="*/ 1472337 w 2402522"/>
                  <a:gd name="connsiteY11" fmla="*/ 1855293 h 1855293"/>
                  <a:gd name="connsiteX12" fmla="*/ 0 w 2402522"/>
                  <a:gd name="connsiteY12" fmla="*/ 1855293 h 1855293"/>
                  <a:gd name="connsiteX13" fmla="*/ 369083 w 2402522"/>
                  <a:gd name="connsiteY13" fmla="*/ 1074912 h 1855293"/>
                  <a:gd name="connsiteX14" fmla="*/ 444650 w 2402522"/>
                  <a:gd name="connsiteY14" fmla="*/ 931337 h 1855293"/>
                  <a:gd name="connsiteX15" fmla="*/ 644898 w 2402522"/>
                  <a:gd name="connsiteY15" fmla="*/ 514845 h 1855293"/>
                  <a:gd name="connsiteX16" fmla="*/ 645800 w 2402522"/>
                  <a:gd name="connsiteY16" fmla="*/ 515278 h 1855293"/>
                  <a:gd name="connsiteX17" fmla="*/ 665339 w 2402522"/>
                  <a:gd name="connsiteY17" fmla="*/ 475771 h 1855293"/>
                  <a:gd name="connsiteX18" fmla="*/ 712840 w 2402522"/>
                  <a:gd name="connsiteY18" fmla="*/ 399380 h 1855293"/>
                  <a:gd name="connsiteX19" fmla="*/ 750416 w 2402522"/>
                  <a:gd name="connsiteY19" fmla="*/ 350396 h 1855293"/>
                  <a:gd name="connsiteX20" fmla="*/ 757540 w 2402522"/>
                  <a:gd name="connsiteY20" fmla="*/ 336863 h 1855293"/>
                  <a:gd name="connsiteX21" fmla="*/ 759019 w 2402522"/>
                  <a:gd name="connsiteY21" fmla="*/ 339183 h 1855293"/>
                  <a:gd name="connsiteX22" fmla="*/ 768048 w 2402522"/>
                  <a:gd name="connsiteY22" fmla="*/ 327413 h 1855293"/>
                  <a:gd name="connsiteX23" fmla="*/ 978474 w 2402522"/>
                  <a:gd name="connsiteY23" fmla="*/ 144481 h 1855293"/>
                  <a:gd name="connsiteX24" fmla="*/ 1500961 w 2402522"/>
                  <a:gd name="connsiteY24" fmla="*/ 379 h 185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2522" h="1855293">
                    <a:moveTo>
                      <a:pt x="1500961" y="379"/>
                    </a:moveTo>
                    <a:cubicBezTo>
                      <a:pt x="1798454" y="8885"/>
                      <a:pt x="2086546" y="160207"/>
                      <a:pt x="2258040" y="430391"/>
                    </a:cubicBezTo>
                    <a:cubicBezTo>
                      <a:pt x="2429535" y="700575"/>
                      <a:pt x="2443843" y="1025676"/>
                      <a:pt x="2324916" y="1298497"/>
                    </a:cubicBezTo>
                    <a:cubicBezTo>
                      <a:pt x="2253561" y="1462190"/>
                      <a:pt x="2134241" y="1607061"/>
                      <a:pt x="1972131" y="1709958"/>
                    </a:cubicBezTo>
                    <a:cubicBezTo>
                      <a:pt x="1918094" y="1744257"/>
                      <a:pt x="1861861" y="1772268"/>
                      <a:pt x="1804289" y="1794183"/>
                    </a:cubicBezTo>
                    <a:lnTo>
                      <a:pt x="1703481" y="1821496"/>
                    </a:lnTo>
                    <a:lnTo>
                      <a:pt x="1705549" y="1824741"/>
                    </a:lnTo>
                    <a:lnTo>
                      <a:pt x="1686949" y="1825975"/>
                    </a:lnTo>
                    <a:lnTo>
                      <a:pt x="1628410" y="1841834"/>
                    </a:lnTo>
                    <a:cubicBezTo>
                      <a:pt x="1598714" y="1846791"/>
                      <a:pt x="1568897" y="1850273"/>
                      <a:pt x="1539068" y="1852302"/>
                    </a:cubicBezTo>
                    <a:lnTo>
                      <a:pt x="1472337" y="1853614"/>
                    </a:lnTo>
                    <a:lnTo>
                      <a:pt x="1472337" y="1855293"/>
                    </a:lnTo>
                    <a:lnTo>
                      <a:pt x="0" y="1855293"/>
                    </a:lnTo>
                    <a:lnTo>
                      <a:pt x="369083" y="1074912"/>
                    </a:lnTo>
                    <a:lnTo>
                      <a:pt x="444650" y="931337"/>
                    </a:lnTo>
                    <a:lnTo>
                      <a:pt x="644898" y="514845"/>
                    </a:lnTo>
                    <a:lnTo>
                      <a:pt x="645800" y="515278"/>
                    </a:lnTo>
                    <a:lnTo>
                      <a:pt x="665339" y="475771"/>
                    </a:lnTo>
                    <a:cubicBezTo>
                      <a:pt x="679872" y="449642"/>
                      <a:pt x="695714" y="424142"/>
                      <a:pt x="712840" y="399380"/>
                    </a:cubicBezTo>
                    <a:lnTo>
                      <a:pt x="750416" y="350396"/>
                    </a:lnTo>
                    <a:lnTo>
                      <a:pt x="757540" y="336863"/>
                    </a:lnTo>
                    <a:lnTo>
                      <a:pt x="759019" y="339183"/>
                    </a:lnTo>
                    <a:lnTo>
                      <a:pt x="768048" y="327413"/>
                    </a:lnTo>
                    <a:cubicBezTo>
                      <a:pt x="827061" y="257872"/>
                      <a:pt x="897418" y="195929"/>
                      <a:pt x="978474" y="144481"/>
                    </a:cubicBezTo>
                    <a:cubicBezTo>
                      <a:pt x="1140584" y="41585"/>
                      <a:pt x="1322465" y="-4725"/>
                      <a:pt x="1500961" y="379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任意多边形: 形状 34"/>
              <p:cNvSpPr/>
              <p:nvPr/>
            </p:nvSpPr>
            <p:spPr bwMode="auto">
              <a:xfrm>
                <a:off x="3689799" y="3431990"/>
                <a:ext cx="287685" cy="346530"/>
              </a:xfrm>
              <a:custGeom>
                <a:avLst/>
                <a:gdLst>
                  <a:gd name="T0" fmla="*/ 212 w 212"/>
                  <a:gd name="T1" fmla="*/ 160 h 256"/>
                  <a:gd name="T2" fmla="*/ 210 w 212"/>
                  <a:gd name="T3" fmla="*/ 171 h 256"/>
                  <a:gd name="T4" fmla="*/ 203 w 212"/>
                  <a:gd name="T5" fmla="*/ 180 h 256"/>
                  <a:gd name="T6" fmla="*/ 208 w 212"/>
                  <a:gd name="T7" fmla="*/ 188 h 256"/>
                  <a:gd name="T8" fmla="*/ 209 w 212"/>
                  <a:gd name="T9" fmla="*/ 200 h 256"/>
                  <a:gd name="T10" fmla="*/ 205 w 212"/>
                  <a:gd name="T11" fmla="*/ 212 h 256"/>
                  <a:gd name="T12" fmla="*/ 200 w 212"/>
                  <a:gd name="T13" fmla="*/ 218 h 256"/>
                  <a:gd name="T14" fmla="*/ 193 w 212"/>
                  <a:gd name="T15" fmla="*/ 222 h 256"/>
                  <a:gd name="T16" fmla="*/ 194 w 212"/>
                  <a:gd name="T17" fmla="*/ 235 h 256"/>
                  <a:gd name="T18" fmla="*/ 186 w 212"/>
                  <a:gd name="T19" fmla="*/ 245 h 256"/>
                  <a:gd name="T20" fmla="*/ 176 w 212"/>
                  <a:gd name="T21" fmla="*/ 251 h 256"/>
                  <a:gd name="T22" fmla="*/ 169 w 212"/>
                  <a:gd name="T23" fmla="*/ 254 h 256"/>
                  <a:gd name="T24" fmla="*/ 131 w 212"/>
                  <a:gd name="T25" fmla="*/ 256 h 256"/>
                  <a:gd name="T26" fmla="*/ 91 w 212"/>
                  <a:gd name="T27" fmla="*/ 254 h 256"/>
                  <a:gd name="T28" fmla="*/ 60 w 212"/>
                  <a:gd name="T29" fmla="*/ 247 h 256"/>
                  <a:gd name="T30" fmla="*/ 55 w 212"/>
                  <a:gd name="T31" fmla="*/ 245 h 256"/>
                  <a:gd name="T32" fmla="*/ 50 w 212"/>
                  <a:gd name="T33" fmla="*/ 242 h 256"/>
                  <a:gd name="T34" fmla="*/ 46 w 212"/>
                  <a:gd name="T35" fmla="*/ 239 h 256"/>
                  <a:gd name="T36" fmla="*/ 42 w 212"/>
                  <a:gd name="T37" fmla="*/ 234 h 256"/>
                  <a:gd name="T38" fmla="*/ 0 w 212"/>
                  <a:gd name="T39" fmla="*/ 230 h 256"/>
                  <a:gd name="T40" fmla="*/ 0 w 212"/>
                  <a:gd name="T41" fmla="*/ 136 h 256"/>
                  <a:gd name="T42" fmla="*/ 15 w 212"/>
                  <a:gd name="T43" fmla="*/ 136 h 256"/>
                  <a:gd name="T44" fmla="*/ 30 w 212"/>
                  <a:gd name="T45" fmla="*/ 136 h 256"/>
                  <a:gd name="T46" fmla="*/ 37 w 212"/>
                  <a:gd name="T47" fmla="*/ 131 h 256"/>
                  <a:gd name="T48" fmla="*/ 41 w 212"/>
                  <a:gd name="T49" fmla="*/ 127 h 256"/>
                  <a:gd name="T50" fmla="*/ 43 w 212"/>
                  <a:gd name="T51" fmla="*/ 116 h 256"/>
                  <a:gd name="T52" fmla="*/ 46 w 212"/>
                  <a:gd name="T53" fmla="*/ 104 h 256"/>
                  <a:gd name="T54" fmla="*/ 50 w 212"/>
                  <a:gd name="T55" fmla="*/ 95 h 256"/>
                  <a:gd name="T56" fmla="*/ 56 w 212"/>
                  <a:gd name="T57" fmla="*/ 84 h 256"/>
                  <a:gd name="T58" fmla="*/ 73 w 212"/>
                  <a:gd name="T59" fmla="*/ 68 h 256"/>
                  <a:gd name="T60" fmla="*/ 89 w 212"/>
                  <a:gd name="T61" fmla="*/ 18 h 256"/>
                  <a:gd name="T62" fmla="*/ 89 w 212"/>
                  <a:gd name="T63" fmla="*/ 2 h 256"/>
                  <a:gd name="T64" fmla="*/ 97 w 212"/>
                  <a:gd name="T65" fmla="*/ 0 h 256"/>
                  <a:gd name="T66" fmla="*/ 117 w 212"/>
                  <a:gd name="T67" fmla="*/ 18 h 256"/>
                  <a:gd name="T68" fmla="*/ 121 w 212"/>
                  <a:gd name="T69" fmla="*/ 39 h 256"/>
                  <a:gd name="T70" fmla="*/ 114 w 212"/>
                  <a:gd name="T71" fmla="*/ 59 h 256"/>
                  <a:gd name="T72" fmla="*/ 109 w 212"/>
                  <a:gd name="T73" fmla="*/ 89 h 256"/>
                  <a:gd name="T74" fmla="*/ 113 w 212"/>
                  <a:gd name="T75" fmla="*/ 100 h 256"/>
                  <a:gd name="T76" fmla="*/ 122 w 212"/>
                  <a:gd name="T77" fmla="*/ 107 h 256"/>
                  <a:gd name="T78" fmla="*/ 126 w 212"/>
                  <a:gd name="T79" fmla="*/ 107 h 256"/>
                  <a:gd name="T80" fmla="*/ 131 w 212"/>
                  <a:gd name="T81" fmla="*/ 107 h 256"/>
                  <a:gd name="T82" fmla="*/ 136 w 212"/>
                  <a:gd name="T83" fmla="*/ 107 h 256"/>
                  <a:gd name="T84" fmla="*/ 141 w 212"/>
                  <a:gd name="T85" fmla="*/ 106 h 256"/>
                  <a:gd name="T86" fmla="*/ 152 w 212"/>
                  <a:gd name="T87" fmla="*/ 103 h 256"/>
                  <a:gd name="T88" fmla="*/ 164 w 212"/>
                  <a:gd name="T89" fmla="*/ 99 h 256"/>
                  <a:gd name="T90" fmla="*/ 188 w 212"/>
                  <a:gd name="T91" fmla="*/ 98 h 256"/>
                  <a:gd name="T92" fmla="*/ 198 w 212"/>
                  <a:gd name="T93" fmla="*/ 101 h 256"/>
                  <a:gd name="T94" fmla="*/ 205 w 212"/>
                  <a:gd name="T95" fmla="*/ 106 h 256"/>
                  <a:gd name="T96" fmla="*/ 206 w 212"/>
                  <a:gd name="T97" fmla="*/ 109 h 256"/>
                  <a:gd name="T98" fmla="*/ 207 w 212"/>
                  <a:gd name="T99" fmla="*/ 112 h 256"/>
                  <a:gd name="T100" fmla="*/ 208 w 212"/>
                  <a:gd name="T101" fmla="*/ 115 h 256"/>
                  <a:gd name="T102" fmla="*/ 208 w 212"/>
                  <a:gd name="T103" fmla="*/ 118 h 256"/>
                  <a:gd name="T104" fmla="*/ 208 w 212"/>
                  <a:gd name="T105" fmla="*/ 123 h 256"/>
                  <a:gd name="T106" fmla="*/ 203 w 212"/>
                  <a:gd name="T107" fmla="*/ 136 h 256"/>
                  <a:gd name="T108" fmla="*/ 205 w 212"/>
                  <a:gd name="T109" fmla="*/ 139 h 256"/>
                  <a:gd name="T110" fmla="*/ 207 w 212"/>
                  <a:gd name="T111" fmla="*/ 141 h 256"/>
                  <a:gd name="T112" fmla="*/ 209 w 212"/>
                  <a:gd name="T113" fmla="*/ 144 h 256"/>
                  <a:gd name="T114" fmla="*/ 210 w 212"/>
                  <a:gd name="T115" fmla="*/ 147 h 256"/>
                  <a:gd name="T116" fmla="*/ 211 w 212"/>
                  <a:gd name="T117" fmla="*/ 150 h 256"/>
                  <a:gd name="T118" fmla="*/ 212 w 212"/>
                  <a:gd name="T119" fmla="*/ 155 h 256"/>
                  <a:gd name="T120" fmla="*/ 212 w 212"/>
                  <a:gd name="T121" fmla="*/ 16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12" h="256">
                    <a:moveTo>
                      <a:pt x="212" y="160"/>
                    </a:moveTo>
                    <a:cubicBezTo>
                      <a:pt x="212" y="165"/>
                      <a:pt x="211" y="169"/>
                      <a:pt x="210" y="171"/>
                    </a:cubicBezTo>
                    <a:cubicBezTo>
                      <a:pt x="209" y="174"/>
                      <a:pt x="206" y="177"/>
                      <a:pt x="203" y="180"/>
                    </a:cubicBezTo>
                    <a:cubicBezTo>
                      <a:pt x="205" y="182"/>
                      <a:pt x="207" y="185"/>
                      <a:pt x="208" y="188"/>
                    </a:cubicBezTo>
                    <a:cubicBezTo>
                      <a:pt x="208" y="191"/>
                      <a:pt x="209" y="195"/>
                      <a:pt x="209" y="200"/>
                    </a:cubicBezTo>
                    <a:cubicBezTo>
                      <a:pt x="208" y="205"/>
                      <a:pt x="207" y="209"/>
                      <a:pt x="205" y="212"/>
                    </a:cubicBezTo>
                    <a:cubicBezTo>
                      <a:pt x="203" y="215"/>
                      <a:pt x="201" y="217"/>
                      <a:pt x="200" y="218"/>
                    </a:cubicBezTo>
                    <a:cubicBezTo>
                      <a:pt x="199" y="219"/>
                      <a:pt x="196" y="220"/>
                      <a:pt x="193" y="222"/>
                    </a:cubicBezTo>
                    <a:cubicBezTo>
                      <a:pt x="195" y="227"/>
                      <a:pt x="195" y="231"/>
                      <a:pt x="194" y="235"/>
                    </a:cubicBezTo>
                    <a:cubicBezTo>
                      <a:pt x="192" y="239"/>
                      <a:pt x="190" y="242"/>
                      <a:pt x="186" y="245"/>
                    </a:cubicBezTo>
                    <a:cubicBezTo>
                      <a:pt x="183" y="248"/>
                      <a:pt x="180" y="250"/>
                      <a:pt x="176" y="251"/>
                    </a:cubicBezTo>
                    <a:cubicBezTo>
                      <a:pt x="173" y="253"/>
                      <a:pt x="171" y="254"/>
                      <a:pt x="169" y="254"/>
                    </a:cubicBezTo>
                    <a:cubicBezTo>
                      <a:pt x="157" y="255"/>
                      <a:pt x="144" y="256"/>
                      <a:pt x="131" y="256"/>
                    </a:cubicBezTo>
                    <a:cubicBezTo>
                      <a:pt x="118" y="256"/>
                      <a:pt x="104" y="256"/>
                      <a:pt x="91" y="254"/>
                    </a:cubicBezTo>
                    <a:cubicBezTo>
                      <a:pt x="77" y="253"/>
                      <a:pt x="67" y="250"/>
                      <a:pt x="60" y="247"/>
                    </a:cubicBezTo>
                    <a:cubicBezTo>
                      <a:pt x="60" y="247"/>
                      <a:pt x="58" y="246"/>
                      <a:pt x="55" y="245"/>
                    </a:cubicBezTo>
                    <a:cubicBezTo>
                      <a:pt x="53" y="243"/>
                      <a:pt x="51" y="243"/>
                      <a:pt x="50" y="242"/>
                    </a:cubicBezTo>
                    <a:cubicBezTo>
                      <a:pt x="49" y="241"/>
                      <a:pt x="47" y="240"/>
                      <a:pt x="46" y="239"/>
                    </a:cubicBezTo>
                    <a:cubicBezTo>
                      <a:pt x="44" y="237"/>
                      <a:pt x="43" y="236"/>
                      <a:pt x="42" y="234"/>
                    </a:cubicBezTo>
                    <a:cubicBezTo>
                      <a:pt x="37" y="231"/>
                      <a:pt x="24" y="230"/>
                      <a:pt x="0" y="23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5" y="136"/>
                      <a:pt x="10" y="136"/>
                      <a:pt x="15" y="136"/>
                    </a:cubicBezTo>
                    <a:cubicBezTo>
                      <a:pt x="21" y="136"/>
                      <a:pt x="26" y="136"/>
                      <a:pt x="30" y="136"/>
                    </a:cubicBezTo>
                    <a:cubicBezTo>
                      <a:pt x="35" y="135"/>
                      <a:pt x="37" y="134"/>
                      <a:pt x="37" y="131"/>
                    </a:cubicBezTo>
                    <a:cubicBezTo>
                      <a:pt x="38" y="130"/>
                      <a:pt x="40" y="128"/>
                      <a:pt x="41" y="127"/>
                    </a:cubicBezTo>
                    <a:cubicBezTo>
                      <a:pt x="41" y="126"/>
                      <a:pt x="42" y="122"/>
                      <a:pt x="43" y="116"/>
                    </a:cubicBezTo>
                    <a:cubicBezTo>
                      <a:pt x="45" y="111"/>
                      <a:pt x="46" y="107"/>
                      <a:pt x="46" y="104"/>
                    </a:cubicBezTo>
                    <a:cubicBezTo>
                      <a:pt x="47" y="102"/>
                      <a:pt x="48" y="99"/>
                      <a:pt x="50" y="95"/>
                    </a:cubicBezTo>
                    <a:cubicBezTo>
                      <a:pt x="52" y="91"/>
                      <a:pt x="54" y="87"/>
                      <a:pt x="56" y="84"/>
                    </a:cubicBezTo>
                    <a:cubicBezTo>
                      <a:pt x="73" y="68"/>
                      <a:pt x="73" y="68"/>
                      <a:pt x="73" y="68"/>
                    </a:cubicBezTo>
                    <a:cubicBezTo>
                      <a:pt x="84" y="48"/>
                      <a:pt x="89" y="32"/>
                      <a:pt x="89" y="18"/>
                    </a:cubicBezTo>
                    <a:cubicBezTo>
                      <a:pt x="89" y="2"/>
                      <a:pt x="89" y="2"/>
                      <a:pt x="89" y="2"/>
                    </a:cubicBezTo>
                    <a:cubicBezTo>
                      <a:pt x="90" y="1"/>
                      <a:pt x="92" y="0"/>
                      <a:pt x="97" y="0"/>
                    </a:cubicBezTo>
                    <a:cubicBezTo>
                      <a:pt x="107" y="0"/>
                      <a:pt x="114" y="6"/>
                      <a:pt x="117" y="18"/>
                    </a:cubicBezTo>
                    <a:cubicBezTo>
                      <a:pt x="121" y="39"/>
                      <a:pt x="121" y="39"/>
                      <a:pt x="121" y="39"/>
                    </a:cubicBezTo>
                    <a:cubicBezTo>
                      <a:pt x="120" y="49"/>
                      <a:pt x="118" y="56"/>
                      <a:pt x="114" y="59"/>
                    </a:cubicBezTo>
                    <a:cubicBezTo>
                      <a:pt x="112" y="75"/>
                      <a:pt x="111" y="85"/>
                      <a:pt x="109" y="89"/>
                    </a:cubicBezTo>
                    <a:cubicBezTo>
                      <a:pt x="108" y="93"/>
                      <a:pt x="110" y="97"/>
                      <a:pt x="113" y="100"/>
                    </a:cubicBezTo>
                    <a:cubicBezTo>
                      <a:pt x="116" y="104"/>
                      <a:pt x="119" y="106"/>
                      <a:pt x="122" y="107"/>
                    </a:cubicBezTo>
                    <a:cubicBezTo>
                      <a:pt x="124" y="107"/>
                      <a:pt x="126" y="107"/>
                      <a:pt x="126" y="107"/>
                    </a:cubicBezTo>
                    <a:cubicBezTo>
                      <a:pt x="127" y="107"/>
                      <a:pt x="129" y="107"/>
                      <a:pt x="131" y="107"/>
                    </a:cubicBezTo>
                    <a:cubicBezTo>
                      <a:pt x="133" y="107"/>
                      <a:pt x="134" y="107"/>
                      <a:pt x="136" y="107"/>
                    </a:cubicBezTo>
                    <a:cubicBezTo>
                      <a:pt x="138" y="107"/>
                      <a:pt x="139" y="106"/>
                      <a:pt x="141" y="106"/>
                    </a:cubicBezTo>
                    <a:cubicBezTo>
                      <a:pt x="143" y="105"/>
                      <a:pt x="147" y="104"/>
                      <a:pt x="152" y="103"/>
                    </a:cubicBezTo>
                    <a:cubicBezTo>
                      <a:pt x="158" y="101"/>
                      <a:pt x="162" y="100"/>
                      <a:pt x="164" y="99"/>
                    </a:cubicBezTo>
                    <a:cubicBezTo>
                      <a:pt x="173" y="97"/>
                      <a:pt x="181" y="97"/>
                      <a:pt x="188" y="98"/>
                    </a:cubicBezTo>
                    <a:cubicBezTo>
                      <a:pt x="191" y="99"/>
                      <a:pt x="195" y="100"/>
                      <a:pt x="198" y="101"/>
                    </a:cubicBezTo>
                    <a:cubicBezTo>
                      <a:pt x="202" y="103"/>
                      <a:pt x="204" y="104"/>
                      <a:pt x="205" y="106"/>
                    </a:cubicBezTo>
                    <a:cubicBezTo>
                      <a:pt x="205" y="106"/>
                      <a:pt x="205" y="107"/>
                      <a:pt x="206" y="109"/>
                    </a:cubicBezTo>
                    <a:cubicBezTo>
                      <a:pt x="207" y="111"/>
                      <a:pt x="207" y="112"/>
                      <a:pt x="207" y="112"/>
                    </a:cubicBezTo>
                    <a:cubicBezTo>
                      <a:pt x="207" y="112"/>
                      <a:pt x="207" y="113"/>
                      <a:pt x="208" y="115"/>
                    </a:cubicBezTo>
                    <a:cubicBezTo>
                      <a:pt x="208" y="116"/>
                      <a:pt x="209" y="118"/>
                      <a:pt x="208" y="118"/>
                    </a:cubicBezTo>
                    <a:cubicBezTo>
                      <a:pt x="208" y="119"/>
                      <a:pt x="208" y="120"/>
                      <a:pt x="208" y="123"/>
                    </a:cubicBezTo>
                    <a:cubicBezTo>
                      <a:pt x="208" y="125"/>
                      <a:pt x="206" y="129"/>
                      <a:pt x="203" y="136"/>
                    </a:cubicBezTo>
                    <a:cubicBezTo>
                      <a:pt x="203" y="136"/>
                      <a:pt x="204" y="137"/>
                      <a:pt x="205" y="139"/>
                    </a:cubicBezTo>
                    <a:cubicBezTo>
                      <a:pt x="206" y="140"/>
                      <a:pt x="207" y="141"/>
                      <a:pt x="207" y="141"/>
                    </a:cubicBezTo>
                    <a:cubicBezTo>
                      <a:pt x="207" y="142"/>
                      <a:pt x="208" y="143"/>
                      <a:pt x="209" y="144"/>
                    </a:cubicBezTo>
                    <a:cubicBezTo>
                      <a:pt x="209" y="145"/>
                      <a:pt x="210" y="146"/>
                      <a:pt x="210" y="147"/>
                    </a:cubicBezTo>
                    <a:cubicBezTo>
                      <a:pt x="210" y="148"/>
                      <a:pt x="211" y="149"/>
                      <a:pt x="211" y="150"/>
                    </a:cubicBezTo>
                    <a:cubicBezTo>
                      <a:pt x="211" y="152"/>
                      <a:pt x="212" y="153"/>
                      <a:pt x="212" y="155"/>
                    </a:cubicBezTo>
                    <a:cubicBezTo>
                      <a:pt x="212" y="156"/>
                      <a:pt x="212" y="158"/>
                      <a:pt x="212" y="1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9" name="组合 38"/>
            <p:cNvGrpSpPr/>
            <p:nvPr/>
          </p:nvGrpSpPr>
          <p:grpSpPr>
            <a:xfrm>
              <a:off x="10767" y="3600"/>
              <a:ext cx="2655" cy="2050"/>
              <a:chOff x="4751843" y="1764575"/>
              <a:chExt cx="1685830" cy="1301843"/>
            </a:xfrm>
          </p:grpSpPr>
          <p:sp>
            <p:nvSpPr>
              <p:cNvPr id="12" name="任意多边形: 形状 4"/>
              <p:cNvSpPr/>
              <p:nvPr/>
            </p:nvSpPr>
            <p:spPr>
              <a:xfrm>
                <a:off x="4751843" y="1764575"/>
                <a:ext cx="1685830" cy="1301843"/>
              </a:xfrm>
              <a:custGeom>
                <a:avLst/>
                <a:gdLst>
                  <a:gd name="connsiteX0" fmla="*/ 1500961 w 2402522"/>
                  <a:gd name="connsiteY0" fmla="*/ 379 h 1855293"/>
                  <a:gd name="connsiteX1" fmla="*/ 2258040 w 2402522"/>
                  <a:gd name="connsiteY1" fmla="*/ 430391 h 1855293"/>
                  <a:gd name="connsiteX2" fmla="*/ 2324916 w 2402522"/>
                  <a:gd name="connsiteY2" fmla="*/ 1298497 h 1855293"/>
                  <a:gd name="connsiteX3" fmla="*/ 1972131 w 2402522"/>
                  <a:gd name="connsiteY3" fmla="*/ 1709958 h 1855293"/>
                  <a:gd name="connsiteX4" fmla="*/ 1804289 w 2402522"/>
                  <a:gd name="connsiteY4" fmla="*/ 1794183 h 1855293"/>
                  <a:gd name="connsiteX5" fmla="*/ 1703481 w 2402522"/>
                  <a:gd name="connsiteY5" fmla="*/ 1821496 h 1855293"/>
                  <a:gd name="connsiteX6" fmla="*/ 1705549 w 2402522"/>
                  <a:gd name="connsiteY6" fmla="*/ 1824741 h 1855293"/>
                  <a:gd name="connsiteX7" fmla="*/ 1686949 w 2402522"/>
                  <a:gd name="connsiteY7" fmla="*/ 1825975 h 1855293"/>
                  <a:gd name="connsiteX8" fmla="*/ 1628410 w 2402522"/>
                  <a:gd name="connsiteY8" fmla="*/ 1841834 h 1855293"/>
                  <a:gd name="connsiteX9" fmla="*/ 1539068 w 2402522"/>
                  <a:gd name="connsiteY9" fmla="*/ 1852302 h 1855293"/>
                  <a:gd name="connsiteX10" fmla="*/ 1472337 w 2402522"/>
                  <a:gd name="connsiteY10" fmla="*/ 1853614 h 1855293"/>
                  <a:gd name="connsiteX11" fmla="*/ 1472337 w 2402522"/>
                  <a:gd name="connsiteY11" fmla="*/ 1855293 h 1855293"/>
                  <a:gd name="connsiteX12" fmla="*/ 0 w 2402522"/>
                  <a:gd name="connsiteY12" fmla="*/ 1855293 h 1855293"/>
                  <a:gd name="connsiteX13" fmla="*/ 369083 w 2402522"/>
                  <a:gd name="connsiteY13" fmla="*/ 1074912 h 1855293"/>
                  <a:gd name="connsiteX14" fmla="*/ 444650 w 2402522"/>
                  <a:gd name="connsiteY14" fmla="*/ 931337 h 1855293"/>
                  <a:gd name="connsiteX15" fmla="*/ 644898 w 2402522"/>
                  <a:gd name="connsiteY15" fmla="*/ 514845 h 1855293"/>
                  <a:gd name="connsiteX16" fmla="*/ 645800 w 2402522"/>
                  <a:gd name="connsiteY16" fmla="*/ 515278 h 1855293"/>
                  <a:gd name="connsiteX17" fmla="*/ 665339 w 2402522"/>
                  <a:gd name="connsiteY17" fmla="*/ 475771 h 1855293"/>
                  <a:gd name="connsiteX18" fmla="*/ 712840 w 2402522"/>
                  <a:gd name="connsiteY18" fmla="*/ 399380 h 1855293"/>
                  <a:gd name="connsiteX19" fmla="*/ 750416 w 2402522"/>
                  <a:gd name="connsiteY19" fmla="*/ 350396 h 1855293"/>
                  <a:gd name="connsiteX20" fmla="*/ 757540 w 2402522"/>
                  <a:gd name="connsiteY20" fmla="*/ 336863 h 1855293"/>
                  <a:gd name="connsiteX21" fmla="*/ 759019 w 2402522"/>
                  <a:gd name="connsiteY21" fmla="*/ 339183 h 1855293"/>
                  <a:gd name="connsiteX22" fmla="*/ 768048 w 2402522"/>
                  <a:gd name="connsiteY22" fmla="*/ 327413 h 1855293"/>
                  <a:gd name="connsiteX23" fmla="*/ 978474 w 2402522"/>
                  <a:gd name="connsiteY23" fmla="*/ 144481 h 1855293"/>
                  <a:gd name="connsiteX24" fmla="*/ 1500961 w 2402522"/>
                  <a:gd name="connsiteY24" fmla="*/ 379 h 1855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2522" h="1855293">
                    <a:moveTo>
                      <a:pt x="1500961" y="379"/>
                    </a:moveTo>
                    <a:cubicBezTo>
                      <a:pt x="1798454" y="8885"/>
                      <a:pt x="2086546" y="160207"/>
                      <a:pt x="2258040" y="430391"/>
                    </a:cubicBezTo>
                    <a:cubicBezTo>
                      <a:pt x="2429535" y="700575"/>
                      <a:pt x="2443843" y="1025676"/>
                      <a:pt x="2324916" y="1298497"/>
                    </a:cubicBezTo>
                    <a:cubicBezTo>
                      <a:pt x="2253561" y="1462190"/>
                      <a:pt x="2134241" y="1607061"/>
                      <a:pt x="1972131" y="1709958"/>
                    </a:cubicBezTo>
                    <a:cubicBezTo>
                      <a:pt x="1918094" y="1744257"/>
                      <a:pt x="1861861" y="1772268"/>
                      <a:pt x="1804289" y="1794183"/>
                    </a:cubicBezTo>
                    <a:lnTo>
                      <a:pt x="1703481" y="1821496"/>
                    </a:lnTo>
                    <a:lnTo>
                      <a:pt x="1705549" y="1824741"/>
                    </a:lnTo>
                    <a:lnTo>
                      <a:pt x="1686949" y="1825975"/>
                    </a:lnTo>
                    <a:lnTo>
                      <a:pt x="1628410" y="1841834"/>
                    </a:lnTo>
                    <a:cubicBezTo>
                      <a:pt x="1598714" y="1846791"/>
                      <a:pt x="1568897" y="1850273"/>
                      <a:pt x="1539068" y="1852302"/>
                    </a:cubicBezTo>
                    <a:lnTo>
                      <a:pt x="1472337" y="1853614"/>
                    </a:lnTo>
                    <a:lnTo>
                      <a:pt x="1472337" y="1855293"/>
                    </a:lnTo>
                    <a:lnTo>
                      <a:pt x="0" y="1855293"/>
                    </a:lnTo>
                    <a:lnTo>
                      <a:pt x="369083" y="1074912"/>
                    </a:lnTo>
                    <a:lnTo>
                      <a:pt x="444650" y="931337"/>
                    </a:lnTo>
                    <a:lnTo>
                      <a:pt x="644898" y="514845"/>
                    </a:lnTo>
                    <a:lnTo>
                      <a:pt x="645800" y="515278"/>
                    </a:lnTo>
                    <a:lnTo>
                      <a:pt x="665339" y="475771"/>
                    </a:lnTo>
                    <a:cubicBezTo>
                      <a:pt x="679872" y="449642"/>
                      <a:pt x="695714" y="424142"/>
                      <a:pt x="712840" y="399380"/>
                    </a:cubicBezTo>
                    <a:lnTo>
                      <a:pt x="750416" y="350396"/>
                    </a:lnTo>
                    <a:lnTo>
                      <a:pt x="757540" y="336863"/>
                    </a:lnTo>
                    <a:lnTo>
                      <a:pt x="759019" y="339183"/>
                    </a:lnTo>
                    <a:lnTo>
                      <a:pt x="768048" y="327413"/>
                    </a:lnTo>
                    <a:cubicBezTo>
                      <a:pt x="827061" y="257872"/>
                      <a:pt x="897418" y="195929"/>
                      <a:pt x="978474" y="144481"/>
                    </a:cubicBezTo>
                    <a:cubicBezTo>
                      <a:pt x="1140584" y="41585"/>
                      <a:pt x="1322465" y="-4725"/>
                      <a:pt x="1500961" y="379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任意多边形: 形状 32"/>
              <p:cNvSpPr/>
              <p:nvPr/>
            </p:nvSpPr>
            <p:spPr bwMode="auto">
              <a:xfrm>
                <a:off x="5607958" y="2316802"/>
                <a:ext cx="302353" cy="325732"/>
              </a:xfrm>
              <a:custGeom>
                <a:avLst/>
                <a:gdLst>
                  <a:gd name="T0" fmla="*/ 233 w 238"/>
                  <a:gd name="T1" fmla="*/ 236 h 256"/>
                  <a:gd name="T2" fmla="*/ 173 w 238"/>
                  <a:gd name="T3" fmla="*/ 210 h 256"/>
                  <a:gd name="T4" fmla="*/ 168 w 238"/>
                  <a:gd name="T5" fmla="*/ 207 h 256"/>
                  <a:gd name="T6" fmla="*/ 164 w 238"/>
                  <a:gd name="T7" fmla="*/ 195 h 256"/>
                  <a:gd name="T8" fmla="*/ 159 w 238"/>
                  <a:gd name="T9" fmla="*/ 189 h 256"/>
                  <a:gd name="T10" fmla="*/ 157 w 238"/>
                  <a:gd name="T11" fmla="*/ 186 h 256"/>
                  <a:gd name="T12" fmla="*/ 158 w 238"/>
                  <a:gd name="T13" fmla="*/ 167 h 256"/>
                  <a:gd name="T14" fmla="*/ 167 w 238"/>
                  <a:gd name="T15" fmla="*/ 149 h 256"/>
                  <a:gd name="T16" fmla="*/ 178 w 238"/>
                  <a:gd name="T17" fmla="*/ 113 h 256"/>
                  <a:gd name="T18" fmla="*/ 172 w 238"/>
                  <a:gd name="T19" fmla="*/ 109 h 256"/>
                  <a:gd name="T20" fmla="*/ 179 w 238"/>
                  <a:gd name="T21" fmla="*/ 77 h 256"/>
                  <a:gd name="T22" fmla="*/ 180 w 238"/>
                  <a:gd name="T23" fmla="*/ 84 h 256"/>
                  <a:gd name="T24" fmla="*/ 180 w 238"/>
                  <a:gd name="T25" fmla="*/ 86 h 256"/>
                  <a:gd name="T26" fmla="*/ 216 w 238"/>
                  <a:gd name="T27" fmla="*/ 63 h 256"/>
                  <a:gd name="T28" fmla="*/ 119 w 238"/>
                  <a:gd name="T29" fmla="*/ 0 h 256"/>
                  <a:gd name="T30" fmla="*/ 21 w 238"/>
                  <a:gd name="T31" fmla="*/ 63 h 256"/>
                  <a:gd name="T32" fmla="*/ 30 w 238"/>
                  <a:gd name="T33" fmla="*/ 69 h 256"/>
                  <a:gd name="T34" fmla="*/ 30 w 238"/>
                  <a:gd name="T35" fmla="*/ 82 h 256"/>
                  <a:gd name="T36" fmla="*/ 27 w 238"/>
                  <a:gd name="T37" fmla="*/ 85 h 256"/>
                  <a:gd name="T38" fmla="*/ 29 w 238"/>
                  <a:gd name="T39" fmla="*/ 89 h 256"/>
                  <a:gd name="T40" fmla="*/ 21 w 238"/>
                  <a:gd name="T41" fmla="*/ 133 h 256"/>
                  <a:gd name="T42" fmla="*/ 41 w 238"/>
                  <a:gd name="T43" fmla="*/ 133 h 256"/>
                  <a:gd name="T44" fmla="*/ 33 w 238"/>
                  <a:gd name="T45" fmla="*/ 89 h 256"/>
                  <a:gd name="T46" fmla="*/ 35 w 238"/>
                  <a:gd name="T47" fmla="*/ 85 h 256"/>
                  <a:gd name="T48" fmla="*/ 32 w 238"/>
                  <a:gd name="T49" fmla="*/ 82 h 256"/>
                  <a:gd name="T50" fmla="*/ 32 w 238"/>
                  <a:gd name="T51" fmla="*/ 70 h 256"/>
                  <a:gd name="T52" fmla="*/ 57 w 238"/>
                  <a:gd name="T53" fmla="*/ 86 h 256"/>
                  <a:gd name="T54" fmla="*/ 57 w 238"/>
                  <a:gd name="T55" fmla="*/ 85 h 256"/>
                  <a:gd name="T56" fmla="*/ 58 w 238"/>
                  <a:gd name="T57" fmla="*/ 92 h 256"/>
                  <a:gd name="T58" fmla="*/ 67 w 238"/>
                  <a:gd name="T59" fmla="*/ 109 h 256"/>
                  <a:gd name="T60" fmla="*/ 67 w 238"/>
                  <a:gd name="T61" fmla="*/ 110 h 256"/>
                  <a:gd name="T62" fmla="*/ 67 w 238"/>
                  <a:gd name="T63" fmla="*/ 110 h 256"/>
                  <a:gd name="T64" fmla="*/ 65 w 238"/>
                  <a:gd name="T65" fmla="*/ 113 h 256"/>
                  <a:gd name="T66" fmla="*/ 62 w 238"/>
                  <a:gd name="T67" fmla="*/ 118 h 256"/>
                  <a:gd name="T68" fmla="*/ 66 w 238"/>
                  <a:gd name="T69" fmla="*/ 138 h 256"/>
                  <a:gd name="T70" fmla="*/ 70 w 238"/>
                  <a:gd name="T71" fmla="*/ 148 h 256"/>
                  <a:gd name="T72" fmla="*/ 80 w 238"/>
                  <a:gd name="T73" fmla="*/ 166 h 256"/>
                  <a:gd name="T74" fmla="*/ 82 w 238"/>
                  <a:gd name="T75" fmla="*/ 170 h 256"/>
                  <a:gd name="T76" fmla="*/ 80 w 238"/>
                  <a:gd name="T77" fmla="*/ 186 h 256"/>
                  <a:gd name="T78" fmla="*/ 77 w 238"/>
                  <a:gd name="T79" fmla="*/ 189 h 256"/>
                  <a:gd name="T80" fmla="*/ 71 w 238"/>
                  <a:gd name="T81" fmla="*/ 195 h 256"/>
                  <a:gd name="T82" fmla="*/ 67 w 238"/>
                  <a:gd name="T83" fmla="*/ 206 h 256"/>
                  <a:gd name="T84" fmla="*/ 64 w 238"/>
                  <a:gd name="T85" fmla="*/ 209 h 256"/>
                  <a:gd name="T86" fmla="*/ 41 w 238"/>
                  <a:gd name="T87" fmla="*/ 217 h 256"/>
                  <a:gd name="T88" fmla="*/ 4 w 238"/>
                  <a:gd name="T89" fmla="*/ 237 h 256"/>
                  <a:gd name="T90" fmla="*/ 2 w 238"/>
                  <a:gd name="T91" fmla="*/ 256 h 256"/>
                  <a:gd name="T92" fmla="*/ 235 w 238"/>
                  <a:gd name="T93" fmla="*/ 256 h 256"/>
                  <a:gd name="T94" fmla="*/ 233 w 238"/>
                  <a:gd name="T95" fmla="*/ 23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8" h="256">
                    <a:moveTo>
                      <a:pt x="233" y="236"/>
                    </a:moveTo>
                    <a:cubicBezTo>
                      <a:pt x="210" y="226"/>
                      <a:pt x="197" y="218"/>
                      <a:pt x="173" y="210"/>
                    </a:cubicBezTo>
                    <a:cubicBezTo>
                      <a:pt x="171" y="209"/>
                      <a:pt x="169" y="208"/>
                      <a:pt x="168" y="207"/>
                    </a:cubicBezTo>
                    <a:cubicBezTo>
                      <a:pt x="166" y="203"/>
                      <a:pt x="165" y="199"/>
                      <a:pt x="164" y="195"/>
                    </a:cubicBezTo>
                    <a:cubicBezTo>
                      <a:pt x="163" y="193"/>
                      <a:pt x="162" y="190"/>
                      <a:pt x="159" y="189"/>
                    </a:cubicBezTo>
                    <a:cubicBezTo>
                      <a:pt x="158" y="189"/>
                      <a:pt x="157" y="187"/>
                      <a:pt x="157" y="186"/>
                    </a:cubicBezTo>
                    <a:cubicBezTo>
                      <a:pt x="157" y="177"/>
                      <a:pt x="154" y="171"/>
                      <a:pt x="158" y="167"/>
                    </a:cubicBezTo>
                    <a:cubicBezTo>
                      <a:pt x="165" y="161"/>
                      <a:pt x="164" y="153"/>
                      <a:pt x="167" y="149"/>
                    </a:cubicBezTo>
                    <a:cubicBezTo>
                      <a:pt x="171" y="145"/>
                      <a:pt x="180" y="117"/>
                      <a:pt x="178" y="113"/>
                    </a:cubicBezTo>
                    <a:cubicBezTo>
                      <a:pt x="176" y="109"/>
                      <a:pt x="170" y="111"/>
                      <a:pt x="172" y="109"/>
                    </a:cubicBezTo>
                    <a:cubicBezTo>
                      <a:pt x="177" y="102"/>
                      <a:pt x="179" y="89"/>
                      <a:pt x="179" y="77"/>
                    </a:cubicBezTo>
                    <a:cubicBezTo>
                      <a:pt x="180" y="79"/>
                      <a:pt x="180" y="81"/>
                      <a:pt x="180" y="84"/>
                    </a:cubicBezTo>
                    <a:cubicBezTo>
                      <a:pt x="180" y="86"/>
                      <a:pt x="180" y="86"/>
                      <a:pt x="180" y="86"/>
                    </a:cubicBezTo>
                    <a:cubicBezTo>
                      <a:pt x="216" y="63"/>
                      <a:pt x="216" y="63"/>
                      <a:pt x="216" y="63"/>
                    </a:cubicBezTo>
                    <a:cubicBezTo>
                      <a:pt x="119" y="0"/>
                      <a:pt x="119" y="0"/>
                      <a:pt x="119" y="0"/>
                    </a:cubicBezTo>
                    <a:cubicBezTo>
                      <a:pt x="21" y="63"/>
                      <a:pt x="21" y="63"/>
                      <a:pt x="21" y="63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82"/>
                      <a:pt x="30" y="82"/>
                      <a:pt x="30" y="82"/>
                    </a:cubicBezTo>
                    <a:cubicBezTo>
                      <a:pt x="29" y="82"/>
                      <a:pt x="27" y="84"/>
                      <a:pt x="27" y="85"/>
                    </a:cubicBezTo>
                    <a:cubicBezTo>
                      <a:pt x="27" y="87"/>
                      <a:pt x="28" y="88"/>
                      <a:pt x="29" y="89"/>
                    </a:cubicBezTo>
                    <a:cubicBezTo>
                      <a:pt x="21" y="133"/>
                      <a:pt x="21" y="133"/>
                      <a:pt x="21" y="133"/>
                    </a:cubicBezTo>
                    <a:cubicBezTo>
                      <a:pt x="41" y="133"/>
                      <a:pt x="41" y="133"/>
                      <a:pt x="41" y="133"/>
                    </a:cubicBezTo>
                    <a:cubicBezTo>
                      <a:pt x="33" y="89"/>
                      <a:pt x="33" y="89"/>
                      <a:pt x="33" y="89"/>
                    </a:cubicBezTo>
                    <a:cubicBezTo>
                      <a:pt x="34" y="88"/>
                      <a:pt x="35" y="87"/>
                      <a:pt x="35" y="85"/>
                    </a:cubicBezTo>
                    <a:cubicBezTo>
                      <a:pt x="35" y="84"/>
                      <a:pt x="34" y="82"/>
                      <a:pt x="32" y="82"/>
                    </a:cubicBezTo>
                    <a:cubicBezTo>
                      <a:pt x="32" y="70"/>
                      <a:pt x="32" y="70"/>
                      <a:pt x="32" y="70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57" y="87"/>
                      <a:pt x="57" y="89"/>
                      <a:pt x="58" y="92"/>
                    </a:cubicBezTo>
                    <a:cubicBezTo>
                      <a:pt x="60" y="100"/>
                      <a:pt x="64" y="100"/>
                      <a:pt x="67" y="109"/>
                    </a:cubicBezTo>
                    <a:cubicBezTo>
                      <a:pt x="67" y="109"/>
                      <a:pt x="67" y="110"/>
                      <a:pt x="67" y="110"/>
                    </a:cubicBezTo>
                    <a:cubicBezTo>
                      <a:pt x="67" y="110"/>
                      <a:pt x="67" y="110"/>
                      <a:pt x="67" y="110"/>
                    </a:cubicBezTo>
                    <a:cubicBezTo>
                      <a:pt x="66" y="111"/>
                      <a:pt x="66" y="113"/>
                      <a:pt x="65" y="113"/>
                    </a:cubicBezTo>
                    <a:cubicBezTo>
                      <a:pt x="61" y="114"/>
                      <a:pt x="61" y="116"/>
                      <a:pt x="62" y="118"/>
                    </a:cubicBezTo>
                    <a:cubicBezTo>
                      <a:pt x="62" y="120"/>
                      <a:pt x="65" y="133"/>
                      <a:pt x="66" y="138"/>
                    </a:cubicBezTo>
                    <a:cubicBezTo>
                      <a:pt x="67" y="141"/>
                      <a:pt x="70" y="144"/>
                      <a:pt x="70" y="148"/>
                    </a:cubicBezTo>
                    <a:cubicBezTo>
                      <a:pt x="72" y="155"/>
                      <a:pt x="75" y="161"/>
                      <a:pt x="80" y="166"/>
                    </a:cubicBezTo>
                    <a:cubicBezTo>
                      <a:pt x="81" y="167"/>
                      <a:pt x="82" y="169"/>
                      <a:pt x="82" y="170"/>
                    </a:cubicBezTo>
                    <a:cubicBezTo>
                      <a:pt x="81" y="175"/>
                      <a:pt x="81" y="181"/>
                      <a:pt x="80" y="186"/>
                    </a:cubicBezTo>
                    <a:cubicBezTo>
                      <a:pt x="80" y="187"/>
                      <a:pt x="78" y="189"/>
                      <a:pt x="77" y="189"/>
                    </a:cubicBezTo>
                    <a:cubicBezTo>
                      <a:pt x="73" y="190"/>
                      <a:pt x="72" y="193"/>
                      <a:pt x="71" y="195"/>
                    </a:cubicBezTo>
                    <a:cubicBezTo>
                      <a:pt x="70" y="199"/>
                      <a:pt x="69" y="203"/>
                      <a:pt x="67" y="206"/>
                    </a:cubicBezTo>
                    <a:cubicBezTo>
                      <a:pt x="67" y="207"/>
                      <a:pt x="65" y="209"/>
                      <a:pt x="64" y="209"/>
                    </a:cubicBezTo>
                    <a:cubicBezTo>
                      <a:pt x="56" y="212"/>
                      <a:pt x="49" y="214"/>
                      <a:pt x="41" y="217"/>
                    </a:cubicBezTo>
                    <a:cubicBezTo>
                      <a:pt x="33" y="220"/>
                      <a:pt x="12" y="233"/>
                      <a:pt x="4" y="237"/>
                    </a:cubicBezTo>
                    <a:cubicBezTo>
                      <a:pt x="0" y="239"/>
                      <a:pt x="2" y="256"/>
                      <a:pt x="2" y="256"/>
                    </a:cubicBezTo>
                    <a:cubicBezTo>
                      <a:pt x="235" y="256"/>
                      <a:pt x="235" y="256"/>
                      <a:pt x="235" y="256"/>
                    </a:cubicBezTo>
                    <a:cubicBezTo>
                      <a:pt x="235" y="256"/>
                      <a:pt x="238" y="238"/>
                      <a:pt x="233" y="2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9946" y="3726"/>
              <a:ext cx="1200" cy="3810"/>
              <a:chOff x="4230522" y="1844431"/>
              <a:chExt cx="761932" cy="2419468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4230522" y="1844431"/>
                <a:ext cx="761932" cy="2419468"/>
                <a:chOff x="5438775" y="1724025"/>
                <a:chExt cx="1085850" cy="3448050"/>
              </a:xfrm>
            </p:grpSpPr>
            <p:cxnSp>
              <p:nvCxnSpPr>
                <p:cNvPr id="29" name="直接连接符 28"/>
                <p:cNvCxnSpPr/>
                <p:nvPr/>
              </p:nvCxnSpPr>
              <p:spPr>
                <a:xfrm>
                  <a:off x="5981700" y="2200275"/>
                  <a:ext cx="0" cy="2771775"/>
                </a:xfrm>
                <a:prstGeom prst="line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 w="5715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椭圆 29"/>
                <p:cNvSpPr/>
                <p:nvPr/>
              </p:nvSpPr>
              <p:spPr>
                <a:xfrm>
                  <a:off x="5438775" y="1724025"/>
                  <a:ext cx="1085850" cy="108585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椭圆 30"/>
                <p:cNvSpPr/>
                <p:nvPr/>
              </p:nvSpPr>
              <p:spPr>
                <a:xfrm>
                  <a:off x="5781675" y="4772025"/>
                  <a:ext cx="400050" cy="400050"/>
                </a:xfrm>
                <a:prstGeom prst="ellipse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8" name="任意多边形: 形状 17"/>
              <p:cNvSpPr/>
              <p:nvPr/>
            </p:nvSpPr>
            <p:spPr bwMode="auto">
              <a:xfrm>
                <a:off x="4431965" y="2058998"/>
                <a:ext cx="359044" cy="303418"/>
              </a:xfrm>
              <a:custGeom>
                <a:avLst/>
                <a:gdLst>
                  <a:gd name="connsiteX0" fmla="*/ 46038 w 338138"/>
                  <a:gd name="connsiteY0" fmla="*/ 261938 h 285751"/>
                  <a:gd name="connsiteX1" fmla="*/ 38100 w 338138"/>
                  <a:gd name="connsiteY1" fmla="*/ 270670 h 285751"/>
                  <a:gd name="connsiteX2" fmla="*/ 46038 w 338138"/>
                  <a:gd name="connsiteY2" fmla="*/ 279402 h 285751"/>
                  <a:gd name="connsiteX3" fmla="*/ 53976 w 338138"/>
                  <a:gd name="connsiteY3" fmla="*/ 270670 h 285751"/>
                  <a:gd name="connsiteX4" fmla="*/ 46038 w 338138"/>
                  <a:gd name="connsiteY4" fmla="*/ 261938 h 285751"/>
                  <a:gd name="connsiteX5" fmla="*/ 288131 w 338138"/>
                  <a:gd name="connsiteY5" fmla="*/ 184150 h 285751"/>
                  <a:gd name="connsiteX6" fmla="*/ 277812 w 338138"/>
                  <a:gd name="connsiteY6" fmla="*/ 194469 h 285751"/>
                  <a:gd name="connsiteX7" fmla="*/ 288131 w 338138"/>
                  <a:gd name="connsiteY7" fmla="*/ 204788 h 285751"/>
                  <a:gd name="connsiteX8" fmla="*/ 298450 w 338138"/>
                  <a:gd name="connsiteY8" fmla="*/ 194469 h 285751"/>
                  <a:gd name="connsiteX9" fmla="*/ 288131 w 338138"/>
                  <a:gd name="connsiteY9" fmla="*/ 184150 h 285751"/>
                  <a:gd name="connsiteX10" fmla="*/ 19050 w 338138"/>
                  <a:gd name="connsiteY10" fmla="*/ 165100 h 285751"/>
                  <a:gd name="connsiteX11" fmla="*/ 19050 w 338138"/>
                  <a:gd name="connsiteY11" fmla="*/ 242888 h 285751"/>
                  <a:gd name="connsiteX12" fmla="*/ 73025 w 338138"/>
                  <a:gd name="connsiteY12" fmla="*/ 242888 h 285751"/>
                  <a:gd name="connsiteX13" fmla="*/ 73025 w 338138"/>
                  <a:gd name="connsiteY13" fmla="*/ 165100 h 285751"/>
                  <a:gd name="connsiteX14" fmla="*/ 12010 w 338138"/>
                  <a:gd name="connsiteY14" fmla="*/ 141288 h 285751"/>
                  <a:gd name="connsiteX15" fmla="*/ 81400 w 338138"/>
                  <a:gd name="connsiteY15" fmla="*/ 141288 h 285751"/>
                  <a:gd name="connsiteX16" fmla="*/ 92075 w 338138"/>
                  <a:gd name="connsiteY16" fmla="*/ 153107 h 285751"/>
                  <a:gd name="connsiteX17" fmla="*/ 92075 w 338138"/>
                  <a:gd name="connsiteY17" fmla="*/ 273932 h 285751"/>
                  <a:gd name="connsiteX18" fmla="*/ 81400 w 338138"/>
                  <a:gd name="connsiteY18" fmla="*/ 285751 h 285751"/>
                  <a:gd name="connsiteX19" fmla="*/ 12010 w 338138"/>
                  <a:gd name="connsiteY19" fmla="*/ 285751 h 285751"/>
                  <a:gd name="connsiteX20" fmla="*/ 0 w 338138"/>
                  <a:gd name="connsiteY20" fmla="*/ 273932 h 285751"/>
                  <a:gd name="connsiteX21" fmla="*/ 0 w 338138"/>
                  <a:gd name="connsiteY21" fmla="*/ 153107 h 285751"/>
                  <a:gd name="connsiteX22" fmla="*/ 12010 w 338138"/>
                  <a:gd name="connsiteY22" fmla="*/ 141288 h 285751"/>
                  <a:gd name="connsiteX23" fmla="*/ 55002 w 338138"/>
                  <a:gd name="connsiteY23" fmla="*/ 82550 h 285751"/>
                  <a:gd name="connsiteX24" fmla="*/ 175185 w 338138"/>
                  <a:gd name="connsiteY24" fmla="*/ 82550 h 285751"/>
                  <a:gd name="connsiteX25" fmla="*/ 193675 w 338138"/>
                  <a:gd name="connsiteY25" fmla="*/ 99703 h 285751"/>
                  <a:gd name="connsiteX26" fmla="*/ 193675 w 338138"/>
                  <a:gd name="connsiteY26" fmla="*/ 268597 h 285751"/>
                  <a:gd name="connsiteX27" fmla="*/ 175185 w 338138"/>
                  <a:gd name="connsiteY27" fmla="*/ 285750 h 285751"/>
                  <a:gd name="connsiteX28" fmla="*/ 107830 w 338138"/>
                  <a:gd name="connsiteY28" fmla="*/ 285750 h 285751"/>
                  <a:gd name="connsiteX29" fmla="*/ 109151 w 338138"/>
                  <a:gd name="connsiteY29" fmla="*/ 276514 h 285751"/>
                  <a:gd name="connsiteX30" fmla="*/ 109151 w 338138"/>
                  <a:gd name="connsiteY30" fmla="*/ 273875 h 285751"/>
                  <a:gd name="connsiteX31" fmla="*/ 115754 w 338138"/>
                  <a:gd name="connsiteY31" fmla="*/ 275194 h 285751"/>
                  <a:gd name="connsiteX32" fmla="*/ 124999 w 338138"/>
                  <a:gd name="connsiteY32" fmla="*/ 264639 h 285751"/>
                  <a:gd name="connsiteX33" fmla="*/ 115754 w 338138"/>
                  <a:gd name="connsiteY33" fmla="*/ 254083 h 285751"/>
                  <a:gd name="connsiteX34" fmla="*/ 109151 w 338138"/>
                  <a:gd name="connsiteY34" fmla="*/ 256722 h 285751"/>
                  <a:gd name="connsiteX35" fmla="*/ 109151 w 338138"/>
                  <a:gd name="connsiteY35" fmla="*/ 235610 h 285751"/>
                  <a:gd name="connsiteX36" fmla="*/ 168582 w 338138"/>
                  <a:gd name="connsiteY36" fmla="*/ 235610 h 285751"/>
                  <a:gd name="connsiteX37" fmla="*/ 168582 w 338138"/>
                  <a:gd name="connsiteY37" fmla="*/ 110259 h 285751"/>
                  <a:gd name="connsiteX38" fmla="*/ 61606 w 338138"/>
                  <a:gd name="connsiteY38" fmla="*/ 110259 h 285751"/>
                  <a:gd name="connsiteX39" fmla="*/ 61606 w 338138"/>
                  <a:gd name="connsiteY39" fmla="*/ 126093 h 285751"/>
                  <a:gd name="connsiteX40" fmla="*/ 36512 w 338138"/>
                  <a:gd name="connsiteY40" fmla="*/ 126093 h 285751"/>
                  <a:gd name="connsiteX41" fmla="*/ 36512 w 338138"/>
                  <a:gd name="connsiteY41" fmla="*/ 99703 h 285751"/>
                  <a:gd name="connsiteX42" fmla="*/ 55002 w 338138"/>
                  <a:gd name="connsiteY42" fmla="*/ 82550 h 285751"/>
                  <a:gd name="connsiteX43" fmla="*/ 102729 w 338138"/>
                  <a:gd name="connsiteY43" fmla="*/ 0 h 285751"/>
                  <a:gd name="connsiteX44" fmla="*/ 305260 w 338138"/>
                  <a:gd name="connsiteY44" fmla="*/ 0 h 285751"/>
                  <a:gd name="connsiteX45" fmla="*/ 338138 w 338138"/>
                  <a:gd name="connsiteY45" fmla="*/ 34237 h 285751"/>
                  <a:gd name="connsiteX46" fmla="*/ 338138 w 338138"/>
                  <a:gd name="connsiteY46" fmla="*/ 188306 h 285751"/>
                  <a:gd name="connsiteX47" fmla="*/ 305260 w 338138"/>
                  <a:gd name="connsiteY47" fmla="*/ 221226 h 285751"/>
                  <a:gd name="connsiteX48" fmla="*/ 234242 w 338138"/>
                  <a:gd name="connsiteY48" fmla="*/ 221226 h 285751"/>
                  <a:gd name="connsiteX49" fmla="*/ 234242 w 338138"/>
                  <a:gd name="connsiteY49" fmla="*/ 243612 h 285751"/>
                  <a:gd name="connsiteX50" fmla="*/ 265806 w 338138"/>
                  <a:gd name="connsiteY50" fmla="*/ 243612 h 285751"/>
                  <a:gd name="connsiteX51" fmla="*/ 277642 w 338138"/>
                  <a:gd name="connsiteY51" fmla="*/ 256780 h 285751"/>
                  <a:gd name="connsiteX52" fmla="*/ 277642 w 338138"/>
                  <a:gd name="connsiteY52" fmla="*/ 272582 h 285751"/>
                  <a:gd name="connsiteX53" fmla="*/ 265806 w 338138"/>
                  <a:gd name="connsiteY53" fmla="*/ 285750 h 285751"/>
                  <a:gd name="connsiteX54" fmla="*/ 205309 w 338138"/>
                  <a:gd name="connsiteY54" fmla="*/ 285750 h 285751"/>
                  <a:gd name="connsiteX55" fmla="*/ 210570 w 338138"/>
                  <a:gd name="connsiteY55" fmla="*/ 269948 h 285751"/>
                  <a:gd name="connsiteX56" fmla="*/ 210570 w 338138"/>
                  <a:gd name="connsiteY56" fmla="*/ 213325 h 285751"/>
                  <a:gd name="connsiteX57" fmla="*/ 210570 w 338138"/>
                  <a:gd name="connsiteY57" fmla="*/ 172504 h 285751"/>
                  <a:gd name="connsiteX58" fmla="*/ 296054 w 338138"/>
                  <a:gd name="connsiteY58" fmla="*/ 172504 h 285751"/>
                  <a:gd name="connsiteX59" fmla="*/ 309205 w 338138"/>
                  <a:gd name="connsiteY59" fmla="*/ 159335 h 285751"/>
                  <a:gd name="connsiteX60" fmla="*/ 309205 w 338138"/>
                  <a:gd name="connsiteY60" fmla="*/ 39504 h 285751"/>
                  <a:gd name="connsiteX61" fmla="*/ 296054 w 338138"/>
                  <a:gd name="connsiteY61" fmla="*/ 27653 h 285751"/>
                  <a:gd name="connsiteX62" fmla="*/ 110620 w 338138"/>
                  <a:gd name="connsiteY62" fmla="*/ 27653 h 285751"/>
                  <a:gd name="connsiteX63" fmla="*/ 98783 w 338138"/>
                  <a:gd name="connsiteY63" fmla="*/ 39504 h 285751"/>
                  <a:gd name="connsiteX64" fmla="*/ 98783 w 338138"/>
                  <a:gd name="connsiteY64" fmla="*/ 65841 h 285751"/>
                  <a:gd name="connsiteX65" fmla="*/ 69850 w 338138"/>
                  <a:gd name="connsiteY65" fmla="*/ 65841 h 285751"/>
                  <a:gd name="connsiteX66" fmla="*/ 69850 w 338138"/>
                  <a:gd name="connsiteY66" fmla="*/ 34237 h 285751"/>
                  <a:gd name="connsiteX67" fmla="*/ 102729 w 338138"/>
                  <a:gd name="connsiteY67" fmla="*/ 0 h 2857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338138" h="285751">
                    <a:moveTo>
                      <a:pt x="46038" y="261938"/>
                    </a:moveTo>
                    <a:cubicBezTo>
                      <a:pt x="41654" y="261938"/>
                      <a:pt x="38100" y="265847"/>
                      <a:pt x="38100" y="270670"/>
                    </a:cubicBezTo>
                    <a:cubicBezTo>
                      <a:pt x="38100" y="275493"/>
                      <a:pt x="41654" y="279402"/>
                      <a:pt x="46038" y="279402"/>
                    </a:cubicBezTo>
                    <a:cubicBezTo>
                      <a:pt x="50422" y="279402"/>
                      <a:pt x="53976" y="275493"/>
                      <a:pt x="53976" y="270670"/>
                    </a:cubicBezTo>
                    <a:cubicBezTo>
                      <a:pt x="53976" y="265847"/>
                      <a:pt x="50422" y="261938"/>
                      <a:pt x="46038" y="261938"/>
                    </a:cubicBezTo>
                    <a:close/>
                    <a:moveTo>
                      <a:pt x="288131" y="184150"/>
                    </a:moveTo>
                    <a:cubicBezTo>
                      <a:pt x="282432" y="184150"/>
                      <a:pt x="277812" y="188770"/>
                      <a:pt x="277812" y="194469"/>
                    </a:cubicBezTo>
                    <a:cubicBezTo>
                      <a:pt x="277812" y="200168"/>
                      <a:pt x="282432" y="204788"/>
                      <a:pt x="288131" y="204788"/>
                    </a:cubicBezTo>
                    <a:cubicBezTo>
                      <a:pt x="293830" y="204788"/>
                      <a:pt x="298450" y="200168"/>
                      <a:pt x="298450" y="194469"/>
                    </a:cubicBezTo>
                    <a:cubicBezTo>
                      <a:pt x="298450" y="188770"/>
                      <a:pt x="293830" y="184150"/>
                      <a:pt x="288131" y="184150"/>
                    </a:cubicBezTo>
                    <a:close/>
                    <a:moveTo>
                      <a:pt x="19050" y="165100"/>
                    </a:moveTo>
                    <a:lnTo>
                      <a:pt x="19050" y="242888"/>
                    </a:lnTo>
                    <a:lnTo>
                      <a:pt x="73025" y="242888"/>
                    </a:lnTo>
                    <a:lnTo>
                      <a:pt x="73025" y="165100"/>
                    </a:lnTo>
                    <a:close/>
                    <a:moveTo>
                      <a:pt x="12010" y="141288"/>
                    </a:moveTo>
                    <a:cubicBezTo>
                      <a:pt x="12010" y="141288"/>
                      <a:pt x="12010" y="141288"/>
                      <a:pt x="81400" y="141288"/>
                    </a:cubicBezTo>
                    <a:cubicBezTo>
                      <a:pt x="86738" y="141288"/>
                      <a:pt x="92075" y="146541"/>
                      <a:pt x="92075" y="153107"/>
                    </a:cubicBezTo>
                    <a:cubicBezTo>
                      <a:pt x="92075" y="153107"/>
                      <a:pt x="92075" y="153107"/>
                      <a:pt x="92075" y="273932"/>
                    </a:cubicBezTo>
                    <a:cubicBezTo>
                      <a:pt x="92075" y="280498"/>
                      <a:pt x="86738" y="285751"/>
                      <a:pt x="81400" y="285751"/>
                    </a:cubicBezTo>
                    <a:cubicBezTo>
                      <a:pt x="81400" y="285751"/>
                      <a:pt x="81400" y="285751"/>
                      <a:pt x="12010" y="285751"/>
                    </a:cubicBezTo>
                    <a:cubicBezTo>
                      <a:pt x="5337" y="285751"/>
                      <a:pt x="0" y="280498"/>
                      <a:pt x="0" y="273932"/>
                    </a:cubicBezTo>
                    <a:cubicBezTo>
                      <a:pt x="0" y="273932"/>
                      <a:pt x="0" y="273932"/>
                      <a:pt x="0" y="153107"/>
                    </a:cubicBezTo>
                    <a:cubicBezTo>
                      <a:pt x="0" y="146541"/>
                      <a:pt x="5337" y="141288"/>
                      <a:pt x="12010" y="141288"/>
                    </a:cubicBezTo>
                    <a:close/>
                    <a:moveTo>
                      <a:pt x="55002" y="82550"/>
                    </a:moveTo>
                    <a:cubicBezTo>
                      <a:pt x="55002" y="82550"/>
                      <a:pt x="55002" y="82550"/>
                      <a:pt x="175185" y="82550"/>
                    </a:cubicBezTo>
                    <a:cubicBezTo>
                      <a:pt x="185751" y="82550"/>
                      <a:pt x="193675" y="90467"/>
                      <a:pt x="193675" y="99703"/>
                    </a:cubicBezTo>
                    <a:cubicBezTo>
                      <a:pt x="193675" y="99703"/>
                      <a:pt x="193675" y="99703"/>
                      <a:pt x="193675" y="268597"/>
                    </a:cubicBezTo>
                    <a:cubicBezTo>
                      <a:pt x="193675" y="277833"/>
                      <a:pt x="185751" y="285750"/>
                      <a:pt x="175185" y="285750"/>
                    </a:cubicBezTo>
                    <a:cubicBezTo>
                      <a:pt x="175185" y="285750"/>
                      <a:pt x="175185" y="285750"/>
                      <a:pt x="107830" y="285750"/>
                    </a:cubicBezTo>
                    <a:cubicBezTo>
                      <a:pt x="109151" y="283111"/>
                      <a:pt x="109151" y="280472"/>
                      <a:pt x="109151" y="276514"/>
                    </a:cubicBezTo>
                    <a:cubicBezTo>
                      <a:pt x="109151" y="276514"/>
                      <a:pt x="109151" y="276514"/>
                      <a:pt x="109151" y="273875"/>
                    </a:cubicBezTo>
                    <a:cubicBezTo>
                      <a:pt x="110471" y="273875"/>
                      <a:pt x="113113" y="275194"/>
                      <a:pt x="115754" y="275194"/>
                    </a:cubicBezTo>
                    <a:cubicBezTo>
                      <a:pt x="121037" y="275194"/>
                      <a:pt x="124999" y="271236"/>
                      <a:pt x="124999" y="264639"/>
                    </a:cubicBezTo>
                    <a:cubicBezTo>
                      <a:pt x="124999" y="259361"/>
                      <a:pt x="121037" y="254083"/>
                      <a:pt x="115754" y="254083"/>
                    </a:cubicBezTo>
                    <a:cubicBezTo>
                      <a:pt x="113113" y="254083"/>
                      <a:pt x="110471" y="255402"/>
                      <a:pt x="109151" y="256722"/>
                    </a:cubicBezTo>
                    <a:cubicBezTo>
                      <a:pt x="109151" y="256722"/>
                      <a:pt x="109151" y="256722"/>
                      <a:pt x="109151" y="235610"/>
                    </a:cubicBezTo>
                    <a:cubicBezTo>
                      <a:pt x="109151" y="235610"/>
                      <a:pt x="109151" y="235610"/>
                      <a:pt x="168582" y="235610"/>
                    </a:cubicBezTo>
                    <a:cubicBezTo>
                      <a:pt x="168582" y="235610"/>
                      <a:pt x="168582" y="235610"/>
                      <a:pt x="168582" y="110259"/>
                    </a:cubicBezTo>
                    <a:cubicBezTo>
                      <a:pt x="168582" y="110259"/>
                      <a:pt x="168582" y="110259"/>
                      <a:pt x="61606" y="110259"/>
                    </a:cubicBezTo>
                    <a:cubicBezTo>
                      <a:pt x="61606" y="110259"/>
                      <a:pt x="61606" y="110259"/>
                      <a:pt x="61606" y="126093"/>
                    </a:cubicBezTo>
                    <a:cubicBezTo>
                      <a:pt x="61606" y="126093"/>
                      <a:pt x="61606" y="126093"/>
                      <a:pt x="36512" y="126093"/>
                    </a:cubicBezTo>
                    <a:cubicBezTo>
                      <a:pt x="36512" y="126093"/>
                      <a:pt x="36512" y="126093"/>
                      <a:pt x="36512" y="99703"/>
                    </a:cubicBezTo>
                    <a:cubicBezTo>
                      <a:pt x="36512" y="90467"/>
                      <a:pt x="45757" y="82550"/>
                      <a:pt x="55002" y="82550"/>
                    </a:cubicBezTo>
                    <a:close/>
                    <a:moveTo>
                      <a:pt x="102729" y="0"/>
                    </a:moveTo>
                    <a:cubicBezTo>
                      <a:pt x="102729" y="0"/>
                      <a:pt x="102729" y="0"/>
                      <a:pt x="305260" y="0"/>
                    </a:cubicBezTo>
                    <a:cubicBezTo>
                      <a:pt x="323672" y="0"/>
                      <a:pt x="338138" y="15802"/>
                      <a:pt x="338138" y="34237"/>
                    </a:cubicBezTo>
                    <a:cubicBezTo>
                      <a:pt x="338138" y="34237"/>
                      <a:pt x="338138" y="34237"/>
                      <a:pt x="338138" y="188306"/>
                    </a:cubicBezTo>
                    <a:cubicBezTo>
                      <a:pt x="338138" y="206741"/>
                      <a:pt x="323672" y="221226"/>
                      <a:pt x="305260" y="221226"/>
                    </a:cubicBezTo>
                    <a:cubicBezTo>
                      <a:pt x="305260" y="221226"/>
                      <a:pt x="305260" y="221226"/>
                      <a:pt x="234242" y="221226"/>
                    </a:cubicBezTo>
                    <a:cubicBezTo>
                      <a:pt x="234242" y="221226"/>
                      <a:pt x="234242" y="221226"/>
                      <a:pt x="234242" y="243612"/>
                    </a:cubicBezTo>
                    <a:cubicBezTo>
                      <a:pt x="234242" y="243612"/>
                      <a:pt x="234242" y="243612"/>
                      <a:pt x="265806" y="243612"/>
                    </a:cubicBezTo>
                    <a:cubicBezTo>
                      <a:pt x="272381" y="243612"/>
                      <a:pt x="277642" y="250196"/>
                      <a:pt x="277642" y="256780"/>
                    </a:cubicBezTo>
                    <a:cubicBezTo>
                      <a:pt x="277642" y="256780"/>
                      <a:pt x="277642" y="256780"/>
                      <a:pt x="277642" y="272582"/>
                    </a:cubicBezTo>
                    <a:cubicBezTo>
                      <a:pt x="277642" y="280483"/>
                      <a:pt x="272381" y="285750"/>
                      <a:pt x="265806" y="285750"/>
                    </a:cubicBezTo>
                    <a:cubicBezTo>
                      <a:pt x="265806" y="285750"/>
                      <a:pt x="265806" y="285750"/>
                      <a:pt x="205309" y="285750"/>
                    </a:cubicBezTo>
                    <a:cubicBezTo>
                      <a:pt x="207940" y="280483"/>
                      <a:pt x="209255" y="275216"/>
                      <a:pt x="210570" y="269948"/>
                    </a:cubicBezTo>
                    <a:cubicBezTo>
                      <a:pt x="210570" y="268632"/>
                      <a:pt x="210570" y="213325"/>
                      <a:pt x="210570" y="213325"/>
                    </a:cubicBezTo>
                    <a:cubicBezTo>
                      <a:pt x="210570" y="213325"/>
                      <a:pt x="210570" y="213325"/>
                      <a:pt x="210570" y="172504"/>
                    </a:cubicBezTo>
                    <a:cubicBezTo>
                      <a:pt x="210570" y="172504"/>
                      <a:pt x="210570" y="172504"/>
                      <a:pt x="296054" y="172504"/>
                    </a:cubicBezTo>
                    <a:cubicBezTo>
                      <a:pt x="303945" y="172504"/>
                      <a:pt x="309205" y="165920"/>
                      <a:pt x="309205" y="159335"/>
                    </a:cubicBezTo>
                    <a:cubicBezTo>
                      <a:pt x="309205" y="159335"/>
                      <a:pt x="309205" y="159335"/>
                      <a:pt x="309205" y="39504"/>
                    </a:cubicBezTo>
                    <a:cubicBezTo>
                      <a:pt x="309205" y="32920"/>
                      <a:pt x="303945" y="27653"/>
                      <a:pt x="296054" y="27653"/>
                    </a:cubicBezTo>
                    <a:cubicBezTo>
                      <a:pt x="296054" y="27653"/>
                      <a:pt x="296054" y="27653"/>
                      <a:pt x="110620" y="27653"/>
                    </a:cubicBezTo>
                    <a:cubicBezTo>
                      <a:pt x="104044" y="27653"/>
                      <a:pt x="98783" y="32920"/>
                      <a:pt x="98783" y="39504"/>
                    </a:cubicBezTo>
                    <a:cubicBezTo>
                      <a:pt x="98783" y="39504"/>
                      <a:pt x="98783" y="39504"/>
                      <a:pt x="98783" y="65841"/>
                    </a:cubicBezTo>
                    <a:cubicBezTo>
                      <a:pt x="98783" y="65841"/>
                      <a:pt x="98783" y="65841"/>
                      <a:pt x="69850" y="65841"/>
                    </a:cubicBezTo>
                    <a:cubicBezTo>
                      <a:pt x="69850" y="65841"/>
                      <a:pt x="69850" y="65841"/>
                      <a:pt x="69850" y="34237"/>
                    </a:cubicBezTo>
                    <a:cubicBezTo>
                      <a:pt x="69850" y="15802"/>
                      <a:pt x="84317" y="0"/>
                      <a:pt x="10272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1386840" y="2066290"/>
            <a:ext cx="1981200" cy="711835"/>
            <a:chOff x="2408" y="3190"/>
            <a:chExt cx="3120" cy="1121"/>
          </a:xfrm>
        </p:grpSpPr>
        <p:sp>
          <p:nvSpPr>
            <p:cNvPr id="14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386840" y="3795395"/>
            <a:ext cx="1981200" cy="711835"/>
            <a:chOff x="2408" y="3190"/>
            <a:chExt cx="3120" cy="1121"/>
          </a:xfrm>
        </p:grpSpPr>
        <p:sp>
          <p:nvSpPr>
            <p:cNvPr id="42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3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980170" y="2098675"/>
            <a:ext cx="1981200" cy="711835"/>
            <a:chOff x="2408" y="3190"/>
            <a:chExt cx="3120" cy="1121"/>
          </a:xfrm>
        </p:grpSpPr>
        <p:sp>
          <p:nvSpPr>
            <p:cNvPr id="45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980170" y="3827780"/>
            <a:ext cx="1981200" cy="711835"/>
            <a:chOff x="2408" y="3190"/>
            <a:chExt cx="3120" cy="1121"/>
          </a:xfrm>
        </p:grpSpPr>
        <p:sp>
          <p:nvSpPr>
            <p:cNvPr id="48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9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成功项目展示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sp>
        <p:nvSpPr>
          <p:cNvPr id="2" name="işlíḓê"/>
          <p:cNvSpPr/>
          <p:nvPr/>
        </p:nvSpPr>
        <p:spPr>
          <a:xfrm>
            <a:off x="2429510" y="5400675"/>
            <a:ext cx="2520950" cy="1002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0000" lnSpcReduction="10000"/>
          </a:bodyPr>
          <a:lstStyle/>
          <a:p>
            <a:pPr algn="ctr"/>
            <a:r>
              <a:rPr lang="en-US" altLang="zh-CN" sz="7200" b="1" dirty="0">
                <a:cs typeface="+mn-ea"/>
                <a:sym typeface="+mn-lt"/>
              </a:rPr>
              <a:t>3</a:t>
            </a:r>
            <a:endParaRPr lang="en-US" altLang="zh-CN" sz="7200" b="1" dirty="0">
              <a:cs typeface="+mn-ea"/>
              <a:sym typeface="+mn-lt"/>
            </a:endParaRPr>
          </a:p>
        </p:txBody>
      </p:sp>
      <p:sp>
        <p:nvSpPr>
          <p:cNvPr id="3" name="ï$ľidê"/>
          <p:cNvSpPr/>
          <p:nvPr/>
        </p:nvSpPr>
        <p:spPr>
          <a:xfrm>
            <a:off x="4949825" y="4819650"/>
            <a:ext cx="2520950" cy="1583690"/>
          </a:xfrm>
          <a:prstGeom prst="rect">
            <a:avLst/>
          </a:prstGeom>
          <a:solidFill>
            <a:srgbClr val="53678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sz="8000" b="1" dirty="0">
                <a:cs typeface="+mn-ea"/>
                <a:sym typeface="+mn-lt"/>
              </a:rPr>
              <a:t>1</a:t>
            </a:r>
            <a:endParaRPr lang="en-US" altLang="zh-CN" sz="8000" b="1" dirty="0">
              <a:cs typeface="+mn-ea"/>
              <a:sym typeface="+mn-lt"/>
            </a:endParaRPr>
          </a:p>
        </p:txBody>
      </p:sp>
      <p:sp>
        <p:nvSpPr>
          <p:cNvPr id="9" name="îṡlíḋe"/>
          <p:cNvSpPr/>
          <p:nvPr/>
        </p:nvSpPr>
        <p:spPr>
          <a:xfrm>
            <a:off x="7487920" y="5057140"/>
            <a:ext cx="2520950" cy="1346200"/>
          </a:xfrm>
          <a:prstGeom prst="rect">
            <a:avLst/>
          </a:prstGeom>
          <a:solidFill>
            <a:srgbClr val="616A76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sz="8000" b="1" dirty="0">
                <a:cs typeface="+mn-ea"/>
                <a:sym typeface="+mn-lt"/>
              </a:rPr>
              <a:t>2</a:t>
            </a:r>
            <a:endParaRPr lang="en-US" altLang="zh-CN" sz="8000" b="1" dirty="0">
              <a:cs typeface="+mn-ea"/>
              <a:sym typeface="+mn-lt"/>
            </a:endParaRPr>
          </a:p>
        </p:txBody>
      </p:sp>
      <p:grpSp>
        <p:nvGrpSpPr>
          <p:cNvPr id="10" name="îšḷíḓê"/>
          <p:cNvGrpSpPr/>
          <p:nvPr/>
        </p:nvGrpSpPr>
        <p:grpSpPr>
          <a:xfrm>
            <a:off x="3295015" y="3592830"/>
            <a:ext cx="833120" cy="1835785"/>
            <a:chOff x="5346700" y="1895476"/>
            <a:chExt cx="1825625" cy="4024312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20" name="îṣľïḋè"/>
            <p:cNvSpPr/>
            <p:nvPr/>
          </p:nvSpPr>
          <p:spPr bwMode="auto">
            <a:xfrm>
              <a:off x="5829300" y="1895476"/>
              <a:ext cx="839788" cy="836613"/>
            </a:xfrm>
            <a:custGeom>
              <a:avLst/>
              <a:gdLst>
                <a:gd name="T0" fmla="*/ 82 w 82"/>
                <a:gd name="T1" fmla="*/ 41 h 82"/>
                <a:gd name="T2" fmla="*/ 41 w 82"/>
                <a:gd name="T3" fmla="*/ 82 h 82"/>
                <a:gd name="T4" fmla="*/ 0 w 82"/>
                <a:gd name="T5" fmla="*/ 41 h 82"/>
                <a:gd name="T6" fmla="*/ 41 w 82"/>
                <a:gd name="T7" fmla="*/ 0 h 82"/>
                <a:gd name="T8" fmla="*/ 82 w 82"/>
                <a:gd name="T9" fmla="*/ 41 h 82"/>
                <a:gd name="T10" fmla="*/ 82 w 82"/>
                <a:gd name="T11" fmla="*/ 41 h 82"/>
                <a:gd name="T12" fmla="*/ 82 w 82"/>
                <a:gd name="T13" fmla="*/ 4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2">
                  <a:moveTo>
                    <a:pt x="82" y="41"/>
                  </a:moveTo>
                  <a:cubicBezTo>
                    <a:pt x="82" y="63"/>
                    <a:pt x="63" y="82"/>
                    <a:pt x="41" y="82"/>
                  </a:cubicBezTo>
                  <a:cubicBezTo>
                    <a:pt x="18" y="82"/>
                    <a:pt x="0" y="63"/>
                    <a:pt x="0" y="41"/>
                  </a:cubicBezTo>
                  <a:cubicBezTo>
                    <a:pt x="0" y="18"/>
                    <a:pt x="18" y="0"/>
                    <a:pt x="41" y="0"/>
                  </a:cubicBezTo>
                  <a:cubicBezTo>
                    <a:pt x="63" y="0"/>
                    <a:pt x="82" y="18"/>
                    <a:pt x="82" y="41"/>
                  </a:cubicBezTo>
                  <a:close/>
                  <a:moveTo>
                    <a:pt x="82" y="41"/>
                  </a:moveTo>
                  <a:cubicBezTo>
                    <a:pt x="82" y="41"/>
                    <a:pt x="82" y="41"/>
                    <a:pt x="82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íSḷîdè"/>
            <p:cNvSpPr/>
            <p:nvPr/>
          </p:nvSpPr>
          <p:spPr bwMode="auto">
            <a:xfrm>
              <a:off x="5346700" y="2119313"/>
              <a:ext cx="1825625" cy="3800475"/>
            </a:xfrm>
            <a:custGeom>
              <a:avLst/>
              <a:gdLst>
                <a:gd name="T0" fmla="*/ 174 w 178"/>
                <a:gd name="T1" fmla="*/ 15 h 372"/>
                <a:gd name="T2" fmla="*/ 156 w 178"/>
                <a:gd name="T3" fmla="*/ 2 h 372"/>
                <a:gd name="T4" fmla="*/ 143 w 178"/>
                <a:gd name="T5" fmla="*/ 19 h 372"/>
                <a:gd name="T6" fmla="*/ 112 w 178"/>
                <a:gd name="T7" fmla="*/ 68 h 372"/>
                <a:gd name="T8" fmla="*/ 98 w 178"/>
                <a:gd name="T9" fmla="*/ 62 h 372"/>
                <a:gd name="T10" fmla="*/ 88 w 178"/>
                <a:gd name="T11" fmla="*/ 72 h 372"/>
                <a:gd name="T12" fmla="*/ 78 w 178"/>
                <a:gd name="T13" fmla="*/ 62 h 372"/>
                <a:gd name="T14" fmla="*/ 78 w 178"/>
                <a:gd name="T15" fmla="*/ 62 h 372"/>
                <a:gd name="T16" fmla="*/ 65 w 178"/>
                <a:gd name="T17" fmla="*/ 67 h 372"/>
                <a:gd name="T18" fmla="*/ 35 w 178"/>
                <a:gd name="T19" fmla="*/ 19 h 372"/>
                <a:gd name="T20" fmla="*/ 22 w 178"/>
                <a:gd name="T21" fmla="*/ 2 h 372"/>
                <a:gd name="T22" fmla="*/ 4 w 178"/>
                <a:gd name="T23" fmla="*/ 15 h 372"/>
                <a:gd name="T24" fmla="*/ 47 w 178"/>
                <a:gd name="T25" fmla="*/ 93 h 372"/>
                <a:gd name="T26" fmla="*/ 46 w 178"/>
                <a:gd name="T27" fmla="*/ 97 h 372"/>
                <a:gd name="T28" fmla="*/ 46 w 178"/>
                <a:gd name="T29" fmla="*/ 187 h 372"/>
                <a:gd name="T30" fmla="*/ 49 w 178"/>
                <a:gd name="T31" fmla="*/ 199 h 372"/>
                <a:gd name="T32" fmla="*/ 48 w 178"/>
                <a:gd name="T33" fmla="*/ 202 h 372"/>
                <a:gd name="T34" fmla="*/ 48 w 178"/>
                <a:gd name="T35" fmla="*/ 353 h 372"/>
                <a:gd name="T36" fmla="*/ 67 w 178"/>
                <a:gd name="T37" fmla="*/ 372 h 372"/>
                <a:gd name="T38" fmla="*/ 86 w 178"/>
                <a:gd name="T39" fmla="*/ 353 h 372"/>
                <a:gd name="T40" fmla="*/ 86 w 178"/>
                <a:gd name="T41" fmla="*/ 223 h 372"/>
                <a:gd name="T42" fmla="*/ 88 w 178"/>
                <a:gd name="T43" fmla="*/ 223 h 372"/>
                <a:gd name="T44" fmla="*/ 88 w 178"/>
                <a:gd name="T45" fmla="*/ 223 h 372"/>
                <a:gd name="T46" fmla="*/ 88 w 178"/>
                <a:gd name="T47" fmla="*/ 353 h 372"/>
                <a:gd name="T48" fmla="*/ 107 w 178"/>
                <a:gd name="T49" fmla="*/ 372 h 372"/>
                <a:gd name="T50" fmla="*/ 126 w 178"/>
                <a:gd name="T51" fmla="*/ 353 h 372"/>
                <a:gd name="T52" fmla="*/ 126 w 178"/>
                <a:gd name="T53" fmla="*/ 203 h 372"/>
                <a:gd name="T54" fmla="*/ 130 w 178"/>
                <a:gd name="T55" fmla="*/ 187 h 372"/>
                <a:gd name="T56" fmla="*/ 130 w 178"/>
                <a:gd name="T57" fmla="*/ 97 h 372"/>
                <a:gd name="T58" fmla="*/ 129 w 178"/>
                <a:gd name="T59" fmla="*/ 94 h 372"/>
                <a:gd name="T60" fmla="*/ 131 w 178"/>
                <a:gd name="T61" fmla="*/ 93 h 372"/>
                <a:gd name="T62" fmla="*/ 174 w 178"/>
                <a:gd name="T63" fmla="*/ 15 h 372"/>
                <a:gd name="T64" fmla="*/ 88 w 178"/>
                <a:gd name="T65" fmla="*/ 153 h 372"/>
                <a:gd name="T66" fmla="*/ 88 w 178"/>
                <a:gd name="T67" fmla="*/ 153 h 372"/>
                <a:gd name="T68" fmla="*/ 78 w 178"/>
                <a:gd name="T69" fmla="*/ 139 h 372"/>
                <a:gd name="T70" fmla="*/ 86 w 178"/>
                <a:gd name="T71" fmla="*/ 88 h 372"/>
                <a:gd name="T72" fmla="*/ 87 w 178"/>
                <a:gd name="T73" fmla="*/ 82 h 372"/>
                <a:gd name="T74" fmla="*/ 88 w 178"/>
                <a:gd name="T75" fmla="*/ 74 h 372"/>
                <a:gd name="T76" fmla="*/ 88 w 178"/>
                <a:gd name="T77" fmla="*/ 74 h 372"/>
                <a:gd name="T78" fmla="*/ 98 w 178"/>
                <a:gd name="T79" fmla="*/ 139 h 372"/>
                <a:gd name="T80" fmla="*/ 88 w 178"/>
                <a:gd name="T81" fmla="*/ 153 h 372"/>
                <a:gd name="T82" fmla="*/ 88 w 178"/>
                <a:gd name="T83" fmla="*/ 153 h 372"/>
                <a:gd name="T84" fmla="*/ 88 w 178"/>
                <a:gd name="T85" fmla="*/ 153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8" h="372">
                  <a:moveTo>
                    <a:pt x="174" y="15"/>
                  </a:moveTo>
                  <a:cubicBezTo>
                    <a:pt x="173" y="6"/>
                    <a:pt x="165" y="0"/>
                    <a:pt x="156" y="2"/>
                  </a:cubicBezTo>
                  <a:cubicBezTo>
                    <a:pt x="147" y="3"/>
                    <a:pt x="141" y="11"/>
                    <a:pt x="143" y="19"/>
                  </a:cubicBezTo>
                  <a:cubicBezTo>
                    <a:pt x="145" y="34"/>
                    <a:pt x="122" y="63"/>
                    <a:pt x="112" y="68"/>
                  </a:cubicBezTo>
                  <a:cubicBezTo>
                    <a:pt x="107" y="65"/>
                    <a:pt x="103" y="63"/>
                    <a:pt x="98" y="62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4" y="63"/>
                    <a:pt x="69" y="65"/>
                    <a:pt x="65" y="67"/>
                  </a:cubicBezTo>
                  <a:cubicBezTo>
                    <a:pt x="55" y="61"/>
                    <a:pt x="33" y="34"/>
                    <a:pt x="35" y="19"/>
                  </a:cubicBezTo>
                  <a:cubicBezTo>
                    <a:pt x="36" y="11"/>
                    <a:pt x="30" y="3"/>
                    <a:pt x="22" y="2"/>
                  </a:cubicBezTo>
                  <a:cubicBezTo>
                    <a:pt x="13" y="0"/>
                    <a:pt x="5" y="6"/>
                    <a:pt x="4" y="15"/>
                  </a:cubicBezTo>
                  <a:cubicBezTo>
                    <a:pt x="0" y="43"/>
                    <a:pt x="26" y="79"/>
                    <a:pt x="47" y="93"/>
                  </a:cubicBezTo>
                  <a:cubicBezTo>
                    <a:pt x="46" y="94"/>
                    <a:pt x="46" y="96"/>
                    <a:pt x="46" y="97"/>
                  </a:cubicBezTo>
                  <a:cubicBezTo>
                    <a:pt x="46" y="187"/>
                    <a:pt x="46" y="187"/>
                    <a:pt x="46" y="187"/>
                  </a:cubicBezTo>
                  <a:cubicBezTo>
                    <a:pt x="46" y="192"/>
                    <a:pt x="47" y="196"/>
                    <a:pt x="49" y="199"/>
                  </a:cubicBezTo>
                  <a:cubicBezTo>
                    <a:pt x="48" y="200"/>
                    <a:pt x="48" y="201"/>
                    <a:pt x="48" y="202"/>
                  </a:cubicBezTo>
                  <a:cubicBezTo>
                    <a:pt x="48" y="353"/>
                    <a:pt x="48" y="353"/>
                    <a:pt x="48" y="353"/>
                  </a:cubicBezTo>
                  <a:cubicBezTo>
                    <a:pt x="48" y="364"/>
                    <a:pt x="57" y="372"/>
                    <a:pt x="67" y="372"/>
                  </a:cubicBezTo>
                  <a:cubicBezTo>
                    <a:pt x="77" y="372"/>
                    <a:pt x="86" y="364"/>
                    <a:pt x="86" y="353"/>
                  </a:cubicBezTo>
                  <a:cubicBezTo>
                    <a:pt x="86" y="223"/>
                    <a:pt x="86" y="223"/>
                    <a:pt x="86" y="223"/>
                  </a:cubicBezTo>
                  <a:cubicBezTo>
                    <a:pt x="86" y="223"/>
                    <a:pt x="87" y="223"/>
                    <a:pt x="88" y="223"/>
                  </a:cubicBezTo>
                  <a:cubicBezTo>
                    <a:pt x="88" y="223"/>
                    <a:pt x="88" y="223"/>
                    <a:pt x="88" y="223"/>
                  </a:cubicBezTo>
                  <a:cubicBezTo>
                    <a:pt x="88" y="353"/>
                    <a:pt x="88" y="353"/>
                    <a:pt x="88" y="353"/>
                  </a:cubicBezTo>
                  <a:cubicBezTo>
                    <a:pt x="88" y="364"/>
                    <a:pt x="97" y="372"/>
                    <a:pt x="107" y="372"/>
                  </a:cubicBezTo>
                  <a:cubicBezTo>
                    <a:pt x="117" y="372"/>
                    <a:pt x="126" y="364"/>
                    <a:pt x="126" y="353"/>
                  </a:cubicBezTo>
                  <a:cubicBezTo>
                    <a:pt x="126" y="203"/>
                    <a:pt x="126" y="203"/>
                    <a:pt x="126" y="203"/>
                  </a:cubicBezTo>
                  <a:cubicBezTo>
                    <a:pt x="128" y="198"/>
                    <a:pt x="130" y="193"/>
                    <a:pt x="130" y="187"/>
                  </a:cubicBezTo>
                  <a:cubicBezTo>
                    <a:pt x="130" y="97"/>
                    <a:pt x="130" y="97"/>
                    <a:pt x="130" y="97"/>
                  </a:cubicBezTo>
                  <a:cubicBezTo>
                    <a:pt x="130" y="96"/>
                    <a:pt x="130" y="95"/>
                    <a:pt x="129" y="94"/>
                  </a:cubicBezTo>
                  <a:cubicBezTo>
                    <a:pt x="130" y="93"/>
                    <a:pt x="130" y="93"/>
                    <a:pt x="131" y="93"/>
                  </a:cubicBezTo>
                  <a:cubicBezTo>
                    <a:pt x="152" y="79"/>
                    <a:pt x="178" y="43"/>
                    <a:pt x="174" y="15"/>
                  </a:cubicBezTo>
                  <a:close/>
                  <a:moveTo>
                    <a:pt x="88" y="153"/>
                  </a:moveTo>
                  <a:cubicBezTo>
                    <a:pt x="88" y="153"/>
                    <a:pt x="88" y="153"/>
                    <a:pt x="88" y="153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6" y="86"/>
                    <a:pt x="87" y="84"/>
                    <a:pt x="87" y="82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98" y="139"/>
                    <a:pt x="98" y="139"/>
                    <a:pt x="98" y="139"/>
                  </a:cubicBezTo>
                  <a:lnTo>
                    <a:pt x="88" y="153"/>
                  </a:lnTo>
                  <a:close/>
                  <a:moveTo>
                    <a:pt x="88" y="153"/>
                  </a:moveTo>
                  <a:cubicBezTo>
                    <a:pt x="88" y="153"/>
                    <a:pt x="88" y="153"/>
                    <a:pt x="88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2" name="iŝlïḍè"/>
          <p:cNvGrpSpPr/>
          <p:nvPr/>
        </p:nvGrpSpPr>
        <p:grpSpPr>
          <a:xfrm>
            <a:off x="5835650" y="2983865"/>
            <a:ext cx="833120" cy="1835785"/>
            <a:chOff x="5346700" y="1895476"/>
            <a:chExt cx="1825625" cy="4024312"/>
          </a:xfrm>
          <a:solidFill>
            <a:srgbClr val="536781"/>
          </a:solidFill>
        </p:grpSpPr>
        <p:sp>
          <p:nvSpPr>
            <p:cNvPr id="18" name="isḻîḋe"/>
            <p:cNvSpPr/>
            <p:nvPr/>
          </p:nvSpPr>
          <p:spPr bwMode="auto">
            <a:xfrm>
              <a:off x="5829300" y="1895476"/>
              <a:ext cx="839788" cy="836613"/>
            </a:xfrm>
            <a:custGeom>
              <a:avLst/>
              <a:gdLst>
                <a:gd name="T0" fmla="*/ 82 w 82"/>
                <a:gd name="T1" fmla="*/ 41 h 82"/>
                <a:gd name="T2" fmla="*/ 41 w 82"/>
                <a:gd name="T3" fmla="*/ 82 h 82"/>
                <a:gd name="T4" fmla="*/ 0 w 82"/>
                <a:gd name="T5" fmla="*/ 41 h 82"/>
                <a:gd name="T6" fmla="*/ 41 w 82"/>
                <a:gd name="T7" fmla="*/ 0 h 82"/>
                <a:gd name="T8" fmla="*/ 82 w 82"/>
                <a:gd name="T9" fmla="*/ 41 h 82"/>
                <a:gd name="T10" fmla="*/ 82 w 82"/>
                <a:gd name="T11" fmla="*/ 41 h 82"/>
                <a:gd name="T12" fmla="*/ 82 w 82"/>
                <a:gd name="T13" fmla="*/ 4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2">
                  <a:moveTo>
                    <a:pt x="82" y="41"/>
                  </a:moveTo>
                  <a:cubicBezTo>
                    <a:pt x="82" y="63"/>
                    <a:pt x="63" y="82"/>
                    <a:pt x="41" y="82"/>
                  </a:cubicBezTo>
                  <a:cubicBezTo>
                    <a:pt x="18" y="82"/>
                    <a:pt x="0" y="63"/>
                    <a:pt x="0" y="41"/>
                  </a:cubicBezTo>
                  <a:cubicBezTo>
                    <a:pt x="0" y="18"/>
                    <a:pt x="18" y="0"/>
                    <a:pt x="41" y="0"/>
                  </a:cubicBezTo>
                  <a:cubicBezTo>
                    <a:pt x="63" y="0"/>
                    <a:pt x="82" y="18"/>
                    <a:pt x="82" y="41"/>
                  </a:cubicBezTo>
                  <a:close/>
                  <a:moveTo>
                    <a:pt x="82" y="41"/>
                  </a:moveTo>
                  <a:cubicBezTo>
                    <a:pt x="82" y="41"/>
                    <a:pt x="82" y="41"/>
                    <a:pt x="82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ïṡlïḑè"/>
            <p:cNvSpPr/>
            <p:nvPr/>
          </p:nvSpPr>
          <p:spPr bwMode="auto">
            <a:xfrm>
              <a:off x="5346700" y="2119313"/>
              <a:ext cx="1825625" cy="3800475"/>
            </a:xfrm>
            <a:custGeom>
              <a:avLst/>
              <a:gdLst>
                <a:gd name="T0" fmla="*/ 174 w 178"/>
                <a:gd name="T1" fmla="*/ 15 h 372"/>
                <a:gd name="T2" fmla="*/ 156 w 178"/>
                <a:gd name="T3" fmla="*/ 2 h 372"/>
                <a:gd name="T4" fmla="*/ 143 w 178"/>
                <a:gd name="T5" fmla="*/ 19 h 372"/>
                <a:gd name="T6" fmla="*/ 112 w 178"/>
                <a:gd name="T7" fmla="*/ 68 h 372"/>
                <a:gd name="T8" fmla="*/ 98 w 178"/>
                <a:gd name="T9" fmla="*/ 62 h 372"/>
                <a:gd name="T10" fmla="*/ 88 w 178"/>
                <a:gd name="T11" fmla="*/ 72 h 372"/>
                <a:gd name="T12" fmla="*/ 78 w 178"/>
                <a:gd name="T13" fmla="*/ 62 h 372"/>
                <a:gd name="T14" fmla="*/ 78 w 178"/>
                <a:gd name="T15" fmla="*/ 62 h 372"/>
                <a:gd name="T16" fmla="*/ 65 w 178"/>
                <a:gd name="T17" fmla="*/ 67 h 372"/>
                <a:gd name="T18" fmla="*/ 35 w 178"/>
                <a:gd name="T19" fmla="*/ 19 h 372"/>
                <a:gd name="T20" fmla="*/ 22 w 178"/>
                <a:gd name="T21" fmla="*/ 2 h 372"/>
                <a:gd name="T22" fmla="*/ 4 w 178"/>
                <a:gd name="T23" fmla="*/ 15 h 372"/>
                <a:gd name="T24" fmla="*/ 47 w 178"/>
                <a:gd name="T25" fmla="*/ 93 h 372"/>
                <a:gd name="T26" fmla="*/ 46 w 178"/>
                <a:gd name="T27" fmla="*/ 97 h 372"/>
                <a:gd name="T28" fmla="*/ 46 w 178"/>
                <a:gd name="T29" fmla="*/ 187 h 372"/>
                <a:gd name="T30" fmla="*/ 49 w 178"/>
                <a:gd name="T31" fmla="*/ 199 h 372"/>
                <a:gd name="T32" fmla="*/ 48 w 178"/>
                <a:gd name="T33" fmla="*/ 202 h 372"/>
                <a:gd name="T34" fmla="*/ 48 w 178"/>
                <a:gd name="T35" fmla="*/ 353 h 372"/>
                <a:gd name="T36" fmla="*/ 67 w 178"/>
                <a:gd name="T37" fmla="*/ 372 h 372"/>
                <a:gd name="T38" fmla="*/ 86 w 178"/>
                <a:gd name="T39" fmla="*/ 353 h 372"/>
                <a:gd name="T40" fmla="*/ 86 w 178"/>
                <a:gd name="T41" fmla="*/ 223 h 372"/>
                <a:gd name="T42" fmla="*/ 88 w 178"/>
                <a:gd name="T43" fmla="*/ 223 h 372"/>
                <a:gd name="T44" fmla="*/ 88 w 178"/>
                <a:gd name="T45" fmla="*/ 223 h 372"/>
                <a:gd name="T46" fmla="*/ 88 w 178"/>
                <a:gd name="T47" fmla="*/ 353 h 372"/>
                <a:gd name="T48" fmla="*/ 107 w 178"/>
                <a:gd name="T49" fmla="*/ 372 h 372"/>
                <a:gd name="T50" fmla="*/ 126 w 178"/>
                <a:gd name="T51" fmla="*/ 353 h 372"/>
                <a:gd name="T52" fmla="*/ 126 w 178"/>
                <a:gd name="T53" fmla="*/ 203 h 372"/>
                <a:gd name="T54" fmla="*/ 130 w 178"/>
                <a:gd name="T55" fmla="*/ 187 h 372"/>
                <a:gd name="T56" fmla="*/ 130 w 178"/>
                <a:gd name="T57" fmla="*/ 97 h 372"/>
                <a:gd name="T58" fmla="*/ 129 w 178"/>
                <a:gd name="T59" fmla="*/ 94 h 372"/>
                <a:gd name="T60" fmla="*/ 131 w 178"/>
                <a:gd name="T61" fmla="*/ 93 h 372"/>
                <a:gd name="T62" fmla="*/ 174 w 178"/>
                <a:gd name="T63" fmla="*/ 15 h 372"/>
                <a:gd name="T64" fmla="*/ 88 w 178"/>
                <a:gd name="T65" fmla="*/ 153 h 372"/>
                <a:gd name="T66" fmla="*/ 88 w 178"/>
                <a:gd name="T67" fmla="*/ 153 h 372"/>
                <a:gd name="T68" fmla="*/ 78 w 178"/>
                <a:gd name="T69" fmla="*/ 139 h 372"/>
                <a:gd name="T70" fmla="*/ 86 w 178"/>
                <a:gd name="T71" fmla="*/ 88 h 372"/>
                <a:gd name="T72" fmla="*/ 87 w 178"/>
                <a:gd name="T73" fmla="*/ 82 h 372"/>
                <a:gd name="T74" fmla="*/ 88 w 178"/>
                <a:gd name="T75" fmla="*/ 74 h 372"/>
                <a:gd name="T76" fmla="*/ 88 w 178"/>
                <a:gd name="T77" fmla="*/ 74 h 372"/>
                <a:gd name="T78" fmla="*/ 98 w 178"/>
                <a:gd name="T79" fmla="*/ 139 h 372"/>
                <a:gd name="T80" fmla="*/ 88 w 178"/>
                <a:gd name="T81" fmla="*/ 153 h 372"/>
                <a:gd name="T82" fmla="*/ 88 w 178"/>
                <a:gd name="T83" fmla="*/ 153 h 372"/>
                <a:gd name="T84" fmla="*/ 88 w 178"/>
                <a:gd name="T85" fmla="*/ 153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8" h="372">
                  <a:moveTo>
                    <a:pt x="174" y="15"/>
                  </a:moveTo>
                  <a:cubicBezTo>
                    <a:pt x="173" y="6"/>
                    <a:pt x="165" y="0"/>
                    <a:pt x="156" y="2"/>
                  </a:cubicBezTo>
                  <a:cubicBezTo>
                    <a:pt x="147" y="3"/>
                    <a:pt x="141" y="11"/>
                    <a:pt x="143" y="19"/>
                  </a:cubicBezTo>
                  <a:cubicBezTo>
                    <a:pt x="145" y="34"/>
                    <a:pt x="122" y="63"/>
                    <a:pt x="112" y="68"/>
                  </a:cubicBezTo>
                  <a:cubicBezTo>
                    <a:pt x="107" y="65"/>
                    <a:pt x="103" y="63"/>
                    <a:pt x="98" y="62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4" y="63"/>
                    <a:pt x="69" y="65"/>
                    <a:pt x="65" y="67"/>
                  </a:cubicBezTo>
                  <a:cubicBezTo>
                    <a:pt x="55" y="61"/>
                    <a:pt x="33" y="34"/>
                    <a:pt x="35" y="19"/>
                  </a:cubicBezTo>
                  <a:cubicBezTo>
                    <a:pt x="36" y="11"/>
                    <a:pt x="30" y="3"/>
                    <a:pt x="22" y="2"/>
                  </a:cubicBezTo>
                  <a:cubicBezTo>
                    <a:pt x="13" y="0"/>
                    <a:pt x="5" y="6"/>
                    <a:pt x="4" y="15"/>
                  </a:cubicBezTo>
                  <a:cubicBezTo>
                    <a:pt x="0" y="43"/>
                    <a:pt x="26" y="79"/>
                    <a:pt x="47" y="93"/>
                  </a:cubicBezTo>
                  <a:cubicBezTo>
                    <a:pt x="46" y="94"/>
                    <a:pt x="46" y="96"/>
                    <a:pt x="46" y="97"/>
                  </a:cubicBezTo>
                  <a:cubicBezTo>
                    <a:pt x="46" y="187"/>
                    <a:pt x="46" y="187"/>
                    <a:pt x="46" y="187"/>
                  </a:cubicBezTo>
                  <a:cubicBezTo>
                    <a:pt x="46" y="192"/>
                    <a:pt x="47" y="196"/>
                    <a:pt x="49" y="199"/>
                  </a:cubicBezTo>
                  <a:cubicBezTo>
                    <a:pt x="48" y="200"/>
                    <a:pt x="48" y="201"/>
                    <a:pt x="48" y="202"/>
                  </a:cubicBezTo>
                  <a:cubicBezTo>
                    <a:pt x="48" y="353"/>
                    <a:pt x="48" y="353"/>
                    <a:pt x="48" y="353"/>
                  </a:cubicBezTo>
                  <a:cubicBezTo>
                    <a:pt x="48" y="364"/>
                    <a:pt x="57" y="372"/>
                    <a:pt x="67" y="372"/>
                  </a:cubicBezTo>
                  <a:cubicBezTo>
                    <a:pt x="77" y="372"/>
                    <a:pt x="86" y="364"/>
                    <a:pt x="86" y="353"/>
                  </a:cubicBezTo>
                  <a:cubicBezTo>
                    <a:pt x="86" y="223"/>
                    <a:pt x="86" y="223"/>
                    <a:pt x="86" y="223"/>
                  </a:cubicBezTo>
                  <a:cubicBezTo>
                    <a:pt x="86" y="223"/>
                    <a:pt x="87" y="223"/>
                    <a:pt x="88" y="223"/>
                  </a:cubicBezTo>
                  <a:cubicBezTo>
                    <a:pt x="88" y="223"/>
                    <a:pt x="88" y="223"/>
                    <a:pt x="88" y="223"/>
                  </a:cubicBezTo>
                  <a:cubicBezTo>
                    <a:pt x="88" y="353"/>
                    <a:pt x="88" y="353"/>
                    <a:pt x="88" y="353"/>
                  </a:cubicBezTo>
                  <a:cubicBezTo>
                    <a:pt x="88" y="364"/>
                    <a:pt x="97" y="372"/>
                    <a:pt x="107" y="372"/>
                  </a:cubicBezTo>
                  <a:cubicBezTo>
                    <a:pt x="117" y="372"/>
                    <a:pt x="126" y="364"/>
                    <a:pt x="126" y="353"/>
                  </a:cubicBezTo>
                  <a:cubicBezTo>
                    <a:pt x="126" y="203"/>
                    <a:pt x="126" y="203"/>
                    <a:pt x="126" y="203"/>
                  </a:cubicBezTo>
                  <a:cubicBezTo>
                    <a:pt x="128" y="198"/>
                    <a:pt x="130" y="193"/>
                    <a:pt x="130" y="187"/>
                  </a:cubicBezTo>
                  <a:cubicBezTo>
                    <a:pt x="130" y="97"/>
                    <a:pt x="130" y="97"/>
                    <a:pt x="130" y="97"/>
                  </a:cubicBezTo>
                  <a:cubicBezTo>
                    <a:pt x="130" y="96"/>
                    <a:pt x="130" y="95"/>
                    <a:pt x="129" y="94"/>
                  </a:cubicBezTo>
                  <a:cubicBezTo>
                    <a:pt x="130" y="93"/>
                    <a:pt x="130" y="93"/>
                    <a:pt x="131" y="93"/>
                  </a:cubicBezTo>
                  <a:cubicBezTo>
                    <a:pt x="152" y="79"/>
                    <a:pt x="178" y="43"/>
                    <a:pt x="174" y="15"/>
                  </a:cubicBezTo>
                  <a:close/>
                  <a:moveTo>
                    <a:pt x="88" y="153"/>
                  </a:moveTo>
                  <a:cubicBezTo>
                    <a:pt x="88" y="153"/>
                    <a:pt x="88" y="153"/>
                    <a:pt x="88" y="153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6" y="86"/>
                    <a:pt x="87" y="84"/>
                    <a:pt x="87" y="82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98" y="139"/>
                    <a:pt x="98" y="139"/>
                    <a:pt x="98" y="139"/>
                  </a:cubicBezTo>
                  <a:lnTo>
                    <a:pt x="88" y="153"/>
                  </a:lnTo>
                  <a:close/>
                  <a:moveTo>
                    <a:pt x="88" y="153"/>
                  </a:moveTo>
                  <a:cubicBezTo>
                    <a:pt x="88" y="153"/>
                    <a:pt x="88" y="153"/>
                    <a:pt x="88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5" name="işľïďé"/>
          <p:cNvGrpSpPr/>
          <p:nvPr/>
        </p:nvGrpSpPr>
        <p:grpSpPr>
          <a:xfrm>
            <a:off x="8336280" y="3217545"/>
            <a:ext cx="833120" cy="1835785"/>
            <a:chOff x="5346700" y="1895476"/>
            <a:chExt cx="1825625" cy="4024312"/>
          </a:xfrm>
          <a:solidFill>
            <a:srgbClr val="616A76"/>
          </a:solidFill>
        </p:grpSpPr>
        <p:sp>
          <p:nvSpPr>
            <p:cNvPr id="16" name="islîḑê"/>
            <p:cNvSpPr/>
            <p:nvPr/>
          </p:nvSpPr>
          <p:spPr bwMode="auto">
            <a:xfrm>
              <a:off x="5829300" y="1895476"/>
              <a:ext cx="839788" cy="836613"/>
            </a:xfrm>
            <a:custGeom>
              <a:avLst/>
              <a:gdLst>
                <a:gd name="T0" fmla="*/ 82 w 82"/>
                <a:gd name="T1" fmla="*/ 41 h 82"/>
                <a:gd name="T2" fmla="*/ 41 w 82"/>
                <a:gd name="T3" fmla="*/ 82 h 82"/>
                <a:gd name="T4" fmla="*/ 0 w 82"/>
                <a:gd name="T5" fmla="*/ 41 h 82"/>
                <a:gd name="T6" fmla="*/ 41 w 82"/>
                <a:gd name="T7" fmla="*/ 0 h 82"/>
                <a:gd name="T8" fmla="*/ 82 w 82"/>
                <a:gd name="T9" fmla="*/ 41 h 82"/>
                <a:gd name="T10" fmla="*/ 82 w 82"/>
                <a:gd name="T11" fmla="*/ 41 h 82"/>
                <a:gd name="T12" fmla="*/ 82 w 82"/>
                <a:gd name="T13" fmla="*/ 4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82">
                  <a:moveTo>
                    <a:pt x="82" y="41"/>
                  </a:moveTo>
                  <a:cubicBezTo>
                    <a:pt x="82" y="63"/>
                    <a:pt x="63" y="82"/>
                    <a:pt x="41" y="82"/>
                  </a:cubicBezTo>
                  <a:cubicBezTo>
                    <a:pt x="18" y="82"/>
                    <a:pt x="0" y="63"/>
                    <a:pt x="0" y="41"/>
                  </a:cubicBezTo>
                  <a:cubicBezTo>
                    <a:pt x="0" y="18"/>
                    <a:pt x="18" y="0"/>
                    <a:pt x="41" y="0"/>
                  </a:cubicBezTo>
                  <a:cubicBezTo>
                    <a:pt x="63" y="0"/>
                    <a:pt x="82" y="18"/>
                    <a:pt x="82" y="41"/>
                  </a:cubicBezTo>
                  <a:close/>
                  <a:moveTo>
                    <a:pt x="82" y="41"/>
                  </a:moveTo>
                  <a:cubicBezTo>
                    <a:pt x="82" y="41"/>
                    <a:pt x="82" y="41"/>
                    <a:pt x="82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í$ľïḑe"/>
            <p:cNvSpPr/>
            <p:nvPr/>
          </p:nvSpPr>
          <p:spPr bwMode="auto">
            <a:xfrm>
              <a:off x="5346700" y="2119313"/>
              <a:ext cx="1825625" cy="3800475"/>
            </a:xfrm>
            <a:custGeom>
              <a:avLst/>
              <a:gdLst>
                <a:gd name="T0" fmla="*/ 174 w 178"/>
                <a:gd name="T1" fmla="*/ 15 h 372"/>
                <a:gd name="T2" fmla="*/ 156 w 178"/>
                <a:gd name="T3" fmla="*/ 2 h 372"/>
                <a:gd name="T4" fmla="*/ 143 w 178"/>
                <a:gd name="T5" fmla="*/ 19 h 372"/>
                <a:gd name="T6" fmla="*/ 112 w 178"/>
                <a:gd name="T7" fmla="*/ 68 h 372"/>
                <a:gd name="T8" fmla="*/ 98 w 178"/>
                <a:gd name="T9" fmla="*/ 62 h 372"/>
                <a:gd name="T10" fmla="*/ 88 w 178"/>
                <a:gd name="T11" fmla="*/ 72 h 372"/>
                <a:gd name="T12" fmla="*/ 78 w 178"/>
                <a:gd name="T13" fmla="*/ 62 h 372"/>
                <a:gd name="T14" fmla="*/ 78 w 178"/>
                <a:gd name="T15" fmla="*/ 62 h 372"/>
                <a:gd name="T16" fmla="*/ 65 w 178"/>
                <a:gd name="T17" fmla="*/ 67 h 372"/>
                <a:gd name="T18" fmla="*/ 35 w 178"/>
                <a:gd name="T19" fmla="*/ 19 h 372"/>
                <a:gd name="T20" fmla="*/ 22 w 178"/>
                <a:gd name="T21" fmla="*/ 2 h 372"/>
                <a:gd name="T22" fmla="*/ 4 w 178"/>
                <a:gd name="T23" fmla="*/ 15 h 372"/>
                <a:gd name="T24" fmla="*/ 47 w 178"/>
                <a:gd name="T25" fmla="*/ 93 h 372"/>
                <a:gd name="T26" fmla="*/ 46 w 178"/>
                <a:gd name="T27" fmla="*/ 97 h 372"/>
                <a:gd name="T28" fmla="*/ 46 w 178"/>
                <a:gd name="T29" fmla="*/ 187 h 372"/>
                <a:gd name="T30" fmla="*/ 49 w 178"/>
                <a:gd name="T31" fmla="*/ 199 h 372"/>
                <a:gd name="T32" fmla="*/ 48 w 178"/>
                <a:gd name="T33" fmla="*/ 202 h 372"/>
                <a:gd name="T34" fmla="*/ 48 w 178"/>
                <a:gd name="T35" fmla="*/ 353 h 372"/>
                <a:gd name="T36" fmla="*/ 67 w 178"/>
                <a:gd name="T37" fmla="*/ 372 h 372"/>
                <a:gd name="T38" fmla="*/ 86 w 178"/>
                <a:gd name="T39" fmla="*/ 353 h 372"/>
                <a:gd name="T40" fmla="*/ 86 w 178"/>
                <a:gd name="T41" fmla="*/ 223 h 372"/>
                <a:gd name="T42" fmla="*/ 88 w 178"/>
                <a:gd name="T43" fmla="*/ 223 h 372"/>
                <a:gd name="T44" fmla="*/ 88 w 178"/>
                <a:gd name="T45" fmla="*/ 223 h 372"/>
                <a:gd name="T46" fmla="*/ 88 w 178"/>
                <a:gd name="T47" fmla="*/ 353 h 372"/>
                <a:gd name="T48" fmla="*/ 107 w 178"/>
                <a:gd name="T49" fmla="*/ 372 h 372"/>
                <a:gd name="T50" fmla="*/ 126 w 178"/>
                <a:gd name="T51" fmla="*/ 353 h 372"/>
                <a:gd name="T52" fmla="*/ 126 w 178"/>
                <a:gd name="T53" fmla="*/ 203 h 372"/>
                <a:gd name="T54" fmla="*/ 130 w 178"/>
                <a:gd name="T55" fmla="*/ 187 h 372"/>
                <a:gd name="T56" fmla="*/ 130 w 178"/>
                <a:gd name="T57" fmla="*/ 97 h 372"/>
                <a:gd name="T58" fmla="*/ 129 w 178"/>
                <a:gd name="T59" fmla="*/ 94 h 372"/>
                <a:gd name="T60" fmla="*/ 131 w 178"/>
                <a:gd name="T61" fmla="*/ 93 h 372"/>
                <a:gd name="T62" fmla="*/ 174 w 178"/>
                <a:gd name="T63" fmla="*/ 15 h 372"/>
                <a:gd name="T64" fmla="*/ 88 w 178"/>
                <a:gd name="T65" fmla="*/ 153 h 372"/>
                <a:gd name="T66" fmla="*/ 88 w 178"/>
                <a:gd name="T67" fmla="*/ 153 h 372"/>
                <a:gd name="T68" fmla="*/ 78 w 178"/>
                <a:gd name="T69" fmla="*/ 139 h 372"/>
                <a:gd name="T70" fmla="*/ 86 w 178"/>
                <a:gd name="T71" fmla="*/ 88 h 372"/>
                <a:gd name="T72" fmla="*/ 87 w 178"/>
                <a:gd name="T73" fmla="*/ 82 h 372"/>
                <a:gd name="T74" fmla="*/ 88 w 178"/>
                <a:gd name="T75" fmla="*/ 74 h 372"/>
                <a:gd name="T76" fmla="*/ 88 w 178"/>
                <a:gd name="T77" fmla="*/ 74 h 372"/>
                <a:gd name="T78" fmla="*/ 98 w 178"/>
                <a:gd name="T79" fmla="*/ 139 h 372"/>
                <a:gd name="T80" fmla="*/ 88 w 178"/>
                <a:gd name="T81" fmla="*/ 153 h 372"/>
                <a:gd name="T82" fmla="*/ 88 w 178"/>
                <a:gd name="T83" fmla="*/ 153 h 372"/>
                <a:gd name="T84" fmla="*/ 88 w 178"/>
                <a:gd name="T85" fmla="*/ 153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8" h="372">
                  <a:moveTo>
                    <a:pt x="174" y="15"/>
                  </a:moveTo>
                  <a:cubicBezTo>
                    <a:pt x="173" y="6"/>
                    <a:pt x="165" y="0"/>
                    <a:pt x="156" y="2"/>
                  </a:cubicBezTo>
                  <a:cubicBezTo>
                    <a:pt x="147" y="3"/>
                    <a:pt x="141" y="11"/>
                    <a:pt x="143" y="19"/>
                  </a:cubicBezTo>
                  <a:cubicBezTo>
                    <a:pt x="145" y="34"/>
                    <a:pt x="122" y="63"/>
                    <a:pt x="112" y="68"/>
                  </a:cubicBezTo>
                  <a:cubicBezTo>
                    <a:pt x="107" y="65"/>
                    <a:pt x="103" y="63"/>
                    <a:pt x="98" y="62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4" y="63"/>
                    <a:pt x="69" y="65"/>
                    <a:pt x="65" y="67"/>
                  </a:cubicBezTo>
                  <a:cubicBezTo>
                    <a:pt x="55" y="61"/>
                    <a:pt x="33" y="34"/>
                    <a:pt x="35" y="19"/>
                  </a:cubicBezTo>
                  <a:cubicBezTo>
                    <a:pt x="36" y="11"/>
                    <a:pt x="30" y="3"/>
                    <a:pt x="22" y="2"/>
                  </a:cubicBezTo>
                  <a:cubicBezTo>
                    <a:pt x="13" y="0"/>
                    <a:pt x="5" y="6"/>
                    <a:pt x="4" y="15"/>
                  </a:cubicBezTo>
                  <a:cubicBezTo>
                    <a:pt x="0" y="43"/>
                    <a:pt x="26" y="79"/>
                    <a:pt x="47" y="93"/>
                  </a:cubicBezTo>
                  <a:cubicBezTo>
                    <a:pt x="46" y="94"/>
                    <a:pt x="46" y="96"/>
                    <a:pt x="46" y="97"/>
                  </a:cubicBezTo>
                  <a:cubicBezTo>
                    <a:pt x="46" y="187"/>
                    <a:pt x="46" y="187"/>
                    <a:pt x="46" y="187"/>
                  </a:cubicBezTo>
                  <a:cubicBezTo>
                    <a:pt x="46" y="192"/>
                    <a:pt x="47" y="196"/>
                    <a:pt x="49" y="199"/>
                  </a:cubicBezTo>
                  <a:cubicBezTo>
                    <a:pt x="48" y="200"/>
                    <a:pt x="48" y="201"/>
                    <a:pt x="48" y="202"/>
                  </a:cubicBezTo>
                  <a:cubicBezTo>
                    <a:pt x="48" y="353"/>
                    <a:pt x="48" y="353"/>
                    <a:pt x="48" y="353"/>
                  </a:cubicBezTo>
                  <a:cubicBezTo>
                    <a:pt x="48" y="364"/>
                    <a:pt x="57" y="372"/>
                    <a:pt x="67" y="372"/>
                  </a:cubicBezTo>
                  <a:cubicBezTo>
                    <a:pt x="77" y="372"/>
                    <a:pt x="86" y="364"/>
                    <a:pt x="86" y="353"/>
                  </a:cubicBezTo>
                  <a:cubicBezTo>
                    <a:pt x="86" y="223"/>
                    <a:pt x="86" y="223"/>
                    <a:pt x="86" y="223"/>
                  </a:cubicBezTo>
                  <a:cubicBezTo>
                    <a:pt x="86" y="223"/>
                    <a:pt x="87" y="223"/>
                    <a:pt x="88" y="223"/>
                  </a:cubicBezTo>
                  <a:cubicBezTo>
                    <a:pt x="88" y="223"/>
                    <a:pt x="88" y="223"/>
                    <a:pt x="88" y="223"/>
                  </a:cubicBezTo>
                  <a:cubicBezTo>
                    <a:pt x="88" y="353"/>
                    <a:pt x="88" y="353"/>
                    <a:pt x="88" y="353"/>
                  </a:cubicBezTo>
                  <a:cubicBezTo>
                    <a:pt x="88" y="364"/>
                    <a:pt x="97" y="372"/>
                    <a:pt x="107" y="372"/>
                  </a:cubicBezTo>
                  <a:cubicBezTo>
                    <a:pt x="117" y="372"/>
                    <a:pt x="126" y="364"/>
                    <a:pt x="126" y="353"/>
                  </a:cubicBezTo>
                  <a:cubicBezTo>
                    <a:pt x="126" y="203"/>
                    <a:pt x="126" y="203"/>
                    <a:pt x="126" y="203"/>
                  </a:cubicBezTo>
                  <a:cubicBezTo>
                    <a:pt x="128" y="198"/>
                    <a:pt x="130" y="193"/>
                    <a:pt x="130" y="187"/>
                  </a:cubicBezTo>
                  <a:cubicBezTo>
                    <a:pt x="130" y="97"/>
                    <a:pt x="130" y="97"/>
                    <a:pt x="130" y="97"/>
                  </a:cubicBezTo>
                  <a:cubicBezTo>
                    <a:pt x="130" y="96"/>
                    <a:pt x="130" y="95"/>
                    <a:pt x="129" y="94"/>
                  </a:cubicBezTo>
                  <a:cubicBezTo>
                    <a:pt x="130" y="93"/>
                    <a:pt x="130" y="93"/>
                    <a:pt x="131" y="93"/>
                  </a:cubicBezTo>
                  <a:cubicBezTo>
                    <a:pt x="152" y="79"/>
                    <a:pt x="178" y="43"/>
                    <a:pt x="174" y="15"/>
                  </a:cubicBezTo>
                  <a:close/>
                  <a:moveTo>
                    <a:pt x="88" y="153"/>
                  </a:moveTo>
                  <a:cubicBezTo>
                    <a:pt x="88" y="153"/>
                    <a:pt x="88" y="153"/>
                    <a:pt x="88" y="153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6" y="86"/>
                    <a:pt x="87" y="84"/>
                    <a:pt x="87" y="82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98" y="139"/>
                    <a:pt x="98" y="139"/>
                    <a:pt x="98" y="139"/>
                  </a:cubicBezTo>
                  <a:lnTo>
                    <a:pt x="88" y="153"/>
                  </a:lnTo>
                  <a:close/>
                  <a:moveTo>
                    <a:pt x="88" y="153"/>
                  </a:moveTo>
                  <a:cubicBezTo>
                    <a:pt x="88" y="153"/>
                    <a:pt x="88" y="153"/>
                    <a:pt x="88" y="1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720975" y="2374265"/>
            <a:ext cx="1981200" cy="711835"/>
            <a:chOff x="2408" y="3190"/>
            <a:chExt cx="3120" cy="1121"/>
          </a:xfrm>
        </p:grpSpPr>
        <p:sp>
          <p:nvSpPr>
            <p:cNvPr id="42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3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219700" y="1384935"/>
            <a:ext cx="1981200" cy="711835"/>
            <a:chOff x="2408" y="3190"/>
            <a:chExt cx="3120" cy="1121"/>
          </a:xfrm>
        </p:grpSpPr>
        <p:sp>
          <p:nvSpPr>
            <p:cNvPr id="14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757795" y="1805940"/>
            <a:ext cx="1981200" cy="711835"/>
            <a:chOff x="2408" y="3190"/>
            <a:chExt cx="3120" cy="1121"/>
          </a:xfrm>
        </p:grpSpPr>
        <p:sp>
          <p:nvSpPr>
            <p:cNvPr id="24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0046054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10795" y="-16510"/>
            <a:ext cx="12216765" cy="6892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80740" y="-16510"/>
            <a:ext cx="5456555" cy="6920865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任意多边形 25"/>
          <p:cNvSpPr/>
          <p:nvPr/>
        </p:nvSpPr>
        <p:spPr>
          <a:xfrm flipV="1">
            <a:off x="3938270" y="2342515"/>
            <a:ext cx="1223010" cy="764540"/>
          </a:xfrm>
          <a:custGeom>
            <a:avLst/>
            <a:gdLst>
              <a:gd name="connsiteX0" fmla="*/ 0 w 3066930"/>
              <a:gd name="connsiteY0" fmla="*/ 2090334 h 2090334"/>
              <a:gd name="connsiteX1" fmla="*/ 3066930 w 3066930"/>
              <a:gd name="connsiteY1" fmla="*/ 2090334 h 2090334"/>
              <a:gd name="connsiteX2" fmla="*/ 1533465 w 3066930"/>
              <a:gd name="connsiteY2" fmla="*/ 0 h 2090334"/>
              <a:gd name="connsiteX3" fmla="*/ 0 w 3066930"/>
              <a:gd name="connsiteY3" fmla="*/ 2090334 h 2090334"/>
              <a:gd name="connsiteX0-1" fmla="*/ 0 w 3066930"/>
              <a:gd name="connsiteY0-2" fmla="*/ 2090334 h 2090334"/>
              <a:gd name="connsiteX1-3" fmla="*/ 3066930 w 3066930"/>
              <a:gd name="connsiteY1-4" fmla="*/ 2090334 h 2090334"/>
              <a:gd name="connsiteX2-5" fmla="*/ 2385790 w 3066930"/>
              <a:gd name="connsiteY2-6" fmla="*/ 1251380 h 2090334"/>
              <a:gd name="connsiteX3-7" fmla="*/ 1533465 w 3066930"/>
              <a:gd name="connsiteY3-8" fmla="*/ 0 h 2090334"/>
              <a:gd name="connsiteX4" fmla="*/ 0 w 3066930"/>
              <a:gd name="connsiteY4" fmla="*/ 2090334 h 2090334"/>
              <a:gd name="connsiteX0-9" fmla="*/ 2385790 w 3066930"/>
              <a:gd name="connsiteY0-10" fmla="*/ 1251380 h 2090334"/>
              <a:gd name="connsiteX1-11" fmla="*/ 1533465 w 3066930"/>
              <a:gd name="connsiteY1-12" fmla="*/ 0 h 2090334"/>
              <a:gd name="connsiteX2-13" fmla="*/ 0 w 3066930"/>
              <a:gd name="connsiteY2-14" fmla="*/ 2090334 h 2090334"/>
              <a:gd name="connsiteX3-15" fmla="*/ 3066930 w 3066930"/>
              <a:gd name="connsiteY3-16" fmla="*/ 2090334 h 2090334"/>
              <a:gd name="connsiteX4-17" fmla="*/ 2477230 w 3066930"/>
              <a:gd name="connsiteY4-18" fmla="*/ 1342820 h 2090334"/>
              <a:gd name="connsiteX0-19" fmla="*/ 1533465 w 3066930"/>
              <a:gd name="connsiteY0-20" fmla="*/ 0 h 2090334"/>
              <a:gd name="connsiteX1-21" fmla="*/ 0 w 3066930"/>
              <a:gd name="connsiteY1-22" fmla="*/ 2090334 h 2090334"/>
              <a:gd name="connsiteX2-23" fmla="*/ 3066930 w 3066930"/>
              <a:gd name="connsiteY2-24" fmla="*/ 2090334 h 2090334"/>
              <a:gd name="connsiteX3-25" fmla="*/ 2477230 w 3066930"/>
              <a:gd name="connsiteY3-26" fmla="*/ 1342820 h 2090334"/>
              <a:gd name="connsiteX0-27" fmla="*/ 1533465 w 3066930"/>
              <a:gd name="connsiteY0-28" fmla="*/ 0 h 2090334"/>
              <a:gd name="connsiteX1-29" fmla="*/ 0 w 3066930"/>
              <a:gd name="connsiteY1-30" fmla="*/ 2090334 h 2090334"/>
              <a:gd name="connsiteX2-31" fmla="*/ 3066930 w 3066930"/>
              <a:gd name="connsiteY2-32" fmla="*/ 2090334 h 209033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066930" h="2090334">
                <a:moveTo>
                  <a:pt x="1533465" y="0"/>
                </a:moveTo>
                <a:lnTo>
                  <a:pt x="0" y="2090334"/>
                </a:lnTo>
                <a:lnTo>
                  <a:pt x="3066930" y="2090334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27" name="任意多边形 26"/>
          <p:cNvSpPr/>
          <p:nvPr/>
        </p:nvSpPr>
        <p:spPr>
          <a:xfrm flipV="1">
            <a:off x="6988175" y="2331720"/>
            <a:ext cx="1258570" cy="786130"/>
          </a:xfrm>
          <a:custGeom>
            <a:avLst/>
            <a:gdLst>
              <a:gd name="connsiteX0" fmla="*/ 0 w 3154533"/>
              <a:gd name="connsiteY0" fmla="*/ 2150043 h 2150043"/>
              <a:gd name="connsiteX1" fmla="*/ 3154533 w 3154533"/>
              <a:gd name="connsiteY1" fmla="*/ 2150043 h 2150043"/>
              <a:gd name="connsiteX2" fmla="*/ 1577266 w 3154533"/>
              <a:gd name="connsiteY2" fmla="*/ 0 h 2150043"/>
              <a:gd name="connsiteX3" fmla="*/ 0 w 3154533"/>
              <a:gd name="connsiteY3" fmla="*/ 2150043 h 2150043"/>
              <a:gd name="connsiteX0-1" fmla="*/ 0 w 3154533"/>
              <a:gd name="connsiteY0-2" fmla="*/ 2150043 h 2150043"/>
              <a:gd name="connsiteX1-3" fmla="*/ 3154533 w 3154533"/>
              <a:gd name="connsiteY1-4" fmla="*/ 2150043 h 2150043"/>
              <a:gd name="connsiteX2-5" fmla="*/ 1577266 w 3154533"/>
              <a:gd name="connsiteY2-6" fmla="*/ 0 h 2150043"/>
              <a:gd name="connsiteX3-7" fmla="*/ 710322 w 3154533"/>
              <a:gd name="connsiteY3-8" fmla="*/ 1165947 h 2150043"/>
              <a:gd name="connsiteX4" fmla="*/ 0 w 3154533"/>
              <a:gd name="connsiteY4" fmla="*/ 2150043 h 2150043"/>
              <a:gd name="connsiteX0-9" fmla="*/ 710322 w 3154533"/>
              <a:gd name="connsiteY0-10" fmla="*/ 1165947 h 2150043"/>
              <a:gd name="connsiteX1-11" fmla="*/ 0 w 3154533"/>
              <a:gd name="connsiteY1-12" fmla="*/ 2150043 h 2150043"/>
              <a:gd name="connsiteX2-13" fmla="*/ 3154533 w 3154533"/>
              <a:gd name="connsiteY2-14" fmla="*/ 2150043 h 2150043"/>
              <a:gd name="connsiteX3-15" fmla="*/ 1577266 w 3154533"/>
              <a:gd name="connsiteY3-16" fmla="*/ 0 h 2150043"/>
              <a:gd name="connsiteX4-17" fmla="*/ 801762 w 3154533"/>
              <a:gd name="connsiteY4-18" fmla="*/ 1257387 h 2150043"/>
              <a:gd name="connsiteX0-19" fmla="*/ 710322 w 3154533"/>
              <a:gd name="connsiteY0-20" fmla="*/ 1165947 h 2150043"/>
              <a:gd name="connsiteX1-21" fmla="*/ 0 w 3154533"/>
              <a:gd name="connsiteY1-22" fmla="*/ 2150043 h 2150043"/>
              <a:gd name="connsiteX2-23" fmla="*/ 3154533 w 3154533"/>
              <a:gd name="connsiteY2-24" fmla="*/ 2150043 h 2150043"/>
              <a:gd name="connsiteX3-25" fmla="*/ 1577266 w 3154533"/>
              <a:gd name="connsiteY3-26" fmla="*/ 0 h 2150043"/>
              <a:gd name="connsiteX0-27" fmla="*/ 0 w 3154533"/>
              <a:gd name="connsiteY0-28" fmla="*/ 2150043 h 2150043"/>
              <a:gd name="connsiteX1-29" fmla="*/ 3154533 w 3154533"/>
              <a:gd name="connsiteY1-30" fmla="*/ 2150043 h 2150043"/>
              <a:gd name="connsiteX2-31" fmla="*/ 1577266 w 3154533"/>
              <a:gd name="connsiteY2-32" fmla="*/ 0 h 21500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154533" h="2150043">
                <a:moveTo>
                  <a:pt x="0" y="2150043"/>
                </a:moveTo>
                <a:lnTo>
                  <a:pt x="3154533" y="2150043"/>
                </a:lnTo>
                <a:lnTo>
                  <a:pt x="1577266" y="0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28" name="任意多边形 27"/>
          <p:cNvSpPr/>
          <p:nvPr/>
        </p:nvSpPr>
        <p:spPr>
          <a:xfrm flipV="1">
            <a:off x="5640705" y="4048760"/>
            <a:ext cx="869315" cy="543560"/>
          </a:xfrm>
          <a:custGeom>
            <a:avLst/>
            <a:gdLst>
              <a:gd name="connsiteX0" fmla="*/ 0 w 2179051"/>
              <a:gd name="connsiteY0" fmla="*/ 1485181 h 1485181"/>
              <a:gd name="connsiteX1" fmla="*/ 2179051 w 2179051"/>
              <a:gd name="connsiteY1" fmla="*/ 1485181 h 1485181"/>
              <a:gd name="connsiteX2" fmla="*/ 1089525 w 2179051"/>
              <a:gd name="connsiteY2" fmla="*/ 0 h 1485181"/>
              <a:gd name="connsiteX3" fmla="*/ 0 w 2179051"/>
              <a:gd name="connsiteY3" fmla="*/ 1485181 h 1485181"/>
              <a:gd name="connsiteX0-1" fmla="*/ 0 w 2179051"/>
              <a:gd name="connsiteY0-2" fmla="*/ 1485181 h 1519291"/>
              <a:gd name="connsiteX1-3" fmla="*/ 1016771 w 2179051"/>
              <a:gd name="connsiteY1-4" fmla="*/ 1519291 h 1519291"/>
              <a:gd name="connsiteX2-5" fmla="*/ 2179051 w 2179051"/>
              <a:gd name="connsiteY2-6" fmla="*/ 1485181 h 1519291"/>
              <a:gd name="connsiteX3-7" fmla="*/ 1089525 w 2179051"/>
              <a:gd name="connsiteY3-8" fmla="*/ 0 h 1519291"/>
              <a:gd name="connsiteX4" fmla="*/ 0 w 2179051"/>
              <a:gd name="connsiteY4" fmla="*/ 1485181 h 1519291"/>
              <a:gd name="connsiteX0-9" fmla="*/ 1016771 w 2179051"/>
              <a:gd name="connsiteY0-10" fmla="*/ 1519291 h 1610731"/>
              <a:gd name="connsiteX1-11" fmla="*/ 2179051 w 2179051"/>
              <a:gd name="connsiteY1-12" fmla="*/ 1485181 h 1610731"/>
              <a:gd name="connsiteX2-13" fmla="*/ 1089525 w 2179051"/>
              <a:gd name="connsiteY2-14" fmla="*/ 0 h 1610731"/>
              <a:gd name="connsiteX3-15" fmla="*/ 0 w 2179051"/>
              <a:gd name="connsiteY3-16" fmla="*/ 1485181 h 1610731"/>
              <a:gd name="connsiteX4-17" fmla="*/ 1108211 w 2179051"/>
              <a:gd name="connsiteY4-18" fmla="*/ 1610731 h 1610731"/>
              <a:gd name="connsiteX0-19" fmla="*/ 1016771 w 2179051"/>
              <a:gd name="connsiteY0-20" fmla="*/ 1519291 h 1519291"/>
              <a:gd name="connsiteX1-21" fmla="*/ 2179051 w 2179051"/>
              <a:gd name="connsiteY1-22" fmla="*/ 1485181 h 1519291"/>
              <a:gd name="connsiteX2-23" fmla="*/ 1089525 w 2179051"/>
              <a:gd name="connsiteY2-24" fmla="*/ 0 h 1519291"/>
              <a:gd name="connsiteX3-25" fmla="*/ 0 w 2179051"/>
              <a:gd name="connsiteY3-26" fmla="*/ 1485181 h 1519291"/>
              <a:gd name="connsiteX0-27" fmla="*/ 2179051 w 2179051"/>
              <a:gd name="connsiteY0-28" fmla="*/ 1485181 h 1485181"/>
              <a:gd name="connsiteX1-29" fmla="*/ 1089525 w 2179051"/>
              <a:gd name="connsiteY1-30" fmla="*/ 0 h 1485181"/>
              <a:gd name="connsiteX2-31" fmla="*/ 0 w 2179051"/>
              <a:gd name="connsiteY2-32" fmla="*/ 1485181 h 14851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179051" h="1485181">
                <a:moveTo>
                  <a:pt x="2179051" y="1485181"/>
                </a:moveTo>
                <a:lnTo>
                  <a:pt x="1089525" y="0"/>
                </a:lnTo>
                <a:lnTo>
                  <a:pt x="0" y="1485181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6" name="椭圆 1"/>
          <p:cNvSpPr>
            <a:spLocks noChangeArrowheads="1"/>
          </p:cNvSpPr>
          <p:nvPr/>
        </p:nvSpPr>
        <p:spPr bwMode="auto">
          <a:xfrm>
            <a:off x="5711724" y="2103584"/>
            <a:ext cx="727831" cy="727831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32"/>
          <p:cNvSpPr txBox="1">
            <a:spLocks noChangeArrowheads="1"/>
          </p:cNvSpPr>
          <p:nvPr/>
        </p:nvSpPr>
        <p:spPr bwMode="auto">
          <a:xfrm>
            <a:off x="5774917" y="2181759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en-US" altLang="zh-CN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30631" y="3487136"/>
            <a:ext cx="2672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TextBox 76"/>
          <p:cNvSpPr txBox="1"/>
          <p:nvPr/>
        </p:nvSpPr>
        <p:spPr>
          <a:xfrm>
            <a:off x="4830445" y="2965450"/>
            <a:ext cx="3263900" cy="52197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未来工作计划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  <p:bldP spid="28" grpId="0" bldLvl="0" animBg="1"/>
      <p:bldP spid="6" grpId="0" bldLvl="0" animBg="1"/>
      <p:bldP spid="20" grpId="0"/>
      <p:bldP spid="21" grpId="0"/>
      <p:bldP spid="7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0046054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10795" y="-16510"/>
            <a:ext cx="12216765" cy="6892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rot="5400000">
            <a:off x="4479290" y="-2171065"/>
            <a:ext cx="3161030" cy="12216765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文本框 15"/>
          <p:cNvSpPr txBox="1"/>
          <p:nvPr/>
        </p:nvSpPr>
        <p:spPr>
          <a:xfrm>
            <a:off x="1272760" y="553700"/>
            <a:ext cx="9439898" cy="2059305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zh-CN" altLang="en-US" sz="7200" b="1" dirty="0">
                <a:ln w="12700">
                  <a:noFill/>
                  <a:prstDash val="solid"/>
                </a:ln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7200" b="1" dirty="0">
              <a:ln w="12700">
                <a:noFill/>
                <a:prstDash val="solid"/>
              </a:ln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sz="5400" b="1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en-US" altLang="zh-CN" sz="5400" b="1" dirty="0">
              <a:ln w="12700">
                <a:noFill/>
                <a:prstDash val="solid"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任意多边形 5"/>
          <p:cNvSpPr/>
          <p:nvPr/>
        </p:nvSpPr>
        <p:spPr>
          <a:xfrm flipV="1">
            <a:off x="3855085" y="1201420"/>
            <a:ext cx="1223010" cy="764540"/>
          </a:xfrm>
          <a:custGeom>
            <a:avLst/>
            <a:gdLst>
              <a:gd name="connsiteX0" fmla="*/ 0 w 3066930"/>
              <a:gd name="connsiteY0" fmla="*/ 2090334 h 2090334"/>
              <a:gd name="connsiteX1" fmla="*/ 3066930 w 3066930"/>
              <a:gd name="connsiteY1" fmla="*/ 2090334 h 2090334"/>
              <a:gd name="connsiteX2" fmla="*/ 1533465 w 3066930"/>
              <a:gd name="connsiteY2" fmla="*/ 0 h 2090334"/>
              <a:gd name="connsiteX3" fmla="*/ 0 w 3066930"/>
              <a:gd name="connsiteY3" fmla="*/ 2090334 h 2090334"/>
              <a:gd name="connsiteX0-1" fmla="*/ 0 w 3066930"/>
              <a:gd name="connsiteY0-2" fmla="*/ 2090334 h 2090334"/>
              <a:gd name="connsiteX1-3" fmla="*/ 3066930 w 3066930"/>
              <a:gd name="connsiteY1-4" fmla="*/ 2090334 h 2090334"/>
              <a:gd name="connsiteX2-5" fmla="*/ 2385790 w 3066930"/>
              <a:gd name="connsiteY2-6" fmla="*/ 1251380 h 2090334"/>
              <a:gd name="connsiteX3-7" fmla="*/ 1533465 w 3066930"/>
              <a:gd name="connsiteY3-8" fmla="*/ 0 h 2090334"/>
              <a:gd name="connsiteX4" fmla="*/ 0 w 3066930"/>
              <a:gd name="connsiteY4" fmla="*/ 2090334 h 2090334"/>
              <a:gd name="connsiteX0-9" fmla="*/ 2385790 w 3066930"/>
              <a:gd name="connsiteY0-10" fmla="*/ 1251380 h 2090334"/>
              <a:gd name="connsiteX1-11" fmla="*/ 1533465 w 3066930"/>
              <a:gd name="connsiteY1-12" fmla="*/ 0 h 2090334"/>
              <a:gd name="connsiteX2-13" fmla="*/ 0 w 3066930"/>
              <a:gd name="connsiteY2-14" fmla="*/ 2090334 h 2090334"/>
              <a:gd name="connsiteX3-15" fmla="*/ 3066930 w 3066930"/>
              <a:gd name="connsiteY3-16" fmla="*/ 2090334 h 2090334"/>
              <a:gd name="connsiteX4-17" fmla="*/ 2477230 w 3066930"/>
              <a:gd name="connsiteY4-18" fmla="*/ 1342820 h 2090334"/>
              <a:gd name="connsiteX0-19" fmla="*/ 1533465 w 3066930"/>
              <a:gd name="connsiteY0-20" fmla="*/ 0 h 2090334"/>
              <a:gd name="connsiteX1-21" fmla="*/ 0 w 3066930"/>
              <a:gd name="connsiteY1-22" fmla="*/ 2090334 h 2090334"/>
              <a:gd name="connsiteX2-23" fmla="*/ 3066930 w 3066930"/>
              <a:gd name="connsiteY2-24" fmla="*/ 2090334 h 2090334"/>
              <a:gd name="connsiteX3-25" fmla="*/ 2477230 w 3066930"/>
              <a:gd name="connsiteY3-26" fmla="*/ 1342820 h 2090334"/>
              <a:gd name="connsiteX0-27" fmla="*/ 1533465 w 3066930"/>
              <a:gd name="connsiteY0-28" fmla="*/ 0 h 2090334"/>
              <a:gd name="connsiteX1-29" fmla="*/ 0 w 3066930"/>
              <a:gd name="connsiteY1-30" fmla="*/ 2090334 h 2090334"/>
              <a:gd name="connsiteX2-31" fmla="*/ 3066930 w 3066930"/>
              <a:gd name="connsiteY2-32" fmla="*/ 2090334 h 209033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066930" h="2090334">
                <a:moveTo>
                  <a:pt x="1533465" y="0"/>
                </a:moveTo>
                <a:lnTo>
                  <a:pt x="0" y="2090334"/>
                </a:lnTo>
                <a:lnTo>
                  <a:pt x="3066930" y="2090334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7" name="任意多边形 6"/>
          <p:cNvSpPr/>
          <p:nvPr/>
        </p:nvSpPr>
        <p:spPr>
          <a:xfrm flipV="1">
            <a:off x="6904990" y="1190625"/>
            <a:ext cx="1258570" cy="786130"/>
          </a:xfrm>
          <a:custGeom>
            <a:avLst/>
            <a:gdLst>
              <a:gd name="connsiteX0" fmla="*/ 0 w 3154533"/>
              <a:gd name="connsiteY0" fmla="*/ 2150043 h 2150043"/>
              <a:gd name="connsiteX1" fmla="*/ 3154533 w 3154533"/>
              <a:gd name="connsiteY1" fmla="*/ 2150043 h 2150043"/>
              <a:gd name="connsiteX2" fmla="*/ 1577266 w 3154533"/>
              <a:gd name="connsiteY2" fmla="*/ 0 h 2150043"/>
              <a:gd name="connsiteX3" fmla="*/ 0 w 3154533"/>
              <a:gd name="connsiteY3" fmla="*/ 2150043 h 2150043"/>
              <a:gd name="connsiteX0-1" fmla="*/ 0 w 3154533"/>
              <a:gd name="connsiteY0-2" fmla="*/ 2150043 h 2150043"/>
              <a:gd name="connsiteX1-3" fmla="*/ 3154533 w 3154533"/>
              <a:gd name="connsiteY1-4" fmla="*/ 2150043 h 2150043"/>
              <a:gd name="connsiteX2-5" fmla="*/ 1577266 w 3154533"/>
              <a:gd name="connsiteY2-6" fmla="*/ 0 h 2150043"/>
              <a:gd name="connsiteX3-7" fmla="*/ 710322 w 3154533"/>
              <a:gd name="connsiteY3-8" fmla="*/ 1165947 h 2150043"/>
              <a:gd name="connsiteX4" fmla="*/ 0 w 3154533"/>
              <a:gd name="connsiteY4" fmla="*/ 2150043 h 2150043"/>
              <a:gd name="connsiteX0-9" fmla="*/ 710322 w 3154533"/>
              <a:gd name="connsiteY0-10" fmla="*/ 1165947 h 2150043"/>
              <a:gd name="connsiteX1-11" fmla="*/ 0 w 3154533"/>
              <a:gd name="connsiteY1-12" fmla="*/ 2150043 h 2150043"/>
              <a:gd name="connsiteX2-13" fmla="*/ 3154533 w 3154533"/>
              <a:gd name="connsiteY2-14" fmla="*/ 2150043 h 2150043"/>
              <a:gd name="connsiteX3-15" fmla="*/ 1577266 w 3154533"/>
              <a:gd name="connsiteY3-16" fmla="*/ 0 h 2150043"/>
              <a:gd name="connsiteX4-17" fmla="*/ 801762 w 3154533"/>
              <a:gd name="connsiteY4-18" fmla="*/ 1257387 h 2150043"/>
              <a:gd name="connsiteX0-19" fmla="*/ 710322 w 3154533"/>
              <a:gd name="connsiteY0-20" fmla="*/ 1165947 h 2150043"/>
              <a:gd name="connsiteX1-21" fmla="*/ 0 w 3154533"/>
              <a:gd name="connsiteY1-22" fmla="*/ 2150043 h 2150043"/>
              <a:gd name="connsiteX2-23" fmla="*/ 3154533 w 3154533"/>
              <a:gd name="connsiteY2-24" fmla="*/ 2150043 h 2150043"/>
              <a:gd name="connsiteX3-25" fmla="*/ 1577266 w 3154533"/>
              <a:gd name="connsiteY3-26" fmla="*/ 0 h 2150043"/>
              <a:gd name="connsiteX0-27" fmla="*/ 0 w 3154533"/>
              <a:gd name="connsiteY0-28" fmla="*/ 2150043 h 2150043"/>
              <a:gd name="connsiteX1-29" fmla="*/ 3154533 w 3154533"/>
              <a:gd name="connsiteY1-30" fmla="*/ 2150043 h 2150043"/>
              <a:gd name="connsiteX2-31" fmla="*/ 1577266 w 3154533"/>
              <a:gd name="connsiteY2-32" fmla="*/ 0 h 21500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154533" h="2150043">
                <a:moveTo>
                  <a:pt x="0" y="2150043"/>
                </a:moveTo>
                <a:lnTo>
                  <a:pt x="3154533" y="2150043"/>
                </a:lnTo>
                <a:lnTo>
                  <a:pt x="1577266" y="0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8" name="任意多边形 7"/>
          <p:cNvSpPr/>
          <p:nvPr/>
        </p:nvSpPr>
        <p:spPr>
          <a:xfrm flipV="1">
            <a:off x="5557520" y="2907665"/>
            <a:ext cx="869315" cy="543560"/>
          </a:xfrm>
          <a:custGeom>
            <a:avLst/>
            <a:gdLst>
              <a:gd name="connsiteX0" fmla="*/ 0 w 2179051"/>
              <a:gd name="connsiteY0" fmla="*/ 1485181 h 1485181"/>
              <a:gd name="connsiteX1" fmla="*/ 2179051 w 2179051"/>
              <a:gd name="connsiteY1" fmla="*/ 1485181 h 1485181"/>
              <a:gd name="connsiteX2" fmla="*/ 1089525 w 2179051"/>
              <a:gd name="connsiteY2" fmla="*/ 0 h 1485181"/>
              <a:gd name="connsiteX3" fmla="*/ 0 w 2179051"/>
              <a:gd name="connsiteY3" fmla="*/ 1485181 h 1485181"/>
              <a:gd name="connsiteX0-1" fmla="*/ 0 w 2179051"/>
              <a:gd name="connsiteY0-2" fmla="*/ 1485181 h 1519291"/>
              <a:gd name="connsiteX1-3" fmla="*/ 1016771 w 2179051"/>
              <a:gd name="connsiteY1-4" fmla="*/ 1519291 h 1519291"/>
              <a:gd name="connsiteX2-5" fmla="*/ 2179051 w 2179051"/>
              <a:gd name="connsiteY2-6" fmla="*/ 1485181 h 1519291"/>
              <a:gd name="connsiteX3-7" fmla="*/ 1089525 w 2179051"/>
              <a:gd name="connsiteY3-8" fmla="*/ 0 h 1519291"/>
              <a:gd name="connsiteX4" fmla="*/ 0 w 2179051"/>
              <a:gd name="connsiteY4" fmla="*/ 1485181 h 1519291"/>
              <a:gd name="connsiteX0-9" fmla="*/ 1016771 w 2179051"/>
              <a:gd name="connsiteY0-10" fmla="*/ 1519291 h 1610731"/>
              <a:gd name="connsiteX1-11" fmla="*/ 2179051 w 2179051"/>
              <a:gd name="connsiteY1-12" fmla="*/ 1485181 h 1610731"/>
              <a:gd name="connsiteX2-13" fmla="*/ 1089525 w 2179051"/>
              <a:gd name="connsiteY2-14" fmla="*/ 0 h 1610731"/>
              <a:gd name="connsiteX3-15" fmla="*/ 0 w 2179051"/>
              <a:gd name="connsiteY3-16" fmla="*/ 1485181 h 1610731"/>
              <a:gd name="connsiteX4-17" fmla="*/ 1108211 w 2179051"/>
              <a:gd name="connsiteY4-18" fmla="*/ 1610731 h 1610731"/>
              <a:gd name="connsiteX0-19" fmla="*/ 1016771 w 2179051"/>
              <a:gd name="connsiteY0-20" fmla="*/ 1519291 h 1519291"/>
              <a:gd name="connsiteX1-21" fmla="*/ 2179051 w 2179051"/>
              <a:gd name="connsiteY1-22" fmla="*/ 1485181 h 1519291"/>
              <a:gd name="connsiteX2-23" fmla="*/ 1089525 w 2179051"/>
              <a:gd name="connsiteY2-24" fmla="*/ 0 h 1519291"/>
              <a:gd name="connsiteX3-25" fmla="*/ 0 w 2179051"/>
              <a:gd name="connsiteY3-26" fmla="*/ 1485181 h 1519291"/>
              <a:gd name="connsiteX0-27" fmla="*/ 2179051 w 2179051"/>
              <a:gd name="connsiteY0-28" fmla="*/ 1485181 h 1485181"/>
              <a:gd name="connsiteX1-29" fmla="*/ 1089525 w 2179051"/>
              <a:gd name="connsiteY1-30" fmla="*/ 0 h 1485181"/>
              <a:gd name="connsiteX2-31" fmla="*/ 0 w 2179051"/>
              <a:gd name="connsiteY2-32" fmla="*/ 1485181 h 14851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179051" h="1485181">
                <a:moveTo>
                  <a:pt x="2179051" y="1485181"/>
                </a:moveTo>
                <a:lnTo>
                  <a:pt x="1089525" y="0"/>
                </a:lnTo>
                <a:lnTo>
                  <a:pt x="0" y="1485181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9" name="椭圆 1"/>
          <p:cNvSpPr>
            <a:spLocks noChangeArrowheads="1"/>
          </p:cNvSpPr>
          <p:nvPr/>
        </p:nvSpPr>
        <p:spPr bwMode="auto">
          <a:xfrm>
            <a:off x="2153184" y="2973534"/>
            <a:ext cx="727831" cy="727831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TextBox 32"/>
          <p:cNvSpPr txBox="1">
            <a:spLocks noChangeArrowheads="1"/>
          </p:cNvSpPr>
          <p:nvPr/>
        </p:nvSpPr>
        <p:spPr bwMode="auto">
          <a:xfrm>
            <a:off x="2216377" y="3051709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en-US" altLang="zh-CN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069141" y="3393156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76"/>
          <p:cNvSpPr txBox="1"/>
          <p:nvPr/>
        </p:nvSpPr>
        <p:spPr>
          <a:xfrm>
            <a:off x="3068955" y="3023870"/>
            <a:ext cx="1974850" cy="368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da-DK" b="1" dirty="0">
                <a:solidFill>
                  <a:schemeClr val="bg1"/>
                </a:solidFill>
                <a:cs typeface="+mn-ea"/>
                <a:sym typeface="+mn-lt"/>
              </a:rPr>
              <a:t>年度工作概述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椭圆 1"/>
          <p:cNvSpPr>
            <a:spLocks noChangeArrowheads="1"/>
          </p:cNvSpPr>
          <p:nvPr/>
        </p:nvSpPr>
        <p:spPr bwMode="auto">
          <a:xfrm>
            <a:off x="2153184" y="4472853"/>
            <a:ext cx="727831" cy="727831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32"/>
          <p:cNvSpPr txBox="1">
            <a:spLocks noChangeArrowheads="1"/>
          </p:cNvSpPr>
          <p:nvPr/>
        </p:nvSpPr>
        <p:spPr bwMode="auto">
          <a:xfrm>
            <a:off x="2216377" y="4542773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en-US" altLang="zh-CN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069141" y="4884220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76"/>
          <p:cNvSpPr txBox="1"/>
          <p:nvPr/>
        </p:nvSpPr>
        <p:spPr>
          <a:xfrm>
            <a:off x="3068955" y="4514850"/>
            <a:ext cx="2099945" cy="368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成功项目展示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椭圆 1"/>
          <p:cNvSpPr>
            <a:spLocks noChangeArrowheads="1"/>
          </p:cNvSpPr>
          <p:nvPr/>
        </p:nvSpPr>
        <p:spPr bwMode="auto">
          <a:xfrm>
            <a:off x="6841840" y="2974804"/>
            <a:ext cx="727831" cy="727831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TextBox 32"/>
          <p:cNvSpPr txBox="1">
            <a:spLocks noChangeArrowheads="1"/>
          </p:cNvSpPr>
          <p:nvPr/>
        </p:nvSpPr>
        <p:spPr bwMode="auto">
          <a:xfrm>
            <a:off x="6905033" y="3052979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en-US" altLang="zh-CN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757797" y="3394426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7757795" y="3025140"/>
            <a:ext cx="1845310" cy="368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工作完成情况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椭圆 1"/>
          <p:cNvSpPr>
            <a:spLocks noChangeArrowheads="1"/>
          </p:cNvSpPr>
          <p:nvPr/>
        </p:nvSpPr>
        <p:spPr bwMode="auto">
          <a:xfrm>
            <a:off x="6841840" y="4465868"/>
            <a:ext cx="727831" cy="727831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32"/>
          <p:cNvSpPr txBox="1">
            <a:spLocks noChangeArrowheads="1"/>
          </p:cNvSpPr>
          <p:nvPr/>
        </p:nvSpPr>
        <p:spPr bwMode="auto">
          <a:xfrm>
            <a:off x="6905033" y="4544043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en-US" altLang="zh-CN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757797" y="4885490"/>
            <a:ext cx="21146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TextBox 76"/>
          <p:cNvSpPr txBox="1"/>
          <p:nvPr/>
        </p:nvSpPr>
        <p:spPr>
          <a:xfrm>
            <a:off x="7757795" y="4516120"/>
            <a:ext cx="1960880" cy="368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未来工作计划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" grpId="0" bldLvl="0" animBg="1"/>
      <p:bldP spid="7" grpId="0" bldLvl="0" animBg="1"/>
      <p:bldP spid="8" grpId="0" bldLvl="0" animBg="1"/>
      <p:bldP spid="9" grpId="0" bldLvl="0" animBg="1"/>
      <p:bldP spid="10" grpId="0"/>
      <p:bldP spid="11" grpId="0"/>
      <p:bldP spid="12" grpId="0" bldLvl="0" animBg="1"/>
      <p:bldP spid="13" grpId="0" bldLvl="0" animBg="1"/>
      <p:bldP spid="14" grpId="0"/>
      <p:bldP spid="15" grpId="0"/>
      <p:bldP spid="16" grpId="0" bldLvl="0" animBg="1"/>
      <p:bldP spid="17" grpId="0" bldLvl="0" animBg="1"/>
      <p:bldP spid="18" grpId="0"/>
      <p:bldP spid="19" grpId="0"/>
      <p:bldP spid="20" grpId="0" bldLvl="0" animBg="1"/>
      <p:bldP spid="21" grpId="0" bldLvl="0" animBg="1"/>
      <p:bldP spid="22" grpId="0"/>
      <p:bldP spid="23" grpId="0"/>
      <p:bldP spid="24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未来工作计划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grpSp>
        <p:nvGrpSpPr>
          <p:cNvPr id="3" name="8f227289-8be5-40aa-813c-e8de6a91d83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317304" y="2105518"/>
            <a:ext cx="9557714" cy="2672364"/>
            <a:chOff x="1325906" y="2573890"/>
            <a:chExt cx="9557714" cy="2672364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2377740" y="3216059"/>
              <a:ext cx="0" cy="522577"/>
            </a:xfrm>
            <a:prstGeom prst="line">
              <a:avLst/>
            </a:prstGeom>
            <a:ln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ïŝḷiḓé"/>
            <p:cNvGrpSpPr/>
            <p:nvPr/>
          </p:nvGrpSpPr>
          <p:grpSpPr>
            <a:xfrm>
              <a:off x="1735605" y="2644362"/>
              <a:ext cx="1343465" cy="459485"/>
              <a:chOff x="1399649" y="2552425"/>
              <a:chExt cx="1343465" cy="459485"/>
            </a:xfrm>
          </p:grpSpPr>
          <p:sp>
            <p:nvSpPr>
              <p:cNvPr id="39" name="ísliďê"/>
              <p:cNvSpPr txBox="1"/>
              <p:nvPr/>
            </p:nvSpPr>
            <p:spPr>
              <a:xfrm>
                <a:off x="1399649" y="2552425"/>
                <a:ext cx="1343465" cy="184666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关键词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íśḷiḓè"/>
              <p:cNvSpPr txBox="1"/>
              <p:nvPr/>
            </p:nvSpPr>
            <p:spPr>
              <a:xfrm>
                <a:off x="1399649" y="2796466"/>
                <a:ext cx="1343465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53678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</p:grpSp>
        <p:cxnSp>
          <p:nvCxnSpPr>
            <p:cNvPr id="10" name="直接连接符 9"/>
            <p:cNvCxnSpPr/>
            <p:nvPr/>
          </p:nvCxnSpPr>
          <p:spPr>
            <a:xfrm>
              <a:off x="6110617" y="3201310"/>
              <a:ext cx="0" cy="522577"/>
            </a:xfrm>
            <a:prstGeom prst="line">
              <a:avLst/>
            </a:prstGeom>
            <a:ln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isḻîďé"/>
            <p:cNvGrpSpPr/>
            <p:nvPr/>
          </p:nvGrpSpPr>
          <p:grpSpPr>
            <a:xfrm>
              <a:off x="5438696" y="2573890"/>
              <a:ext cx="1343465" cy="459485"/>
              <a:chOff x="5125459" y="2537677"/>
              <a:chExt cx="1343465" cy="459485"/>
            </a:xfrm>
          </p:grpSpPr>
          <p:sp>
            <p:nvSpPr>
              <p:cNvPr id="37" name="íšḻíḍè"/>
              <p:cNvSpPr txBox="1"/>
              <p:nvPr/>
            </p:nvSpPr>
            <p:spPr>
              <a:xfrm>
                <a:off x="5125459" y="2537677"/>
                <a:ext cx="1343465" cy="244041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关键词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iŝľïḑe"/>
              <p:cNvSpPr txBox="1"/>
              <p:nvPr/>
            </p:nvSpPr>
            <p:spPr>
              <a:xfrm>
                <a:off x="5125459" y="2781718"/>
                <a:ext cx="1343465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53678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</p:grpSp>
        <p:cxnSp>
          <p:nvCxnSpPr>
            <p:cNvPr id="13" name="直接连接符 12"/>
            <p:cNvCxnSpPr/>
            <p:nvPr/>
          </p:nvCxnSpPr>
          <p:spPr>
            <a:xfrm>
              <a:off x="9841423" y="3216059"/>
              <a:ext cx="0" cy="522577"/>
            </a:xfrm>
            <a:prstGeom prst="line">
              <a:avLst/>
            </a:prstGeom>
            <a:ln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ïṧľïḑe"/>
            <p:cNvGrpSpPr/>
            <p:nvPr/>
          </p:nvGrpSpPr>
          <p:grpSpPr>
            <a:xfrm>
              <a:off x="9169690" y="2628408"/>
              <a:ext cx="1343465" cy="459485"/>
              <a:chOff x="8871013" y="2583189"/>
              <a:chExt cx="1343465" cy="459485"/>
            </a:xfrm>
          </p:grpSpPr>
          <p:sp>
            <p:nvSpPr>
              <p:cNvPr id="35" name="îṩļídè"/>
              <p:cNvSpPr txBox="1"/>
              <p:nvPr/>
            </p:nvSpPr>
            <p:spPr>
              <a:xfrm>
                <a:off x="8871013" y="2583189"/>
                <a:ext cx="1343465" cy="244041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/>
              </a:bodyPr>
              <a:lstStyle/>
              <a:p>
                <a:pPr algn="ctr"/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关键词</a:t>
                </a:r>
                <a:endParaRPr lang="zh-CN" altLang="en-US" sz="10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ïśļiḋe"/>
              <p:cNvSpPr txBox="1"/>
              <p:nvPr/>
            </p:nvSpPr>
            <p:spPr>
              <a:xfrm>
                <a:off x="8871013" y="2827230"/>
                <a:ext cx="1343465" cy="215444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53678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</p:grpSp>
        <p:cxnSp>
          <p:nvCxnSpPr>
            <p:cNvPr id="15" name="直接连接符 14"/>
            <p:cNvCxnSpPr/>
            <p:nvPr/>
          </p:nvCxnSpPr>
          <p:spPr>
            <a:xfrm>
              <a:off x="4239010" y="4232531"/>
              <a:ext cx="0" cy="522577"/>
            </a:xfrm>
            <a:prstGeom prst="line">
              <a:avLst/>
            </a:prstGeom>
            <a:ln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îśliḑé"/>
            <p:cNvGrpSpPr/>
            <p:nvPr/>
          </p:nvGrpSpPr>
          <p:grpSpPr>
            <a:xfrm>
              <a:off x="3579550" y="4831397"/>
              <a:ext cx="1343465" cy="414857"/>
              <a:chOff x="3259761" y="4822715"/>
              <a:chExt cx="1343465" cy="414857"/>
            </a:xfrm>
          </p:grpSpPr>
          <p:sp>
            <p:nvSpPr>
              <p:cNvPr id="33" name="îṧļïḍé"/>
              <p:cNvSpPr txBox="1"/>
              <p:nvPr/>
            </p:nvSpPr>
            <p:spPr>
              <a:xfrm>
                <a:off x="3259761" y="4991351"/>
                <a:ext cx="1343465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53678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iṩ1îḑé"/>
              <p:cNvSpPr txBox="1"/>
              <p:nvPr/>
            </p:nvSpPr>
            <p:spPr>
              <a:xfrm>
                <a:off x="3259761" y="4822715"/>
                <a:ext cx="1343465" cy="168636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 fontScale="70000" lnSpcReduction="20000"/>
              </a:bodyPr>
              <a:lstStyle/>
              <a:p>
                <a:pPr algn="ctr"/>
                <a:r>
                  <a:rPr lang="zh-CN" altLang="en-US" dirty="0">
                    <a:cs typeface="+mn-ea"/>
                    <a:sym typeface="+mn-lt"/>
                  </a:rPr>
                  <a:t>关键词</a:t>
                </a: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cxnSp>
          <p:nvCxnSpPr>
            <p:cNvPr id="17" name="直接连接符 16"/>
            <p:cNvCxnSpPr/>
            <p:nvPr/>
          </p:nvCxnSpPr>
          <p:spPr>
            <a:xfrm>
              <a:off x="7940909" y="4217782"/>
              <a:ext cx="0" cy="522577"/>
            </a:xfrm>
            <a:prstGeom prst="line">
              <a:avLst/>
            </a:prstGeom>
            <a:ln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í$ļíďé"/>
            <p:cNvGrpSpPr/>
            <p:nvPr/>
          </p:nvGrpSpPr>
          <p:grpSpPr>
            <a:xfrm>
              <a:off x="7305957" y="4765398"/>
              <a:ext cx="1343465" cy="414857"/>
              <a:chOff x="6961660" y="4808455"/>
              <a:chExt cx="1343465" cy="414857"/>
            </a:xfrm>
          </p:grpSpPr>
          <p:sp>
            <p:nvSpPr>
              <p:cNvPr id="31" name="íşļïḓê"/>
              <p:cNvSpPr txBox="1"/>
              <p:nvPr/>
            </p:nvSpPr>
            <p:spPr>
              <a:xfrm>
                <a:off x="6961660" y="4977091"/>
                <a:ext cx="1343465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Autofit/>
              </a:bodyPr>
              <a:lstStyle/>
              <a:p>
                <a:pPr algn="ctr"/>
                <a:r>
                  <a:rPr lang="zh-CN" altLang="en-US" b="1" dirty="0">
                    <a:solidFill>
                      <a:srgbClr val="53678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îṣľiḓè"/>
              <p:cNvSpPr txBox="1"/>
              <p:nvPr/>
            </p:nvSpPr>
            <p:spPr>
              <a:xfrm>
                <a:off x="6961660" y="4808455"/>
                <a:ext cx="1343465" cy="168636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1">
                <a:normAutofit fontScale="70000" lnSpcReduction="20000"/>
              </a:bodyPr>
              <a:lstStyle/>
              <a:p>
                <a:pPr algn="ctr"/>
                <a:r>
                  <a:rPr lang="zh-CN" altLang="en-US" dirty="0">
                    <a:cs typeface="+mn-ea"/>
                    <a:sym typeface="+mn-lt"/>
                  </a:rPr>
                  <a:t>关键词</a:t>
                </a:r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19" name="iS1ídè"/>
            <p:cNvSpPr/>
            <p:nvPr/>
          </p:nvSpPr>
          <p:spPr>
            <a:xfrm flipV="1">
              <a:off x="3181514" y="2895021"/>
              <a:ext cx="2127400" cy="1048742"/>
            </a:xfrm>
            <a:custGeom>
              <a:avLst/>
              <a:gdLst>
                <a:gd name="connsiteX0" fmla="*/ 0 w 2223735"/>
                <a:gd name="connsiteY0" fmla="*/ 0 h 1107346"/>
                <a:gd name="connsiteX1" fmla="*/ 280086 w 2223735"/>
                <a:gd name="connsiteY1" fmla="*/ 0 h 1107346"/>
                <a:gd name="connsiteX2" fmla="*/ 284141 w 2223735"/>
                <a:gd name="connsiteY2" fmla="*/ 80308 h 1107346"/>
                <a:gd name="connsiteX3" fmla="*/ 1111867 w 2223735"/>
                <a:gd name="connsiteY3" fmla="*/ 827260 h 1107346"/>
                <a:gd name="connsiteX4" fmla="*/ 1939593 w 2223735"/>
                <a:gd name="connsiteY4" fmla="*/ 80308 h 1107346"/>
                <a:gd name="connsiteX5" fmla="*/ 1943649 w 2223735"/>
                <a:gd name="connsiteY5" fmla="*/ 0 h 1107346"/>
                <a:gd name="connsiteX6" fmla="*/ 2223735 w 2223735"/>
                <a:gd name="connsiteY6" fmla="*/ 0 h 1107346"/>
                <a:gd name="connsiteX7" fmla="*/ 2218233 w 2223735"/>
                <a:gd name="connsiteY7" fmla="*/ 108945 h 1107346"/>
                <a:gd name="connsiteX8" fmla="*/ 1111867 w 2223735"/>
                <a:gd name="connsiteY8" fmla="*/ 1107346 h 1107346"/>
                <a:gd name="connsiteX9" fmla="*/ 5501 w 2223735"/>
                <a:gd name="connsiteY9" fmla="*/ 108945 h 110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3735" h="1107346">
                  <a:moveTo>
                    <a:pt x="0" y="0"/>
                  </a:moveTo>
                  <a:lnTo>
                    <a:pt x="280086" y="0"/>
                  </a:lnTo>
                  <a:lnTo>
                    <a:pt x="284141" y="80308"/>
                  </a:lnTo>
                  <a:cubicBezTo>
                    <a:pt x="326749" y="499860"/>
                    <a:pt x="681074" y="827260"/>
                    <a:pt x="1111867" y="827260"/>
                  </a:cubicBezTo>
                  <a:cubicBezTo>
                    <a:pt x="1542661" y="827260"/>
                    <a:pt x="1896986" y="499860"/>
                    <a:pt x="1939593" y="80308"/>
                  </a:cubicBezTo>
                  <a:lnTo>
                    <a:pt x="1943649" y="0"/>
                  </a:lnTo>
                  <a:lnTo>
                    <a:pt x="2223735" y="0"/>
                  </a:lnTo>
                  <a:lnTo>
                    <a:pt x="2218233" y="108945"/>
                  </a:lnTo>
                  <a:cubicBezTo>
                    <a:pt x="2161282" y="669732"/>
                    <a:pt x="1687680" y="1107346"/>
                    <a:pt x="1111867" y="1107346"/>
                  </a:cubicBezTo>
                  <a:cubicBezTo>
                    <a:pt x="536055" y="1107346"/>
                    <a:pt x="62452" y="669732"/>
                    <a:pt x="5501" y="10894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îśḷïḓé"/>
            <p:cNvSpPr/>
            <p:nvPr/>
          </p:nvSpPr>
          <p:spPr>
            <a:xfrm>
              <a:off x="1325906" y="4017505"/>
              <a:ext cx="2127400" cy="1048742"/>
            </a:xfrm>
            <a:custGeom>
              <a:avLst/>
              <a:gdLst>
                <a:gd name="connsiteX0" fmla="*/ 0 w 2223735"/>
                <a:gd name="connsiteY0" fmla="*/ 0 h 1107346"/>
                <a:gd name="connsiteX1" fmla="*/ 280086 w 2223735"/>
                <a:gd name="connsiteY1" fmla="*/ 0 h 1107346"/>
                <a:gd name="connsiteX2" fmla="*/ 284141 w 2223735"/>
                <a:gd name="connsiteY2" fmla="*/ 80308 h 1107346"/>
                <a:gd name="connsiteX3" fmla="*/ 1111867 w 2223735"/>
                <a:gd name="connsiteY3" fmla="*/ 827260 h 1107346"/>
                <a:gd name="connsiteX4" fmla="*/ 1939593 w 2223735"/>
                <a:gd name="connsiteY4" fmla="*/ 80308 h 1107346"/>
                <a:gd name="connsiteX5" fmla="*/ 1943649 w 2223735"/>
                <a:gd name="connsiteY5" fmla="*/ 0 h 1107346"/>
                <a:gd name="connsiteX6" fmla="*/ 2223735 w 2223735"/>
                <a:gd name="connsiteY6" fmla="*/ 0 h 1107346"/>
                <a:gd name="connsiteX7" fmla="*/ 2218233 w 2223735"/>
                <a:gd name="connsiteY7" fmla="*/ 108945 h 1107346"/>
                <a:gd name="connsiteX8" fmla="*/ 1111867 w 2223735"/>
                <a:gd name="connsiteY8" fmla="*/ 1107346 h 1107346"/>
                <a:gd name="connsiteX9" fmla="*/ 5501 w 2223735"/>
                <a:gd name="connsiteY9" fmla="*/ 108945 h 110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3735" h="1107346">
                  <a:moveTo>
                    <a:pt x="0" y="0"/>
                  </a:moveTo>
                  <a:lnTo>
                    <a:pt x="280086" y="0"/>
                  </a:lnTo>
                  <a:lnTo>
                    <a:pt x="284141" y="80308"/>
                  </a:lnTo>
                  <a:cubicBezTo>
                    <a:pt x="326749" y="499860"/>
                    <a:pt x="681074" y="827260"/>
                    <a:pt x="1111867" y="827260"/>
                  </a:cubicBezTo>
                  <a:cubicBezTo>
                    <a:pt x="1542661" y="827260"/>
                    <a:pt x="1896986" y="499860"/>
                    <a:pt x="1939593" y="80308"/>
                  </a:cubicBezTo>
                  <a:lnTo>
                    <a:pt x="1943649" y="0"/>
                  </a:lnTo>
                  <a:lnTo>
                    <a:pt x="2223735" y="0"/>
                  </a:lnTo>
                  <a:lnTo>
                    <a:pt x="2218233" y="108945"/>
                  </a:lnTo>
                  <a:cubicBezTo>
                    <a:pt x="2161282" y="669732"/>
                    <a:pt x="1687680" y="1107346"/>
                    <a:pt x="1111867" y="1107346"/>
                  </a:cubicBezTo>
                  <a:cubicBezTo>
                    <a:pt x="536055" y="1107346"/>
                    <a:pt x="62452" y="669732"/>
                    <a:pt x="5501" y="108945"/>
                  </a:cubicBezTo>
                  <a:close/>
                </a:path>
              </a:pathLst>
            </a:custGeom>
            <a:solidFill>
              <a:srgbClr val="5367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ï$lîḓe"/>
            <p:cNvSpPr/>
            <p:nvPr/>
          </p:nvSpPr>
          <p:spPr>
            <a:xfrm flipV="1">
              <a:off x="6892730" y="2895021"/>
              <a:ext cx="2127400" cy="1048742"/>
            </a:xfrm>
            <a:custGeom>
              <a:avLst/>
              <a:gdLst>
                <a:gd name="connsiteX0" fmla="*/ 0 w 2223735"/>
                <a:gd name="connsiteY0" fmla="*/ 0 h 1107346"/>
                <a:gd name="connsiteX1" fmla="*/ 280086 w 2223735"/>
                <a:gd name="connsiteY1" fmla="*/ 0 h 1107346"/>
                <a:gd name="connsiteX2" fmla="*/ 284141 w 2223735"/>
                <a:gd name="connsiteY2" fmla="*/ 80308 h 1107346"/>
                <a:gd name="connsiteX3" fmla="*/ 1111867 w 2223735"/>
                <a:gd name="connsiteY3" fmla="*/ 827260 h 1107346"/>
                <a:gd name="connsiteX4" fmla="*/ 1939593 w 2223735"/>
                <a:gd name="connsiteY4" fmla="*/ 80308 h 1107346"/>
                <a:gd name="connsiteX5" fmla="*/ 1943649 w 2223735"/>
                <a:gd name="connsiteY5" fmla="*/ 0 h 1107346"/>
                <a:gd name="connsiteX6" fmla="*/ 2223735 w 2223735"/>
                <a:gd name="connsiteY6" fmla="*/ 0 h 1107346"/>
                <a:gd name="connsiteX7" fmla="*/ 2218233 w 2223735"/>
                <a:gd name="connsiteY7" fmla="*/ 108945 h 1107346"/>
                <a:gd name="connsiteX8" fmla="*/ 1111867 w 2223735"/>
                <a:gd name="connsiteY8" fmla="*/ 1107346 h 1107346"/>
                <a:gd name="connsiteX9" fmla="*/ 5501 w 2223735"/>
                <a:gd name="connsiteY9" fmla="*/ 108945 h 110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3735" h="1107346">
                  <a:moveTo>
                    <a:pt x="0" y="0"/>
                  </a:moveTo>
                  <a:lnTo>
                    <a:pt x="280086" y="0"/>
                  </a:lnTo>
                  <a:lnTo>
                    <a:pt x="284141" y="80308"/>
                  </a:lnTo>
                  <a:cubicBezTo>
                    <a:pt x="326749" y="499860"/>
                    <a:pt x="681074" y="827260"/>
                    <a:pt x="1111867" y="827260"/>
                  </a:cubicBezTo>
                  <a:cubicBezTo>
                    <a:pt x="1542661" y="827260"/>
                    <a:pt x="1896986" y="499860"/>
                    <a:pt x="1939593" y="80308"/>
                  </a:cubicBezTo>
                  <a:lnTo>
                    <a:pt x="1943649" y="0"/>
                  </a:lnTo>
                  <a:lnTo>
                    <a:pt x="2223735" y="0"/>
                  </a:lnTo>
                  <a:lnTo>
                    <a:pt x="2218233" y="108945"/>
                  </a:lnTo>
                  <a:cubicBezTo>
                    <a:pt x="2161282" y="669732"/>
                    <a:pt x="1687680" y="1107346"/>
                    <a:pt x="1111867" y="1107346"/>
                  </a:cubicBezTo>
                  <a:cubicBezTo>
                    <a:pt x="536055" y="1107346"/>
                    <a:pt x="62452" y="669732"/>
                    <a:pt x="5501" y="10894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išḻiďe"/>
            <p:cNvSpPr/>
            <p:nvPr/>
          </p:nvSpPr>
          <p:spPr>
            <a:xfrm>
              <a:off x="5045004" y="4017505"/>
              <a:ext cx="2105738" cy="1048742"/>
            </a:xfrm>
            <a:custGeom>
              <a:avLst/>
              <a:gdLst>
                <a:gd name="connsiteX0" fmla="*/ 0 w 2223735"/>
                <a:gd name="connsiteY0" fmla="*/ 0 h 1107346"/>
                <a:gd name="connsiteX1" fmla="*/ 280086 w 2223735"/>
                <a:gd name="connsiteY1" fmla="*/ 0 h 1107346"/>
                <a:gd name="connsiteX2" fmla="*/ 284141 w 2223735"/>
                <a:gd name="connsiteY2" fmla="*/ 80308 h 1107346"/>
                <a:gd name="connsiteX3" fmla="*/ 1111867 w 2223735"/>
                <a:gd name="connsiteY3" fmla="*/ 827260 h 1107346"/>
                <a:gd name="connsiteX4" fmla="*/ 1939593 w 2223735"/>
                <a:gd name="connsiteY4" fmla="*/ 80308 h 1107346"/>
                <a:gd name="connsiteX5" fmla="*/ 1943649 w 2223735"/>
                <a:gd name="connsiteY5" fmla="*/ 0 h 1107346"/>
                <a:gd name="connsiteX6" fmla="*/ 2223735 w 2223735"/>
                <a:gd name="connsiteY6" fmla="*/ 0 h 1107346"/>
                <a:gd name="connsiteX7" fmla="*/ 2218233 w 2223735"/>
                <a:gd name="connsiteY7" fmla="*/ 108945 h 1107346"/>
                <a:gd name="connsiteX8" fmla="*/ 1111867 w 2223735"/>
                <a:gd name="connsiteY8" fmla="*/ 1107346 h 1107346"/>
                <a:gd name="connsiteX9" fmla="*/ 5501 w 2223735"/>
                <a:gd name="connsiteY9" fmla="*/ 108945 h 110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3735" h="1107346">
                  <a:moveTo>
                    <a:pt x="0" y="0"/>
                  </a:moveTo>
                  <a:lnTo>
                    <a:pt x="280086" y="0"/>
                  </a:lnTo>
                  <a:lnTo>
                    <a:pt x="284141" y="80308"/>
                  </a:lnTo>
                  <a:cubicBezTo>
                    <a:pt x="326749" y="499860"/>
                    <a:pt x="681074" y="827260"/>
                    <a:pt x="1111867" y="827260"/>
                  </a:cubicBezTo>
                  <a:cubicBezTo>
                    <a:pt x="1542661" y="827260"/>
                    <a:pt x="1896986" y="499860"/>
                    <a:pt x="1939593" y="80308"/>
                  </a:cubicBezTo>
                  <a:lnTo>
                    <a:pt x="1943649" y="0"/>
                  </a:lnTo>
                  <a:lnTo>
                    <a:pt x="2223735" y="0"/>
                  </a:lnTo>
                  <a:lnTo>
                    <a:pt x="2218233" y="108945"/>
                  </a:lnTo>
                  <a:cubicBezTo>
                    <a:pt x="2161282" y="669732"/>
                    <a:pt x="1687680" y="1107346"/>
                    <a:pt x="1111867" y="1107346"/>
                  </a:cubicBezTo>
                  <a:cubicBezTo>
                    <a:pt x="536055" y="1107346"/>
                    <a:pt x="62452" y="669732"/>
                    <a:pt x="5501" y="108945"/>
                  </a:cubicBezTo>
                  <a:close/>
                </a:path>
              </a:pathLst>
            </a:custGeom>
            <a:solidFill>
              <a:srgbClr val="5367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ïsļïḑé"/>
            <p:cNvSpPr/>
            <p:nvPr/>
          </p:nvSpPr>
          <p:spPr>
            <a:xfrm>
              <a:off x="8756220" y="4017505"/>
              <a:ext cx="2127400" cy="1048742"/>
            </a:xfrm>
            <a:custGeom>
              <a:avLst/>
              <a:gdLst>
                <a:gd name="connsiteX0" fmla="*/ 0 w 2223735"/>
                <a:gd name="connsiteY0" fmla="*/ 0 h 1107346"/>
                <a:gd name="connsiteX1" fmla="*/ 280086 w 2223735"/>
                <a:gd name="connsiteY1" fmla="*/ 0 h 1107346"/>
                <a:gd name="connsiteX2" fmla="*/ 284141 w 2223735"/>
                <a:gd name="connsiteY2" fmla="*/ 80308 h 1107346"/>
                <a:gd name="connsiteX3" fmla="*/ 1111867 w 2223735"/>
                <a:gd name="connsiteY3" fmla="*/ 827260 h 1107346"/>
                <a:gd name="connsiteX4" fmla="*/ 1939593 w 2223735"/>
                <a:gd name="connsiteY4" fmla="*/ 80308 h 1107346"/>
                <a:gd name="connsiteX5" fmla="*/ 1943649 w 2223735"/>
                <a:gd name="connsiteY5" fmla="*/ 0 h 1107346"/>
                <a:gd name="connsiteX6" fmla="*/ 2223735 w 2223735"/>
                <a:gd name="connsiteY6" fmla="*/ 0 h 1107346"/>
                <a:gd name="connsiteX7" fmla="*/ 2218233 w 2223735"/>
                <a:gd name="connsiteY7" fmla="*/ 108945 h 1107346"/>
                <a:gd name="connsiteX8" fmla="*/ 1111867 w 2223735"/>
                <a:gd name="connsiteY8" fmla="*/ 1107346 h 1107346"/>
                <a:gd name="connsiteX9" fmla="*/ 5501 w 2223735"/>
                <a:gd name="connsiteY9" fmla="*/ 108945 h 1107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23735" h="1107346">
                  <a:moveTo>
                    <a:pt x="0" y="0"/>
                  </a:moveTo>
                  <a:lnTo>
                    <a:pt x="280086" y="0"/>
                  </a:lnTo>
                  <a:lnTo>
                    <a:pt x="284141" y="80308"/>
                  </a:lnTo>
                  <a:cubicBezTo>
                    <a:pt x="326749" y="499860"/>
                    <a:pt x="681074" y="827260"/>
                    <a:pt x="1111867" y="827260"/>
                  </a:cubicBezTo>
                  <a:cubicBezTo>
                    <a:pt x="1542661" y="827260"/>
                    <a:pt x="1896986" y="499860"/>
                    <a:pt x="1939593" y="80308"/>
                  </a:cubicBezTo>
                  <a:lnTo>
                    <a:pt x="1943649" y="0"/>
                  </a:lnTo>
                  <a:lnTo>
                    <a:pt x="2223735" y="0"/>
                  </a:lnTo>
                  <a:lnTo>
                    <a:pt x="2218233" y="108945"/>
                  </a:lnTo>
                  <a:cubicBezTo>
                    <a:pt x="2161282" y="669732"/>
                    <a:pt x="1687680" y="1107346"/>
                    <a:pt x="1111867" y="1107346"/>
                  </a:cubicBezTo>
                  <a:cubicBezTo>
                    <a:pt x="536055" y="1107346"/>
                    <a:pt x="62452" y="669732"/>
                    <a:pt x="5501" y="108945"/>
                  </a:cubicBezTo>
                  <a:close/>
                </a:path>
              </a:pathLst>
            </a:custGeom>
            <a:solidFill>
              <a:srgbClr val="5367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îṣ1iḓè"/>
            <p:cNvSpPr/>
            <p:nvPr/>
          </p:nvSpPr>
          <p:spPr>
            <a:xfrm>
              <a:off x="2140271" y="3733831"/>
              <a:ext cx="480094" cy="48021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419" y="17567"/>
                  </a:moveTo>
                  <a:cubicBezTo>
                    <a:pt x="125847" y="41002"/>
                    <a:pt x="125847" y="78985"/>
                    <a:pt x="102419" y="102419"/>
                  </a:cubicBezTo>
                  <a:cubicBezTo>
                    <a:pt x="78985" y="125853"/>
                    <a:pt x="41002" y="125853"/>
                    <a:pt x="17567" y="102419"/>
                  </a:cubicBezTo>
                  <a:cubicBezTo>
                    <a:pt x="-5860" y="78985"/>
                    <a:pt x="-5860" y="41002"/>
                    <a:pt x="17567" y="17567"/>
                  </a:cubicBezTo>
                  <a:cubicBezTo>
                    <a:pt x="41002" y="-5860"/>
                    <a:pt x="78985" y="-5860"/>
                    <a:pt x="102419" y="17567"/>
                  </a:cubicBezTo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îšľîdè"/>
            <p:cNvSpPr/>
            <p:nvPr/>
          </p:nvSpPr>
          <p:spPr>
            <a:xfrm>
              <a:off x="7704309" y="3733831"/>
              <a:ext cx="480094" cy="48021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419" y="17567"/>
                  </a:moveTo>
                  <a:cubicBezTo>
                    <a:pt x="125847" y="41002"/>
                    <a:pt x="125847" y="78985"/>
                    <a:pt x="102419" y="102419"/>
                  </a:cubicBezTo>
                  <a:cubicBezTo>
                    <a:pt x="78985" y="125853"/>
                    <a:pt x="41002" y="125853"/>
                    <a:pt x="17567" y="102419"/>
                  </a:cubicBezTo>
                  <a:cubicBezTo>
                    <a:pt x="-5860" y="78985"/>
                    <a:pt x="-5860" y="41002"/>
                    <a:pt x="17567" y="17567"/>
                  </a:cubicBezTo>
                  <a:cubicBezTo>
                    <a:pt x="41002" y="-5860"/>
                    <a:pt x="78985" y="-5860"/>
                    <a:pt x="102419" y="17567"/>
                  </a:cubicBezTo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ïṥlidé"/>
            <p:cNvSpPr/>
            <p:nvPr/>
          </p:nvSpPr>
          <p:spPr>
            <a:xfrm>
              <a:off x="3994767" y="3733831"/>
              <a:ext cx="480094" cy="48021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419" y="17567"/>
                  </a:moveTo>
                  <a:cubicBezTo>
                    <a:pt x="125847" y="41002"/>
                    <a:pt x="125847" y="78985"/>
                    <a:pt x="102419" y="102419"/>
                  </a:cubicBezTo>
                  <a:cubicBezTo>
                    <a:pt x="78985" y="125853"/>
                    <a:pt x="41002" y="125853"/>
                    <a:pt x="17567" y="102419"/>
                  </a:cubicBezTo>
                  <a:cubicBezTo>
                    <a:pt x="-5860" y="78985"/>
                    <a:pt x="-5860" y="41002"/>
                    <a:pt x="17567" y="17567"/>
                  </a:cubicBezTo>
                  <a:cubicBezTo>
                    <a:pt x="41002" y="-5860"/>
                    <a:pt x="78985" y="-5860"/>
                    <a:pt x="102419" y="17567"/>
                  </a:cubicBezTo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îšḻídê"/>
            <p:cNvSpPr/>
            <p:nvPr/>
          </p:nvSpPr>
          <p:spPr>
            <a:xfrm>
              <a:off x="9602873" y="3733831"/>
              <a:ext cx="478955" cy="48021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419" y="17567"/>
                  </a:moveTo>
                  <a:cubicBezTo>
                    <a:pt x="125847" y="41002"/>
                    <a:pt x="125847" y="78985"/>
                    <a:pt x="102419" y="102419"/>
                  </a:cubicBezTo>
                  <a:cubicBezTo>
                    <a:pt x="78985" y="125853"/>
                    <a:pt x="41002" y="125853"/>
                    <a:pt x="17567" y="102419"/>
                  </a:cubicBezTo>
                  <a:cubicBezTo>
                    <a:pt x="-5860" y="78985"/>
                    <a:pt x="-5860" y="41002"/>
                    <a:pt x="17567" y="17567"/>
                  </a:cubicBezTo>
                  <a:cubicBezTo>
                    <a:pt x="41002" y="-5860"/>
                    <a:pt x="78985" y="-5860"/>
                    <a:pt x="102419" y="17567"/>
                  </a:cubicBezTo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îs1ïḍê"/>
            <p:cNvSpPr/>
            <p:nvPr/>
          </p:nvSpPr>
          <p:spPr>
            <a:xfrm>
              <a:off x="5877925" y="3733831"/>
              <a:ext cx="478955" cy="48021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419" y="17567"/>
                  </a:moveTo>
                  <a:cubicBezTo>
                    <a:pt x="125847" y="41002"/>
                    <a:pt x="125847" y="78985"/>
                    <a:pt x="102419" y="102419"/>
                  </a:cubicBezTo>
                  <a:cubicBezTo>
                    <a:pt x="78985" y="125853"/>
                    <a:pt x="41002" y="125853"/>
                    <a:pt x="17567" y="102419"/>
                  </a:cubicBezTo>
                  <a:cubicBezTo>
                    <a:pt x="-5860" y="78985"/>
                    <a:pt x="-5860" y="41002"/>
                    <a:pt x="17567" y="17567"/>
                  </a:cubicBezTo>
                  <a:cubicBezTo>
                    <a:pt x="41002" y="-5860"/>
                    <a:pt x="78985" y="-5860"/>
                    <a:pt x="102419" y="17567"/>
                  </a:cubicBezTo>
                </a:path>
              </a:pathLst>
            </a:custGeom>
            <a:solidFill>
              <a:schemeClr val="bg1"/>
            </a:solidFill>
            <a:ln w="25400" cap="flat" cmpd="sng">
              <a:solidFill>
                <a:schemeClr val="accent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ïŝḷiḋe"/>
            <p:cNvSpPr txBox="1"/>
            <p:nvPr/>
          </p:nvSpPr>
          <p:spPr>
            <a:xfrm>
              <a:off x="2121904" y="3834728"/>
              <a:ext cx="518483" cy="323294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/>
              <a:r>
                <a:rPr lang="de-DE" sz="1500">
                  <a:solidFill>
                    <a:srgbClr val="536781"/>
                  </a:solidFill>
                  <a:cs typeface="+mn-ea"/>
                  <a:sym typeface="+mn-lt"/>
                </a:rPr>
                <a:t>01</a:t>
              </a:r>
              <a:endParaRPr lang="de-DE" sz="1500">
                <a:solidFill>
                  <a:srgbClr val="536781"/>
                </a:solidFill>
                <a:cs typeface="+mn-ea"/>
                <a:sym typeface="+mn-lt"/>
              </a:endParaRPr>
            </a:p>
          </p:txBody>
        </p:sp>
        <p:sp>
          <p:nvSpPr>
            <p:cNvPr id="30" name="îŝļïdê"/>
            <p:cNvSpPr txBox="1"/>
            <p:nvPr/>
          </p:nvSpPr>
          <p:spPr>
            <a:xfrm>
              <a:off x="3975717" y="3834728"/>
              <a:ext cx="518483" cy="323294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/>
              <a:r>
                <a:rPr lang="de-DE" sz="1500">
                  <a:solidFill>
                    <a:schemeClr val="accent1"/>
                  </a:solidFill>
                  <a:cs typeface="+mn-ea"/>
                  <a:sym typeface="+mn-lt"/>
                </a:rPr>
                <a:t>02</a:t>
              </a:r>
              <a:endParaRPr lang="de-DE" sz="150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1" name="îṩḷîḋè"/>
            <p:cNvSpPr txBox="1"/>
            <p:nvPr/>
          </p:nvSpPr>
          <p:spPr>
            <a:xfrm>
              <a:off x="5864307" y="3834728"/>
              <a:ext cx="518483" cy="323294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/>
              <a:r>
                <a:rPr lang="de-DE" sz="1500">
                  <a:solidFill>
                    <a:schemeClr val="accent1"/>
                  </a:solidFill>
                  <a:cs typeface="+mn-ea"/>
                  <a:sym typeface="+mn-lt"/>
                </a:rPr>
                <a:t>03</a:t>
              </a:r>
              <a:endParaRPr lang="de-DE" sz="150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2" name="ïš1iḋé"/>
            <p:cNvSpPr txBox="1"/>
            <p:nvPr/>
          </p:nvSpPr>
          <p:spPr>
            <a:xfrm>
              <a:off x="7697141" y="3834728"/>
              <a:ext cx="518483" cy="323294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/>
              <a:r>
                <a:rPr lang="de-DE" sz="1500">
                  <a:solidFill>
                    <a:schemeClr val="accent1"/>
                  </a:solidFill>
                  <a:cs typeface="+mn-ea"/>
                  <a:sym typeface="+mn-lt"/>
                </a:rPr>
                <a:t>04</a:t>
              </a:r>
              <a:endParaRPr lang="de-DE" sz="150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3" name="î$ļíḍé"/>
            <p:cNvSpPr txBox="1"/>
            <p:nvPr/>
          </p:nvSpPr>
          <p:spPr>
            <a:xfrm>
              <a:off x="9594447" y="3834728"/>
              <a:ext cx="518483" cy="323294"/>
            </a:xfrm>
            <a:prstGeom prst="rect">
              <a:avLst/>
            </a:prstGeom>
            <a:noFill/>
          </p:spPr>
          <p:txBody>
            <a:bodyPr wrap="square">
              <a:normAutofit/>
            </a:bodyPr>
            <a:lstStyle/>
            <a:p>
              <a:pPr algn="ctr"/>
              <a:r>
                <a:rPr lang="de-DE" sz="1500">
                  <a:solidFill>
                    <a:schemeClr val="accent1"/>
                  </a:solidFill>
                  <a:cs typeface="+mn-ea"/>
                  <a:sym typeface="+mn-lt"/>
                </a:rPr>
                <a:t>05</a:t>
              </a:r>
              <a:endParaRPr lang="de-DE" sz="150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未来工作计划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graphicFrame>
        <p:nvGraphicFramePr>
          <p:cNvPr id="2" name="Chart 29"/>
          <p:cNvGraphicFramePr/>
          <p:nvPr/>
        </p:nvGraphicFramePr>
        <p:xfrm>
          <a:off x="1767285" y="1788427"/>
          <a:ext cx="2407206" cy="2293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TextBox 30"/>
          <p:cNvSpPr txBox="1"/>
          <p:nvPr/>
        </p:nvSpPr>
        <p:spPr>
          <a:xfrm>
            <a:off x="2429714" y="2686519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2017</a:t>
            </a:r>
            <a:endParaRPr lang="en-US" sz="3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aphicFrame>
        <p:nvGraphicFramePr>
          <p:cNvPr id="12" name="Chart 32"/>
          <p:cNvGraphicFramePr/>
          <p:nvPr/>
        </p:nvGraphicFramePr>
        <p:xfrm>
          <a:off x="5104487" y="1788427"/>
          <a:ext cx="2407206" cy="2293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33"/>
          <p:cNvSpPr txBox="1"/>
          <p:nvPr/>
        </p:nvSpPr>
        <p:spPr>
          <a:xfrm>
            <a:off x="5766916" y="2686519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2018</a:t>
            </a:r>
            <a:endParaRPr lang="en-US" sz="3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aphicFrame>
        <p:nvGraphicFramePr>
          <p:cNvPr id="14" name="Chart 35"/>
          <p:cNvGraphicFramePr/>
          <p:nvPr/>
        </p:nvGraphicFramePr>
        <p:xfrm>
          <a:off x="8536801" y="1788427"/>
          <a:ext cx="2407206" cy="2293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36"/>
          <p:cNvSpPr txBox="1"/>
          <p:nvPr/>
        </p:nvSpPr>
        <p:spPr>
          <a:xfrm>
            <a:off x="9199230" y="2686519"/>
            <a:ext cx="10951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2020</a:t>
            </a:r>
            <a:endParaRPr lang="en-US" sz="3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932940" y="4563745"/>
            <a:ext cx="8774430" cy="230251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103254" y="4080905"/>
            <a:ext cx="2432925" cy="4603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4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标题文本预设</a:t>
            </a:r>
            <a:endParaRPr lang="zh-CN" altLang="en-US" sz="2400" spc="300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  <p:bldGraphic spid="12" grpId="0">
        <p:bldAsOne/>
      </p:bldGraphic>
      <p:bldP spid="13" grpId="0"/>
      <p:bldGraphic spid="14" grpId="0">
        <p:bldAsOne/>
      </p:bldGraphic>
      <p:bldP spid="15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未来工作计划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grpSp>
        <p:nvGrpSpPr>
          <p:cNvPr id="3" name="6faee97d-e100-4164-8085-ebaa380a890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204700" y="1602658"/>
            <a:ext cx="12601400" cy="4015371"/>
            <a:chOff x="-204700" y="1602658"/>
            <a:chExt cx="12601400" cy="4015371"/>
          </a:xfrm>
        </p:grpSpPr>
        <p:sp>
          <p:nvSpPr>
            <p:cNvPr id="2" name="îṡḷídê"/>
            <p:cNvSpPr/>
            <p:nvPr/>
          </p:nvSpPr>
          <p:spPr>
            <a:xfrm>
              <a:off x="-204700" y="5347794"/>
              <a:ext cx="3642567" cy="191935"/>
            </a:xfrm>
            <a:prstGeom prst="parallelogram">
              <a:avLst>
                <a:gd name="adj" fmla="val 100000"/>
              </a:avLst>
            </a:prstGeom>
            <a:solidFill>
              <a:srgbClr val="536781"/>
            </a:solidFill>
            <a:ln w="25400" cap="flat" cmpd="sng" algn="ctr">
              <a:noFill/>
              <a:prstDash val="solid"/>
            </a:ln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9" name="işľïdè"/>
            <p:cNvGrpSpPr/>
            <p:nvPr/>
          </p:nvGrpSpPr>
          <p:grpSpPr>
            <a:xfrm>
              <a:off x="3245921" y="4676795"/>
              <a:ext cx="191935" cy="870259"/>
              <a:chOff x="3027750" y="3235570"/>
              <a:chExt cx="126002" cy="571306"/>
            </a:xfrm>
            <a:solidFill>
              <a:schemeClr val="accent2">
                <a:lumMod val="75000"/>
              </a:schemeClr>
            </a:solidFill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grpSpPr>
          <p:sp>
            <p:nvSpPr>
              <p:cNvPr id="62" name="ïṩliḑe"/>
              <p:cNvSpPr/>
              <p:nvPr/>
            </p:nvSpPr>
            <p:spPr>
              <a:xfrm rot="5400000" flipH="1">
                <a:off x="2805099" y="3458223"/>
                <a:ext cx="571306" cy="126000"/>
              </a:xfrm>
              <a:prstGeom prst="parallelogram">
                <a:avLst>
                  <a:gd name="adj" fmla="val 100000"/>
                </a:avLst>
              </a:prstGeom>
              <a:solidFill>
                <a:schemeClr val="accent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3" name="işļíḋe"/>
              <p:cNvSpPr/>
              <p:nvPr/>
            </p:nvSpPr>
            <p:spPr>
              <a:xfrm rot="5400000" flipH="1">
                <a:off x="2969256" y="3294064"/>
                <a:ext cx="242987" cy="126000"/>
              </a:xfrm>
              <a:prstGeom prst="parallelogram">
                <a:avLst>
                  <a:gd name="adj" fmla="val 100000"/>
                </a:avLst>
              </a:prstGeom>
              <a:solidFill>
                <a:schemeClr val="accent1">
                  <a:lumMod val="50000"/>
                  <a:alpha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0" name="i$lïḋé"/>
            <p:cNvSpPr/>
            <p:nvPr/>
          </p:nvSpPr>
          <p:spPr>
            <a:xfrm>
              <a:off x="3245934" y="4669469"/>
              <a:ext cx="1535468" cy="191933"/>
            </a:xfrm>
            <a:prstGeom prst="parallelogram">
              <a:avLst>
                <a:gd name="adj" fmla="val 100000"/>
              </a:avLst>
            </a:prstGeom>
            <a:solidFill>
              <a:srgbClr val="53678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2" name="iSľíḋe"/>
            <p:cNvGrpSpPr/>
            <p:nvPr/>
          </p:nvGrpSpPr>
          <p:grpSpPr>
            <a:xfrm>
              <a:off x="4589469" y="3991141"/>
              <a:ext cx="191933" cy="870259"/>
              <a:chOff x="3027750" y="3235570"/>
              <a:chExt cx="126000" cy="571306"/>
            </a:xfrm>
            <a:solidFill>
              <a:schemeClr val="accent3">
                <a:lumMod val="75000"/>
              </a:schemeClr>
            </a:solidFill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grpSpPr>
          <p:sp>
            <p:nvSpPr>
              <p:cNvPr id="60" name="iś1iďê"/>
              <p:cNvSpPr/>
              <p:nvPr/>
            </p:nvSpPr>
            <p:spPr>
              <a:xfrm rot="5400000" flipH="1">
                <a:off x="2805097" y="3458223"/>
                <a:ext cx="571306" cy="126000"/>
              </a:xfrm>
              <a:prstGeom prst="parallelogram">
                <a:avLst>
                  <a:gd name="adj" fmla="val 100000"/>
                </a:avLst>
              </a:prstGeom>
              <a:grpFill/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1" name="îṣḷidé"/>
              <p:cNvSpPr/>
              <p:nvPr/>
            </p:nvSpPr>
            <p:spPr>
              <a:xfrm rot="5400000" flipH="1">
                <a:off x="2969256" y="3294064"/>
                <a:ext cx="242987" cy="126000"/>
              </a:xfrm>
              <a:prstGeom prst="parallelogram">
                <a:avLst>
                  <a:gd name="adj" fmla="val 100000"/>
                </a:avLst>
              </a:prstGeom>
              <a:solidFill>
                <a:schemeClr val="accent3">
                  <a:lumMod val="50000"/>
                  <a:alpha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3" name="íşḻïḋé"/>
            <p:cNvSpPr/>
            <p:nvPr/>
          </p:nvSpPr>
          <p:spPr>
            <a:xfrm>
              <a:off x="4589467" y="3991143"/>
              <a:ext cx="1535468" cy="191933"/>
            </a:xfrm>
            <a:prstGeom prst="parallelogram">
              <a:avLst>
                <a:gd name="adj" fmla="val 100000"/>
              </a:avLst>
            </a:prstGeom>
            <a:solidFill>
              <a:srgbClr val="53678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4" name="ïṡḻîḑé"/>
            <p:cNvGrpSpPr/>
            <p:nvPr/>
          </p:nvGrpSpPr>
          <p:grpSpPr>
            <a:xfrm>
              <a:off x="5933002" y="3312816"/>
              <a:ext cx="191933" cy="870259"/>
              <a:chOff x="3027750" y="3235570"/>
              <a:chExt cx="126000" cy="571306"/>
            </a:xfrm>
            <a:solidFill>
              <a:schemeClr val="accent4">
                <a:lumMod val="75000"/>
              </a:schemeClr>
            </a:solidFill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grpSpPr>
          <p:sp>
            <p:nvSpPr>
              <p:cNvPr id="58" name="îŝľîdé"/>
              <p:cNvSpPr/>
              <p:nvPr/>
            </p:nvSpPr>
            <p:spPr>
              <a:xfrm rot="5400000" flipH="1">
                <a:off x="2805097" y="3458223"/>
                <a:ext cx="571306" cy="126000"/>
              </a:xfrm>
              <a:prstGeom prst="parallelogram">
                <a:avLst>
                  <a:gd name="adj" fmla="val 100000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î$ľiḓé"/>
              <p:cNvSpPr/>
              <p:nvPr/>
            </p:nvSpPr>
            <p:spPr>
              <a:xfrm rot="5400000" flipH="1">
                <a:off x="2969256" y="3294064"/>
                <a:ext cx="242987" cy="126000"/>
              </a:xfrm>
              <a:prstGeom prst="parallelogram">
                <a:avLst>
                  <a:gd name="adj" fmla="val 100000"/>
                </a:avLst>
              </a:prstGeom>
              <a:solidFill>
                <a:schemeClr val="accent4">
                  <a:lumMod val="50000"/>
                  <a:alpha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5" name="iŝ1iḋê"/>
            <p:cNvSpPr/>
            <p:nvPr/>
          </p:nvSpPr>
          <p:spPr>
            <a:xfrm>
              <a:off x="5933002" y="3312816"/>
              <a:ext cx="1535468" cy="191933"/>
            </a:xfrm>
            <a:prstGeom prst="parallelogram">
              <a:avLst>
                <a:gd name="adj" fmla="val 100000"/>
              </a:avLst>
            </a:prstGeom>
            <a:solidFill>
              <a:srgbClr val="53678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6" name="ïšľîďê"/>
            <p:cNvGrpSpPr/>
            <p:nvPr/>
          </p:nvGrpSpPr>
          <p:grpSpPr>
            <a:xfrm>
              <a:off x="8620084" y="1956168"/>
              <a:ext cx="191937" cy="870259"/>
              <a:chOff x="3027750" y="3235569"/>
              <a:chExt cx="126002" cy="571306"/>
            </a:xfrm>
            <a:solidFill>
              <a:schemeClr val="accent6">
                <a:lumMod val="75000"/>
              </a:schemeClr>
            </a:solidFill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grpSpPr>
          <p:sp>
            <p:nvSpPr>
              <p:cNvPr id="56" name="îŝļíḍê"/>
              <p:cNvSpPr/>
              <p:nvPr/>
            </p:nvSpPr>
            <p:spPr>
              <a:xfrm rot="5400000" flipH="1">
                <a:off x="2805099" y="3458222"/>
                <a:ext cx="571306" cy="126000"/>
              </a:xfrm>
              <a:prstGeom prst="parallelogram">
                <a:avLst>
                  <a:gd name="adj" fmla="val 100000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7" name="işḷïdè"/>
              <p:cNvSpPr/>
              <p:nvPr/>
            </p:nvSpPr>
            <p:spPr>
              <a:xfrm rot="5400000" flipH="1">
                <a:off x="2969256" y="3294064"/>
                <a:ext cx="242987" cy="126000"/>
              </a:xfrm>
              <a:prstGeom prst="parallelogram">
                <a:avLst>
                  <a:gd name="adj" fmla="val 100000"/>
                </a:avLst>
              </a:prstGeom>
              <a:solidFill>
                <a:schemeClr val="accent6">
                  <a:lumMod val="50000"/>
                  <a:alpha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7" name="iṡḻîḋè"/>
            <p:cNvSpPr/>
            <p:nvPr/>
          </p:nvSpPr>
          <p:spPr>
            <a:xfrm>
              <a:off x="8620080" y="1956168"/>
              <a:ext cx="3776620" cy="191934"/>
            </a:xfrm>
            <a:prstGeom prst="parallelogram">
              <a:avLst>
                <a:gd name="adj" fmla="val 100000"/>
              </a:avLst>
            </a:prstGeom>
            <a:solidFill>
              <a:srgbClr val="53678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8" name="ïşḻiḍè"/>
            <p:cNvGrpSpPr/>
            <p:nvPr/>
          </p:nvGrpSpPr>
          <p:grpSpPr>
            <a:xfrm>
              <a:off x="7674381" y="1602658"/>
              <a:ext cx="739776" cy="833956"/>
              <a:chOff x="8421391" y="1562285"/>
              <a:chExt cx="809932" cy="913042"/>
            </a:xfrm>
            <a:effectLst/>
          </p:grpSpPr>
          <p:grpSp>
            <p:nvGrpSpPr>
              <p:cNvPr id="52" name="i$1iḋè"/>
              <p:cNvGrpSpPr/>
              <p:nvPr/>
            </p:nvGrpSpPr>
            <p:grpSpPr>
              <a:xfrm flipV="1">
                <a:off x="8421391" y="1562285"/>
                <a:ext cx="809932" cy="913042"/>
                <a:chOff x="4947866" y="3124517"/>
                <a:chExt cx="1250926" cy="1410180"/>
              </a:xfrm>
            </p:grpSpPr>
            <p:sp>
              <p:nvSpPr>
                <p:cNvPr id="54" name="íṡlíḍé"/>
                <p:cNvSpPr/>
                <p:nvPr/>
              </p:nvSpPr>
              <p:spPr bwMode="auto">
                <a:xfrm rot="10800000">
                  <a:off x="4947866" y="3124517"/>
                  <a:ext cx="1250926" cy="1410180"/>
                </a:xfrm>
                <a:custGeom>
                  <a:avLst/>
                  <a:gdLst>
                    <a:gd name="T0" fmla="*/ 170 w 205"/>
                    <a:gd name="T1" fmla="*/ 163 h 230"/>
                    <a:gd name="T2" fmla="*/ 190 w 205"/>
                    <a:gd name="T3" fmla="*/ 59 h 230"/>
                    <a:gd name="T4" fmla="*/ 102 w 205"/>
                    <a:gd name="T5" fmla="*/ 0 h 230"/>
                    <a:gd name="T6" fmla="*/ 102 w 205"/>
                    <a:gd name="T7" fmla="*/ 0 h 230"/>
                    <a:gd name="T8" fmla="*/ 102 w 205"/>
                    <a:gd name="T9" fmla="*/ 0 h 230"/>
                    <a:gd name="T10" fmla="*/ 14 w 205"/>
                    <a:gd name="T11" fmla="*/ 59 h 230"/>
                    <a:gd name="T12" fmla="*/ 35 w 205"/>
                    <a:gd name="T13" fmla="*/ 163 h 230"/>
                    <a:gd name="T14" fmla="*/ 102 w 205"/>
                    <a:gd name="T15" fmla="*/ 230 h 230"/>
                    <a:gd name="T16" fmla="*/ 170 w 205"/>
                    <a:gd name="T17" fmla="*/ 163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5" h="230">
                      <a:moveTo>
                        <a:pt x="170" y="163"/>
                      </a:moveTo>
                      <a:cubicBezTo>
                        <a:pt x="197" y="135"/>
                        <a:pt x="205" y="94"/>
                        <a:pt x="190" y="59"/>
                      </a:cubicBezTo>
                      <a:cubicBezTo>
                        <a:pt x="175" y="23"/>
                        <a:pt x="141" y="0"/>
                        <a:pt x="102" y="0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64" y="0"/>
                        <a:pt x="29" y="23"/>
                        <a:pt x="14" y="59"/>
                      </a:cubicBezTo>
                      <a:cubicBezTo>
                        <a:pt x="0" y="94"/>
                        <a:pt x="8" y="135"/>
                        <a:pt x="35" y="163"/>
                      </a:cubicBezTo>
                      <a:cubicBezTo>
                        <a:pt x="102" y="230"/>
                        <a:pt x="102" y="230"/>
                        <a:pt x="102" y="230"/>
                      </a:cubicBezTo>
                      <a:lnTo>
                        <a:pt x="170" y="163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îṥḻidè"/>
                <p:cNvSpPr/>
                <p:nvPr/>
              </p:nvSpPr>
              <p:spPr>
                <a:xfrm rot="10800000">
                  <a:off x="5093216" y="3465104"/>
                  <a:ext cx="960228" cy="96022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3" name="îśļidé"/>
              <p:cNvSpPr/>
              <p:nvPr/>
            </p:nvSpPr>
            <p:spPr bwMode="auto">
              <a:xfrm>
                <a:off x="8648288" y="1815395"/>
                <a:ext cx="339342" cy="241723"/>
              </a:xfrm>
              <a:custGeom>
                <a:avLst/>
                <a:gdLst>
                  <a:gd name="T0" fmla="*/ 277843983 w 21600"/>
                  <a:gd name="T1" fmla="*/ 8772214 h 21600"/>
                  <a:gd name="T2" fmla="*/ 218305739 w 21600"/>
                  <a:gd name="T3" fmla="*/ 8772214 h 21600"/>
                  <a:gd name="T4" fmla="*/ 218213169 w 21600"/>
                  <a:gd name="T5" fmla="*/ 8679789 h 21600"/>
                  <a:gd name="T6" fmla="*/ 210073703 w 21600"/>
                  <a:gd name="T7" fmla="*/ 2768215 h 21600"/>
                  <a:gd name="T8" fmla="*/ 197744754 w 21600"/>
                  <a:gd name="T9" fmla="*/ 0 h 21600"/>
                  <a:gd name="T10" fmla="*/ 88491770 w 21600"/>
                  <a:gd name="T11" fmla="*/ 0 h 21600"/>
                  <a:gd name="T12" fmla="*/ 76162939 w 21600"/>
                  <a:gd name="T13" fmla="*/ 2768215 h 21600"/>
                  <a:gd name="T14" fmla="*/ 68022207 w 21600"/>
                  <a:gd name="T15" fmla="*/ 8679789 h 21600"/>
                  <a:gd name="T16" fmla="*/ 67929636 w 21600"/>
                  <a:gd name="T17" fmla="*/ 8772214 h 21600"/>
                  <a:gd name="T18" fmla="*/ 8511250 w 21600"/>
                  <a:gd name="T19" fmla="*/ 8772214 h 21600"/>
                  <a:gd name="T20" fmla="*/ 0 w 21600"/>
                  <a:gd name="T21" fmla="*/ 11868244 h 21600"/>
                  <a:gd name="T22" fmla="*/ 0 w 21600"/>
                  <a:gd name="T23" fmla="*/ 70631056 h 21600"/>
                  <a:gd name="T24" fmla="*/ 8511250 w 21600"/>
                  <a:gd name="T25" fmla="*/ 73727087 h 21600"/>
                  <a:gd name="T26" fmla="*/ 277830399 w 21600"/>
                  <a:gd name="T27" fmla="*/ 73727087 h 21600"/>
                  <a:gd name="T28" fmla="*/ 286355233 w 21600"/>
                  <a:gd name="T29" fmla="*/ 70631056 h 21600"/>
                  <a:gd name="T30" fmla="*/ 286355233 w 21600"/>
                  <a:gd name="T31" fmla="*/ 11868244 h 21600"/>
                  <a:gd name="T32" fmla="*/ 277843983 w 21600"/>
                  <a:gd name="T33" fmla="*/ 8772214 h 21600"/>
                  <a:gd name="T34" fmla="*/ 142938529 w 21600"/>
                  <a:gd name="T35" fmla="*/ 63278939 h 21600"/>
                  <a:gd name="T36" fmla="*/ 81134448 w 21600"/>
                  <a:gd name="T37" fmla="*/ 40805749 h 21600"/>
                  <a:gd name="T38" fmla="*/ 142938529 w 21600"/>
                  <a:gd name="T39" fmla="*/ 18336235 h 21600"/>
                  <a:gd name="T40" fmla="*/ 204743876 w 21600"/>
                  <a:gd name="T41" fmla="*/ 40805749 h 21600"/>
                  <a:gd name="T42" fmla="*/ 142938529 w 21600"/>
                  <a:gd name="T43" fmla="*/ 63278939 h 21600"/>
                  <a:gd name="T44" fmla="*/ 142938529 w 21600"/>
                  <a:gd name="T45" fmla="*/ 63278939 h 2160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1600" h="21600">
                    <a:moveTo>
                      <a:pt x="20958" y="2570"/>
                    </a:moveTo>
                    <a:lnTo>
                      <a:pt x="16467" y="2570"/>
                    </a:lnTo>
                    <a:cubicBezTo>
                      <a:pt x="16464" y="2561"/>
                      <a:pt x="16463" y="2552"/>
                      <a:pt x="16460" y="2543"/>
                    </a:cubicBezTo>
                    <a:lnTo>
                      <a:pt x="15846" y="811"/>
                    </a:lnTo>
                    <a:cubicBezTo>
                      <a:pt x="15687" y="365"/>
                      <a:pt x="15269" y="0"/>
                      <a:pt x="14916" y="0"/>
                    </a:cubicBezTo>
                    <a:lnTo>
                      <a:pt x="6675" y="0"/>
                    </a:lnTo>
                    <a:cubicBezTo>
                      <a:pt x="6322" y="0"/>
                      <a:pt x="5904" y="365"/>
                      <a:pt x="5745" y="811"/>
                    </a:cubicBezTo>
                    <a:lnTo>
                      <a:pt x="5131" y="2543"/>
                    </a:lnTo>
                    <a:cubicBezTo>
                      <a:pt x="5128" y="2552"/>
                      <a:pt x="5127" y="2561"/>
                      <a:pt x="5124" y="2570"/>
                    </a:cubicBezTo>
                    <a:lnTo>
                      <a:pt x="642" y="2570"/>
                    </a:lnTo>
                    <a:cubicBezTo>
                      <a:pt x="289" y="2570"/>
                      <a:pt x="0" y="2978"/>
                      <a:pt x="0" y="3477"/>
                    </a:cubicBezTo>
                    <a:lnTo>
                      <a:pt x="0" y="20693"/>
                    </a:lnTo>
                    <a:cubicBezTo>
                      <a:pt x="0" y="21192"/>
                      <a:pt x="289" y="21600"/>
                      <a:pt x="642" y="21600"/>
                    </a:cubicBezTo>
                    <a:lnTo>
                      <a:pt x="20957" y="21600"/>
                    </a:lnTo>
                    <a:cubicBezTo>
                      <a:pt x="21311" y="21600"/>
                      <a:pt x="21600" y="21192"/>
                      <a:pt x="21600" y="20693"/>
                    </a:cubicBezTo>
                    <a:lnTo>
                      <a:pt x="21600" y="3477"/>
                    </a:lnTo>
                    <a:cubicBezTo>
                      <a:pt x="21600" y="2978"/>
                      <a:pt x="21311" y="2570"/>
                      <a:pt x="20958" y="2570"/>
                    </a:cubicBezTo>
                    <a:close/>
                    <a:moveTo>
                      <a:pt x="10782" y="18539"/>
                    </a:moveTo>
                    <a:cubicBezTo>
                      <a:pt x="8207" y="18539"/>
                      <a:pt x="6120" y="15591"/>
                      <a:pt x="6120" y="11955"/>
                    </a:cubicBezTo>
                    <a:cubicBezTo>
                      <a:pt x="6120" y="8320"/>
                      <a:pt x="8207" y="5372"/>
                      <a:pt x="10782" y="5372"/>
                    </a:cubicBezTo>
                    <a:cubicBezTo>
                      <a:pt x="13356" y="5372"/>
                      <a:pt x="15444" y="8320"/>
                      <a:pt x="15444" y="11955"/>
                    </a:cubicBezTo>
                    <a:cubicBezTo>
                      <a:pt x="15444" y="15591"/>
                      <a:pt x="13356" y="18539"/>
                      <a:pt x="10782" y="18539"/>
                    </a:cubicBezTo>
                    <a:close/>
                    <a:moveTo>
                      <a:pt x="10782" y="18539"/>
                    </a:moveTo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iṡḷïḋè"/>
            <p:cNvGrpSpPr/>
            <p:nvPr/>
          </p:nvGrpSpPr>
          <p:grpSpPr>
            <a:xfrm>
              <a:off x="3655520" y="3581501"/>
              <a:ext cx="739776" cy="833956"/>
              <a:chOff x="4021405" y="3728789"/>
              <a:chExt cx="809932" cy="913042"/>
            </a:xfrm>
            <a:effectLst/>
          </p:grpSpPr>
          <p:grpSp>
            <p:nvGrpSpPr>
              <p:cNvPr id="46" name="îS1ïḍè"/>
              <p:cNvGrpSpPr/>
              <p:nvPr/>
            </p:nvGrpSpPr>
            <p:grpSpPr>
              <a:xfrm flipV="1">
                <a:off x="4021405" y="3728789"/>
                <a:ext cx="809932" cy="913042"/>
                <a:chOff x="4947866" y="3124517"/>
                <a:chExt cx="1250926" cy="1410180"/>
              </a:xfrm>
            </p:grpSpPr>
            <p:sp>
              <p:nvSpPr>
                <p:cNvPr id="50" name="iṡlíḑe"/>
                <p:cNvSpPr/>
                <p:nvPr/>
              </p:nvSpPr>
              <p:spPr bwMode="auto">
                <a:xfrm rot="10800000">
                  <a:off x="4947866" y="3124517"/>
                  <a:ext cx="1250926" cy="1410180"/>
                </a:xfrm>
                <a:custGeom>
                  <a:avLst/>
                  <a:gdLst>
                    <a:gd name="T0" fmla="*/ 170 w 205"/>
                    <a:gd name="T1" fmla="*/ 163 h 230"/>
                    <a:gd name="T2" fmla="*/ 190 w 205"/>
                    <a:gd name="T3" fmla="*/ 59 h 230"/>
                    <a:gd name="T4" fmla="*/ 102 w 205"/>
                    <a:gd name="T5" fmla="*/ 0 h 230"/>
                    <a:gd name="T6" fmla="*/ 102 w 205"/>
                    <a:gd name="T7" fmla="*/ 0 h 230"/>
                    <a:gd name="T8" fmla="*/ 102 w 205"/>
                    <a:gd name="T9" fmla="*/ 0 h 230"/>
                    <a:gd name="T10" fmla="*/ 14 w 205"/>
                    <a:gd name="T11" fmla="*/ 59 h 230"/>
                    <a:gd name="T12" fmla="*/ 35 w 205"/>
                    <a:gd name="T13" fmla="*/ 163 h 230"/>
                    <a:gd name="T14" fmla="*/ 102 w 205"/>
                    <a:gd name="T15" fmla="*/ 230 h 230"/>
                    <a:gd name="T16" fmla="*/ 170 w 205"/>
                    <a:gd name="T17" fmla="*/ 163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5" h="230">
                      <a:moveTo>
                        <a:pt x="170" y="163"/>
                      </a:moveTo>
                      <a:cubicBezTo>
                        <a:pt x="197" y="135"/>
                        <a:pt x="205" y="94"/>
                        <a:pt x="190" y="59"/>
                      </a:cubicBezTo>
                      <a:cubicBezTo>
                        <a:pt x="175" y="23"/>
                        <a:pt x="141" y="0"/>
                        <a:pt x="102" y="0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64" y="0"/>
                        <a:pt x="29" y="23"/>
                        <a:pt x="14" y="59"/>
                      </a:cubicBezTo>
                      <a:cubicBezTo>
                        <a:pt x="0" y="94"/>
                        <a:pt x="8" y="135"/>
                        <a:pt x="35" y="163"/>
                      </a:cubicBezTo>
                      <a:cubicBezTo>
                        <a:pt x="102" y="230"/>
                        <a:pt x="102" y="230"/>
                        <a:pt x="102" y="230"/>
                      </a:cubicBezTo>
                      <a:lnTo>
                        <a:pt x="170" y="163"/>
                      </a:lnTo>
                      <a:close/>
                    </a:path>
                  </a:pathLst>
                </a:custGeom>
                <a:solidFill>
                  <a:srgbClr val="536781"/>
                </a:solidFill>
                <a:ln w="3175">
                  <a:noFill/>
                  <a:round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1" name="ïŝ1iďè"/>
                <p:cNvSpPr/>
                <p:nvPr/>
              </p:nvSpPr>
              <p:spPr>
                <a:xfrm rot="10800000">
                  <a:off x="5093216" y="3465104"/>
                  <a:ext cx="960228" cy="96022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7" name="is1îḋé"/>
              <p:cNvGrpSpPr/>
              <p:nvPr/>
            </p:nvGrpSpPr>
            <p:grpSpPr bwMode="auto">
              <a:xfrm>
                <a:off x="4256698" y="3989316"/>
                <a:ext cx="339343" cy="213832"/>
                <a:chOff x="0" y="0"/>
                <a:chExt cx="575" cy="363"/>
              </a:xfrm>
              <a:solidFill>
                <a:srgbClr val="7192B3"/>
              </a:solidFill>
            </p:grpSpPr>
            <p:sp>
              <p:nvSpPr>
                <p:cNvPr id="48" name="îṥľîḓê"/>
                <p:cNvSpPr/>
                <p:nvPr/>
              </p:nvSpPr>
              <p:spPr bwMode="auto">
                <a:xfrm>
                  <a:off x="0" y="104"/>
                  <a:ext cx="205" cy="259"/>
                </a:xfrm>
                <a:custGeom>
                  <a:avLst/>
                  <a:gdLst>
                    <a:gd name="T0" fmla="*/ 0 w 21470"/>
                    <a:gd name="T1" fmla="*/ 0 h 21600"/>
                    <a:gd name="T2" fmla="*/ 0 w 21470"/>
                    <a:gd name="T3" fmla="*/ 0 h 21600"/>
                    <a:gd name="T4" fmla="*/ 0 w 21470"/>
                    <a:gd name="T5" fmla="*/ 0 h 21600"/>
                    <a:gd name="T6" fmla="*/ 0 w 21470"/>
                    <a:gd name="T7" fmla="*/ 0 h 21600"/>
                    <a:gd name="T8" fmla="*/ 0 w 21470"/>
                    <a:gd name="T9" fmla="*/ 0 h 21600"/>
                    <a:gd name="T10" fmla="*/ 0 w 21470"/>
                    <a:gd name="T11" fmla="*/ 0 h 21600"/>
                    <a:gd name="T12" fmla="*/ 0 w 21470"/>
                    <a:gd name="T13" fmla="*/ 0 h 21600"/>
                    <a:gd name="T14" fmla="*/ 0 w 21470"/>
                    <a:gd name="T15" fmla="*/ 0 h 21600"/>
                    <a:gd name="T16" fmla="*/ 0 w 21470"/>
                    <a:gd name="T17" fmla="*/ 0 h 21600"/>
                    <a:gd name="T18" fmla="*/ 0 w 21470"/>
                    <a:gd name="T19" fmla="*/ 0 h 21600"/>
                    <a:gd name="T20" fmla="*/ 0 w 21470"/>
                    <a:gd name="T21" fmla="*/ 0 h 21600"/>
                    <a:gd name="T22" fmla="*/ 0 w 21470"/>
                    <a:gd name="T23" fmla="*/ 0 h 21600"/>
                    <a:gd name="T24" fmla="*/ 0 w 21470"/>
                    <a:gd name="T25" fmla="*/ 0 h 21600"/>
                    <a:gd name="T26" fmla="*/ 0 w 21470"/>
                    <a:gd name="T27" fmla="*/ 0 h 21600"/>
                    <a:gd name="T28" fmla="*/ 0 w 21470"/>
                    <a:gd name="T29" fmla="*/ 0 h 21600"/>
                    <a:gd name="T30" fmla="*/ 0 w 21470"/>
                    <a:gd name="T31" fmla="*/ 0 h 21600"/>
                    <a:gd name="T32" fmla="*/ 0 w 21470"/>
                    <a:gd name="T33" fmla="*/ 0 h 21600"/>
                    <a:gd name="T34" fmla="*/ 0 w 21470"/>
                    <a:gd name="T35" fmla="*/ 0 h 21600"/>
                    <a:gd name="T36" fmla="*/ 0 w 21470"/>
                    <a:gd name="T37" fmla="*/ 0 h 2160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21470" h="21600">
                      <a:moveTo>
                        <a:pt x="13938" y="18089"/>
                      </a:moveTo>
                      <a:lnTo>
                        <a:pt x="13938" y="18075"/>
                      </a:lnTo>
                      <a:cubicBezTo>
                        <a:pt x="13949" y="17312"/>
                        <a:pt x="14370" y="14919"/>
                        <a:pt x="18829" y="12741"/>
                      </a:cubicBezTo>
                      <a:cubicBezTo>
                        <a:pt x="19646" y="11856"/>
                        <a:pt x="20317" y="10649"/>
                        <a:pt x="21003" y="9256"/>
                      </a:cubicBezTo>
                      <a:cubicBezTo>
                        <a:pt x="21476" y="8293"/>
                        <a:pt x="21396" y="7471"/>
                        <a:pt x="21396" y="6302"/>
                      </a:cubicBezTo>
                      <a:cubicBezTo>
                        <a:pt x="21396" y="5437"/>
                        <a:pt x="21600" y="4050"/>
                        <a:pt x="21332" y="3287"/>
                      </a:cubicBezTo>
                      <a:cubicBezTo>
                        <a:pt x="20424" y="712"/>
                        <a:pt x="18134" y="0"/>
                        <a:pt x="15449" y="0"/>
                      </a:cubicBezTo>
                      <a:cubicBezTo>
                        <a:pt x="12764" y="0"/>
                        <a:pt x="10471" y="714"/>
                        <a:pt x="9566" y="3295"/>
                      </a:cubicBezTo>
                      <a:cubicBezTo>
                        <a:pt x="9299" y="4054"/>
                        <a:pt x="9504" y="5439"/>
                        <a:pt x="9504" y="6301"/>
                      </a:cubicBezTo>
                      <a:cubicBezTo>
                        <a:pt x="9504" y="7473"/>
                        <a:pt x="9424" y="8297"/>
                        <a:pt x="9900" y="9263"/>
                      </a:cubicBezTo>
                      <a:cubicBezTo>
                        <a:pt x="10724" y="10935"/>
                        <a:pt x="11509" y="12336"/>
                        <a:pt x="12556" y="13231"/>
                      </a:cubicBezTo>
                      <a:cubicBezTo>
                        <a:pt x="8479" y="13828"/>
                        <a:pt x="5724" y="15525"/>
                        <a:pt x="3865" y="16187"/>
                      </a:cubicBezTo>
                      <a:cubicBezTo>
                        <a:pt x="18" y="17556"/>
                        <a:pt x="0" y="19055"/>
                        <a:pt x="0" y="19055"/>
                      </a:cubicBezTo>
                      <a:lnTo>
                        <a:pt x="0" y="21600"/>
                      </a:lnTo>
                      <a:lnTo>
                        <a:pt x="13940" y="21598"/>
                      </a:lnTo>
                      <a:lnTo>
                        <a:pt x="13940" y="18100"/>
                      </a:lnTo>
                      <a:lnTo>
                        <a:pt x="13940" y="18089"/>
                      </a:lnTo>
                      <a:lnTo>
                        <a:pt x="13938" y="18089"/>
                      </a:lnTo>
                      <a:close/>
                      <a:moveTo>
                        <a:pt x="13938" y="18089"/>
                      </a:moveTo>
                    </a:path>
                  </a:pathLst>
                </a:custGeom>
                <a:solidFill>
                  <a:srgbClr val="53678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îślïḓê"/>
                <p:cNvSpPr/>
                <p:nvPr/>
              </p:nvSpPr>
              <p:spPr bwMode="auto">
                <a:xfrm>
                  <a:off x="168" y="0"/>
                  <a:ext cx="407" cy="35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w 21600"/>
                    <a:gd name="T27" fmla="*/ 0 h 21600"/>
                    <a:gd name="T28" fmla="*/ 0 w 21600"/>
                    <a:gd name="T29" fmla="*/ 0 h 21600"/>
                    <a:gd name="T30" fmla="*/ 0 w 21600"/>
                    <a:gd name="T31" fmla="*/ 0 h 21600"/>
                    <a:gd name="T32" fmla="*/ 0 w 21600"/>
                    <a:gd name="T33" fmla="*/ 0 h 2160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1600" h="21600">
                      <a:moveTo>
                        <a:pt x="18895" y="16182"/>
                      </a:moveTo>
                      <a:cubicBezTo>
                        <a:pt x="17591" y="15518"/>
                        <a:pt x="15655" y="13809"/>
                        <a:pt x="12789" y="13222"/>
                      </a:cubicBezTo>
                      <a:cubicBezTo>
                        <a:pt x="13522" y="12323"/>
                        <a:pt x="14076" y="10920"/>
                        <a:pt x="14647" y="9256"/>
                      </a:cubicBezTo>
                      <a:cubicBezTo>
                        <a:pt x="14978" y="8292"/>
                        <a:pt x="14921" y="7470"/>
                        <a:pt x="14921" y="6300"/>
                      </a:cubicBezTo>
                      <a:cubicBezTo>
                        <a:pt x="14921" y="5435"/>
                        <a:pt x="15063" y="4048"/>
                        <a:pt x="14876" y="3287"/>
                      </a:cubicBezTo>
                      <a:cubicBezTo>
                        <a:pt x="14244" y="710"/>
                        <a:pt x="12647" y="0"/>
                        <a:pt x="10775" y="0"/>
                      </a:cubicBezTo>
                      <a:cubicBezTo>
                        <a:pt x="8902" y="0"/>
                        <a:pt x="7303" y="714"/>
                        <a:pt x="6672" y="3294"/>
                      </a:cubicBezTo>
                      <a:cubicBezTo>
                        <a:pt x="6486" y="4054"/>
                        <a:pt x="6628" y="5438"/>
                        <a:pt x="6628" y="6300"/>
                      </a:cubicBezTo>
                      <a:cubicBezTo>
                        <a:pt x="6628" y="7473"/>
                        <a:pt x="6572" y="8297"/>
                        <a:pt x="6904" y="9262"/>
                      </a:cubicBezTo>
                      <a:cubicBezTo>
                        <a:pt x="7479" y="10934"/>
                        <a:pt x="8026" y="12336"/>
                        <a:pt x="8756" y="13231"/>
                      </a:cubicBezTo>
                      <a:cubicBezTo>
                        <a:pt x="5913" y="13828"/>
                        <a:pt x="3991" y="15526"/>
                        <a:pt x="2695" y="16187"/>
                      </a:cubicBezTo>
                      <a:cubicBezTo>
                        <a:pt x="13" y="17556"/>
                        <a:pt x="0" y="19054"/>
                        <a:pt x="0" y="19054"/>
                      </a:cubicBezTo>
                      <a:lnTo>
                        <a:pt x="0" y="21600"/>
                      </a:lnTo>
                      <a:lnTo>
                        <a:pt x="21600" y="21597"/>
                      </a:lnTo>
                      <a:lnTo>
                        <a:pt x="21600" y="19054"/>
                      </a:lnTo>
                      <a:cubicBezTo>
                        <a:pt x="21600" y="19054"/>
                        <a:pt x="21587" y="17551"/>
                        <a:pt x="18895" y="16182"/>
                      </a:cubicBezTo>
                      <a:close/>
                      <a:moveTo>
                        <a:pt x="18895" y="16182"/>
                      </a:moveTo>
                    </a:path>
                  </a:pathLst>
                </a:custGeom>
                <a:solidFill>
                  <a:srgbClr val="53678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0" name="ïṩ1îde"/>
            <p:cNvGrpSpPr/>
            <p:nvPr/>
          </p:nvGrpSpPr>
          <p:grpSpPr>
            <a:xfrm>
              <a:off x="6330839" y="2262272"/>
              <a:ext cx="739776" cy="833956"/>
              <a:chOff x="6950434" y="2284453"/>
              <a:chExt cx="809932" cy="913042"/>
            </a:xfrm>
            <a:effectLst/>
          </p:grpSpPr>
          <p:grpSp>
            <p:nvGrpSpPr>
              <p:cNvPr id="42" name="íSļiḋe"/>
              <p:cNvGrpSpPr/>
              <p:nvPr/>
            </p:nvGrpSpPr>
            <p:grpSpPr>
              <a:xfrm flipV="1">
                <a:off x="6950434" y="2284453"/>
                <a:ext cx="809932" cy="913042"/>
                <a:chOff x="4947866" y="3124517"/>
                <a:chExt cx="1250926" cy="1410180"/>
              </a:xfrm>
            </p:grpSpPr>
            <p:sp>
              <p:nvSpPr>
                <p:cNvPr id="44" name="işḻíḋê"/>
                <p:cNvSpPr/>
                <p:nvPr/>
              </p:nvSpPr>
              <p:spPr bwMode="auto">
                <a:xfrm rot="10800000">
                  <a:off x="4947866" y="3124517"/>
                  <a:ext cx="1250926" cy="1410180"/>
                </a:xfrm>
                <a:custGeom>
                  <a:avLst/>
                  <a:gdLst>
                    <a:gd name="T0" fmla="*/ 170 w 205"/>
                    <a:gd name="T1" fmla="*/ 163 h 230"/>
                    <a:gd name="T2" fmla="*/ 190 w 205"/>
                    <a:gd name="T3" fmla="*/ 59 h 230"/>
                    <a:gd name="T4" fmla="*/ 102 w 205"/>
                    <a:gd name="T5" fmla="*/ 0 h 230"/>
                    <a:gd name="T6" fmla="*/ 102 w 205"/>
                    <a:gd name="T7" fmla="*/ 0 h 230"/>
                    <a:gd name="T8" fmla="*/ 102 w 205"/>
                    <a:gd name="T9" fmla="*/ 0 h 230"/>
                    <a:gd name="T10" fmla="*/ 14 w 205"/>
                    <a:gd name="T11" fmla="*/ 59 h 230"/>
                    <a:gd name="T12" fmla="*/ 35 w 205"/>
                    <a:gd name="T13" fmla="*/ 163 h 230"/>
                    <a:gd name="T14" fmla="*/ 102 w 205"/>
                    <a:gd name="T15" fmla="*/ 230 h 230"/>
                    <a:gd name="T16" fmla="*/ 170 w 205"/>
                    <a:gd name="T17" fmla="*/ 163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5" h="230">
                      <a:moveTo>
                        <a:pt x="170" y="163"/>
                      </a:moveTo>
                      <a:cubicBezTo>
                        <a:pt x="197" y="135"/>
                        <a:pt x="205" y="94"/>
                        <a:pt x="190" y="59"/>
                      </a:cubicBezTo>
                      <a:cubicBezTo>
                        <a:pt x="175" y="23"/>
                        <a:pt x="141" y="0"/>
                        <a:pt x="102" y="0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64" y="0"/>
                        <a:pt x="29" y="23"/>
                        <a:pt x="14" y="59"/>
                      </a:cubicBezTo>
                      <a:cubicBezTo>
                        <a:pt x="0" y="94"/>
                        <a:pt x="8" y="135"/>
                        <a:pt x="35" y="163"/>
                      </a:cubicBezTo>
                      <a:cubicBezTo>
                        <a:pt x="102" y="230"/>
                        <a:pt x="102" y="230"/>
                        <a:pt x="102" y="230"/>
                      </a:cubicBezTo>
                      <a:lnTo>
                        <a:pt x="170" y="163"/>
                      </a:lnTo>
                      <a:close/>
                    </a:path>
                  </a:pathLst>
                </a:custGeom>
                <a:solidFill>
                  <a:srgbClr val="536781"/>
                </a:solidFill>
                <a:ln w="317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îSlíḓê"/>
                <p:cNvSpPr/>
                <p:nvPr/>
              </p:nvSpPr>
              <p:spPr>
                <a:xfrm rot="10800000">
                  <a:off x="5093216" y="3465104"/>
                  <a:ext cx="960228" cy="96022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43" name="işḷiḓé"/>
              <p:cNvSpPr/>
              <p:nvPr/>
            </p:nvSpPr>
            <p:spPr bwMode="auto">
              <a:xfrm>
                <a:off x="7185728" y="2495287"/>
                <a:ext cx="339342" cy="341666"/>
              </a:xfrm>
              <a:custGeom>
                <a:avLst/>
                <a:gdLst>
                  <a:gd name="T0" fmla="*/ 84371008 w 21582"/>
                  <a:gd name="T1" fmla="*/ 294811013 h 21587"/>
                  <a:gd name="T2" fmla="*/ 84371008 w 21582"/>
                  <a:gd name="T3" fmla="*/ 294811013 h 21587"/>
                  <a:gd name="T4" fmla="*/ 84305262 w 21582"/>
                  <a:gd name="T5" fmla="*/ 294811013 h 21587"/>
                  <a:gd name="T6" fmla="*/ 38787421 w 21582"/>
                  <a:gd name="T7" fmla="*/ 279624603 h 21587"/>
                  <a:gd name="T8" fmla="*/ 25285619 w 21582"/>
                  <a:gd name="T9" fmla="*/ 267879555 h 21587"/>
                  <a:gd name="T10" fmla="*/ 0 w 21582"/>
                  <a:gd name="T11" fmla="*/ 207884495 h 21587"/>
                  <a:gd name="T12" fmla="*/ 25658487 w 21582"/>
                  <a:gd name="T13" fmla="*/ 147630356 h 21587"/>
                  <a:gd name="T14" fmla="*/ 96169700 w 21582"/>
                  <a:gd name="T15" fmla="*/ 120167052 h 21587"/>
                  <a:gd name="T16" fmla="*/ 118995510 w 21582"/>
                  <a:gd name="T17" fmla="*/ 121955865 h 21587"/>
                  <a:gd name="T18" fmla="*/ 162304981 w 21582"/>
                  <a:gd name="T19" fmla="*/ 127895997 h 21587"/>
                  <a:gd name="T20" fmla="*/ 185462732 w 21582"/>
                  <a:gd name="T21" fmla="*/ 130464395 h 21587"/>
                  <a:gd name="T22" fmla="*/ 228798267 w 21582"/>
                  <a:gd name="T23" fmla="*/ 115605202 h 21587"/>
                  <a:gd name="T24" fmla="*/ 239945450 w 21582"/>
                  <a:gd name="T25" fmla="*/ 88386957 h 21587"/>
                  <a:gd name="T26" fmla="*/ 230661101 w 21582"/>
                  <a:gd name="T27" fmla="*/ 63558903 h 21587"/>
                  <a:gd name="T28" fmla="*/ 227947340 w 21582"/>
                  <a:gd name="T29" fmla="*/ 60540807 h 21587"/>
                  <a:gd name="T30" fmla="*/ 218888366 w 21582"/>
                  <a:gd name="T31" fmla="*/ 53466297 h 21587"/>
                  <a:gd name="T32" fmla="*/ 201065188 w 21582"/>
                  <a:gd name="T33" fmla="*/ 48713612 h 21587"/>
                  <a:gd name="T34" fmla="*/ 200958623 w 21582"/>
                  <a:gd name="T35" fmla="*/ 48700986 h 21587"/>
                  <a:gd name="T36" fmla="*/ 174275867 w 21582"/>
                  <a:gd name="T37" fmla="*/ 59981147 h 21587"/>
                  <a:gd name="T38" fmla="*/ 159990045 w 21582"/>
                  <a:gd name="T39" fmla="*/ 104338943 h 21587"/>
                  <a:gd name="T40" fmla="*/ 121628780 w 21582"/>
                  <a:gd name="T41" fmla="*/ 99080941 h 21587"/>
                  <a:gd name="T42" fmla="*/ 121681939 w 21582"/>
                  <a:gd name="T43" fmla="*/ 99094843 h 21587"/>
                  <a:gd name="T44" fmla="*/ 121601438 w 21582"/>
                  <a:gd name="T45" fmla="*/ 99080941 h 21587"/>
                  <a:gd name="T46" fmla="*/ 121455319 w 21582"/>
                  <a:gd name="T47" fmla="*/ 99053126 h 21587"/>
                  <a:gd name="T48" fmla="*/ 121535821 w 21582"/>
                  <a:gd name="T49" fmla="*/ 99067028 h 21587"/>
                  <a:gd name="T50" fmla="*/ 117079388 w 21582"/>
                  <a:gd name="T51" fmla="*/ 98561722 h 21587"/>
                  <a:gd name="T52" fmla="*/ 143829028 w 21582"/>
                  <a:gd name="T53" fmla="*/ 26343994 h 21587"/>
                  <a:gd name="T54" fmla="*/ 202235694 w 21582"/>
                  <a:gd name="T55" fmla="*/ 13902 h 21587"/>
                  <a:gd name="T56" fmla="*/ 202541549 w 21582"/>
                  <a:gd name="T57" fmla="*/ 0 h 21587"/>
                  <a:gd name="T58" fmla="*/ 202687678 w 21582"/>
                  <a:gd name="T59" fmla="*/ 0 h 21587"/>
                  <a:gd name="T60" fmla="*/ 261307358 w 21582"/>
                  <a:gd name="T61" fmla="*/ 26616867 h 21587"/>
                  <a:gd name="T62" fmla="*/ 272533883 w 21582"/>
                  <a:gd name="T63" fmla="*/ 40246908 h 21587"/>
                  <a:gd name="T64" fmla="*/ 287072292 w 21582"/>
                  <a:gd name="T65" fmla="*/ 86762331 h 21587"/>
                  <a:gd name="T66" fmla="*/ 273052761 w 21582"/>
                  <a:gd name="T67" fmla="*/ 132935457 h 21587"/>
                  <a:gd name="T68" fmla="*/ 261893121 w 21582"/>
                  <a:gd name="T69" fmla="*/ 146524948 h 21587"/>
                  <a:gd name="T70" fmla="*/ 191780732 w 21582"/>
                  <a:gd name="T71" fmla="*/ 174603530 h 21587"/>
                  <a:gd name="T72" fmla="*/ 167638287 w 21582"/>
                  <a:gd name="T73" fmla="*/ 172458410 h 21587"/>
                  <a:gd name="T74" fmla="*/ 124488659 w 21582"/>
                  <a:gd name="T75" fmla="*/ 166696378 h 21587"/>
                  <a:gd name="T76" fmla="*/ 101623167 w 21582"/>
                  <a:gd name="T77" fmla="*/ 164114175 h 21587"/>
                  <a:gd name="T78" fmla="*/ 57940829 w 21582"/>
                  <a:gd name="T79" fmla="*/ 179370009 h 21587"/>
                  <a:gd name="T80" fmla="*/ 51131174 w 21582"/>
                  <a:gd name="T81" fmla="*/ 188628925 h 21587"/>
                  <a:gd name="T82" fmla="*/ 47126842 w 21582"/>
                  <a:gd name="T83" fmla="*/ 206600880 h 21587"/>
                  <a:gd name="T84" fmla="*/ 53857274 w 21582"/>
                  <a:gd name="T85" fmla="*/ 228083621 h 21587"/>
                  <a:gd name="T86" fmla="*/ 58805362 w 21582"/>
                  <a:gd name="T87" fmla="*/ 234133715 h 21587"/>
                  <a:gd name="T88" fmla="*/ 85022398 w 21582"/>
                  <a:gd name="T89" fmla="*/ 246260312 h 21587"/>
                  <a:gd name="T90" fmla="*/ 85768026 w 21582"/>
                  <a:gd name="T91" fmla="*/ 246288127 h 21587"/>
                  <a:gd name="T92" fmla="*/ 112622965 w 21582"/>
                  <a:gd name="T93" fmla="*/ 234857562 h 21587"/>
                  <a:gd name="T94" fmla="*/ 126922393 w 21582"/>
                  <a:gd name="T95" fmla="*/ 190267453 h 21587"/>
                  <a:gd name="T96" fmla="*/ 164924634 w 21582"/>
                  <a:gd name="T97" fmla="*/ 195334621 h 21587"/>
                  <a:gd name="T98" fmla="*/ 169195267 w 21582"/>
                  <a:gd name="T99" fmla="*/ 195976428 h 21587"/>
                  <a:gd name="T100" fmla="*/ 143071071 w 21582"/>
                  <a:gd name="T101" fmla="*/ 268152429 h 21587"/>
                  <a:gd name="T102" fmla="*/ 84371008 w 21582"/>
                  <a:gd name="T103" fmla="*/ 294811013 h 21587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21582" h="21587">
                    <a:moveTo>
                      <a:pt x="6343" y="21587"/>
                    </a:moveTo>
                    <a:lnTo>
                      <a:pt x="6343" y="21587"/>
                    </a:lnTo>
                    <a:cubicBezTo>
                      <a:pt x="6342" y="21587"/>
                      <a:pt x="6340" y="21587"/>
                      <a:pt x="6338" y="21587"/>
                    </a:cubicBezTo>
                    <a:cubicBezTo>
                      <a:pt x="5102" y="21582"/>
                      <a:pt x="3960" y="21211"/>
                      <a:pt x="2916" y="20475"/>
                    </a:cubicBezTo>
                    <a:cubicBezTo>
                      <a:pt x="2567" y="20229"/>
                      <a:pt x="2229" y="19943"/>
                      <a:pt x="1901" y="19615"/>
                    </a:cubicBezTo>
                    <a:cubicBezTo>
                      <a:pt x="631" y="18345"/>
                      <a:pt x="-3" y="16881"/>
                      <a:pt x="0" y="15222"/>
                    </a:cubicBezTo>
                    <a:cubicBezTo>
                      <a:pt x="3" y="13563"/>
                      <a:pt x="646" y="12092"/>
                      <a:pt x="1929" y="10810"/>
                    </a:cubicBezTo>
                    <a:cubicBezTo>
                      <a:pt x="3246" y="9493"/>
                      <a:pt x="5036" y="8799"/>
                      <a:pt x="7230" y="8799"/>
                    </a:cubicBezTo>
                    <a:cubicBezTo>
                      <a:pt x="7777" y="8799"/>
                      <a:pt x="8350" y="8843"/>
                      <a:pt x="8946" y="8930"/>
                    </a:cubicBezTo>
                    <a:lnTo>
                      <a:pt x="12202" y="9365"/>
                    </a:lnTo>
                    <a:cubicBezTo>
                      <a:pt x="12818" y="9494"/>
                      <a:pt x="13401" y="9553"/>
                      <a:pt x="13943" y="9553"/>
                    </a:cubicBezTo>
                    <a:cubicBezTo>
                      <a:pt x="15390" y="9553"/>
                      <a:pt x="16538" y="9129"/>
                      <a:pt x="17201" y="8465"/>
                    </a:cubicBezTo>
                    <a:cubicBezTo>
                      <a:pt x="17766" y="7901"/>
                      <a:pt x="18045" y="7236"/>
                      <a:pt x="18039" y="6472"/>
                    </a:cubicBezTo>
                    <a:cubicBezTo>
                      <a:pt x="18019" y="5789"/>
                      <a:pt x="17787" y="5182"/>
                      <a:pt x="17341" y="4654"/>
                    </a:cubicBezTo>
                    <a:cubicBezTo>
                      <a:pt x="17277" y="4579"/>
                      <a:pt x="17210" y="4505"/>
                      <a:pt x="17137" y="4433"/>
                    </a:cubicBezTo>
                    <a:cubicBezTo>
                      <a:pt x="16926" y="4221"/>
                      <a:pt x="16699" y="4049"/>
                      <a:pt x="16456" y="3915"/>
                    </a:cubicBezTo>
                    <a:cubicBezTo>
                      <a:pt x="16053" y="3693"/>
                      <a:pt x="15607" y="3577"/>
                      <a:pt x="15116" y="3567"/>
                    </a:cubicBezTo>
                    <a:cubicBezTo>
                      <a:pt x="15113" y="3567"/>
                      <a:pt x="15111" y="3566"/>
                      <a:pt x="15108" y="3566"/>
                    </a:cubicBezTo>
                    <a:cubicBezTo>
                      <a:pt x="14343" y="3544"/>
                      <a:pt x="13675" y="3819"/>
                      <a:pt x="13102" y="4392"/>
                    </a:cubicBezTo>
                    <a:cubicBezTo>
                      <a:pt x="12398" y="5096"/>
                      <a:pt x="11967" y="6055"/>
                      <a:pt x="12028" y="7640"/>
                    </a:cubicBezTo>
                    <a:lnTo>
                      <a:pt x="9144" y="7255"/>
                    </a:lnTo>
                    <a:cubicBezTo>
                      <a:pt x="9145" y="7256"/>
                      <a:pt x="9147" y="7256"/>
                      <a:pt x="9148" y="7256"/>
                    </a:cubicBezTo>
                    <a:cubicBezTo>
                      <a:pt x="9146" y="7256"/>
                      <a:pt x="9144" y="7255"/>
                      <a:pt x="9142" y="7255"/>
                    </a:cubicBezTo>
                    <a:lnTo>
                      <a:pt x="9131" y="7253"/>
                    </a:lnTo>
                    <a:cubicBezTo>
                      <a:pt x="9133" y="7254"/>
                      <a:pt x="9135" y="7254"/>
                      <a:pt x="9137" y="7254"/>
                    </a:cubicBezTo>
                    <a:cubicBezTo>
                      <a:pt x="9024" y="7238"/>
                      <a:pt x="8915" y="7231"/>
                      <a:pt x="8802" y="7217"/>
                    </a:cubicBezTo>
                    <a:cubicBezTo>
                      <a:pt x="8704" y="4934"/>
                      <a:pt x="9346" y="3396"/>
                      <a:pt x="10813" y="1929"/>
                    </a:cubicBezTo>
                    <a:cubicBezTo>
                      <a:pt x="12115" y="628"/>
                      <a:pt x="13578" y="-13"/>
                      <a:pt x="15204" y="1"/>
                    </a:cubicBezTo>
                    <a:lnTo>
                      <a:pt x="15227" y="0"/>
                    </a:lnTo>
                    <a:cubicBezTo>
                      <a:pt x="15231" y="0"/>
                      <a:pt x="15234" y="0"/>
                      <a:pt x="15238" y="0"/>
                    </a:cubicBezTo>
                    <a:cubicBezTo>
                      <a:pt x="16877" y="0"/>
                      <a:pt x="18346" y="650"/>
                      <a:pt x="19645" y="1949"/>
                    </a:cubicBezTo>
                    <a:cubicBezTo>
                      <a:pt x="19966" y="2270"/>
                      <a:pt x="20248" y="2603"/>
                      <a:pt x="20489" y="2947"/>
                    </a:cubicBezTo>
                    <a:cubicBezTo>
                      <a:pt x="21214" y="3980"/>
                      <a:pt x="21578" y="5116"/>
                      <a:pt x="21582" y="6353"/>
                    </a:cubicBezTo>
                    <a:cubicBezTo>
                      <a:pt x="21597" y="7580"/>
                      <a:pt x="21246" y="8706"/>
                      <a:pt x="20528" y="9734"/>
                    </a:cubicBezTo>
                    <a:cubicBezTo>
                      <a:pt x="20289" y="10077"/>
                      <a:pt x="20010" y="10409"/>
                      <a:pt x="19689" y="10729"/>
                    </a:cubicBezTo>
                    <a:cubicBezTo>
                      <a:pt x="18342" y="12076"/>
                      <a:pt x="16560" y="12785"/>
                      <a:pt x="14418" y="12785"/>
                    </a:cubicBezTo>
                    <a:cubicBezTo>
                      <a:pt x="13838" y="12785"/>
                      <a:pt x="13234" y="12734"/>
                      <a:pt x="12603" y="12628"/>
                    </a:cubicBezTo>
                    <a:lnTo>
                      <a:pt x="9359" y="12206"/>
                    </a:lnTo>
                    <a:cubicBezTo>
                      <a:pt x="8753" y="12077"/>
                      <a:pt x="8177" y="12017"/>
                      <a:pt x="7640" y="12017"/>
                    </a:cubicBezTo>
                    <a:cubicBezTo>
                      <a:pt x="6196" y="12017"/>
                      <a:pt x="5038" y="12452"/>
                      <a:pt x="4356" y="13134"/>
                    </a:cubicBezTo>
                    <a:cubicBezTo>
                      <a:pt x="4144" y="13346"/>
                      <a:pt x="3973" y="13572"/>
                      <a:pt x="3844" y="13812"/>
                    </a:cubicBezTo>
                    <a:cubicBezTo>
                      <a:pt x="3629" y="14211"/>
                      <a:pt x="3528" y="14650"/>
                      <a:pt x="3543" y="15128"/>
                    </a:cubicBezTo>
                    <a:cubicBezTo>
                      <a:pt x="3560" y="15714"/>
                      <a:pt x="3728" y="16238"/>
                      <a:pt x="4049" y="16701"/>
                    </a:cubicBezTo>
                    <a:cubicBezTo>
                      <a:pt x="4156" y="16856"/>
                      <a:pt x="4280" y="17003"/>
                      <a:pt x="4421" y="17144"/>
                    </a:cubicBezTo>
                    <a:cubicBezTo>
                      <a:pt x="4978" y="17701"/>
                      <a:pt x="5635" y="17997"/>
                      <a:pt x="6392" y="18032"/>
                    </a:cubicBezTo>
                    <a:lnTo>
                      <a:pt x="6448" y="18034"/>
                    </a:lnTo>
                    <a:cubicBezTo>
                      <a:pt x="7230" y="18040"/>
                      <a:pt x="7902" y="17761"/>
                      <a:pt x="8467" y="17197"/>
                    </a:cubicBezTo>
                    <a:cubicBezTo>
                      <a:pt x="9177" y="16486"/>
                      <a:pt x="9610" y="15521"/>
                      <a:pt x="9542" y="13932"/>
                    </a:cubicBezTo>
                    <a:lnTo>
                      <a:pt x="12399" y="14303"/>
                    </a:lnTo>
                    <a:cubicBezTo>
                      <a:pt x="12506" y="14321"/>
                      <a:pt x="12613" y="14335"/>
                      <a:pt x="12720" y="14350"/>
                    </a:cubicBezTo>
                    <a:cubicBezTo>
                      <a:pt x="12790" y="16689"/>
                      <a:pt x="12167" y="18224"/>
                      <a:pt x="10756" y="19635"/>
                    </a:cubicBezTo>
                    <a:cubicBezTo>
                      <a:pt x="9457" y="20934"/>
                      <a:pt x="7986" y="21584"/>
                      <a:pt x="6343" y="21587"/>
                    </a:cubicBezTo>
                  </a:path>
                </a:pathLst>
              </a:custGeom>
              <a:solidFill>
                <a:srgbClr val="53678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iŝlíḑe"/>
            <p:cNvGrpSpPr/>
            <p:nvPr/>
          </p:nvGrpSpPr>
          <p:grpSpPr>
            <a:xfrm>
              <a:off x="4987312" y="2921887"/>
              <a:ext cx="739776" cy="833956"/>
              <a:chOff x="5479496" y="3006621"/>
              <a:chExt cx="809932" cy="913042"/>
            </a:xfrm>
            <a:effectLst/>
          </p:grpSpPr>
          <p:grpSp>
            <p:nvGrpSpPr>
              <p:cNvPr id="36" name="ïşḷiďê"/>
              <p:cNvGrpSpPr/>
              <p:nvPr/>
            </p:nvGrpSpPr>
            <p:grpSpPr>
              <a:xfrm flipV="1">
                <a:off x="5479496" y="3006621"/>
                <a:ext cx="809932" cy="913042"/>
                <a:chOff x="4947866" y="3124517"/>
                <a:chExt cx="1250926" cy="1410180"/>
              </a:xfrm>
            </p:grpSpPr>
            <p:sp>
              <p:nvSpPr>
                <p:cNvPr id="40" name="îṩļîḑè"/>
                <p:cNvSpPr/>
                <p:nvPr/>
              </p:nvSpPr>
              <p:spPr bwMode="auto">
                <a:xfrm rot="10800000">
                  <a:off x="4947866" y="3124517"/>
                  <a:ext cx="1250926" cy="1410180"/>
                </a:xfrm>
                <a:custGeom>
                  <a:avLst/>
                  <a:gdLst>
                    <a:gd name="T0" fmla="*/ 170 w 205"/>
                    <a:gd name="T1" fmla="*/ 163 h 230"/>
                    <a:gd name="T2" fmla="*/ 190 w 205"/>
                    <a:gd name="T3" fmla="*/ 59 h 230"/>
                    <a:gd name="T4" fmla="*/ 102 w 205"/>
                    <a:gd name="T5" fmla="*/ 0 h 230"/>
                    <a:gd name="T6" fmla="*/ 102 w 205"/>
                    <a:gd name="T7" fmla="*/ 0 h 230"/>
                    <a:gd name="T8" fmla="*/ 102 w 205"/>
                    <a:gd name="T9" fmla="*/ 0 h 230"/>
                    <a:gd name="T10" fmla="*/ 14 w 205"/>
                    <a:gd name="T11" fmla="*/ 59 h 230"/>
                    <a:gd name="T12" fmla="*/ 35 w 205"/>
                    <a:gd name="T13" fmla="*/ 163 h 230"/>
                    <a:gd name="T14" fmla="*/ 102 w 205"/>
                    <a:gd name="T15" fmla="*/ 230 h 230"/>
                    <a:gd name="T16" fmla="*/ 170 w 205"/>
                    <a:gd name="T17" fmla="*/ 163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05" h="230">
                      <a:moveTo>
                        <a:pt x="170" y="163"/>
                      </a:moveTo>
                      <a:cubicBezTo>
                        <a:pt x="197" y="135"/>
                        <a:pt x="205" y="94"/>
                        <a:pt x="190" y="59"/>
                      </a:cubicBezTo>
                      <a:cubicBezTo>
                        <a:pt x="175" y="23"/>
                        <a:pt x="141" y="0"/>
                        <a:pt x="102" y="0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102" y="0"/>
                        <a:pt x="102" y="0"/>
                        <a:pt x="102" y="0"/>
                      </a:cubicBezTo>
                      <a:cubicBezTo>
                        <a:pt x="64" y="0"/>
                        <a:pt x="29" y="23"/>
                        <a:pt x="14" y="59"/>
                      </a:cubicBezTo>
                      <a:cubicBezTo>
                        <a:pt x="0" y="94"/>
                        <a:pt x="8" y="135"/>
                        <a:pt x="35" y="163"/>
                      </a:cubicBezTo>
                      <a:cubicBezTo>
                        <a:pt x="102" y="230"/>
                        <a:pt x="102" y="230"/>
                        <a:pt x="102" y="230"/>
                      </a:cubicBezTo>
                      <a:lnTo>
                        <a:pt x="170" y="163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  <a:rou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ïşļîḑê"/>
                <p:cNvSpPr/>
                <p:nvPr/>
              </p:nvSpPr>
              <p:spPr>
                <a:xfrm rot="10800000">
                  <a:off x="5093216" y="3465104"/>
                  <a:ext cx="960228" cy="960227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7" name="îšļídè"/>
              <p:cNvGrpSpPr/>
              <p:nvPr/>
            </p:nvGrpSpPr>
            <p:grpSpPr bwMode="auto">
              <a:xfrm>
                <a:off x="5747330" y="3218616"/>
                <a:ext cx="274263" cy="339342"/>
                <a:chOff x="0" y="0"/>
                <a:chExt cx="464" cy="573"/>
              </a:xfrm>
              <a:solidFill>
                <a:srgbClr val="7192B3"/>
              </a:solidFill>
            </p:grpSpPr>
            <p:sp>
              <p:nvSpPr>
                <p:cNvPr id="38" name="íSļíḋé"/>
                <p:cNvSpPr/>
                <p:nvPr/>
              </p:nvSpPr>
              <p:spPr bwMode="auto">
                <a:xfrm>
                  <a:off x="88" y="24"/>
                  <a:ext cx="376" cy="322"/>
                </a:xfrm>
                <a:custGeom>
                  <a:avLst/>
                  <a:gdLst>
                    <a:gd name="T0" fmla="*/ 0 w 21115"/>
                    <a:gd name="T1" fmla="*/ 0 h 18556"/>
                    <a:gd name="T2" fmla="*/ 0 w 21115"/>
                    <a:gd name="T3" fmla="*/ 0 h 18556"/>
                    <a:gd name="T4" fmla="*/ 0 w 21115"/>
                    <a:gd name="T5" fmla="*/ 0 h 18556"/>
                    <a:gd name="T6" fmla="*/ 0 w 21115"/>
                    <a:gd name="T7" fmla="*/ 0 h 18556"/>
                    <a:gd name="T8" fmla="*/ 0 w 21115"/>
                    <a:gd name="T9" fmla="*/ 0 h 18556"/>
                    <a:gd name="T10" fmla="*/ 0 w 21115"/>
                    <a:gd name="T11" fmla="*/ 0 h 18556"/>
                    <a:gd name="T12" fmla="*/ 0 w 21115"/>
                    <a:gd name="T13" fmla="*/ 0 h 18556"/>
                    <a:gd name="T14" fmla="*/ 0 w 21115"/>
                    <a:gd name="T15" fmla="*/ 0 h 18556"/>
                    <a:gd name="T16" fmla="*/ 0 w 21115"/>
                    <a:gd name="T17" fmla="*/ 0 h 18556"/>
                    <a:gd name="T18" fmla="*/ 0 w 21115"/>
                    <a:gd name="T19" fmla="*/ 0 h 18556"/>
                    <a:gd name="T20" fmla="*/ 0 w 21115"/>
                    <a:gd name="T21" fmla="*/ 0 h 1855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1115" h="18556">
                      <a:moveTo>
                        <a:pt x="20779" y="3635"/>
                      </a:moveTo>
                      <a:cubicBezTo>
                        <a:pt x="20779" y="3635"/>
                        <a:pt x="16054" y="3835"/>
                        <a:pt x="13538" y="4151"/>
                      </a:cubicBezTo>
                      <a:cubicBezTo>
                        <a:pt x="12114" y="4330"/>
                        <a:pt x="13006" y="1476"/>
                        <a:pt x="13006" y="911"/>
                      </a:cubicBezTo>
                      <a:cubicBezTo>
                        <a:pt x="13006" y="-1684"/>
                        <a:pt x="0" y="2094"/>
                        <a:pt x="0" y="2094"/>
                      </a:cubicBezTo>
                      <a:lnTo>
                        <a:pt x="0" y="17384"/>
                      </a:lnTo>
                      <a:cubicBezTo>
                        <a:pt x="0" y="17384"/>
                        <a:pt x="988" y="17824"/>
                        <a:pt x="2373" y="17286"/>
                      </a:cubicBezTo>
                      <a:cubicBezTo>
                        <a:pt x="5889" y="15919"/>
                        <a:pt x="11968" y="13959"/>
                        <a:pt x="10988" y="17189"/>
                      </a:cubicBezTo>
                      <a:cubicBezTo>
                        <a:pt x="10160" y="19916"/>
                        <a:pt x="20491" y="17722"/>
                        <a:pt x="20491" y="17722"/>
                      </a:cubicBezTo>
                      <a:cubicBezTo>
                        <a:pt x="20491" y="17722"/>
                        <a:pt x="19749" y="12037"/>
                        <a:pt x="20675" y="8735"/>
                      </a:cubicBezTo>
                      <a:cubicBezTo>
                        <a:pt x="21600" y="5433"/>
                        <a:pt x="20779" y="3635"/>
                        <a:pt x="20779" y="3635"/>
                      </a:cubicBezTo>
                      <a:close/>
                      <a:moveTo>
                        <a:pt x="20779" y="3635"/>
                      </a:move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iṩļiḍê"/>
                <p:cNvSpPr/>
                <p:nvPr/>
              </p:nvSpPr>
              <p:spPr bwMode="auto">
                <a:xfrm>
                  <a:off x="0" y="0"/>
                  <a:ext cx="56" cy="57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1600" h="21600">
                      <a:moveTo>
                        <a:pt x="21600" y="1065"/>
                      </a:moveTo>
                      <a:cubicBezTo>
                        <a:pt x="21600" y="477"/>
                        <a:pt x="16763" y="0"/>
                        <a:pt x="10802" y="0"/>
                      </a:cubicBezTo>
                      <a:cubicBezTo>
                        <a:pt x="4834" y="0"/>
                        <a:pt x="0" y="477"/>
                        <a:pt x="0" y="1065"/>
                      </a:cubicBez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1065"/>
                      </a:lnTo>
                      <a:close/>
                      <a:moveTo>
                        <a:pt x="21600" y="1065"/>
                      </a:moveTo>
                    </a:path>
                  </a:pathLst>
                </a:cu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2" name="íṥḻîḍé"/>
            <p:cNvGrpSpPr/>
            <p:nvPr/>
          </p:nvGrpSpPr>
          <p:grpSpPr>
            <a:xfrm>
              <a:off x="7287018" y="2633293"/>
              <a:ext cx="191933" cy="870259"/>
              <a:chOff x="3027750" y="3235570"/>
              <a:chExt cx="126000" cy="571306"/>
            </a:xfrm>
            <a:solidFill>
              <a:schemeClr val="accent2">
                <a:lumMod val="75000"/>
              </a:schemeClr>
            </a:solidFill>
            <a:effectLst>
              <a:outerShdw dist="38100" dir="5400000" algn="ctr" rotWithShape="0">
                <a:srgbClr val="000000">
                  <a:alpha val="10000"/>
                </a:srgbClr>
              </a:outerShdw>
            </a:effectLst>
          </p:grpSpPr>
          <p:sp>
            <p:nvSpPr>
              <p:cNvPr id="34" name="iṡḻîḍê"/>
              <p:cNvSpPr/>
              <p:nvPr/>
            </p:nvSpPr>
            <p:spPr>
              <a:xfrm rot="5400000" flipH="1">
                <a:off x="2805097" y="3458223"/>
                <a:ext cx="571306" cy="126000"/>
              </a:xfrm>
              <a:prstGeom prst="parallelogram">
                <a:avLst>
                  <a:gd name="adj" fmla="val 100000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iṡļîḍè"/>
              <p:cNvSpPr/>
              <p:nvPr/>
            </p:nvSpPr>
            <p:spPr>
              <a:xfrm rot="5400000" flipH="1">
                <a:off x="2969256" y="3294064"/>
                <a:ext cx="242987" cy="126000"/>
              </a:xfrm>
              <a:prstGeom prst="parallelogram">
                <a:avLst>
                  <a:gd name="adj" fmla="val 100000"/>
                </a:avLst>
              </a:prstGeom>
              <a:solidFill>
                <a:schemeClr val="accent2">
                  <a:lumMod val="50000"/>
                  <a:alpha val="40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3" name="iṥľíḍè"/>
            <p:cNvSpPr/>
            <p:nvPr/>
          </p:nvSpPr>
          <p:spPr>
            <a:xfrm>
              <a:off x="7287017" y="2625967"/>
              <a:ext cx="1535468" cy="191933"/>
            </a:xfrm>
            <a:prstGeom prst="parallelogram">
              <a:avLst>
                <a:gd name="adj" fmla="val 100000"/>
              </a:avLst>
            </a:prstGeom>
            <a:solidFill>
              <a:srgbClr val="536781"/>
            </a:solidFill>
            <a:ln w="2540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4" name="íṥlîḍe"/>
            <p:cNvGrpSpPr/>
            <p:nvPr/>
          </p:nvGrpSpPr>
          <p:grpSpPr>
            <a:xfrm>
              <a:off x="3580858" y="4938978"/>
              <a:ext cx="2589755" cy="679051"/>
              <a:chOff x="3580858" y="4938978"/>
              <a:chExt cx="2589755" cy="679051"/>
            </a:xfrm>
          </p:grpSpPr>
          <p:sp>
            <p:nvSpPr>
              <p:cNvPr id="32" name="íşľîdé"/>
              <p:cNvSpPr/>
              <p:nvPr/>
            </p:nvSpPr>
            <p:spPr>
              <a:xfrm>
                <a:off x="3580858" y="4938978"/>
                <a:ext cx="2589755" cy="34624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500" b="1" dirty="0">
                    <a:solidFill>
                      <a:srgbClr val="53678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500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iŝļíde"/>
              <p:cNvSpPr/>
              <p:nvPr/>
            </p:nvSpPr>
            <p:spPr>
              <a:xfrm>
                <a:off x="3580858" y="5283322"/>
                <a:ext cx="2589755" cy="334707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50" dirty="0">
                    <a:cs typeface="+mn-ea"/>
                    <a:sym typeface="+mn-lt"/>
                  </a:rPr>
                  <a:t>此部分内容作为文字排版占位显示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îṥḻiďé"/>
            <p:cNvGrpSpPr/>
            <p:nvPr/>
          </p:nvGrpSpPr>
          <p:grpSpPr>
            <a:xfrm>
              <a:off x="4934721" y="4258022"/>
              <a:ext cx="2589755" cy="679051"/>
              <a:chOff x="4934721" y="4258022"/>
              <a:chExt cx="2589755" cy="679051"/>
            </a:xfrm>
          </p:grpSpPr>
          <p:sp>
            <p:nvSpPr>
              <p:cNvPr id="30" name="iṡḻïḑe"/>
              <p:cNvSpPr/>
              <p:nvPr/>
            </p:nvSpPr>
            <p:spPr>
              <a:xfrm>
                <a:off x="4934721" y="4258022"/>
                <a:ext cx="2589755" cy="34624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500" b="1" dirty="0">
                    <a:solidFill>
                      <a:srgbClr val="53678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500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îṡľîḑe"/>
              <p:cNvSpPr/>
              <p:nvPr/>
            </p:nvSpPr>
            <p:spPr>
              <a:xfrm>
                <a:off x="4934721" y="4602366"/>
                <a:ext cx="2589755" cy="334707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50" dirty="0">
                    <a:cs typeface="+mn-ea"/>
                    <a:sym typeface="+mn-lt"/>
                  </a:rPr>
                  <a:t>此部分内容作为文字排版占位显示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6" name="iŝļïḓè"/>
            <p:cNvGrpSpPr/>
            <p:nvPr/>
          </p:nvGrpSpPr>
          <p:grpSpPr>
            <a:xfrm>
              <a:off x="6214210" y="3577066"/>
              <a:ext cx="2589755" cy="679051"/>
              <a:chOff x="6214210" y="3577066"/>
              <a:chExt cx="2589755" cy="679051"/>
            </a:xfrm>
          </p:grpSpPr>
          <p:sp>
            <p:nvSpPr>
              <p:cNvPr id="28" name="iṧļíḋê"/>
              <p:cNvSpPr/>
              <p:nvPr/>
            </p:nvSpPr>
            <p:spPr>
              <a:xfrm>
                <a:off x="6214210" y="3577066"/>
                <a:ext cx="2589755" cy="34624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500" b="1" dirty="0">
                    <a:solidFill>
                      <a:srgbClr val="53678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500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iŝ1iďé"/>
              <p:cNvSpPr/>
              <p:nvPr/>
            </p:nvSpPr>
            <p:spPr>
              <a:xfrm>
                <a:off x="6214210" y="3921410"/>
                <a:ext cx="2589755" cy="334707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50" dirty="0">
                    <a:cs typeface="+mn-ea"/>
                    <a:sym typeface="+mn-lt"/>
                  </a:rPr>
                  <a:t>此部分内容作为文字排版占位显示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ïṥľíde"/>
            <p:cNvGrpSpPr/>
            <p:nvPr/>
          </p:nvGrpSpPr>
          <p:grpSpPr>
            <a:xfrm>
              <a:off x="7611460" y="2894205"/>
              <a:ext cx="2589755" cy="680956"/>
              <a:chOff x="7611460" y="2894205"/>
              <a:chExt cx="2589755" cy="680956"/>
            </a:xfrm>
          </p:grpSpPr>
          <p:sp>
            <p:nvSpPr>
              <p:cNvPr id="64" name="íṩľiḍé"/>
              <p:cNvSpPr/>
              <p:nvPr/>
            </p:nvSpPr>
            <p:spPr>
              <a:xfrm>
                <a:off x="7611460" y="2894205"/>
                <a:ext cx="2589755" cy="34624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500" b="1" dirty="0">
                    <a:solidFill>
                      <a:srgbClr val="53678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500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5" name="išlíḋe"/>
              <p:cNvSpPr/>
              <p:nvPr/>
            </p:nvSpPr>
            <p:spPr>
              <a:xfrm>
                <a:off x="7611460" y="3240454"/>
                <a:ext cx="2589755" cy="334707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50" dirty="0">
                    <a:cs typeface="+mn-ea"/>
                    <a:sym typeface="+mn-lt"/>
                  </a:rPr>
                  <a:t>此部分内容作为文字排版占位显示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66" name="íS1íḓé"/>
            <p:cNvGrpSpPr/>
            <p:nvPr/>
          </p:nvGrpSpPr>
          <p:grpSpPr>
            <a:xfrm>
              <a:off x="8885108" y="2213249"/>
              <a:ext cx="2589755" cy="680956"/>
              <a:chOff x="8885108" y="2213249"/>
              <a:chExt cx="2589755" cy="680956"/>
            </a:xfrm>
          </p:grpSpPr>
          <p:sp>
            <p:nvSpPr>
              <p:cNvPr id="67" name="íṩḻiďê"/>
              <p:cNvSpPr/>
              <p:nvPr/>
            </p:nvSpPr>
            <p:spPr>
              <a:xfrm>
                <a:off x="8885108" y="2213249"/>
                <a:ext cx="2589755" cy="346249"/>
              </a:xfrm>
              <a:prstGeom prst="rect">
                <a:avLst/>
              </a:prstGeom>
            </p:spPr>
            <p:txBody>
              <a:bodyPr wrap="none" lIns="0" tIns="0" rIns="0" bIns="0">
                <a:normAutofit/>
              </a:bodyPr>
              <a:lstStyle/>
              <a:p>
                <a:r>
                  <a:rPr lang="zh-CN" altLang="en-US" sz="1500" b="1" dirty="0">
                    <a:solidFill>
                      <a:srgbClr val="53678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500" b="1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8" name="ïṥľiḍe"/>
              <p:cNvSpPr/>
              <p:nvPr/>
            </p:nvSpPr>
            <p:spPr>
              <a:xfrm>
                <a:off x="8885108" y="2559498"/>
                <a:ext cx="2589755" cy="334707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defTabSz="913765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50" dirty="0">
                    <a:cs typeface="+mn-ea"/>
                    <a:sym typeface="+mn-lt"/>
                  </a:rPr>
                  <a:t>此部分内容作为文字排版占位显示</a:t>
                </a:r>
                <a:endParaRPr lang="zh-CN" altLang="en-US" sz="1050" dirty="0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未来工作计划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03624" y="1766940"/>
            <a:ext cx="10192183" cy="4317754"/>
            <a:chOff x="785786" y="1000114"/>
            <a:chExt cx="7434152" cy="3149359"/>
          </a:xfrm>
          <a:solidFill>
            <a:srgbClr val="B1A286">
              <a:alpha val="20000"/>
            </a:srgbClr>
          </a:solidFill>
        </p:grpSpPr>
        <p:grpSp>
          <p:nvGrpSpPr>
            <p:cNvPr id="3" name="Group 84"/>
            <p:cNvGrpSpPr/>
            <p:nvPr/>
          </p:nvGrpSpPr>
          <p:grpSpPr>
            <a:xfrm>
              <a:off x="785786" y="2000246"/>
              <a:ext cx="1162406" cy="2149227"/>
              <a:chOff x="228591" y="2000246"/>
              <a:chExt cx="1162406" cy="2149227"/>
            </a:xfrm>
            <a:grpFill/>
          </p:grpSpPr>
          <p:sp>
            <p:nvSpPr>
              <p:cNvPr id="54" name="Isosceles Triangle 2"/>
              <p:cNvSpPr/>
              <p:nvPr/>
            </p:nvSpPr>
            <p:spPr>
              <a:xfrm>
                <a:off x="228591" y="2734400"/>
                <a:ext cx="1162406" cy="989434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-1" fmla="*/ 0 w 1278647"/>
                  <a:gd name="connsiteY0-2" fmla="*/ 1102282 h 1102282"/>
                  <a:gd name="connsiteX1-3" fmla="*/ 639324 w 1278647"/>
                  <a:gd name="connsiteY1-4" fmla="*/ 0 h 1102282"/>
                  <a:gd name="connsiteX2-5" fmla="*/ 1278647 w 1278647"/>
                  <a:gd name="connsiteY2-6" fmla="*/ 1102282 h 1102282"/>
                  <a:gd name="connsiteX3-7" fmla="*/ 0 w 1278647"/>
                  <a:gd name="connsiteY3-8" fmla="*/ 1102282 h 1102282"/>
                  <a:gd name="connsiteX0-9" fmla="*/ 0 w 1278647"/>
                  <a:gd name="connsiteY0-10" fmla="*/ 1102284 h 1102284"/>
                  <a:gd name="connsiteX1-11" fmla="*/ 639324 w 1278647"/>
                  <a:gd name="connsiteY1-12" fmla="*/ 2 h 1102284"/>
                  <a:gd name="connsiteX2-13" fmla="*/ 1278647 w 1278647"/>
                  <a:gd name="connsiteY2-14" fmla="*/ 1102284 h 1102284"/>
                  <a:gd name="connsiteX3-15" fmla="*/ 0 w 1278647"/>
                  <a:gd name="connsiteY3-16" fmla="*/ 1102284 h 1102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5" name="Content Placeholder 2"/>
              <p:cNvSpPr txBox="1"/>
              <p:nvPr/>
            </p:nvSpPr>
            <p:spPr>
              <a:xfrm>
                <a:off x="461899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Jan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6" name="Content Placeholder 2"/>
              <p:cNvSpPr txBox="1"/>
              <p:nvPr/>
            </p:nvSpPr>
            <p:spPr>
              <a:xfrm>
                <a:off x="461899" y="2000246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60%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57" name="Straight Connector 70"/>
              <p:cNvCxnSpPr/>
              <p:nvPr/>
            </p:nvCxnSpPr>
            <p:spPr>
              <a:xfrm rot="5400000">
                <a:off x="643704" y="2428080"/>
                <a:ext cx="285752" cy="15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5"/>
            <p:cNvGrpSpPr/>
            <p:nvPr/>
          </p:nvGrpSpPr>
          <p:grpSpPr>
            <a:xfrm>
              <a:off x="1488107" y="1500180"/>
              <a:ext cx="1162406" cy="2649293"/>
              <a:chOff x="930912" y="1500180"/>
              <a:chExt cx="1162406" cy="2649293"/>
            </a:xfrm>
            <a:grpFill/>
          </p:grpSpPr>
          <p:sp>
            <p:nvSpPr>
              <p:cNvPr id="50" name="Isosceles Triangle 2"/>
              <p:cNvSpPr/>
              <p:nvPr/>
            </p:nvSpPr>
            <p:spPr>
              <a:xfrm>
                <a:off x="930912" y="2214580"/>
                <a:ext cx="1162406" cy="1512496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-1" fmla="*/ 0 w 1278647"/>
                  <a:gd name="connsiteY0-2" fmla="*/ 1102282 h 1102282"/>
                  <a:gd name="connsiteX1-3" fmla="*/ 639324 w 1278647"/>
                  <a:gd name="connsiteY1-4" fmla="*/ 0 h 1102282"/>
                  <a:gd name="connsiteX2-5" fmla="*/ 1278647 w 1278647"/>
                  <a:gd name="connsiteY2-6" fmla="*/ 1102282 h 1102282"/>
                  <a:gd name="connsiteX3-7" fmla="*/ 0 w 1278647"/>
                  <a:gd name="connsiteY3-8" fmla="*/ 1102282 h 1102282"/>
                  <a:gd name="connsiteX0-9" fmla="*/ 0 w 1278647"/>
                  <a:gd name="connsiteY0-10" fmla="*/ 1102284 h 1102284"/>
                  <a:gd name="connsiteX1-11" fmla="*/ 639324 w 1278647"/>
                  <a:gd name="connsiteY1-12" fmla="*/ 2 h 1102284"/>
                  <a:gd name="connsiteX2-13" fmla="*/ 1278647 w 1278647"/>
                  <a:gd name="connsiteY2-14" fmla="*/ 1102284 h 1102284"/>
                  <a:gd name="connsiteX3-15" fmla="*/ 0 w 1278647"/>
                  <a:gd name="connsiteY3-16" fmla="*/ 1102284 h 1102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616A76"/>
              </a:solidFill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1" name="Content Placeholder 2"/>
              <p:cNvSpPr txBox="1"/>
              <p:nvPr/>
            </p:nvSpPr>
            <p:spPr>
              <a:xfrm>
                <a:off x="1164238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Feb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Content Placeholder 2"/>
              <p:cNvSpPr txBox="1"/>
              <p:nvPr/>
            </p:nvSpPr>
            <p:spPr>
              <a:xfrm>
                <a:off x="1162479" y="1500180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80%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53" name="Straight Connector 71"/>
              <p:cNvCxnSpPr/>
              <p:nvPr/>
            </p:nvCxnSpPr>
            <p:spPr>
              <a:xfrm rot="5400000">
                <a:off x="1358084" y="1928014"/>
                <a:ext cx="285752" cy="15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86"/>
            <p:cNvGrpSpPr/>
            <p:nvPr/>
          </p:nvGrpSpPr>
          <p:grpSpPr>
            <a:xfrm>
              <a:off x="2384686" y="1857370"/>
              <a:ext cx="1069128" cy="2292103"/>
              <a:chOff x="1827491" y="1857370"/>
              <a:chExt cx="1069128" cy="2292103"/>
            </a:xfrm>
            <a:grpFill/>
          </p:grpSpPr>
          <p:sp>
            <p:nvSpPr>
              <p:cNvPr id="46" name="Isosceles Triangle 2"/>
              <p:cNvSpPr/>
              <p:nvPr/>
            </p:nvSpPr>
            <p:spPr>
              <a:xfrm>
                <a:off x="1827491" y="2571121"/>
                <a:ext cx="1069128" cy="1152712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-1" fmla="*/ 0 w 1278647"/>
                  <a:gd name="connsiteY0-2" fmla="*/ 1102282 h 1102282"/>
                  <a:gd name="connsiteX1-3" fmla="*/ 639324 w 1278647"/>
                  <a:gd name="connsiteY1-4" fmla="*/ 0 h 1102282"/>
                  <a:gd name="connsiteX2-5" fmla="*/ 1278647 w 1278647"/>
                  <a:gd name="connsiteY2-6" fmla="*/ 1102282 h 1102282"/>
                  <a:gd name="connsiteX3-7" fmla="*/ 0 w 1278647"/>
                  <a:gd name="connsiteY3-8" fmla="*/ 1102282 h 1102282"/>
                  <a:gd name="connsiteX0-9" fmla="*/ 0 w 1278647"/>
                  <a:gd name="connsiteY0-10" fmla="*/ 1102284 h 1102284"/>
                  <a:gd name="connsiteX1-11" fmla="*/ 639324 w 1278647"/>
                  <a:gd name="connsiteY1-12" fmla="*/ 2 h 1102284"/>
                  <a:gd name="connsiteX2-13" fmla="*/ 1278647 w 1278647"/>
                  <a:gd name="connsiteY2-14" fmla="*/ 1102284 h 1102284"/>
                  <a:gd name="connsiteX3-15" fmla="*/ 0 w 1278647"/>
                  <a:gd name="connsiteY3-16" fmla="*/ 1102284 h 1102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Content Placeholder 2"/>
              <p:cNvSpPr txBox="1"/>
              <p:nvPr/>
            </p:nvSpPr>
            <p:spPr>
              <a:xfrm>
                <a:off x="2012325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Mar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Content Placeholder 2"/>
              <p:cNvSpPr txBox="1"/>
              <p:nvPr/>
            </p:nvSpPr>
            <p:spPr>
              <a:xfrm>
                <a:off x="2026223" y="1857370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70%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49" name="Straight Connector 72"/>
              <p:cNvCxnSpPr/>
              <p:nvPr/>
            </p:nvCxnSpPr>
            <p:spPr>
              <a:xfrm rot="5400000">
                <a:off x="2215340" y="2285204"/>
                <a:ext cx="285752" cy="15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87"/>
            <p:cNvGrpSpPr/>
            <p:nvPr/>
          </p:nvGrpSpPr>
          <p:grpSpPr>
            <a:xfrm>
              <a:off x="3188105" y="1643056"/>
              <a:ext cx="996954" cy="2506417"/>
              <a:chOff x="2630910" y="1643056"/>
              <a:chExt cx="996954" cy="2506417"/>
            </a:xfrm>
            <a:grpFill/>
          </p:grpSpPr>
          <p:sp>
            <p:nvSpPr>
              <p:cNvPr id="42" name="Isosceles Triangle 2"/>
              <p:cNvSpPr/>
              <p:nvPr/>
            </p:nvSpPr>
            <p:spPr>
              <a:xfrm>
                <a:off x="2630910" y="2360678"/>
                <a:ext cx="996954" cy="1366398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-1" fmla="*/ 0 w 1278647"/>
                  <a:gd name="connsiteY0-2" fmla="*/ 1102282 h 1102282"/>
                  <a:gd name="connsiteX1-3" fmla="*/ 639324 w 1278647"/>
                  <a:gd name="connsiteY1-4" fmla="*/ 0 h 1102282"/>
                  <a:gd name="connsiteX2-5" fmla="*/ 1278647 w 1278647"/>
                  <a:gd name="connsiteY2-6" fmla="*/ 1102282 h 1102282"/>
                  <a:gd name="connsiteX3-7" fmla="*/ 0 w 1278647"/>
                  <a:gd name="connsiteY3-8" fmla="*/ 1102282 h 1102282"/>
                  <a:gd name="connsiteX0-9" fmla="*/ 0 w 1278647"/>
                  <a:gd name="connsiteY0-10" fmla="*/ 1102284 h 1102284"/>
                  <a:gd name="connsiteX1-11" fmla="*/ 639324 w 1278647"/>
                  <a:gd name="connsiteY1-12" fmla="*/ 2 h 1102284"/>
                  <a:gd name="connsiteX2-13" fmla="*/ 1278647 w 1278647"/>
                  <a:gd name="connsiteY2-14" fmla="*/ 1102284 h 1102284"/>
                  <a:gd name="connsiteX3-15" fmla="*/ 0 w 1278647"/>
                  <a:gd name="connsiteY3-16" fmla="*/ 1102284 h 1102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616A76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Content Placeholder 2"/>
              <p:cNvSpPr txBox="1"/>
              <p:nvPr/>
            </p:nvSpPr>
            <p:spPr>
              <a:xfrm>
                <a:off x="2781510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Apr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Content Placeholder 2"/>
              <p:cNvSpPr txBox="1"/>
              <p:nvPr/>
            </p:nvSpPr>
            <p:spPr>
              <a:xfrm>
                <a:off x="2793872" y="1643056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75%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45" name="Straight Connector 73"/>
              <p:cNvCxnSpPr/>
              <p:nvPr/>
            </p:nvCxnSpPr>
            <p:spPr>
              <a:xfrm rot="5400000">
                <a:off x="3001158" y="2070890"/>
                <a:ext cx="285752" cy="15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Group 88"/>
            <p:cNvGrpSpPr/>
            <p:nvPr/>
          </p:nvGrpSpPr>
          <p:grpSpPr>
            <a:xfrm>
              <a:off x="3864006" y="2000246"/>
              <a:ext cx="1162406" cy="2149227"/>
              <a:chOff x="3306811" y="2000246"/>
              <a:chExt cx="1162406" cy="2149227"/>
            </a:xfrm>
            <a:grpFill/>
          </p:grpSpPr>
          <p:sp>
            <p:nvSpPr>
              <p:cNvPr id="38" name="Isosceles Triangle 2"/>
              <p:cNvSpPr/>
              <p:nvPr/>
            </p:nvSpPr>
            <p:spPr>
              <a:xfrm>
                <a:off x="3306811" y="2734400"/>
                <a:ext cx="1162406" cy="989434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-1" fmla="*/ 0 w 1278647"/>
                  <a:gd name="connsiteY0-2" fmla="*/ 1102282 h 1102282"/>
                  <a:gd name="connsiteX1-3" fmla="*/ 639324 w 1278647"/>
                  <a:gd name="connsiteY1-4" fmla="*/ 0 h 1102282"/>
                  <a:gd name="connsiteX2-5" fmla="*/ 1278647 w 1278647"/>
                  <a:gd name="connsiteY2-6" fmla="*/ 1102282 h 1102282"/>
                  <a:gd name="connsiteX3-7" fmla="*/ 0 w 1278647"/>
                  <a:gd name="connsiteY3-8" fmla="*/ 1102282 h 1102282"/>
                  <a:gd name="connsiteX0-9" fmla="*/ 0 w 1278647"/>
                  <a:gd name="connsiteY0-10" fmla="*/ 1102284 h 1102284"/>
                  <a:gd name="connsiteX1-11" fmla="*/ 639324 w 1278647"/>
                  <a:gd name="connsiteY1-12" fmla="*/ 2 h 1102284"/>
                  <a:gd name="connsiteX2-13" fmla="*/ 1278647 w 1278647"/>
                  <a:gd name="connsiteY2-14" fmla="*/ 1102284 h 1102284"/>
                  <a:gd name="connsiteX3-15" fmla="*/ 0 w 1278647"/>
                  <a:gd name="connsiteY3-16" fmla="*/ 1102284 h 1102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Content Placeholder 2"/>
              <p:cNvSpPr txBox="1"/>
              <p:nvPr/>
            </p:nvSpPr>
            <p:spPr>
              <a:xfrm>
                <a:off x="3538284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May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Content Placeholder 2"/>
              <p:cNvSpPr txBox="1"/>
              <p:nvPr/>
            </p:nvSpPr>
            <p:spPr>
              <a:xfrm>
                <a:off x="3522514" y="2000246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65%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41" name="Straight Connector 74"/>
              <p:cNvCxnSpPr/>
              <p:nvPr/>
            </p:nvCxnSpPr>
            <p:spPr>
              <a:xfrm rot="5400000">
                <a:off x="3715538" y="2428080"/>
                <a:ext cx="285752" cy="15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89"/>
            <p:cNvGrpSpPr/>
            <p:nvPr/>
          </p:nvGrpSpPr>
          <p:grpSpPr>
            <a:xfrm>
              <a:off x="4566327" y="1500180"/>
              <a:ext cx="1162406" cy="2649293"/>
              <a:chOff x="4009132" y="1500180"/>
              <a:chExt cx="1162406" cy="2649293"/>
            </a:xfrm>
            <a:grpFill/>
          </p:grpSpPr>
          <p:sp>
            <p:nvSpPr>
              <p:cNvPr id="34" name="Isosceles Triangle 2"/>
              <p:cNvSpPr/>
              <p:nvPr/>
            </p:nvSpPr>
            <p:spPr>
              <a:xfrm>
                <a:off x="4009132" y="2217802"/>
                <a:ext cx="1162406" cy="1509273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-1" fmla="*/ 0 w 1278647"/>
                  <a:gd name="connsiteY0-2" fmla="*/ 1102282 h 1102282"/>
                  <a:gd name="connsiteX1-3" fmla="*/ 639324 w 1278647"/>
                  <a:gd name="connsiteY1-4" fmla="*/ 0 h 1102282"/>
                  <a:gd name="connsiteX2-5" fmla="*/ 1278647 w 1278647"/>
                  <a:gd name="connsiteY2-6" fmla="*/ 1102282 h 1102282"/>
                  <a:gd name="connsiteX3-7" fmla="*/ 0 w 1278647"/>
                  <a:gd name="connsiteY3-8" fmla="*/ 1102282 h 1102282"/>
                  <a:gd name="connsiteX0-9" fmla="*/ 0 w 1278647"/>
                  <a:gd name="connsiteY0-10" fmla="*/ 1102284 h 1102284"/>
                  <a:gd name="connsiteX1-11" fmla="*/ 639324 w 1278647"/>
                  <a:gd name="connsiteY1-12" fmla="*/ 2 h 1102284"/>
                  <a:gd name="connsiteX2-13" fmla="*/ 1278647 w 1278647"/>
                  <a:gd name="connsiteY2-14" fmla="*/ 1102284 h 1102284"/>
                  <a:gd name="connsiteX3-15" fmla="*/ 0 w 1278647"/>
                  <a:gd name="connsiteY3-16" fmla="*/ 1102284 h 1102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616A76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2"/>
              </a:fillRef>
              <a:effectRef idx="1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" name="Content Placeholder 2"/>
              <p:cNvSpPr txBox="1"/>
              <p:nvPr/>
            </p:nvSpPr>
            <p:spPr>
              <a:xfrm>
                <a:off x="4210667" y="3857634"/>
                <a:ext cx="763042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Jun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" name="Content Placeholder 2"/>
              <p:cNvSpPr txBox="1"/>
              <p:nvPr/>
            </p:nvSpPr>
            <p:spPr>
              <a:xfrm>
                <a:off x="4236918" y="1500180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80%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37" name="Straight Connector 75"/>
              <p:cNvCxnSpPr/>
              <p:nvPr/>
            </p:nvCxnSpPr>
            <p:spPr>
              <a:xfrm rot="5400000">
                <a:off x="4429918" y="1928014"/>
                <a:ext cx="285752" cy="15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90"/>
            <p:cNvGrpSpPr/>
            <p:nvPr/>
          </p:nvGrpSpPr>
          <p:grpSpPr>
            <a:xfrm>
              <a:off x="5178273" y="1857370"/>
              <a:ext cx="1236871" cy="2292103"/>
              <a:chOff x="4621078" y="1857370"/>
              <a:chExt cx="1236871" cy="2292103"/>
            </a:xfrm>
            <a:grpFill/>
          </p:grpSpPr>
          <p:sp>
            <p:nvSpPr>
              <p:cNvPr id="30" name="Isosceles Triangle 2"/>
              <p:cNvSpPr/>
              <p:nvPr/>
            </p:nvSpPr>
            <p:spPr>
              <a:xfrm>
                <a:off x="4621078" y="2571749"/>
                <a:ext cx="1236871" cy="1152083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-1" fmla="*/ 0 w 1278647"/>
                  <a:gd name="connsiteY0-2" fmla="*/ 1102282 h 1102282"/>
                  <a:gd name="connsiteX1-3" fmla="*/ 639324 w 1278647"/>
                  <a:gd name="connsiteY1-4" fmla="*/ 0 h 1102282"/>
                  <a:gd name="connsiteX2-5" fmla="*/ 1278647 w 1278647"/>
                  <a:gd name="connsiteY2-6" fmla="*/ 1102282 h 1102282"/>
                  <a:gd name="connsiteX3-7" fmla="*/ 0 w 1278647"/>
                  <a:gd name="connsiteY3-8" fmla="*/ 1102282 h 1102282"/>
                  <a:gd name="connsiteX0-9" fmla="*/ 0 w 1278647"/>
                  <a:gd name="connsiteY0-10" fmla="*/ 1102284 h 1102284"/>
                  <a:gd name="connsiteX1-11" fmla="*/ 639324 w 1278647"/>
                  <a:gd name="connsiteY1-12" fmla="*/ 2 h 1102284"/>
                  <a:gd name="connsiteX2-13" fmla="*/ 1278647 w 1278647"/>
                  <a:gd name="connsiteY2-14" fmla="*/ 1102284 h 1102284"/>
                  <a:gd name="connsiteX3-15" fmla="*/ 0 w 1278647"/>
                  <a:gd name="connsiteY3-16" fmla="*/ 1102284 h 1102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Content Placeholder 2"/>
              <p:cNvSpPr txBox="1"/>
              <p:nvPr/>
            </p:nvSpPr>
            <p:spPr>
              <a:xfrm>
                <a:off x="4887381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Jul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Content Placeholder 2"/>
              <p:cNvSpPr txBox="1"/>
              <p:nvPr/>
            </p:nvSpPr>
            <p:spPr>
              <a:xfrm>
                <a:off x="4883723" y="1857370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70%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33" name="Straight Connector 76"/>
              <p:cNvCxnSpPr/>
              <p:nvPr/>
            </p:nvCxnSpPr>
            <p:spPr>
              <a:xfrm rot="5400000">
                <a:off x="5072860" y="2285204"/>
                <a:ext cx="285752" cy="15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91"/>
            <p:cNvGrpSpPr/>
            <p:nvPr/>
          </p:nvGrpSpPr>
          <p:grpSpPr>
            <a:xfrm>
              <a:off x="5860314" y="2187284"/>
              <a:ext cx="1153373" cy="1962189"/>
              <a:chOff x="5303119" y="2187284"/>
              <a:chExt cx="1153373" cy="1962189"/>
            </a:xfrm>
            <a:grpFill/>
          </p:grpSpPr>
          <p:sp>
            <p:nvSpPr>
              <p:cNvPr id="26" name="Isosceles Triangle 2"/>
              <p:cNvSpPr/>
              <p:nvPr/>
            </p:nvSpPr>
            <p:spPr>
              <a:xfrm>
                <a:off x="5303119" y="2931552"/>
                <a:ext cx="1153373" cy="795524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-1" fmla="*/ 0 w 1278647"/>
                  <a:gd name="connsiteY0-2" fmla="*/ 1102282 h 1102282"/>
                  <a:gd name="connsiteX1-3" fmla="*/ 639324 w 1278647"/>
                  <a:gd name="connsiteY1-4" fmla="*/ 0 h 1102282"/>
                  <a:gd name="connsiteX2-5" fmla="*/ 1278647 w 1278647"/>
                  <a:gd name="connsiteY2-6" fmla="*/ 1102282 h 1102282"/>
                  <a:gd name="connsiteX3-7" fmla="*/ 0 w 1278647"/>
                  <a:gd name="connsiteY3-8" fmla="*/ 1102282 h 1102282"/>
                  <a:gd name="connsiteX0-9" fmla="*/ 0 w 1278647"/>
                  <a:gd name="connsiteY0-10" fmla="*/ 1102284 h 1102284"/>
                  <a:gd name="connsiteX1-11" fmla="*/ 639324 w 1278647"/>
                  <a:gd name="connsiteY1-12" fmla="*/ 2 h 1102284"/>
                  <a:gd name="connsiteX2-13" fmla="*/ 1278647 w 1278647"/>
                  <a:gd name="connsiteY2-14" fmla="*/ 1102284 h 1102284"/>
                  <a:gd name="connsiteX3-15" fmla="*/ 0 w 1278647"/>
                  <a:gd name="connsiteY3-16" fmla="*/ 1102284 h 1102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616A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Content Placeholder 2"/>
              <p:cNvSpPr txBox="1"/>
              <p:nvPr/>
            </p:nvSpPr>
            <p:spPr>
              <a:xfrm>
                <a:off x="5533571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Aug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Content Placeholder 2"/>
              <p:cNvSpPr txBox="1"/>
              <p:nvPr/>
            </p:nvSpPr>
            <p:spPr>
              <a:xfrm>
                <a:off x="5455223" y="218728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50%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9" name="Straight Connector 77"/>
              <p:cNvCxnSpPr/>
              <p:nvPr/>
            </p:nvCxnSpPr>
            <p:spPr>
              <a:xfrm rot="5400000">
                <a:off x="5644364" y="2642394"/>
                <a:ext cx="285752" cy="15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92"/>
            <p:cNvGrpSpPr/>
            <p:nvPr/>
          </p:nvGrpSpPr>
          <p:grpSpPr>
            <a:xfrm>
              <a:off x="6396026" y="1000114"/>
              <a:ext cx="1344784" cy="3149359"/>
              <a:chOff x="5838831" y="1000114"/>
              <a:chExt cx="1344784" cy="3149359"/>
            </a:xfrm>
            <a:grpFill/>
          </p:grpSpPr>
          <p:sp>
            <p:nvSpPr>
              <p:cNvPr id="22" name="Isosceles Triangle 2"/>
              <p:cNvSpPr/>
              <p:nvPr/>
            </p:nvSpPr>
            <p:spPr>
              <a:xfrm>
                <a:off x="5838831" y="1714494"/>
                <a:ext cx="1344784" cy="2009340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-1" fmla="*/ 0 w 1278647"/>
                  <a:gd name="connsiteY0-2" fmla="*/ 1102282 h 1102282"/>
                  <a:gd name="connsiteX1-3" fmla="*/ 639324 w 1278647"/>
                  <a:gd name="connsiteY1-4" fmla="*/ 0 h 1102282"/>
                  <a:gd name="connsiteX2-5" fmla="*/ 1278647 w 1278647"/>
                  <a:gd name="connsiteY2-6" fmla="*/ 1102282 h 1102282"/>
                  <a:gd name="connsiteX3-7" fmla="*/ 0 w 1278647"/>
                  <a:gd name="connsiteY3-8" fmla="*/ 1102282 h 1102282"/>
                  <a:gd name="connsiteX0-9" fmla="*/ 0 w 1278647"/>
                  <a:gd name="connsiteY0-10" fmla="*/ 1102284 h 1102284"/>
                  <a:gd name="connsiteX1-11" fmla="*/ 639324 w 1278647"/>
                  <a:gd name="connsiteY1-12" fmla="*/ 2 h 1102284"/>
                  <a:gd name="connsiteX2-13" fmla="*/ 1278647 w 1278647"/>
                  <a:gd name="connsiteY2-14" fmla="*/ 1102284 h 1102284"/>
                  <a:gd name="connsiteX3-15" fmla="*/ 0 w 1278647"/>
                  <a:gd name="connsiteY3-16" fmla="*/ 1102284 h 1102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Content Placeholder 2"/>
              <p:cNvSpPr txBox="1"/>
              <p:nvPr/>
            </p:nvSpPr>
            <p:spPr>
              <a:xfrm>
                <a:off x="6119911" y="3857634"/>
                <a:ext cx="782624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Sep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Content Placeholder 2"/>
              <p:cNvSpPr txBox="1"/>
              <p:nvPr/>
            </p:nvSpPr>
            <p:spPr>
              <a:xfrm>
                <a:off x="6191679" y="100011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90%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25" name="Straight Connector 78"/>
              <p:cNvCxnSpPr/>
              <p:nvPr/>
            </p:nvCxnSpPr>
            <p:spPr>
              <a:xfrm rot="5400000">
                <a:off x="6358744" y="1427948"/>
                <a:ext cx="285752" cy="15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93"/>
            <p:cNvGrpSpPr/>
            <p:nvPr/>
          </p:nvGrpSpPr>
          <p:grpSpPr>
            <a:xfrm>
              <a:off x="7066565" y="1428742"/>
              <a:ext cx="1153373" cy="2720731"/>
              <a:chOff x="6509370" y="1428742"/>
              <a:chExt cx="1153373" cy="2720731"/>
            </a:xfrm>
            <a:grpFill/>
          </p:grpSpPr>
          <p:sp>
            <p:nvSpPr>
              <p:cNvPr id="19" name="Isosceles Triangle 2"/>
              <p:cNvSpPr/>
              <p:nvPr/>
            </p:nvSpPr>
            <p:spPr>
              <a:xfrm>
                <a:off x="6509370" y="2146364"/>
                <a:ext cx="1153373" cy="1580712"/>
              </a:xfrm>
              <a:custGeom>
                <a:avLst/>
                <a:gdLst>
                  <a:gd name="connsiteX0" fmla="*/ 0 w 1278647"/>
                  <a:gd name="connsiteY0" fmla="*/ 1102282 h 1102282"/>
                  <a:gd name="connsiteX1" fmla="*/ 639324 w 1278647"/>
                  <a:gd name="connsiteY1" fmla="*/ 0 h 1102282"/>
                  <a:gd name="connsiteX2" fmla="*/ 1278647 w 1278647"/>
                  <a:gd name="connsiteY2" fmla="*/ 1102282 h 1102282"/>
                  <a:gd name="connsiteX3" fmla="*/ 0 w 1278647"/>
                  <a:gd name="connsiteY3" fmla="*/ 1102282 h 1102282"/>
                  <a:gd name="connsiteX0-1" fmla="*/ 0 w 1278647"/>
                  <a:gd name="connsiteY0-2" fmla="*/ 1102282 h 1102282"/>
                  <a:gd name="connsiteX1-3" fmla="*/ 639324 w 1278647"/>
                  <a:gd name="connsiteY1-4" fmla="*/ 0 h 1102282"/>
                  <a:gd name="connsiteX2-5" fmla="*/ 1278647 w 1278647"/>
                  <a:gd name="connsiteY2-6" fmla="*/ 1102282 h 1102282"/>
                  <a:gd name="connsiteX3-7" fmla="*/ 0 w 1278647"/>
                  <a:gd name="connsiteY3-8" fmla="*/ 1102282 h 1102282"/>
                  <a:gd name="connsiteX0-9" fmla="*/ 0 w 1278647"/>
                  <a:gd name="connsiteY0-10" fmla="*/ 1102284 h 1102284"/>
                  <a:gd name="connsiteX1-11" fmla="*/ 639324 w 1278647"/>
                  <a:gd name="connsiteY1-12" fmla="*/ 2 h 1102284"/>
                  <a:gd name="connsiteX2-13" fmla="*/ 1278647 w 1278647"/>
                  <a:gd name="connsiteY2-14" fmla="*/ 1102284 h 1102284"/>
                  <a:gd name="connsiteX3-15" fmla="*/ 0 w 1278647"/>
                  <a:gd name="connsiteY3-16" fmla="*/ 1102284 h 1102284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</a:cxnLst>
                <a:rect l="l" t="t" r="r" b="b"/>
                <a:pathLst>
                  <a:path w="1278647" h="1102284">
                    <a:moveTo>
                      <a:pt x="0" y="1102284"/>
                    </a:moveTo>
                    <a:cubicBezTo>
                      <a:pt x="213108" y="734857"/>
                      <a:pt x="133608" y="-1665"/>
                      <a:pt x="639324" y="2"/>
                    </a:cubicBezTo>
                    <a:cubicBezTo>
                      <a:pt x="1145040" y="1669"/>
                      <a:pt x="1065539" y="734857"/>
                      <a:pt x="1278647" y="1102284"/>
                    </a:cubicBezTo>
                    <a:lnTo>
                      <a:pt x="0" y="1102284"/>
                    </a:lnTo>
                    <a:close/>
                  </a:path>
                </a:pathLst>
              </a:custGeom>
              <a:solidFill>
                <a:srgbClr val="616A76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4"/>
              </a:fillRef>
              <a:effectRef idx="1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Content Placeholder 2"/>
              <p:cNvSpPr txBox="1"/>
              <p:nvPr/>
            </p:nvSpPr>
            <p:spPr>
              <a:xfrm>
                <a:off x="6740014" y="3857634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Oct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Content Placeholder 2"/>
              <p:cNvSpPr txBox="1"/>
              <p:nvPr/>
            </p:nvSpPr>
            <p:spPr>
              <a:xfrm>
                <a:off x="6754087" y="1428742"/>
                <a:ext cx="695790" cy="2918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4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2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110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1050" kern="1200">
                    <a:solidFill>
                      <a:schemeClr val="bg1">
                        <a:lumMod val="6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en-US" sz="2000" dirty="0">
                    <a:solidFill>
                      <a:srgbClr val="536781"/>
                    </a:solidFill>
                    <a:cs typeface="+mn-ea"/>
                    <a:sym typeface="+mn-lt"/>
                  </a:rPr>
                  <a:t>85%</a:t>
                </a:r>
                <a:endParaRPr lang="en-US" sz="2000" dirty="0">
                  <a:solidFill>
                    <a:srgbClr val="53678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58" name="Straight Connector 79"/>
              <p:cNvCxnSpPr/>
              <p:nvPr/>
            </p:nvCxnSpPr>
            <p:spPr>
              <a:xfrm rot="5400000">
                <a:off x="6930248" y="1856576"/>
                <a:ext cx="285752" cy="1588"/>
              </a:xfrm>
              <a:prstGeom prst="line">
                <a:avLst/>
              </a:prstGeom>
              <a:grpFill/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0046054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10795" y="-16510"/>
            <a:ext cx="12216765" cy="6892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80740" y="-16510"/>
            <a:ext cx="5456555" cy="6920865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2521520" y="3689519"/>
            <a:ext cx="7176059" cy="427990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工作计划 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| 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指标汇报 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| 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总结汇报 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| </a:t>
            </a:r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年度总结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15"/>
          <p:cNvSpPr txBox="1"/>
          <p:nvPr/>
        </p:nvSpPr>
        <p:spPr>
          <a:xfrm>
            <a:off x="2420689" y="3003623"/>
            <a:ext cx="7277390" cy="1474470"/>
          </a:xfrm>
          <a:prstGeom prst="rect">
            <a:avLst/>
          </a:prstGeom>
          <a:noFill/>
          <a:effectLst>
            <a:outerShdw blurRad="50800" dist="38100" dir="2700000" algn="tl" rotWithShape="0">
              <a:srgbClr val="43301A">
                <a:alpha val="52000"/>
              </a:srgbClr>
            </a:outerShdw>
          </a:effectLst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zh-CN" altLang="en-US" sz="4400" dirty="0">
                <a:ln w="12700">
                  <a:noFill/>
                  <a:prstDash val="solid"/>
                </a:ln>
                <a:solidFill>
                  <a:schemeClr val="bg1"/>
                </a:solidFill>
                <a:cs typeface="+mn-ea"/>
                <a:sym typeface="+mn-lt"/>
              </a:rPr>
              <a:t>演示完毕 感谢观看</a:t>
            </a:r>
            <a:endParaRPr lang="zh-CN" altLang="en-US" sz="4400" dirty="0">
              <a:ln w="12700">
                <a:noFill/>
                <a:prstDash val="solid"/>
              </a:ln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endParaRPr lang="zh-CN" altLang="en-US" sz="4400" dirty="0">
              <a:ln w="12700">
                <a:noFill/>
                <a:prstDash val="solid"/>
              </a:ln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905193" y="4121568"/>
            <a:ext cx="6408712" cy="549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Your content to play here, or through your copy, paste in this box, and select only the text. Your content to play here, or through your copy, paste in </a:t>
            </a:r>
            <a:endParaRPr lang="en-US" altLang="zh-CN" sz="11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90000"/>
              </a:lnSpc>
            </a:pPr>
            <a:r>
              <a:rPr lang="en-US" altLang="zh-CN" sz="11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this box, and select only the text.</a:t>
            </a:r>
            <a:endParaRPr lang="en-US" altLang="zh-CN" sz="1100" dirty="0">
              <a:solidFill>
                <a:schemeClr val="bg1">
                  <a:lumMod val="9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任意多边形 11"/>
          <p:cNvSpPr/>
          <p:nvPr/>
        </p:nvSpPr>
        <p:spPr>
          <a:xfrm flipV="1">
            <a:off x="3109105" y="1762955"/>
            <a:ext cx="1992743" cy="1358198"/>
          </a:xfrm>
          <a:custGeom>
            <a:avLst/>
            <a:gdLst>
              <a:gd name="connsiteX0" fmla="*/ 0 w 3066930"/>
              <a:gd name="connsiteY0" fmla="*/ 2090334 h 2090334"/>
              <a:gd name="connsiteX1" fmla="*/ 3066930 w 3066930"/>
              <a:gd name="connsiteY1" fmla="*/ 2090334 h 2090334"/>
              <a:gd name="connsiteX2" fmla="*/ 1533465 w 3066930"/>
              <a:gd name="connsiteY2" fmla="*/ 0 h 2090334"/>
              <a:gd name="connsiteX3" fmla="*/ 0 w 3066930"/>
              <a:gd name="connsiteY3" fmla="*/ 2090334 h 2090334"/>
              <a:gd name="connsiteX0-1" fmla="*/ 0 w 3066930"/>
              <a:gd name="connsiteY0-2" fmla="*/ 2090334 h 2090334"/>
              <a:gd name="connsiteX1-3" fmla="*/ 3066930 w 3066930"/>
              <a:gd name="connsiteY1-4" fmla="*/ 2090334 h 2090334"/>
              <a:gd name="connsiteX2-5" fmla="*/ 2385790 w 3066930"/>
              <a:gd name="connsiteY2-6" fmla="*/ 1251380 h 2090334"/>
              <a:gd name="connsiteX3-7" fmla="*/ 1533465 w 3066930"/>
              <a:gd name="connsiteY3-8" fmla="*/ 0 h 2090334"/>
              <a:gd name="connsiteX4" fmla="*/ 0 w 3066930"/>
              <a:gd name="connsiteY4" fmla="*/ 2090334 h 2090334"/>
              <a:gd name="connsiteX0-9" fmla="*/ 2385790 w 3066930"/>
              <a:gd name="connsiteY0-10" fmla="*/ 1251380 h 2090334"/>
              <a:gd name="connsiteX1-11" fmla="*/ 1533465 w 3066930"/>
              <a:gd name="connsiteY1-12" fmla="*/ 0 h 2090334"/>
              <a:gd name="connsiteX2-13" fmla="*/ 0 w 3066930"/>
              <a:gd name="connsiteY2-14" fmla="*/ 2090334 h 2090334"/>
              <a:gd name="connsiteX3-15" fmla="*/ 3066930 w 3066930"/>
              <a:gd name="connsiteY3-16" fmla="*/ 2090334 h 2090334"/>
              <a:gd name="connsiteX4-17" fmla="*/ 2477230 w 3066930"/>
              <a:gd name="connsiteY4-18" fmla="*/ 1342820 h 2090334"/>
              <a:gd name="connsiteX0-19" fmla="*/ 1533465 w 3066930"/>
              <a:gd name="connsiteY0-20" fmla="*/ 0 h 2090334"/>
              <a:gd name="connsiteX1-21" fmla="*/ 0 w 3066930"/>
              <a:gd name="connsiteY1-22" fmla="*/ 2090334 h 2090334"/>
              <a:gd name="connsiteX2-23" fmla="*/ 3066930 w 3066930"/>
              <a:gd name="connsiteY2-24" fmla="*/ 2090334 h 2090334"/>
              <a:gd name="connsiteX3-25" fmla="*/ 2477230 w 3066930"/>
              <a:gd name="connsiteY3-26" fmla="*/ 1342820 h 2090334"/>
              <a:gd name="connsiteX0-27" fmla="*/ 1533465 w 3066930"/>
              <a:gd name="connsiteY0-28" fmla="*/ 0 h 2090334"/>
              <a:gd name="connsiteX1-29" fmla="*/ 0 w 3066930"/>
              <a:gd name="connsiteY1-30" fmla="*/ 2090334 h 2090334"/>
              <a:gd name="connsiteX2-31" fmla="*/ 3066930 w 3066930"/>
              <a:gd name="connsiteY2-32" fmla="*/ 2090334 h 209033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066930" h="2090334">
                <a:moveTo>
                  <a:pt x="1533465" y="0"/>
                </a:moveTo>
                <a:lnTo>
                  <a:pt x="0" y="2090334"/>
                </a:lnTo>
                <a:lnTo>
                  <a:pt x="3066930" y="2090334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13" name="任意多边形 12"/>
          <p:cNvSpPr/>
          <p:nvPr/>
        </p:nvSpPr>
        <p:spPr>
          <a:xfrm flipV="1">
            <a:off x="7047983" y="1765948"/>
            <a:ext cx="2049663" cy="1396994"/>
          </a:xfrm>
          <a:custGeom>
            <a:avLst/>
            <a:gdLst>
              <a:gd name="connsiteX0" fmla="*/ 0 w 3154533"/>
              <a:gd name="connsiteY0" fmla="*/ 2150043 h 2150043"/>
              <a:gd name="connsiteX1" fmla="*/ 3154533 w 3154533"/>
              <a:gd name="connsiteY1" fmla="*/ 2150043 h 2150043"/>
              <a:gd name="connsiteX2" fmla="*/ 1577266 w 3154533"/>
              <a:gd name="connsiteY2" fmla="*/ 0 h 2150043"/>
              <a:gd name="connsiteX3" fmla="*/ 0 w 3154533"/>
              <a:gd name="connsiteY3" fmla="*/ 2150043 h 2150043"/>
              <a:gd name="connsiteX0-1" fmla="*/ 0 w 3154533"/>
              <a:gd name="connsiteY0-2" fmla="*/ 2150043 h 2150043"/>
              <a:gd name="connsiteX1-3" fmla="*/ 3154533 w 3154533"/>
              <a:gd name="connsiteY1-4" fmla="*/ 2150043 h 2150043"/>
              <a:gd name="connsiteX2-5" fmla="*/ 1577266 w 3154533"/>
              <a:gd name="connsiteY2-6" fmla="*/ 0 h 2150043"/>
              <a:gd name="connsiteX3-7" fmla="*/ 710322 w 3154533"/>
              <a:gd name="connsiteY3-8" fmla="*/ 1165947 h 2150043"/>
              <a:gd name="connsiteX4" fmla="*/ 0 w 3154533"/>
              <a:gd name="connsiteY4" fmla="*/ 2150043 h 2150043"/>
              <a:gd name="connsiteX0-9" fmla="*/ 710322 w 3154533"/>
              <a:gd name="connsiteY0-10" fmla="*/ 1165947 h 2150043"/>
              <a:gd name="connsiteX1-11" fmla="*/ 0 w 3154533"/>
              <a:gd name="connsiteY1-12" fmla="*/ 2150043 h 2150043"/>
              <a:gd name="connsiteX2-13" fmla="*/ 3154533 w 3154533"/>
              <a:gd name="connsiteY2-14" fmla="*/ 2150043 h 2150043"/>
              <a:gd name="connsiteX3-15" fmla="*/ 1577266 w 3154533"/>
              <a:gd name="connsiteY3-16" fmla="*/ 0 h 2150043"/>
              <a:gd name="connsiteX4-17" fmla="*/ 801762 w 3154533"/>
              <a:gd name="connsiteY4-18" fmla="*/ 1257387 h 2150043"/>
              <a:gd name="connsiteX0-19" fmla="*/ 710322 w 3154533"/>
              <a:gd name="connsiteY0-20" fmla="*/ 1165947 h 2150043"/>
              <a:gd name="connsiteX1-21" fmla="*/ 0 w 3154533"/>
              <a:gd name="connsiteY1-22" fmla="*/ 2150043 h 2150043"/>
              <a:gd name="connsiteX2-23" fmla="*/ 3154533 w 3154533"/>
              <a:gd name="connsiteY2-24" fmla="*/ 2150043 h 2150043"/>
              <a:gd name="connsiteX3-25" fmla="*/ 1577266 w 3154533"/>
              <a:gd name="connsiteY3-26" fmla="*/ 0 h 2150043"/>
              <a:gd name="connsiteX0-27" fmla="*/ 0 w 3154533"/>
              <a:gd name="connsiteY0-28" fmla="*/ 2150043 h 2150043"/>
              <a:gd name="connsiteX1-29" fmla="*/ 3154533 w 3154533"/>
              <a:gd name="connsiteY1-30" fmla="*/ 2150043 h 2150043"/>
              <a:gd name="connsiteX2-31" fmla="*/ 1577266 w 3154533"/>
              <a:gd name="connsiteY2-32" fmla="*/ 0 h 21500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154533" h="2150043">
                <a:moveTo>
                  <a:pt x="0" y="2150043"/>
                </a:moveTo>
                <a:lnTo>
                  <a:pt x="3154533" y="2150043"/>
                </a:lnTo>
                <a:lnTo>
                  <a:pt x="1577266" y="0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14" name="任意多边形 13"/>
          <p:cNvSpPr/>
          <p:nvPr/>
        </p:nvSpPr>
        <p:spPr>
          <a:xfrm flipV="1">
            <a:off x="5401284" y="4668434"/>
            <a:ext cx="1415843" cy="965000"/>
          </a:xfrm>
          <a:custGeom>
            <a:avLst/>
            <a:gdLst>
              <a:gd name="connsiteX0" fmla="*/ 0 w 2179051"/>
              <a:gd name="connsiteY0" fmla="*/ 1485181 h 1485181"/>
              <a:gd name="connsiteX1" fmla="*/ 2179051 w 2179051"/>
              <a:gd name="connsiteY1" fmla="*/ 1485181 h 1485181"/>
              <a:gd name="connsiteX2" fmla="*/ 1089525 w 2179051"/>
              <a:gd name="connsiteY2" fmla="*/ 0 h 1485181"/>
              <a:gd name="connsiteX3" fmla="*/ 0 w 2179051"/>
              <a:gd name="connsiteY3" fmla="*/ 1485181 h 1485181"/>
              <a:gd name="connsiteX0-1" fmla="*/ 0 w 2179051"/>
              <a:gd name="connsiteY0-2" fmla="*/ 1485181 h 1519291"/>
              <a:gd name="connsiteX1-3" fmla="*/ 1016771 w 2179051"/>
              <a:gd name="connsiteY1-4" fmla="*/ 1519291 h 1519291"/>
              <a:gd name="connsiteX2-5" fmla="*/ 2179051 w 2179051"/>
              <a:gd name="connsiteY2-6" fmla="*/ 1485181 h 1519291"/>
              <a:gd name="connsiteX3-7" fmla="*/ 1089525 w 2179051"/>
              <a:gd name="connsiteY3-8" fmla="*/ 0 h 1519291"/>
              <a:gd name="connsiteX4" fmla="*/ 0 w 2179051"/>
              <a:gd name="connsiteY4" fmla="*/ 1485181 h 1519291"/>
              <a:gd name="connsiteX0-9" fmla="*/ 1016771 w 2179051"/>
              <a:gd name="connsiteY0-10" fmla="*/ 1519291 h 1610731"/>
              <a:gd name="connsiteX1-11" fmla="*/ 2179051 w 2179051"/>
              <a:gd name="connsiteY1-12" fmla="*/ 1485181 h 1610731"/>
              <a:gd name="connsiteX2-13" fmla="*/ 1089525 w 2179051"/>
              <a:gd name="connsiteY2-14" fmla="*/ 0 h 1610731"/>
              <a:gd name="connsiteX3-15" fmla="*/ 0 w 2179051"/>
              <a:gd name="connsiteY3-16" fmla="*/ 1485181 h 1610731"/>
              <a:gd name="connsiteX4-17" fmla="*/ 1108211 w 2179051"/>
              <a:gd name="connsiteY4-18" fmla="*/ 1610731 h 1610731"/>
              <a:gd name="connsiteX0-19" fmla="*/ 1016771 w 2179051"/>
              <a:gd name="connsiteY0-20" fmla="*/ 1519291 h 1519291"/>
              <a:gd name="connsiteX1-21" fmla="*/ 2179051 w 2179051"/>
              <a:gd name="connsiteY1-22" fmla="*/ 1485181 h 1519291"/>
              <a:gd name="connsiteX2-23" fmla="*/ 1089525 w 2179051"/>
              <a:gd name="connsiteY2-24" fmla="*/ 0 h 1519291"/>
              <a:gd name="connsiteX3-25" fmla="*/ 0 w 2179051"/>
              <a:gd name="connsiteY3-26" fmla="*/ 1485181 h 1519291"/>
              <a:gd name="connsiteX0-27" fmla="*/ 2179051 w 2179051"/>
              <a:gd name="connsiteY0-28" fmla="*/ 1485181 h 1485181"/>
              <a:gd name="connsiteX1-29" fmla="*/ 1089525 w 2179051"/>
              <a:gd name="connsiteY1-30" fmla="*/ 0 h 1485181"/>
              <a:gd name="connsiteX2-31" fmla="*/ 0 w 2179051"/>
              <a:gd name="connsiteY2-32" fmla="*/ 1485181 h 14851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179051" h="1485181">
                <a:moveTo>
                  <a:pt x="2179051" y="1485181"/>
                </a:moveTo>
                <a:lnTo>
                  <a:pt x="1089525" y="0"/>
                </a:lnTo>
                <a:lnTo>
                  <a:pt x="0" y="1485181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11" name="文本框 15"/>
          <p:cNvSpPr txBox="1"/>
          <p:nvPr/>
        </p:nvSpPr>
        <p:spPr>
          <a:xfrm>
            <a:off x="1333085" y="1609070"/>
            <a:ext cx="9439898" cy="1597660"/>
          </a:xfrm>
          <a:prstGeom prst="rect">
            <a:avLst/>
          </a:prstGeom>
          <a:noFill/>
        </p:spPr>
        <p:txBody>
          <a:bodyPr wrap="square" lIns="121908" tIns="60954" rIns="121908" bIns="60954" rtlCol="0">
            <a:spAutoFit/>
          </a:bodyPr>
          <a:lstStyle/>
          <a:p>
            <a:pPr algn="ctr"/>
            <a:r>
              <a:rPr lang="en-US" altLang="zh-CN" sz="9600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2030</a:t>
            </a:r>
            <a:endParaRPr lang="en-US" altLang="zh-CN" sz="9600" dirty="0">
              <a:ln w="12700">
                <a:noFill/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bldLvl="0" animBg="1"/>
      <p:bldP spid="10" grpId="0"/>
      <p:bldP spid="12" grpId="0" bldLvl="0" animBg="1"/>
      <p:bldP spid="13" grpId="0" bldLvl="0" animBg="1"/>
      <p:bldP spid="14" grpId="0" bldLvl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0046054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10795" y="-16510"/>
            <a:ext cx="12216765" cy="6892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80740" y="-16510"/>
            <a:ext cx="5456555" cy="6920865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任意多边形 25"/>
          <p:cNvSpPr/>
          <p:nvPr/>
        </p:nvSpPr>
        <p:spPr>
          <a:xfrm flipV="1">
            <a:off x="3938270" y="2342515"/>
            <a:ext cx="1223010" cy="764540"/>
          </a:xfrm>
          <a:custGeom>
            <a:avLst/>
            <a:gdLst>
              <a:gd name="connsiteX0" fmla="*/ 0 w 3066930"/>
              <a:gd name="connsiteY0" fmla="*/ 2090334 h 2090334"/>
              <a:gd name="connsiteX1" fmla="*/ 3066930 w 3066930"/>
              <a:gd name="connsiteY1" fmla="*/ 2090334 h 2090334"/>
              <a:gd name="connsiteX2" fmla="*/ 1533465 w 3066930"/>
              <a:gd name="connsiteY2" fmla="*/ 0 h 2090334"/>
              <a:gd name="connsiteX3" fmla="*/ 0 w 3066930"/>
              <a:gd name="connsiteY3" fmla="*/ 2090334 h 2090334"/>
              <a:gd name="connsiteX0-1" fmla="*/ 0 w 3066930"/>
              <a:gd name="connsiteY0-2" fmla="*/ 2090334 h 2090334"/>
              <a:gd name="connsiteX1-3" fmla="*/ 3066930 w 3066930"/>
              <a:gd name="connsiteY1-4" fmla="*/ 2090334 h 2090334"/>
              <a:gd name="connsiteX2-5" fmla="*/ 2385790 w 3066930"/>
              <a:gd name="connsiteY2-6" fmla="*/ 1251380 h 2090334"/>
              <a:gd name="connsiteX3-7" fmla="*/ 1533465 w 3066930"/>
              <a:gd name="connsiteY3-8" fmla="*/ 0 h 2090334"/>
              <a:gd name="connsiteX4" fmla="*/ 0 w 3066930"/>
              <a:gd name="connsiteY4" fmla="*/ 2090334 h 2090334"/>
              <a:gd name="connsiteX0-9" fmla="*/ 2385790 w 3066930"/>
              <a:gd name="connsiteY0-10" fmla="*/ 1251380 h 2090334"/>
              <a:gd name="connsiteX1-11" fmla="*/ 1533465 w 3066930"/>
              <a:gd name="connsiteY1-12" fmla="*/ 0 h 2090334"/>
              <a:gd name="connsiteX2-13" fmla="*/ 0 w 3066930"/>
              <a:gd name="connsiteY2-14" fmla="*/ 2090334 h 2090334"/>
              <a:gd name="connsiteX3-15" fmla="*/ 3066930 w 3066930"/>
              <a:gd name="connsiteY3-16" fmla="*/ 2090334 h 2090334"/>
              <a:gd name="connsiteX4-17" fmla="*/ 2477230 w 3066930"/>
              <a:gd name="connsiteY4-18" fmla="*/ 1342820 h 2090334"/>
              <a:gd name="connsiteX0-19" fmla="*/ 1533465 w 3066930"/>
              <a:gd name="connsiteY0-20" fmla="*/ 0 h 2090334"/>
              <a:gd name="connsiteX1-21" fmla="*/ 0 w 3066930"/>
              <a:gd name="connsiteY1-22" fmla="*/ 2090334 h 2090334"/>
              <a:gd name="connsiteX2-23" fmla="*/ 3066930 w 3066930"/>
              <a:gd name="connsiteY2-24" fmla="*/ 2090334 h 2090334"/>
              <a:gd name="connsiteX3-25" fmla="*/ 2477230 w 3066930"/>
              <a:gd name="connsiteY3-26" fmla="*/ 1342820 h 2090334"/>
              <a:gd name="connsiteX0-27" fmla="*/ 1533465 w 3066930"/>
              <a:gd name="connsiteY0-28" fmla="*/ 0 h 2090334"/>
              <a:gd name="connsiteX1-29" fmla="*/ 0 w 3066930"/>
              <a:gd name="connsiteY1-30" fmla="*/ 2090334 h 2090334"/>
              <a:gd name="connsiteX2-31" fmla="*/ 3066930 w 3066930"/>
              <a:gd name="connsiteY2-32" fmla="*/ 2090334 h 209033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066930" h="2090334">
                <a:moveTo>
                  <a:pt x="1533465" y="0"/>
                </a:moveTo>
                <a:lnTo>
                  <a:pt x="0" y="2090334"/>
                </a:lnTo>
                <a:lnTo>
                  <a:pt x="3066930" y="2090334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27" name="任意多边形 26"/>
          <p:cNvSpPr/>
          <p:nvPr/>
        </p:nvSpPr>
        <p:spPr>
          <a:xfrm flipV="1">
            <a:off x="6988175" y="2331720"/>
            <a:ext cx="1258570" cy="786130"/>
          </a:xfrm>
          <a:custGeom>
            <a:avLst/>
            <a:gdLst>
              <a:gd name="connsiteX0" fmla="*/ 0 w 3154533"/>
              <a:gd name="connsiteY0" fmla="*/ 2150043 h 2150043"/>
              <a:gd name="connsiteX1" fmla="*/ 3154533 w 3154533"/>
              <a:gd name="connsiteY1" fmla="*/ 2150043 h 2150043"/>
              <a:gd name="connsiteX2" fmla="*/ 1577266 w 3154533"/>
              <a:gd name="connsiteY2" fmla="*/ 0 h 2150043"/>
              <a:gd name="connsiteX3" fmla="*/ 0 w 3154533"/>
              <a:gd name="connsiteY3" fmla="*/ 2150043 h 2150043"/>
              <a:gd name="connsiteX0-1" fmla="*/ 0 w 3154533"/>
              <a:gd name="connsiteY0-2" fmla="*/ 2150043 h 2150043"/>
              <a:gd name="connsiteX1-3" fmla="*/ 3154533 w 3154533"/>
              <a:gd name="connsiteY1-4" fmla="*/ 2150043 h 2150043"/>
              <a:gd name="connsiteX2-5" fmla="*/ 1577266 w 3154533"/>
              <a:gd name="connsiteY2-6" fmla="*/ 0 h 2150043"/>
              <a:gd name="connsiteX3-7" fmla="*/ 710322 w 3154533"/>
              <a:gd name="connsiteY3-8" fmla="*/ 1165947 h 2150043"/>
              <a:gd name="connsiteX4" fmla="*/ 0 w 3154533"/>
              <a:gd name="connsiteY4" fmla="*/ 2150043 h 2150043"/>
              <a:gd name="connsiteX0-9" fmla="*/ 710322 w 3154533"/>
              <a:gd name="connsiteY0-10" fmla="*/ 1165947 h 2150043"/>
              <a:gd name="connsiteX1-11" fmla="*/ 0 w 3154533"/>
              <a:gd name="connsiteY1-12" fmla="*/ 2150043 h 2150043"/>
              <a:gd name="connsiteX2-13" fmla="*/ 3154533 w 3154533"/>
              <a:gd name="connsiteY2-14" fmla="*/ 2150043 h 2150043"/>
              <a:gd name="connsiteX3-15" fmla="*/ 1577266 w 3154533"/>
              <a:gd name="connsiteY3-16" fmla="*/ 0 h 2150043"/>
              <a:gd name="connsiteX4-17" fmla="*/ 801762 w 3154533"/>
              <a:gd name="connsiteY4-18" fmla="*/ 1257387 h 2150043"/>
              <a:gd name="connsiteX0-19" fmla="*/ 710322 w 3154533"/>
              <a:gd name="connsiteY0-20" fmla="*/ 1165947 h 2150043"/>
              <a:gd name="connsiteX1-21" fmla="*/ 0 w 3154533"/>
              <a:gd name="connsiteY1-22" fmla="*/ 2150043 h 2150043"/>
              <a:gd name="connsiteX2-23" fmla="*/ 3154533 w 3154533"/>
              <a:gd name="connsiteY2-24" fmla="*/ 2150043 h 2150043"/>
              <a:gd name="connsiteX3-25" fmla="*/ 1577266 w 3154533"/>
              <a:gd name="connsiteY3-26" fmla="*/ 0 h 2150043"/>
              <a:gd name="connsiteX0-27" fmla="*/ 0 w 3154533"/>
              <a:gd name="connsiteY0-28" fmla="*/ 2150043 h 2150043"/>
              <a:gd name="connsiteX1-29" fmla="*/ 3154533 w 3154533"/>
              <a:gd name="connsiteY1-30" fmla="*/ 2150043 h 2150043"/>
              <a:gd name="connsiteX2-31" fmla="*/ 1577266 w 3154533"/>
              <a:gd name="connsiteY2-32" fmla="*/ 0 h 21500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154533" h="2150043">
                <a:moveTo>
                  <a:pt x="0" y="2150043"/>
                </a:moveTo>
                <a:lnTo>
                  <a:pt x="3154533" y="2150043"/>
                </a:lnTo>
                <a:lnTo>
                  <a:pt x="1577266" y="0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28" name="任意多边形 27"/>
          <p:cNvSpPr/>
          <p:nvPr/>
        </p:nvSpPr>
        <p:spPr>
          <a:xfrm flipV="1">
            <a:off x="5640705" y="4048760"/>
            <a:ext cx="869315" cy="543560"/>
          </a:xfrm>
          <a:custGeom>
            <a:avLst/>
            <a:gdLst>
              <a:gd name="connsiteX0" fmla="*/ 0 w 2179051"/>
              <a:gd name="connsiteY0" fmla="*/ 1485181 h 1485181"/>
              <a:gd name="connsiteX1" fmla="*/ 2179051 w 2179051"/>
              <a:gd name="connsiteY1" fmla="*/ 1485181 h 1485181"/>
              <a:gd name="connsiteX2" fmla="*/ 1089525 w 2179051"/>
              <a:gd name="connsiteY2" fmla="*/ 0 h 1485181"/>
              <a:gd name="connsiteX3" fmla="*/ 0 w 2179051"/>
              <a:gd name="connsiteY3" fmla="*/ 1485181 h 1485181"/>
              <a:gd name="connsiteX0-1" fmla="*/ 0 w 2179051"/>
              <a:gd name="connsiteY0-2" fmla="*/ 1485181 h 1519291"/>
              <a:gd name="connsiteX1-3" fmla="*/ 1016771 w 2179051"/>
              <a:gd name="connsiteY1-4" fmla="*/ 1519291 h 1519291"/>
              <a:gd name="connsiteX2-5" fmla="*/ 2179051 w 2179051"/>
              <a:gd name="connsiteY2-6" fmla="*/ 1485181 h 1519291"/>
              <a:gd name="connsiteX3-7" fmla="*/ 1089525 w 2179051"/>
              <a:gd name="connsiteY3-8" fmla="*/ 0 h 1519291"/>
              <a:gd name="connsiteX4" fmla="*/ 0 w 2179051"/>
              <a:gd name="connsiteY4" fmla="*/ 1485181 h 1519291"/>
              <a:gd name="connsiteX0-9" fmla="*/ 1016771 w 2179051"/>
              <a:gd name="connsiteY0-10" fmla="*/ 1519291 h 1610731"/>
              <a:gd name="connsiteX1-11" fmla="*/ 2179051 w 2179051"/>
              <a:gd name="connsiteY1-12" fmla="*/ 1485181 h 1610731"/>
              <a:gd name="connsiteX2-13" fmla="*/ 1089525 w 2179051"/>
              <a:gd name="connsiteY2-14" fmla="*/ 0 h 1610731"/>
              <a:gd name="connsiteX3-15" fmla="*/ 0 w 2179051"/>
              <a:gd name="connsiteY3-16" fmla="*/ 1485181 h 1610731"/>
              <a:gd name="connsiteX4-17" fmla="*/ 1108211 w 2179051"/>
              <a:gd name="connsiteY4-18" fmla="*/ 1610731 h 1610731"/>
              <a:gd name="connsiteX0-19" fmla="*/ 1016771 w 2179051"/>
              <a:gd name="connsiteY0-20" fmla="*/ 1519291 h 1519291"/>
              <a:gd name="connsiteX1-21" fmla="*/ 2179051 w 2179051"/>
              <a:gd name="connsiteY1-22" fmla="*/ 1485181 h 1519291"/>
              <a:gd name="connsiteX2-23" fmla="*/ 1089525 w 2179051"/>
              <a:gd name="connsiteY2-24" fmla="*/ 0 h 1519291"/>
              <a:gd name="connsiteX3-25" fmla="*/ 0 w 2179051"/>
              <a:gd name="connsiteY3-26" fmla="*/ 1485181 h 1519291"/>
              <a:gd name="connsiteX0-27" fmla="*/ 2179051 w 2179051"/>
              <a:gd name="connsiteY0-28" fmla="*/ 1485181 h 1485181"/>
              <a:gd name="connsiteX1-29" fmla="*/ 1089525 w 2179051"/>
              <a:gd name="connsiteY1-30" fmla="*/ 0 h 1485181"/>
              <a:gd name="connsiteX2-31" fmla="*/ 0 w 2179051"/>
              <a:gd name="connsiteY2-32" fmla="*/ 1485181 h 14851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179051" h="1485181">
                <a:moveTo>
                  <a:pt x="2179051" y="1485181"/>
                </a:moveTo>
                <a:lnTo>
                  <a:pt x="1089525" y="0"/>
                </a:lnTo>
                <a:lnTo>
                  <a:pt x="0" y="1485181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6" name="椭圆 1"/>
          <p:cNvSpPr>
            <a:spLocks noChangeArrowheads="1"/>
          </p:cNvSpPr>
          <p:nvPr/>
        </p:nvSpPr>
        <p:spPr bwMode="auto">
          <a:xfrm>
            <a:off x="5711724" y="2103584"/>
            <a:ext cx="727831" cy="727831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32"/>
          <p:cNvSpPr txBox="1">
            <a:spLocks noChangeArrowheads="1"/>
          </p:cNvSpPr>
          <p:nvPr/>
        </p:nvSpPr>
        <p:spPr bwMode="auto">
          <a:xfrm>
            <a:off x="5774917" y="2181759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en-US" altLang="zh-CN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30631" y="3487136"/>
            <a:ext cx="2672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TextBox 76"/>
          <p:cNvSpPr txBox="1"/>
          <p:nvPr/>
        </p:nvSpPr>
        <p:spPr>
          <a:xfrm>
            <a:off x="4830445" y="2965450"/>
            <a:ext cx="3263900" cy="52197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da-DK" sz="2800" b="1" dirty="0">
                <a:solidFill>
                  <a:schemeClr val="bg1"/>
                </a:solidFill>
                <a:cs typeface="+mn-ea"/>
                <a:sym typeface="+mn-lt"/>
              </a:rPr>
              <a:t>年度工作概述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  <p:bldP spid="28" grpId="0" bldLvl="0" animBg="1"/>
      <p:bldP spid="6" grpId="0" bldLvl="0" animBg="1"/>
      <p:bldP spid="20" grpId="0"/>
      <p:bldP spid="21" grpId="0"/>
      <p:bldP spid="7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da-DK" sz="2000" b="1" dirty="0">
                <a:solidFill>
                  <a:srgbClr val="536781"/>
                </a:solidFill>
                <a:cs typeface="+mn-ea"/>
                <a:sym typeface="+mn-lt"/>
              </a:rPr>
              <a:t>年度工作概述</a:t>
            </a:r>
            <a:endParaRPr lang="zh-CN" altLang="da-DK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931920" y="2994025"/>
            <a:ext cx="4327525" cy="3712845"/>
            <a:chOff x="6197" y="4795"/>
            <a:chExt cx="6815" cy="5847"/>
          </a:xfrm>
        </p:grpSpPr>
        <p:sp>
          <p:nvSpPr>
            <p:cNvPr id="9" name="出自【趣你的PPT】(微信:qunideppt)：最优质的PPT资源库"/>
            <p:cNvSpPr/>
            <p:nvPr/>
          </p:nvSpPr>
          <p:spPr bwMode="auto">
            <a:xfrm rot="16200000" flipH="1">
              <a:off x="7960" y="7232"/>
              <a:ext cx="3290" cy="2470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9575" y="2700"/>
                  </a:moveTo>
                  <a:lnTo>
                    <a:pt x="19575" y="18900"/>
                  </a:lnTo>
                  <a:lnTo>
                    <a:pt x="2025" y="18900"/>
                  </a:lnTo>
                  <a:lnTo>
                    <a:pt x="2025" y="2700"/>
                  </a:lnTo>
                  <a:cubicBezTo>
                    <a:pt x="2025" y="2700"/>
                    <a:pt x="19575" y="2700"/>
                    <a:pt x="19575" y="2700"/>
                  </a:cubicBezTo>
                  <a:close/>
                  <a:moveTo>
                    <a:pt x="21263" y="10800"/>
                  </a:moveTo>
                  <a:cubicBezTo>
                    <a:pt x="21263" y="11297"/>
                    <a:pt x="20961" y="11700"/>
                    <a:pt x="20588" y="11700"/>
                  </a:cubicBezTo>
                  <a:cubicBezTo>
                    <a:pt x="20215" y="11700"/>
                    <a:pt x="19913" y="11297"/>
                    <a:pt x="19913" y="10800"/>
                  </a:cubicBezTo>
                  <a:cubicBezTo>
                    <a:pt x="19913" y="10303"/>
                    <a:pt x="20215" y="9900"/>
                    <a:pt x="20588" y="9900"/>
                  </a:cubicBezTo>
                  <a:cubicBezTo>
                    <a:pt x="20961" y="9900"/>
                    <a:pt x="21263" y="10303"/>
                    <a:pt x="21263" y="10800"/>
                  </a:cubicBezTo>
                  <a:close/>
                  <a:moveTo>
                    <a:pt x="0" y="1800"/>
                  </a:moveTo>
                  <a:lnTo>
                    <a:pt x="0" y="19800"/>
                  </a:lnTo>
                  <a:cubicBezTo>
                    <a:pt x="0" y="20794"/>
                    <a:pt x="605" y="21600"/>
                    <a:pt x="1350" y="21600"/>
                  </a:cubicBezTo>
                  <a:lnTo>
                    <a:pt x="20250" y="21600"/>
                  </a:lnTo>
                  <a:cubicBezTo>
                    <a:pt x="20996" y="21600"/>
                    <a:pt x="21600" y="20794"/>
                    <a:pt x="21600" y="19800"/>
                  </a:cubicBezTo>
                  <a:lnTo>
                    <a:pt x="21600" y="1800"/>
                  </a:lnTo>
                  <a:cubicBezTo>
                    <a:pt x="21600" y="805"/>
                    <a:pt x="20996" y="0"/>
                    <a:pt x="20250" y="0"/>
                  </a:cubicBezTo>
                  <a:lnTo>
                    <a:pt x="1350" y="0"/>
                  </a:lnTo>
                  <a:cubicBezTo>
                    <a:pt x="605" y="0"/>
                    <a:pt x="0" y="805"/>
                    <a:pt x="0" y="1800"/>
                  </a:cubicBezTo>
                  <a:close/>
                </a:path>
              </a:pathLst>
            </a:custGeom>
            <a:solidFill>
              <a:srgbClr val="3953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63500" tIns="63500" rIns="63500" bIns="63500" anchor="ctr"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出自【趣你的PPT】(微信:qunideppt)：最优质的PPT资源库"/>
            <p:cNvSpPr/>
            <p:nvPr/>
          </p:nvSpPr>
          <p:spPr bwMode="auto">
            <a:xfrm rot="10800000">
              <a:off x="8945" y="7760"/>
              <a:ext cx="1320" cy="1317"/>
            </a:xfrm>
            <a:custGeom>
              <a:avLst/>
              <a:gdLst>
                <a:gd name="T0" fmla="*/ 2147483646 w 21600"/>
                <a:gd name="T1" fmla="*/ 2147483646 h 21600"/>
                <a:gd name="T2" fmla="*/ 2147483646 w 21600"/>
                <a:gd name="T3" fmla="*/ 2147483646 h 21600"/>
                <a:gd name="T4" fmla="*/ 2147483646 w 21600"/>
                <a:gd name="T5" fmla="*/ 2147483646 h 21600"/>
                <a:gd name="T6" fmla="*/ 2147483646 w 21600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5903" y="0"/>
                  </a:moveTo>
                  <a:lnTo>
                    <a:pt x="3394" y="1001"/>
                  </a:lnTo>
                  <a:cubicBezTo>
                    <a:pt x="3394" y="1001"/>
                    <a:pt x="3516" y="1614"/>
                    <a:pt x="3753" y="2562"/>
                  </a:cubicBezTo>
                  <a:cubicBezTo>
                    <a:pt x="3271" y="2925"/>
                    <a:pt x="2843" y="3359"/>
                    <a:pt x="2488" y="3848"/>
                  </a:cubicBezTo>
                  <a:cubicBezTo>
                    <a:pt x="1452" y="3614"/>
                    <a:pt x="780" y="3500"/>
                    <a:pt x="780" y="3500"/>
                  </a:cubicBezTo>
                  <a:lnTo>
                    <a:pt x="11" y="5271"/>
                  </a:lnTo>
                  <a:cubicBezTo>
                    <a:pt x="11" y="5271"/>
                    <a:pt x="554" y="5685"/>
                    <a:pt x="1434" y="6272"/>
                  </a:cubicBezTo>
                  <a:cubicBezTo>
                    <a:pt x="1332" y="6811"/>
                    <a:pt x="1361" y="8002"/>
                    <a:pt x="1370" y="8086"/>
                  </a:cubicBezTo>
                  <a:cubicBezTo>
                    <a:pt x="524" y="8566"/>
                    <a:pt x="0" y="8897"/>
                    <a:pt x="0" y="8897"/>
                  </a:cubicBezTo>
                  <a:lnTo>
                    <a:pt x="1001" y="11406"/>
                  </a:lnTo>
                  <a:cubicBezTo>
                    <a:pt x="1001" y="11406"/>
                    <a:pt x="1605" y="11292"/>
                    <a:pt x="2551" y="11058"/>
                  </a:cubicBezTo>
                  <a:cubicBezTo>
                    <a:pt x="2915" y="11542"/>
                    <a:pt x="3347" y="11967"/>
                    <a:pt x="3837" y="12323"/>
                  </a:cubicBezTo>
                  <a:cubicBezTo>
                    <a:pt x="3606" y="13348"/>
                    <a:pt x="3500" y="14020"/>
                    <a:pt x="3500" y="14020"/>
                  </a:cubicBezTo>
                  <a:lnTo>
                    <a:pt x="5239" y="14758"/>
                  </a:lnTo>
                  <a:cubicBezTo>
                    <a:pt x="5239" y="14758"/>
                    <a:pt x="5639" y="14230"/>
                    <a:pt x="6220" y="13367"/>
                  </a:cubicBezTo>
                  <a:cubicBezTo>
                    <a:pt x="6789" y="13479"/>
                    <a:pt x="8018" y="13450"/>
                    <a:pt x="8096" y="13441"/>
                  </a:cubicBezTo>
                  <a:cubicBezTo>
                    <a:pt x="8573" y="14284"/>
                    <a:pt x="8897" y="14801"/>
                    <a:pt x="8897" y="14801"/>
                  </a:cubicBezTo>
                  <a:lnTo>
                    <a:pt x="11406" y="13810"/>
                  </a:lnTo>
                  <a:cubicBezTo>
                    <a:pt x="11406" y="13810"/>
                    <a:pt x="11283" y="13202"/>
                    <a:pt x="11048" y="12260"/>
                  </a:cubicBezTo>
                  <a:cubicBezTo>
                    <a:pt x="11549" y="11883"/>
                    <a:pt x="11991" y="11434"/>
                    <a:pt x="12355" y="10921"/>
                  </a:cubicBezTo>
                  <a:cubicBezTo>
                    <a:pt x="13370" y="11150"/>
                    <a:pt x="14031" y="11259"/>
                    <a:pt x="14031" y="11259"/>
                  </a:cubicBezTo>
                  <a:lnTo>
                    <a:pt x="14780" y="9519"/>
                  </a:lnTo>
                  <a:cubicBezTo>
                    <a:pt x="14780" y="9519"/>
                    <a:pt x="14237" y="9109"/>
                    <a:pt x="13367" y="8528"/>
                  </a:cubicBezTo>
                  <a:cubicBezTo>
                    <a:pt x="13466" y="8000"/>
                    <a:pt x="13441" y="6800"/>
                    <a:pt x="13430" y="6705"/>
                  </a:cubicBezTo>
                  <a:cubicBezTo>
                    <a:pt x="14274" y="6230"/>
                    <a:pt x="14801" y="5903"/>
                    <a:pt x="14801" y="5903"/>
                  </a:cubicBezTo>
                  <a:lnTo>
                    <a:pt x="13799" y="3394"/>
                  </a:lnTo>
                  <a:cubicBezTo>
                    <a:pt x="13799" y="3394"/>
                    <a:pt x="13193" y="3527"/>
                    <a:pt x="12249" y="3763"/>
                  </a:cubicBezTo>
                  <a:cubicBezTo>
                    <a:pt x="11881" y="3275"/>
                    <a:pt x="11439" y="2846"/>
                    <a:pt x="10942" y="2488"/>
                  </a:cubicBezTo>
                  <a:cubicBezTo>
                    <a:pt x="11178" y="1457"/>
                    <a:pt x="11290" y="780"/>
                    <a:pt x="11290" y="780"/>
                  </a:cubicBezTo>
                  <a:lnTo>
                    <a:pt x="9519" y="11"/>
                  </a:lnTo>
                  <a:cubicBezTo>
                    <a:pt x="9519" y="11"/>
                    <a:pt x="9105" y="564"/>
                    <a:pt x="8518" y="1444"/>
                  </a:cubicBezTo>
                  <a:cubicBezTo>
                    <a:pt x="7992" y="1346"/>
                    <a:pt x="6797" y="1370"/>
                    <a:pt x="6705" y="1381"/>
                  </a:cubicBezTo>
                  <a:cubicBezTo>
                    <a:pt x="6226" y="534"/>
                    <a:pt x="5903" y="0"/>
                    <a:pt x="5903" y="0"/>
                  </a:cubicBezTo>
                  <a:close/>
                  <a:moveTo>
                    <a:pt x="7453" y="4702"/>
                  </a:moveTo>
                  <a:cubicBezTo>
                    <a:pt x="8506" y="4723"/>
                    <a:pt x="9495" y="5370"/>
                    <a:pt x="9909" y="6409"/>
                  </a:cubicBezTo>
                  <a:cubicBezTo>
                    <a:pt x="10462" y="7795"/>
                    <a:pt x="9787" y="9357"/>
                    <a:pt x="8402" y="9909"/>
                  </a:cubicBezTo>
                  <a:cubicBezTo>
                    <a:pt x="7016" y="10462"/>
                    <a:pt x="5444" y="9788"/>
                    <a:pt x="4891" y="8402"/>
                  </a:cubicBezTo>
                  <a:cubicBezTo>
                    <a:pt x="4339" y="7016"/>
                    <a:pt x="5013" y="5444"/>
                    <a:pt x="6399" y="4891"/>
                  </a:cubicBezTo>
                  <a:cubicBezTo>
                    <a:pt x="6745" y="4753"/>
                    <a:pt x="7102" y="4694"/>
                    <a:pt x="7453" y="4702"/>
                  </a:cubicBezTo>
                  <a:close/>
                  <a:moveTo>
                    <a:pt x="16192" y="12144"/>
                  </a:moveTo>
                  <a:cubicBezTo>
                    <a:pt x="16192" y="12144"/>
                    <a:pt x="16026" y="12765"/>
                    <a:pt x="15855" y="13673"/>
                  </a:cubicBezTo>
                  <a:cubicBezTo>
                    <a:pt x="15719" y="13715"/>
                    <a:pt x="15582" y="13751"/>
                    <a:pt x="15454" y="13810"/>
                  </a:cubicBezTo>
                  <a:cubicBezTo>
                    <a:pt x="14707" y="13207"/>
                    <a:pt x="14168" y="12819"/>
                    <a:pt x="14168" y="12819"/>
                  </a:cubicBezTo>
                  <a:lnTo>
                    <a:pt x="12819" y="14179"/>
                  </a:lnTo>
                  <a:cubicBezTo>
                    <a:pt x="12819" y="14179"/>
                    <a:pt x="13207" y="14707"/>
                    <a:pt x="13810" y="15454"/>
                  </a:cubicBezTo>
                  <a:cubicBezTo>
                    <a:pt x="13751" y="15581"/>
                    <a:pt x="13705" y="15720"/>
                    <a:pt x="13662" y="15855"/>
                  </a:cubicBezTo>
                  <a:cubicBezTo>
                    <a:pt x="12754" y="16026"/>
                    <a:pt x="12144" y="16203"/>
                    <a:pt x="12144" y="16203"/>
                  </a:cubicBezTo>
                  <a:lnTo>
                    <a:pt x="12144" y="17552"/>
                  </a:lnTo>
                  <a:cubicBezTo>
                    <a:pt x="12144" y="17552"/>
                    <a:pt x="12752" y="17728"/>
                    <a:pt x="13662" y="17900"/>
                  </a:cubicBezTo>
                  <a:cubicBezTo>
                    <a:pt x="13705" y="18033"/>
                    <a:pt x="13751" y="18165"/>
                    <a:pt x="13810" y="18290"/>
                  </a:cubicBezTo>
                  <a:cubicBezTo>
                    <a:pt x="13205" y="19039"/>
                    <a:pt x="12819" y="19576"/>
                    <a:pt x="12819" y="19576"/>
                  </a:cubicBezTo>
                  <a:lnTo>
                    <a:pt x="14168" y="20925"/>
                  </a:lnTo>
                  <a:cubicBezTo>
                    <a:pt x="14168" y="20925"/>
                    <a:pt x="14713" y="20531"/>
                    <a:pt x="15465" y="19924"/>
                  </a:cubicBezTo>
                  <a:cubicBezTo>
                    <a:pt x="15589" y="19981"/>
                    <a:pt x="15712" y="20030"/>
                    <a:pt x="15844" y="20071"/>
                  </a:cubicBezTo>
                  <a:cubicBezTo>
                    <a:pt x="16016" y="20986"/>
                    <a:pt x="16192" y="21600"/>
                    <a:pt x="16192" y="21600"/>
                  </a:cubicBezTo>
                  <a:lnTo>
                    <a:pt x="17541" y="21600"/>
                  </a:lnTo>
                  <a:cubicBezTo>
                    <a:pt x="17541" y="21600"/>
                    <a:pt x="17718" y="20988"/>
                    <a:pt x="17889" y="20071"/>
                  </a:cubicBezTo>
                  <a:cubicBezTo>
                    <a:pt x="18020" y="20030"/>
                    <a:pt x="18146" y="19981"/>
                    <a:pt x="18269" y="19924"/>
                  </a:cubicBezTo>
                  <a:cubicBezTo>
                    <a:pt x="19023" y="20532"/>
                    <a:pt x="19565" y="20925"/>
                    <a:pt x="19565" y="20925"/>
                  </a:cubicBezTo>
                  <a:lnTo>
                    <a:pt x="20925" y="19576"/>
                  </a:lnTo>
                  <a:cubicBezTo>
                    <a:pt x="20925" y="19576"/>
                    <a:pt x="20532" y="19033"/>
                    <a:pt x="19924" y="18279"/>
                  </a:cubicBezTo>
                  <a:cubicBezTo>
                    <a:pt x="19981" y="18155"/>
                    <a:pt x="20019" y="18020"/>
                    <a:pt x="20061" y="17889"/>
                  </a:cubicBezTo>
                  <a:cubicBezTo>
                    <a:pt x="20977" y="17719"/>
                    <a:pt x="21600" y="17552"/>
                    <a:pt x="21600" y="17552"/>
                  </a:cubicBezTo>
                  <a:lnTo>
                    <a:pt x="21600" y="16203"/>
                  </a:lnTo>
                  <a:cubicBezTo>
                    <a:pt x="21600" y="16203"/>
                    <a:pt x="20975" y="16026"/>
                    <a:pt x="20061" y="15855"/>
                  </a:cubicBezTo>
                  <a:cubicBezTo>
                    <a:pt x="20019" y="15723"/>
                    <a:pt x="19981" y="15589"/>
                    <a:pt x="19924" y="15465"/>
                  </a:cubicBezTo>
                  <a:cubicBezTo>
                    <a:pt x="20530" y="14713"/>
                    <a:pt x="20925" y="14179"/>
                    <a:pt x="20925" y="14179"/>
                  </a:cubicBezTo>
                  <a:lnTo>
                    <a:pt x="19565" y="12819"/>
                  </a:lnTo>
                  <a:cubicBezTo>
                    <a:pt x="19565" y="12819"/>
                    <a:pt x="19029" y="13216"/>
                    <a:pt x="18279" y="13820"/>
                  </a:cubicBezTo>
                  <a:cubicBezTo>
                    <a:pt x="18154" y="13762"/>
                    <a:pt x="18023" y="13716"/>
                    <a:pt x="17889" y="13673"/>
                  </a:cubicBezTo>
                  <a:cubicBezTo>
                    <a:pt x="17718" y="12763"/>
                    <a:pt x="17541" y="12144"/>
                    <a:pt x="17541" y="12144"/>
                  </a:cubicBezTo>
                  <a:lnTo>
                    <a:pt x="16192" y="12144"/>
                  </a:lnTo>
                  <a:close/>
                  <a:moveTo>
                    <a:pt x="16867" y="14853"/>
                  </a:moveTo>
                  <a:cubicBezTo>
                    <a:pt x="17986" y="14853"/>
                    <a:pt x="18891" y="15758"/>
                    <a:pt x="18891" y="16877"/>
                  </a:cubicBezTo>
                  <a:cubicBezTo>
                    <a:pt x="18891" y="17996"/>
                    <a:pt x="17986" y="18901"/>
                    <a:pt x="16867" y="18901"/>
                  </a:cubicBezTo>
                  <a:cubicBezTo>
                    <a:pt x="15748" y="18901"/>
                    <a:pt x="14843" y="17996"/>
                    <a:pt x="14843" y="16877"/>
                  </a:cubicBezTo>
                  <a:cubicBezTo>
                    <a:pt x="14843" y="15758"/>
                    <a:pt x="15748" y="14853"/>
                    <a:pt x="16867" y="14853"/>
                  </a:cubicBezTo>
                  <a:close/>
                </a:path>
              </a:pathLst>
            </a:custGeom>
            <a:solidFill>
              <a:srgbClr val="616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19050" tIns="19050" rIns="19050" bIns="19050" anchor="ctr"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出自【趣你的PPT】(微信:qunideppt)：最优质的PPT资源库"/>
            <p:cNvSpPr/>
            <p:nvPr/>
          </p:nvSpPr>
          <p:spPr bwMode="auto">
            <a:xfrm>
              <a:off x="9780" y="8810"/>
              <a:ext cx="1720" cy="18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09" h="21514" extrusionOk="0">
                  <a:moveTo>
                    <a:pt x="1246" y="219"/>
                  </a:moveTo>
                  <a:cubicBezTo>
                    <a:pt x="861" y="397"/>
                    <a:pt x="575" y="705"/>
                    <a:pt x="425" y="1060"/>
                  </a:cubicBezTo>
                  <a:cubicBezTo>
                    <a:pt x="275" y="1416"/>
                    <a:pt x="261" y="1817"/>
                    <a:pt x="417" y="2181"/>
                  </a:cubicBezTo>
                  <a:lnTo>
                    <a:pt x="3753" y="9937"/>
                  </a:lnTo>
                  <a:lnTo>
                    <a:pt x="3755" y="9941"/>
                  </a:lnTo>
                  <a:lnTo>
                    <a:pt x="4426" y="11501"/>
                  </a:lnTo>
                  <a:lnTo>
                    <a:pt x="5778" y="14645"/>
                  </a:lnTo>
                  <a:cubicBezTo>
                    <a:pt x="3746" y="13821"/>
                    <a:pt x="2354" y="12435"/>
                    <a:pt x="1291" y="12693"/>
                  </a:cubicBezTo>
                  <a:cubicBezTo>
                    <a:pt x="-36" y="13015"/>
                    <a:pt x="-567" y="14268"/>
                    <a:pt x="802" y="15539"/>
                  </a:cubicBezTo>
                  <a:cubicBezTo>
                    <a:pt x="1955" y="16610"/>
                    <a:pt x="5694" y="18785"/>
                    <a:pt x="7487" y="19912"/>
                  </a:cubicBezTo>
                  <a:cubicBezTo>
                    <a:pt x="7961" y="20210"/>
                    <a:pt x="8331" y="20395"/>
                    <a:pt x="8492" y="20477"/>
                  </a:cubicBezTo>
                  <a:cubicBezTo>
                    <a:pt x="8864" y="20665"/>
                    <a:pt x="9244" y="20914"/>
                    <a:pt x="9693" y="21095"/>
                  </a:cubicBezTo>
                  <a:cubicBezTo>
                    <a:pt x="10432" y="21393"/>
                    <a:pt x="11325" y="21558"/>
                    <a:pt x="12343" y="21504"/>
                  </a:cubicBezTo>
                  <a:cubicBezTo>
                    <a:pt x="13361" y="21449"/>
                    <a:pt x="14509" y="21181"/>
                    <a:pt x="15773" y="20570"/>
                  </a:cubicBezTo>
                  <a:cubicBezTo>
                    <a:pt x="21033" y="18029"/>
                    <a:pt x="19320" y="13294"/>
                    <a:pt x="18941" y="12379"/>
                  </a:cubicBezTo>
                  <a:lnTo>
                    <a:pt x="15554" y="4503"/>
                  </a:lnTo>
                  <a:lnTo>
                    <a:pt x="15548" y="4505"/>
                  </a:lnTo>
                  <a:lnTo>
                    <a:pt x="15547" y="4502"/>
                  </a:lnTo>
                  <a:lnTo>
                    <a:pt x="15516" y="4515"/>
                  </a:lnTo>
                  <a:cubicBezTo>
                    <a:pt x="15331" y="4217"/>
                    <a:pt x="15041" y="4011"/>
                    <a:pt x="14709" y="3920"/>
                  </a:cubicBezTo>
                  <a:cubicBezTo>
                    <a:pt x="14377" y="3829"/>
                    <a:pt x="14003" y="3854"/>
                    <a:pt x="13651" y="4016"/>
                  </a:cubicBezTo>
                  <a:lnTo>
                    <a:pt x="13499" y="4086"/>
                  </a:lnTo>
                  <a:cubicBezTo>
                    <a:pt x="13147" y="4248"/>
                    <a:pt x="12879" y="4520"/>
                    <a:pt x="12722" y="4836"/>
                  </a:cubicBezTo>
                  <a:cubicBezTo>
                    <a:pt x="12565" y="5153"/>
                    <a:pt x="12518" y="5514"/>
                    <a:pt x="12608" y="5856"/>
                  </a:cubicBezTo>
                  <a:lnTo>
                    <a:pt x="12600" y="5860"/>
                  </a:lnTo>
                  <a:lnTo>
                    <a:pt x="12602" y="5863"/>
                  </a:lnTo>
                  <a:lnTo>
                    <a:pt x="12590" y="5868"/>
                  </a:lnTo>
                  <a:lnTo>
                    <a:pt x="12279" y="5145"/>
                  </a:lnTo>
                  <a:cubicBezTo>
                    <a:pt x="12123" y="4781"/>
                    <a:pt x="11824" y="4523"/>
                    <a:pt x="11469" y="4401"/>
                  </a:cubicBezTo>
                  <a:cubicBezTo>
                    <a:pt x="11114" y="4279"/>
                    <a:pt x="10701" y="4292"/>
                    <a:pt x="10316" y="4470"/>
                  </a:cubicBezTo>
                  <a:lnTo>
                    <a:pt x="10164" y="4540"/>
                  </a:lnTo>
                  <a:cubicBezTo>
                    <a:pt x="9778" y="4717"/>
                    <a:pt x="9493" y="5026"/>
                    <a:pt x="9342" y="5381"/>
                  </a:cubicBezTo>
                  <a:cubicBezTo>
                    <a:pt x="9192" y="5736"/>
                    <a:pt x="9178" y="6138"/>
                    <a:pt x="9335" y="6502"/>
                  </a:cubicBezTo>
                  <a:lnTo>
                    <a:pt x="8995" y="5712"/>
                  </a:lnTo>
                  <a:cubicBezTo>
                    <a:pt x="8838" y="5347"/>
                    <a:pt x="8539" y="5090"/>
                    <a:pt x="8184" y="4968"/>
                  </a:cubicBezTo>
                  <a:cubicBezTo>
                    <a:pt x="7828" y="4846"/>
                    <a:pt x="7415" y="4859"/>
                    <a:pt x="7029" y="5037"/>
                  </a:cubicBezTo>
                  <a:lnTo>
                    <a:pt x="6877" y="5107"/>
                  </a:lnTo>
                  <a:cubicBezTo>
                    <a:pt x="6492" y="5285"/>
                    <a:pt x="6206" y="5593"/>
                    <a:pt x="6056" y="5949"/>
                  </a:cubicBezTo>
                  <a:cubicBezTo>
                    <a:pt x="5906" y="6304"/>
                    <a:pt x="5891" y="6705"/>
                    <a:pt x="6048" y="7070"/>
                  </a:cubicBezTo>
                  <a:lnTo>
                    <a:pt x="3362" y="824"/>
                  </a:lnTo>
                  <a:cubicBezTo>
                    <a:pt x="3205" y="460"/>
                    <a:pt x="2907" y="202"/>
                    <a:pt x="2552" y="80"/>
                  </a:cubicBezTo>
                  <a:cubicBezTo>
                    <a:pt x="2196" y="-42"/>
                    <a:pt x="1784" y="-29"/>
                    <a:pt x="1398" y="149"/>
                  </a:cubicBezTo>
                  <a:lnTo>
                    <a:pt x="1246" y="21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lIns="19050" tIns="19050" rIns="19050" bIns="19050" anchor="ctr"/>
            <a:lstStyle/>
            <a:p>
              <a:pPr defTabSz="913765">
                <a:defRPr/>
              </a:pPr>
              <a:endParaRPr sz="900">
                <a:cs typeface="+mn-ea"/>
                <a:sym typeface="+mn-lt"/>
              </a:endParaRPr>
            </a:p>
          </p:txBody>
        </p:sp>
        <p:sp>
          <p:nvSpPr>
            <p:cNvPr id="13" name="出自【趣你的PPT】(微信:qunideppt)：最优质的PPT资源库"/>
            <p:cNvSpPr/>
            <p:nvPr/>
          </p:nvSpPr>
          <p:spPr bwMode="auto">
            <a:xfrm>
              <a:off x="6785" y="5335"/>
              <a:ext cx="5627" cy="28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9671"/>
                    <a:pt x="4835" y="0"/>
                    <a:pt x="10800" y="0"/>
                  </a:cubicBezTo>
                  <a:cubicBezTo>
                    <a:pt x="16765" y="0"/>
                    <a:pt x="21600" y="9671"/>
                    <a:pt x="21600" y="21600"/>
                  </a:cubicBezTo>
                </a:path>
              </a:pathLst>
            </a:custGeom>
            <a:noFill/>
            <a:ln w="63500" cap="flat">
              <a:solidFill>
                <a:srgbClr val="E5E5E5"/>
              </a:solidFill>
              <a:prstDash val="solid"/>
              <a:miter lim="400000"/>
            </a:ln>
            <a:effectLst/>
          </p:spPr>
          <p:txBody>
            <a:bodyPr lIns="19050" tIns="19050" rIns="19050" bIns="19050" anchor="ctr"/>
            <a:lstStyle/>
            <a:p>
              <a:pPr defTabSz="913765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4" name="出自【趣你的PPT】(微信:qunideppt)：最优质的PPT资源库"/>
            <p:cNvSpPr/>
            <p:nvPr/>
          </p:nvSpPr>
          <p:spPr bwMode="auto">
            <a:xfrm>
              <a:off x="11802" y="7832"/>
              <a:ext cx="1210" cy="1210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出自【趣你的PPT】(微信:qunideppt)：最优质的PPT资源库"/>
            <p:cNvSpPr/>
            <p:nvPr/>
          </p:nvSpPr>
          <p:spPr bwMode="auto">
            <a:xfrm>
              <a:off x="11100" y="5767"/>
              <a:ext cx="1210" cy="1210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616A76"/>
            </a:solidFill>
            <a:ln>
              <a:noFill/>
            </a:ln>
          </p:spPr>
          <p:txBody>
            <a:bodyPr lIns="0" tIns="0" rIns="0" bIns="0"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出自【趣你的PPT】(微信:qunideppt)：最优质的PPT资源库"/>
            <p:cNvSpPr/>
            <p:nvPr/>
          </p:nvSpPr>
          <p:spPr bwMode="auto">
            <a:xfrm>
              <a:off x="6887" y="5765"/>
              <a:ext cx="1210" cy="1210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616A76"/>
            </a:solidFill>
            <a:ln>
              <a:noFill/>
            </a:ln>
          </p:spPr>
          <p:txBody>
            <a:bodyPr lIns="0" tIns="0" rIns="0" bIns="0"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出自【趣你的PPT】(微信:qunideppt)：最优质的PPT资源库"/>
            <p:cNvSpPr/>
            <p:nvPr/>
          </p:nvSpPr>
          <p:spPr bwMode="auto">
            <a:xfrm>
              <a:off x="8995" y="4795"/>
              <a:ext cx="1210" cy="1210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536781"/>
            </a:solidFill>
            <a:ln>
              <a:noFill/>
            </a:ln>
          </p:spPr>
          <p:txBody>
            <a:bodyPr lIns="0" tIns="0" rIns="0" bIns="0"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出自【趣你的PPT】(微信:qunideppt)：最优质的PPT资源库"/>
            <p:cNvSpPr/>
            <p:nvPr/>
          </p:nvSpPr>
          <p:spPr bwMode="auto">
            <a:xfrm>
              <a:off x="6197" y="7832"/>
              <a:ext cx="1210" cy="1210"/>
            </a:xfrm>
            <a:custGeom>
              <a:avLst/>
              <a:gdLst>
                <a:gd name="T0" fmla="*/ 2147483646 w 19679"/>
                <a:gd name="T1" fmla="*/ 2147483646 h 19679"/>
                <a:gd name="T2" fmla="*/ 2147483646 w 19679"/>
                <a:gd name="T3" fmla="*/ 2147483646 h 19679"/>
                <a:gd name="T4" fmla="*/ 2147483646 w 19679"/>
                <a:gd name="T5" fmla="*/ 2147483646 h 19679"/>
                <a:gd name="T6" fmla="*/ 2147483646 w 19679"/>
                <a:gd name="T7" fmla="*/ 2147483646 h 1967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出自【趣你的PPT】(微信:qunideppt)：最优质的PPT资源库"/>
            <p:cNvSpPr/>
            <p:nvPr/>
          </p:nvSpPr>
          <p:spPr bwMode="auto">
            <a:xfrm>
              <a:off x="6567" y="8247"/>
              <a:ext cx="345" cy="345"/>
            </a:xfrm>
            <a:custGeom>
              <a:avLst/>
              <a:gdLst>
                <a:gd name="T0" fmla="*/ 2147483646 w 80"/>
                <a:gd name="T1" fmla="*/ 0 h 80"/>
                <a:gd name="T2" fmla="*/ 2147483646 w 80"/>
                <a:gd name="T3" fmla="*/ 0 h 80"/>
                <a:gd name="T4" fmla="*/ 0 w 80"/>
                <a:gd name="T5" fmla="*/ 2147483646 h 80"/>
                <a:gd name="T6" fmla="*/ 0 w 80"/>
                <a:gd name="T7" fmla="*/ 2147483646 h 80"/>
                <a:gd name="T8" fmla="*/ 2147483646 w 80"/>
                <a:gd name="T9" fmla="*/ 2147483646 h 80"/>
                <a:gd name="T10" fmla="*/ 2147483646 w 80"/>
                <a:gd name="T11" fmla="*/ 2147483646 h 80"/>
                <a:gd name="T12" fmla="*/ 2147483646 w 80"/>
                <a:gd name="T13" fmla="*/ 2147483646 h 80"/>
                <a:gd name="T14" fmla="*/ 2147483646 w 80"/>
                <a:gd name="T15" fmla="*/ 2147483646 h 80"/>
                <a:gd name="T16" fmla="*/ 2147483646 w 80"/>
                <a:gd name="T17" fmla="*/ 0 h 8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0" h="80">
                  <a:moveTo>
                    <a:pt x="7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6"/>
                    <a:pt x="3" y="80"/>
                    <a:pt x="7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7" y="80"/>
                    <a:pt x="80" y="76"/>
                    <a:pt x="80" y="72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80" y="3"/>
                    <a:pt x="77" y="0"/>
                    <a:pt x="7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出自【趣你的PPT】(微信:qunideppt)：最优质的PPT资源库"/>
            <p:cNvSpPr/>
            <p:nvPr/>
          </p:nvSpPr>
          <p:spPr bwMode="auto">
            <a:xfrm>
              <a:off x="6942" y="8290"/>
              <a:ext cx="128" cy="255"/>
            </a:xfrm>
            <a:custGeom>
              <a:avLst/>
              <a:gdLst>
                <a:gd name="T0" fmla="*/ 2147483646 w 29"/>
                <a:gd name="T1" fmla="*/ 2147483646 h 59"/>
                <a:gd name="T2" fmla="*/ 2147483646 w 29"/>
                <a:gd name="T3" fmla="*/ 2147483646 h 59"/>
                <a:gd name="T4" fmla="*/ 0 w 29"/>
                <a:gd name="T5" fmla="*/ 2147483646 h 59"/>
                <a:gd name="T6" fmla="*/ 0 w 29"/>
                <a:gd name="T7" fmla="*/ 2147483646 h 59"/>
                <a:gd name="T8" fmla="*/ 2147483646 w 29"/>
                <a:gd name="T9" fmla="*/ 2147483646 h 59"/>
                <a:gd name="T10" fmla="*/ 2147483646 w 29"/>
                <a:gd name="T11" fmla="*/ 2147483646 h 59"/>
                <a:gd name="T12" fmla="*/ 2147483646 w 29"/>
                <a:gd name="T13" fmla="*/ 2147483646 h 59"/>
                <a:gd name="T14" fmla="*/ 2147483646 w 29"/>
                <a:gd name="T15" fmla="*/ 2147483646 h 59"/>
                <a:gd name="T16" fmla="*/ 2147483646 w 29"/>
                <a:gd name="T17" fmla="*/ 2147483646 h 5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9" h="59">
                  <a:moveTo>
                    <a:pt x="23" y="2"/>
                  </a:moveTo>
                  <a:cubicBezTo>
                    <a:pt x="10" y="10"/>
                    <a:pt x="10" y="10"/>
                    <a:pt x="10" y="10"/>
                  </a:cubicBezTo>
                  <a:cubicBezTo>
                    <a:pt x="7" y="12"/>
                    <a:pt x="3" y="14"/>
                    <a:pt x="0" y="16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3" y="45"/>
                    <a:pt x="7" y="47"/>
                    <a:pt x="10" y="49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6" y="59"/>
                    <a:pt x="29" y="57"/>
                    <a:pt x="29" y="53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2"/>
                    <a:pt x="26" y="0"/>
                    <a:pt x="23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7215" y="6107"/>
              <a:ext cx="505" cy="438"/>
            </a:xfrm>
            <a:custGeom>
              <a:avLst/>
              <a:gdLst>
                <a:gd name="T0" fmla="*/ 2147483646 w 117"/>
                <a:gd name="T1" fmla="*/ 2147483646 h 101"/>
                <a:gd name="T2" fmla="*/ 2147483646 w 117"/>
                <a:gd name="T3" fmla="*/ 2147483646 h 101"/>
                <a:gd name="T4" fmla="*/ 2147483646 w 117"/>
                <a:gd name="T5" fmla="*/ 2147483646 h 101"/>
                <a:gd name="T6" fmla="*/ 0 w 117"/>
                <a:gd name="T7" fmla="*/ 2147483646 h 101"/>
                <a:gd name="T8" fmla="*/ 0 w 117"/>
                <a:gd name="T9" fmla="*/ 2147483646 h 101"/>
                <a:gd name="T10" fmla="*/ 2147483646 w 117"/>
                <a:gd name="T11" fmla="*/ 2147483646 h 101"/>
                <a:gd name="T12" fmla="*/ 2147483646 w 117"/>
                <a:gd name="T13" fmla="*/ 2147483646 h 101"/>
                <a:gd name="T14" fmla="*/ 2147483646 w 117"/>
                <a:gd name="T15" fmla="*/ 2147483646 h 101"/>
                <a:gd name="T16" fmla="*/ 2147483646 w 117"/>
                <a:gd name="T17" fmla="*/ 2147483646 h 101"/>
                <a:gd name="T18" fmla="*/ 2147483646 w 117"/>
                <a:gd name="T19" fmla="*/ 2147483646 h 101"/>
                <a:gd name="T20" fmla="*/ 2147483646 w 117"/>
                <a:gd name="T21" fmla="*/ 2147483646 h 101"/>
                <a:gd name="T22" fmla="*/ 2147483646 w 117"/>
                <a:gd name="T23" fmla="*/ 2147483646 h 101"/>
                <a:gd name="T24" fmla="*/ 2147483646 w 117"/>
                <a:gd name="T25" fmla="*/ 2147483646 h 101"/>
                <a:gd name="T26" fmla="*/ 2147483646 w 117"/>
                <a:gd name="T27" fmla="*/ 2147483646 h 101"/>
                <a:gd name="T28" fmla="*/ 2147483646 w 117"/>
                <a:gd name="T29" fmla="*/ 2147483646 h 101"/>
                <a:gd name="T30" fmla="*/ 2147483646 w 117"/>
                <a:gd name="T31" fmla="*/ 2147483646 h 101"/>
                <a:gd name="T32" fmla="*/ 2147483646 w 117"/>
                <a:gd name="T33" fmla="*/ 0 h 101"/>
                <a:gd name="T34" fmla="*/ 2147483646 w 117"/>
                <a:gd name="T35" fmla="*/ 2147483646 h 101"/>
                <a:gd name="T36" fmla="*/ 2147483646 w 117"/>
                <a:gd name="T37" fmla="*/ 2147483646 h 101"/>
                <a:gd name="T38" fmla="*/ 2147483646 w 117"/>
                <a:gd name="T39" fmla="*/ 2147483646 h 101"/>
                <a:gd name="T40" fmla="*/ 2147483646 w 117"/>
                <a:gd name="T41" fmla="*/ 2147483646 h 101"/>
                <a:gd name="T42" fmla="*/ 2147483646 w 117"/>
                <a:gd name="T43" fmla="*/ 2147483646 h 101"/>
                <a:gd name="T44" fmla="*/ 2147483646 w 117"/>
                <a:gd name="T45" fmla="*/ 2147483646 h 101"/>
                <a:gd name="T46" fmla="*/ 2147483646 w 117"/>
                <a:gd name="T47" fmla="*/ 2147483646 h 101"/>
                <a:gd name="T48" fmla="*/ 2147483646 w 117"/>
                <a:gd name="T49" fmla="*/ 2147483646 h 101"/>
                <a:gd name="T50" fmla="*/ 2147483646 w 117"/>
                <a:gd name="T51" fmla="*/ 2147483646 h 101"/>
                <a:gd name="T52" fmla="*/ 2147483646 w 117"/>
                <a:gd name="T53" fmla="*/ 2147483646 h 101"/>
                <a:gd name="T54" fmla="*/ 2147483646 w 117"/>
                <a:gd name="T55" fmla="*/ 2147483646 h 101"/>
                <a:gd name="T56" fmla="*/ 2147483646 w 117"/>
                <a:gd name="T57" fmla="*/ 2147483646 h 101"/>
                <a:gd name="T58" fmla="*/ 2147483646 w 117"/>
                <a:gd name="T59" fmla="*/ 2147483646 h 101"/>
                <a:gd name="T60" fmla="*/ 2147483646 w 117"/>
                <a:gd name="T61" fmla="*/ 2147483646 h 101"/>
                <a:gd name="T62" fmla="*/ 2147483646 w 117"/>
                <a:gd name="T63" fmla="*/ 2147483646 h 101"/>
                <a:gd name="T64" fmla="*/ 2147483646 w 117"/>
                <a:gd name="T65" fmla="*/ 2147483646 h 101"/>
                <a:gd name="T66" fmla="*/ 2147483646 w 117"/>
                <a:gd name="T67" fmla="*/ 2147483646 h 101"/>
                <a:gd name="T68" fmla="*/ 2147483646 w 117"/>
                <a:gd name="T69" fmla="*/ 2147483646 h 10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7" h="101">
                  <a:moveTo>
                    <a:pt x="95" y="7"/>
                  </a:moveTo>
                  <a:cubicBezTo>
                    <a:pt x="95" y="14"/>
                    <a:pt x="95" y="14"/>
                    <a:pt x="95" y="14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0" y="82"/>
                    <a:pt x="23" y="88"/>
                    <a:pt x="29" y="89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1" y="95"/>
                    <a:pt x="52" y="95"/>
                    <a:pt x="53" y="95"/>
                  </a:cubicBezTo>
                  <a:cubicBezTo>
                    <a:pt x="58" y="95"/>
                    <a:pt x="62" y="92"/>
                    <a:pt x="64" y="87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95" y="86"/>
                    <a:pt x="95" y="86"/>
                    <a:pt x="95" y="86"/>
                  </a:cubicBezTo>
                  <a:cubicBezTo>
                    <a:pt x="95" y="94"/>
                    <a:pt x="95" y="94"/>
                    <a:pt x="95" y="94"/>
                  </a:cubicBezTo>
                  <a:cubicBezTo>
                    <a:pt x="117" y="101"/>
                    <a:pt x="117" y="101"/>
                    <a:pt x="117" y="101"/>
                  </a:cubicBezTo>
                  <a:cubicBezTo>
                    <a:pt x="117" y="0"/>
                    <a:pt x="117" y="0"/>
                    <a:pt x="117" y="0"/>
                  </a:cubicBezTo>
                  <a:lnTo>
                    <a:pt x="95" y="7"/>
                  </a:lnTo>
                  <a:close/>
                  <a:moveTo>
                    <a:pt x="57" y="85"/>
                  </a:moveTo>
                  <a:cubicBezTo>
                    <a:pt x="56" y="87"/>
                    <a:pt x="54" y="88"/>
                    <a:pt x="52" y="88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29" y="82"/>
                    <a:pt x="28" y="80"/>
                    <a:pt x="28" y="78"/>
                  </a:cubicBezTo>
                  <a:cubicBezTo>
                    <a:pt x="31" y="69"/>
                    <a:pt x="31" y="69"/>
                    <a:pt x="31" y="69"/>
                  </a:cubicBezTo>
                  <a:cubicBezTo>
                    <a:pt x="59" y="77"/>
                    <a:pt x="59" y="77"/>
                    <a:pt x="59" y="77"/>
                  </a:cubicBezTo>
                  <a:lnTo>
                    <a:pt x="57" y="85"/>
                  </a:lnTo>
                  <a:close/>
                  <a:moveTo>
                    <a:pt x="95" y="5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95" y="21"/>
                    <a:pt x="95" y="21"/>
                    <a:pt x="95" y="21"/>
                  </a:cubicBezTo>
                  <a:lnTo>
                    <a:pt x="95" y="50"/>
                  </a:lnTo>
                  <a:close/>
                  <a:moveTo>
                    <a:pt x="109" y="50"/>
                  </a:moveTo>
                  <a:cubicBezTo>
                    <a:pt x="102" y="50"/>
                    <a:pt x="102" y="50"/>
                    <a:pt x="102" y="50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9" y="14"/>
                    <a:pt x="109" y="14"/>
                    <a:pt x="109" y="14"/>
                  </a:cubicBezTo>
                  <a:lnTo>
                    <a:pt x="109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2140" y="8127"/>
              <a:ext cx="590" cy="543"/>
            </a:xfrm>
            <a:custGeom>
              <a:avLst/>
              <a:gdLst>
                <a:gd name="T0" fmla="*/ 2147483646 w 182"/>
                <a:gd name="T1" fmla="*/ 2147483646 h 167"/>
                <a:gd name="T2" fmla="*/ 2147483646 w 182"/>
                <a:gd name="T3" fmla="*/ 2147483646 h 167"/>
                <a:gd name="T4" fmla="*/ 2147483646 w 182"/>
                <a:gd name="T5" fmla="*/ 2147483646 h 167"/>
                <a:gd name="T6" fmla="*/ 2147483646 w 182"/>
                <a:gd name="T7" fmla="*/ 2147483646 h 167"/>
                <a:gd name="T8" fmla="*/ 2147483646 w 182"/>
                <a:gd name="T9" fmla="*/ 0 h 167"/>
                <a:gd name="T10" fmla="*/ 0 w 182"/>
                <a:gd name="T11" fmla="*/ 2147483646 h 167"/>
                <a:gd name="T12" fmla="*/ 2147483646 w 182"/>
                <a:gd name="T13" fmla="*/ 2147483646 h 167"/>
                <a:gd name="T14" fmla="*/ 2147483646 w 182"/>
                <a:gd name="T15" fmla="*/ 2147483646 h 167"/>
                <a:gd name="T16" fmla="*/ 2147483646 w 182"/>
                <a:gd name="T17" fmla="*/ 2147483646 h 167"/>
                <a:gd name="T18" fmla="*/ 2147483646 w 182"/>
                <a:gd name="T19" fmla="*/ 2147483646 h 167"/>
                <a:gd name="T20" fmla="*/ 2147483646 w 182"/>
                <a:gd name="T21" fmla="*/ 2147483646 h 167"/>
                <a:gd name="T22" fmla="*/ 2147483646 w 182"/>
                <a:gd name="T23" fmla="*/ 2147483646 h 167"/>
                <a:gd name="T24" fmla="*/ 2147483646 w 182"/>
                <a:gd name="T25" fmla="*/ 2147483646 h 167"/>
                <a:gd name="T26" fmla="*/ 2147483646 w 182"/>
                <a:gd name="T27" fmla="*/ 2147483646 h 167"/>
                <a:gd name="T28" fmla="*/ 2147483646 w 182"/>
                <a:gd name="T29" fmla="*/ 2147483646 h 167"/>
                <a:gd name="T30" fmla="*/ 2147483646 w 182"/>
                <a:gd name="T31" fmla="*/ 2147483646 h 167"/>
                <a:gd name="T32" fmla="*/ 2147483646 w 182"/>
                <a:gd name="T33" fmla="*/ 2147483646 h 167"/>
                <a:gd name="T34" fmla="*/ 2147483646 w 182"/>
                <a:gd name="T35" fmla="*/ 2147483646 h 167"/>
                <a:gd name="T36" fmla="*/ 2147483646 w 182"/>
                <a:gd name="T37" fmla="*/ 2147483646 h 167"/>
                <a:gd name="T38" fmla="*/ 2147483646 w 182"/>
                <a:gd name="T39" fmla="*/ 2147483646 h 167"/>
                <a:gd name="T40" fmla="*/ 2147483646 w 182"/>
                <a:gd name="T41" fmla="*/ 2147483646 h 167"/>
                <a:gd name="T42" fmla="*/ 2147483646 w 182"/>
                <a:gd name="T43" fmla="*/ 2147483646 h 167"/>
                <a:gd name="T44" fmla="*/ 2147483646 w 182"/>
                <a:gd name="T45" fmla="*/ 2147483646 h 167"/>
                <a:gd name="T46" fmla="*/ 2147483646 w 182"/>
                <a:gd name="T47" fmla="*/ 2147483646 h 16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82" h="167">
                  <a:moveTo>
                    <a:pt x="148" y="44"/>
                  </a:moveTo>
                  <a:lnTo>
                    <a:pt x="148" y="2"/>
                  </a:lnTo>
                  <a:lnTo>
                    <a:pt x="126" y="2"/>
                  </a:lnTo>
                  <a:lnTo>
                    <a:pt x="126" y="26"/>
                  </a:lnTo>
                  <a:lnTo>
                    <a:pt x="90" y="0"/>
                  </a:lnTo>
                  <a:lnTo>
                    <a:pt x="0" y="70"/>
                  </a:lnTo>
                  <a:lnTo>
                    <a:pt x="15" y="87"/>
                  </a:lnTo>
                  <a:lnTo>
                    <a:pt x="24" y="81"/>
                  </a:lnTo>
                  <a:lnTo>
                    <a:pt x="24" y="167"/>
                  </a:lnTo>
                  <a:lnTo>
                    <a:pt x="158" y="167"/>
                  </a:lnTo>
                  <a:lnTo>
                    <a:pt x="158" y="81"/>
                  </a:lnTo>
                  <a:lnTo>
                    <a:pt x="168" y="87"/>
                  </a:lnTo>
                  <a:lnTo>
                    <a:pt x="182" y="70"/>
                  </a:lnTo>
                  <a:lnTo>
                    <a:pt x="148" y="44"/>
                  </a:lnTo>
                  <a:close/>
                  <a:moveTo>
                    <a:pt x="145" y="154"/>
                  </a:moveTo>
                  <a:lnTo>
                    <a:pt x="115" y="154"/>
                  </a:lnTo>
                  <a:lnTo>
                    <a:pt x="115" y="104"/>
                  </a:lnTo>
                  <a:lnTo>
                    <a:pt x="68" y="104"/>
                  </a:lnTo>
                  <a:lnTo>
                    <a:pt x="68" y="154"/>
                  </a:lnTo>
                  <a:lnTo>
                    <a:pt x="37" y="154"/>
                  </a:lnTo>
                  <a:lnTo>
                    <a:pt x="37" y="71"/>
                  </a:lnTo>
                  <a:lnTo>
                    <a:pt x="90" y="31"/>
                  </a:lnTo>
                  <a:lnTo>
                    <a:pt x="145" y="71"/>
                  </a:lnTo>
                  <a:lnTo>
                    <a:pt x="145" y="1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11435" y="6072"/>
              <a:ext cx="605" cy="545"/>
            </a:xfrm>
            <a:custGeom>
              <a:avLst/>
              <a:gdLst>
                <a:gd name="T0" fmla="*/ 2147483646 w 187"/>
                <a:gd name="T1" fmla="*/ 2147483646 h 168"/>
                <a:gd name="T2" fmla="*/ 2147483646 w 187"/>
                <a:gd name="T3" fmla="*/ 2147483646 h 168"/>
                <a:gd name="T4" fmla="*/ 2147483646 w 187"/>
                <a:gd name="T5" fmla="*/ 0 h 168"/>
                <a:gd name="T6" fmla="*/ 2147483646 w 187"/>
                <a:gd name="T7" fmla="*/ 2147483646 h 168"/>
                <a:gd name="T8" fmla="*/ 2147483646 w 187"/>
                <a:gd name="T9" fmla="*/ 2147483646 h 168"/>
                <a:gd name="T10" fmla="*/ 2147483646 w 187"/>
                <a:gd name="T11" fmla="*/ 2147483646 h 168"/>
                <a:gd name="T12" fmla="*/ 2147483646 w 187"/>
                <a:gd name="T13" fmla="*/ 2147483646 h 168"/>
                <a:gd name="T14" fmla="*/ 2147483646 w 187"/>
                <a:gd name="T15" fmla="*/ 2147483646 h 168"/>
                <a:gd name="T16" fmla="*/ 2147483646 w 187"/>
                <a:gd name="T17" fmla="*/ 2147483646 h 168"/>
                <a:gd name="T18" fmla="*/ 2147483646 w 187"/>
                <a:gd name="T19" fmla="*/ 2147483646 h 168"/>
                <a:gd name="T20" fmla="*/ 2147483646 w 187"/>
                <a:gd name="T21" fmla="*/ 2147483646 h 168"/>
                <a:gd name="T22" fmla="*/ 2147483646 w 187"/>
                <a:gd name="T23" fmla="*/ 2147483646 h 168"/>
                <a:gd name="T24" fmla="*/ 2147483646 w 187"/>
                <a:gd name="T25" fmla="*/ 2147483646 h 168"/>
                <a:gd name="T26" fmla="*/ 2147483646 w 187"/>
                <a:gd name="T27" fmla="*/ 2147483646 h 168"/>
                <a:gd name="T28" fmla="*/ 2147483646 w 187"/>
                <a:gd name="T29" fmla="*/ 2147483646 h 168"/>
                <a:gd name="T30" fmla="*/ 2147483646 w 187"/>
                <a:gd name="T31" fmla="*/ 2147483646 h 168"/>
                <a:gd name="T32" fmla="*/ 2147483646 w 187"/>
                <a:gd name="T33" fmla="*/ 2147483646 h 168"/>
                <a:gd name="T34" fmla="*/ 2147483646 w 187"/>
                <a:gd name="T35" fmla="*/ 2147483646 h 168"/>
                <a:gd name="T36" fmla="*/ 2147483646 w 187"/>
                <a:gd name="T37" fmla="*/ 2147483646 h 168"/>
                <a:gd name="T38" fmla="*/ 2147483646 w 187"/>
                <a:gd name="T39" fmla="*/ 2147483646 h 168"/>
                <a:gd name="T40" fmla="*/ 2147483646 w 187"/>
                <a:gd name="T41" fmla="*/ 2147483646 h 168"/>
                <a:gd name="T42" fmla="*/ 2147483646 w 187"/>
                <a:gd name="T43" fmla="*/ 2147483646 h 168"/>
                <a:gd name="T44" fmla="*/ 2147483646 w 187"/>
                <a:gd name="T45" fmla="*/ 2147483646 h 168"/>
                <a:gd name="T46" fmla="*/ 2147483646 w 187"/>
                <a:gd name="T47" fmla="*/ 2147483646 h 168"/>
                <a:gd name="T48" fmla="*/ 2147483646 w 187"/>
                <a:gd name="T49" fmla="*/ 2147483646 h 168"/>
                <a:gd name="T50" fmla="*/ 2147483646 w 187"/>
                <a:gd name="T51" fmla="*/ 2147483646 h 168"/>
                <a:gd name="T52" fmla="*/ 2147483646 w 187"/>
                <a:gd name="T53" fmla="*/ 2147483646 h 168"/>
                <a:gd name="T54" fmla="*/ 2147483646 w 187"/>
                <a:gd name="T55" fmla="*/ 2147483646 h 168"/>
                <a:gd name="T56" fmla="*/ 2147483646 w 187"/>
                <a:gd name="T57" fmla="*/ 0 h 168"/>
                <a:gd name="T58" fmla="*/ 0 w 187"/>
                <a:gd name="T59" fmla="*/ 2147483646 h 168"/>
                <a:gd name="T60" fmla="*/ 2147483646 w 187"/>
                <a:gd name="T61" fmla="*/ 2147483646 h 168"/>
                <a:gd name="T62" fmla="*/ 2147483646 w 187"/>
                <a:gd name="T63" fmla="*/ 2147483646 h 16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87" h="168">
                  <a:moveTo>
                    <a:pt x="152" y="65"/>
                  </a:moveTo>
                  <a:lnTo>
                    <a:pt x="97" y="31"/>
                  </a:lnTo>
                  <a:lnTo>
                    <a:pt x="132" y="0"/>
                  </a:lnTo>
                  <a:lnTo>
                    <a:pt x="187" y="36"/>
                  </a:lnTo>
                  <a:lnTo>
                    <a:pt x="152" y="65"/>
                  </a:lnTo>
                  <a:close/>
                  <a:moveTo>
                    <a:pt x="131" y="129"/>
                  </a:moveTo>
                  <a:lnTo>
                    <a:pt x="185" y="97"/>
                  </a:lnTo>
                  <a:lnTo>
                    <a:pt x="153" y="69"/>
                  </a:lnTo>
                  <a:lnTo>
                    <a:pt x="100" y="102"/>
                  </a:lnTo>
                  <a:lnTo>
                    <a:pt x="131" y="129"/>
                  </a:lnTo>
                  <a:close/>
                  <a:moveTo>
                    <a:pt x="89" y="102"/>
                  </a:moveTo>
                  <a:lnTo>
                    <a:pt x="36" y="69"/>
                  </a:lnTo>
                  <a:lnTo>
                    <a:pt x="3" y="97"/>
                  </a:lnTo>
                  <a:lnTo>
                    <a:pt x="57" y="129"/>
                  </a:lnTo>
                  <a:lnTo>
                    <a:pt x="89" y="102"/>
                  </a:lnTo>
                  <a:close/>
                  <a:moveTo>
                    <a:pt x="37" y="124"/>
                  </a:moveTo>
                  <a:lnTo>
                    <a:pt x="37" y="134"/>
                  </a:lnTo>
                  <a:lnTo>
                    <a:pt x="92" y="168"/>
                  </a:lnTo>
                  <a:lnTo>
                    <a:pt x="92" y="105"/>
                  </a:lnTo>
                  <a:lnTo>
                    <a:pt x="57" y="134"/>
                  </a:lnTo>
                  <a:lnTo>
                    <a:pt x="37" y="124"/>
                  </a:lnTo>
                  <a:close/>
                  <a:moveTo>
                    <a:pt x="150" y="124"/>
                  </a:moveTo>
                  <a:lnTo>
                    <a:pt x="132" y="134"/>
                  </a:lnTo>
                  <a:lnTo>
                    <a:pt x="97" y="105"/>
                  </a:lnTo>
                  <a:lnTo>
                    <a:pt x="97" y="168"/>
                  </a:lnTo>
                  <a:lnTo>
                    <a:pt x="150" y="134"/>
                  </a:lnTo>
                  <a:lnTo>
                    <a:pt x="150" y="124"/>
                  </a:lnTo>
                  <a:close/>
                  <a:moveTo>
                    <a:pt x="92" y="31"/>
                  </a:moveTo>
                  <a:lnTo>
                    <a:pt x="57" y="0"/>
                  </a:lnTo>
                  <a:lnTo>
                    <a:pt x="0" y="36"/>
                  </a:lnTo>
                  <a:lnTo>
                    <a:pt x="36" y="65"/>
                  </a:lnTo>
                  <a:lnTo>
                    <a:pt x="92" y="3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9562" y="5292"/>
              <a:ext cx="188" cy="188"/>
            </a:xfrm>
            <a:custGeom>
              <a:avLst/>
              <a:gdLst>
                <a:gd name="T0" fmla="*/ 2147483646 w 36"/>
                <a:gd name="T1" fmla="*/ 0 h 36"/>
                <a:gd name="T2" fmla="*/ 0 w 36"/>
                <a:gd name="T3" fmla="*/ 2147483646 h 36"/>
                <a:gd name="T4" fmla="*/ 2147483646 w 36"/>
                <a:gd name="T5" fmla="*/ 2147483646 h 36"/>
                <a:gd name="T6" fmla="*/ 2147483646 w 36"/>
                <a:gd name="T7" fmla="*/ 2147483646 h 36"/>
                <a:gd name="T8" fmla="*/ 2147483646 w 36"/>
                <a:gd name="T9" fmla="*/ 0 h 36"/>
                <a:gd name="T10" fmla="*/ 2147483646 w 36"/>
                <a:gd name="T11" fmla="*/ 2147483646 h 36"/>
                <a:gd name="T12" fmla="*/ 2147483646 w 36"/>
                <a:gd name="T13" fmla="*/ 2147483646 h 36"/>
                <a:gd name="T14" fmla="*/ 2147483646 w 36"/>
                <a:gd name="T15" fmla="*/ 2147483646 h 36"/>
                <a:gd name="T16" fmla="*/ 2147483646 w 36"/>
                <a:gd name="T17" fmla="*/ 2147483646 h 36"/>
                <a:gd name="T18" fmla="*/ 2147483646 w 36"/>
                <a:gd name="T19" fmla="*/ 2147483646 h 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8" y="36"/>
                    <a:pt x="36" y="2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  <a:moveTo>
                    <a:pt x="13" y="28"/>
                  </a:moveTo>
                  <a:cubicBezTo>
                    <a:pt x="11" y="26"/>
                    <a:pt x="10" y="23"/>
                    <a:pt x="10" y="20"/>
                  </a:cubicBezTo>
                  <a:cubicBezTo>
                    <a:pt x="10" y="14"/>
                    <a:pt x="15" y="9"/>
                    <a:pt x="21" y="9"/>
                  </a:cubicBezTo>
                  <a:cubicBezTo>
                    <a:pt x="24" y="9"/>
                    <a:pt x="27" y="10"/>
                    <a:pt x="29" y="13"/>
                  </a:cubicBezTo>
                  <a:cubicBezTo>
                    <a:pt x="21" y="14"/>
                    <a:pt x="14" y="20"/>
                    <a:pt x="13" y="2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出自【趣你的PPT】(微信:qunideppt)：最优质的PPT资源库"/>
            <p:cNvSpPr>
              <a:spLocks noEditPoints="1"/>
            </p:cNvSpPr>
            <p:nvPr/>
          </p:nvSpPr>
          <p:spPr bwMode="auto">
            <a:xfrm>
              <a:off x="9342" y="5155"/>
              <a:ext cx="535" cy="417"/>
            </a:xfrm>
            <a:custGeom>
              <a:avLst/>
              <a:gdLst>
                <a:gd name="T0" fmla="*/ 2147483646 w 102"/>
                <a:gd name="T1" fmla="*/ 2147483646 h 80"/>
                <a:gd name="T2" fmla="*/ 2147483646 w 102"/>
                <a:gd name="T3" fmla="*/ 2147483646 h 80"/>
                <a:gd name="T4" fmla="*/ 2147483646 w 102"/>
                <a:gd name="T5" fmla="*/ 0 h 80"/>
                <a:gd name="T6" fmla="*/ 2147483646 w 102"/>
                <a:gd name="T7" fmla="*/ 0 h 80"/>
                <a:gd name="T8" fmla="*/ 2147483646 w 102"/>
                <a:gd name="T9" fmla="*/ 2147483646 h 80"/>
                <a:gd name="T10" fmla="*/ 2147483646 w 102"/>
                <a:gd name="T11" fmla="*/ 2147483646 h 80"/>
                <a:gd name="T12" fmla="*/ 2147483646 w 102"/>
                <a:gd name="T13" fmla="*/ 0 h 80"/>
                <a:gd name="T14" fmla="*/ 2147483646 w 102"/>
                <a:gd name="T15" fmla="*/ 0 h 80"/>
                <a:gd name="T16" fmla="*/ 2147483646 w 102"/>
                <a:gd name="T17" fmla="*/ 2147483646 h 80"/>
                <a:gd name="T18" fmla="*/ 2147483646 w 102"/>
                <a:gd name="T19" fmla="*/ 2147483646 h 80"/>
                <a:gd name="T20" fmla="*/ 0 w 102"/>
                <a:gd name="T21" fmla="*/ 2147483646 h 80"/>
                <a:gd name="T22" fmla="*/ 0 w 102"/>
                <a:gd name="T23" fmla="*/ 2147483646 h 80"/>
                <a:gd name="T24" fmla="*/ 2147483646 w 102"/>
                <a:gd name="T25" fmla="*/ 2147483646 h 80"/>
                <a:gd name="T26" fmla="*/ 2147483646 w 102"/>
                <a:gd name="T27" fmla="*/ 2147483646 h 80"/>
                <a:gd name="T28" fmla="*/ 2147483646 w 102"/>
                <a:gd name="T29" fmla="*/ 2147483646 h 80"/>
                <a:gd name="T30" fmla="*/ 2147483646 w 102"/>
                <a:gd name="T31" fmla="*/ 2147483646 h 80"/>
                <a:gd name="T32" fmla="*/ 2147483646 w 102"/>
                <a:gd name="T33" fmla="*/ 2147483646 h 80"/>
                <a:gd name="T34" fmla="*/ 2147483646 w 102"/>
                <a:gd name="T35" fmla="*/ 2147483646 h 80"/>
                <a:gd name="T36" fmla="*/ 2147483646 w 102"/>
                <a:gd name="T37" fmla="*/ 2147483646 h 80"/>
                <a:gd name="T38" fmla="*/ 2147483646 w 102"/>
                <a:gd name="T39" fmla="*/ 2147483646 h 80"/>
                <a:gd name="T40" fmla="*/ 2147483646 w 102"/>
                <a:gd name="T41" fmla="*/ 2147483646 h 80"/>
                <a:gd name="T42" fmla="*/ 2147483646 w 102"/>
                <a:gd name="T43" fmla="*/ 2147483646 h 80"/>
                <a:gd name="T44" fmla="*/ 2147483646 w 102"/>
                <a:gd name="T45" fmla="*/ 2147483646 h 80"/>
                <a:gd name="T46" fmla="*/ 2147483646 w 102"/>
                <a:gd name="T47" fmla="*/ 2147483646 h 80"/>
                <a:gd name="T48" fmla="*/ 2147483646 w 102"/>
                <a:gd name="T49" fmla="*/ 2147483646 h 80"/>
                <a:gd name="T50" fmla="*/ 2147483646 w 102"/>
                <a:gd name="T51" fmla="*/ 2147483646 h 80"/>
                <a:gd name="T52" fmla="*/ 2147483646 w 102"/>
                <a:gd name="T53" fmla="*/ 2147483646 h 8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02" h="80">
                  <a:moveTo>
                    <a:pt x="95" y="7"/>
                  </a:moveTo>
                  <a:cubicBezTo>
                    <a:pt x="87" y="7"/>
                    <a:pt x="87" y="7"/>
                    <a:pt x="87" y="7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4"/>
                    <a:pt x="41" y="0"/>
                    <a:pt x="3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8" y="0"/>
                    <a:pt x="15" y="4"/>
                    <a:pt x="15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7"/>
                    <a:pt x="0" y="10"/>
                    <a:pt x="0" y="14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6"/>
                    <a:pt x="4" y="80"/>
                    <a:pt x="8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9" y="80"/>
                    <a:pt x="102" y="76"/>
                    <a:pt x="102" y="72"/>
                  </a:cubicBezTo>
                  <a:cubicBezTo>
                    <a:pt x="102" y="14"/>
                    <a:pt x="102" y="14"/>
                    <a:pt x="102" y="14"/>
                  </a:cubicBezTo>
                  <a:cubicBezTo>
                    <a:pt x="102" y="10"/>
                    <a:pt x="99" y="7"/>
                    <a:pt x="95" y="7"/>
                  </a:cubicBezTo>
                  <a:close/>
                  <a:moveTo>
                    <a:pt x="18" y="32"/>
                  </a:moveTo>
                  <a:cubicBezTo>
                    <a:pt x="15" y="32"/>
                    <a:pt x="12" y="29"/>
                    <a:pt x="12" y="26"/>
                  </a:cubicBezTo>
                  <a:cubicBezTo>
                    <a:pt x="12" y="23"/>
                    <a:pt x="15" y="21"/>
                    <a:pt x="18" y="21"/>
                  </a:cubicBezTo>
                  <a:cubicBezTo>
                    <a:pt x="21" y="21"/>
                    <a:pt x="23" y="23"/>
                    <a:pt x="23" y="26"/>
                  </a:cubicBezTo>
                  <a:cubicBezTo>
                    <a:pt x="23" y="29"/>
                    <a:pt x="21" y="32"/>
                    <a:pt x="18" y="32"/>
                  </a:cubicBezTo>
                  <a:close/>
                  <a:moveTo>
                    <a:pt x="60" y="72"/>
                  </a:moveTo>
                  <a:cubicBezTo>
                    <a:pt x="45" y="72"/>
                    <a:pt x="33" y="59"/>
                    <a:pt x="33" y="44"/>
                  </a:cubicBezTo>
                  <a:cubicBezTo>
                    <a:pt x="33" y="29"/>
                    <a:pt x="45" y="16"/>
                    <a:pt x="60" y="16"/>
                  </a:cubicBezTo>
                  <a:cubicBezTo>
                    <a:pt x="76" y="16"/>
                    <a:pt x="88" y="29"/>
                    <a:pt x="88" y="44"/>
                  </a:cubicBezTo>
                  <a:cubicBezTo>
                    <a:pt x="88" y="59"/>
                    <a:pt x="76" y="72"/>
                    <a:pt x="60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defTabSz="912495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546860" y="4876800"/>
            <a:ext cx="1981200" cy="711835"/>
            <a:chOff x="2408" y="3190"/>
            <a:chExt cx="3120" cy="1121"/>
          </a:xfrm>
        </p:grpSpPr>
        <p:sp>
          <p:nvSpPr>
            <p:cNvPr id="35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324100" y="3393440"/>
            <a:ext cx="1981200" cy="711835"/>
            <a:chOff x="2408" y="3190"/>
            <a:chExt cx="3120" cy="1121"/>
          </a:xfrm>
        </p:grpSpPr>
        <p:sp>
          <p:nvSpPr>
            <p:cNvPr id="27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108575" y="1293495"/>
            <a:ext cx="1981200" cy="711835"/>
            <a:chOff x="2408" y="3190"/>
            <a:chExt cx="3120" cy="1121"/>
          </a:xfrm>
        </p:grpSpPr>
        <p:sp>
          <p:nvSpPr>
            <p:cNvPr id="30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973060" y="3487420"/>
            <a:ext cx="1981200" cy="711835"/>
            <a:chOff x="2408" y="3190"/>
            <a:chExt cx="3120" cy="1121"/>
          </a:xfrm>
        </p:grpSpPr>
        <p:sp>
          <p:nvSpPr>
            <p:cNvPr id="34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9027160" y="4939665"/>
            <a:ext cx="1981200" cy="711835"/>
            <a:chOff x="2408" y="3190"/>
            <a:chExt cx="3120" cy="1121"/>
          </a:xfrm>
        </p:grpSpPr>
        <p:sp>
          <p:nvSpPr>
            <p:cNvPr id="40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da-DK" sz="2000" b="1" dirty="0">
                <a:solidFill>
                  <a:srgbClr val="536781"/>
                </a:solidFill>
                <a:cs typeface="+mn-ea"/>
                <a:sym typeface="+mn-lt"/>
              </a:rPr>
              <a:t>年度工作概述</a:t>
            </a:r>
            <a:endParaRPr lang="zh-CN" altLang="da-DK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sp>
        <p:nvSpPr>
          <p:cNvPr id="3" name="MH_Other_3"/>
          <p:cNvSpPr/>
          <p:nvPr/>
        </p:nvSpPr>
        <p:spPr>
          <a:xfrm>
            <a:off x="5074920" y="1264285"/>
            <a:ext cx="2041525" cy="2041525"/>
          </a:xfrm>
          <a:prstGeom prst="diamond">
            <a:avLst/>
          </a:prstGeom>
          <a:solidFill>
            <a:srgbClr val="39536E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MH_Other_1"/>
          <p:cNvSpPr/>
          <p:nvPr/>
        </p:nvSpPr>
        <p:spPr>
          <a:xfrm>
            <a:off x="2059940" y="1602105"/>
            <a:ext cx="1367155" cy="1365250"/>
          </a:xfrm>
          <a:prstGeom prst="diamond">
            <a:avLst/>
          </a:prstGeom>
          <a:solidFill>
            <a:srgbClr val="39536E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MH_Other_2"/>
          <p:cNvSpPr/>
          <p:nvPr/>
        </p:nvSpPr>
        <p:spPr>
          <a:xfrm>
            <a:off x="3568065" y="1602105"/>
            <a:ext cx="1365250" cy="1365250"/>
          </a:xfrm>
          <a:prstGeom prst="diamond">
            <a:avLst/>
          </a:prstGeom>
          <a:solidFill>
            <a:srgbClr val="8C9DB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" name="MH_Other_3"/>
          <p:cNvSpPr/>
          <p:nvPr/>
        </p:nvSpPr>
        <p:spPr>
          <a:xfrm>
            <a:off x="7241540" y="1602105"/>
            <a:ext cx="1365250" cy="1365250"/>
          </a:xfrm>
          <a:prstGeom prst="diamond">
            <a:avLst/>
          </a:prstGeom>
          <a:solidFill>
            <a:srgbClr val="8C9DB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" name="MH_Other_4"/>
          <p:cNvSpPr/>
          <p:nvPr/>
        </p:nvSpPr>
        <p:spPr>
          <a:xfrm>
            <a:off x="8748395" y="1602105"/>
            <a:ext cx="1366520" cy="1365250"/>
          </a:xfrm>
          <a:prstGeom prst="diamond">
            <a:avLst/>
          </a:prstGeom>
          <a:solidFill>
            <a:srgbClr val="39536E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3" name="MH_Other_5"/>
          <p:cNvSpPr/>
          <p:nvPr/>
        </p:nvSpPr>
        <p:spPr>
          <a:xfrm>
            <a:off x="3222625" y="2448560"/>
            <a:ext cx="520700" cy="518795"/>
          </a:xfrm>
          <a:prstGeom prst="diamond">
            <a:avLst/>
          </a:prstGeom>
          <a:solidFill>
            <a:srgbClr val="8C9DB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" name="MH_Other_6"/>
          <p:cNvSpPr/>
          <p:nvPr/>
        </p:nvSpPr>
        <p:spPr>
          <a:xfrm>
            <a:off x="4714875" y="1602105"/>
            <a:ext cx="520700" cy="520700"/>
          </a:xfrm>
          <a:prstGeom prst="diamond">
            <a:avLst/>
          </a:prstGeom>
          <a:solidFill>
            <a:srgbClr val="8C9DB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MH_Other_7"/>
          <p:cNvSpPr/>
          <p:nvPr/>
        </p:nvSpPr>
        <p:spPr>
          <a:xfrm>
            <a:off x="6916420" y="2445385"/>
            <a:ext cx="520700" cy="518795"/>
          </a:xfrm>
          <a:prstGeom prst="diamond">
            <a:avLst/>
          </a:prstGeom>
          <a:solidFill>
            <a:srgbClr val="8C9DB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MH_Other_8"/>
          <p:cNvSpPr/>
          <p:nvPr/>
        </p:nvSpPr>
        <p:spPr>
          <a:xfrm>
            <a:off x="8420100" y="1617980"/>
            <a:ext cx="520700" cy="520700"/>
          </a:xfrm>
          <a:prstGeom prst="diamond">
            <a:avLst/>
          </a:prstGeom>
          <a:solidFill>
            <a:srgbClr val="8C9DB2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MH_Other_11"/>
          <p:cNvSpPr/>
          <p:nvPr/>
        </p:nvSpPr>
        <p:spPr bwMode="auto">
          <a:xfrm>
            <a:off x="5788660" y="1978660"/>
            <a:ext cx="612775" cy="612775"/>
          </a:xfrm>
          <a:custGeom>
            <a:avLst/>
            <a:gdLst>
              <a:gd name="T0" fmla="*/ 883582 w 2298700"/>
              <a:gd name="T1" fmla="*/ 1295872 h 2298700"/>
              <a:gd name="T2" fmla="*/ 899660 w 2298700"/>
              <a:gd name="T3" fmla="*/ 1824434 h 2298700"/>
              <a:gd name="T4" fmla="*/ 870674 w 2298700"/>
              <a:gd name="T5" fmla="*/ 1867800 h 2298700"/>
              <a:gd name="T6" fmla="*/ 472571 w 2298700"/>
              <a:gd name="T7" fmla="*/ 1870524 h 2298700"/>
              <a:gd name="T8" fmla="*/ 439282 w 2298700"/>
              <a:gd name="T9" fmla="*/ 1829883 h 2298700"/>
              <a:gd name="T10" fmla="*/ 450831 w 2298700"/>
              <a:gd name="T11" fmla="*/ 1299959 h 2298700"/>
              <a:gd name="T12" fmla="*/ 1168971 w 2298700"/>
              <a:gd name="T13" fmla="*/ 903287 h 2298700"/>
              <a:gd name="T14" fmla="*/ 1561900 w 2298700"/>
              <a:gd name="T15" fmla="*/ 923717 h 2298700"/>
              <a:gd name="T16" fmla="*/ 1573443 w 2298700"/>
              <a:gd name="T17" fmla="*/ 1829892 h 2298700"/>
              <a:gd name="T18" fmla="*/ 1540624 w 2298700"/>
              <a:gd name="T19" fmla="*/ 1870524 h 2298700"/>
              <a:gd name="T20" fmla="*/ 1142262 w 2298700"/>
              <a:gd name="T21" fmla="*/ 1867800 h 2298700"/>
              <a:gd name="T22" fmla="*/ 1113291 w 2298700"/>
              <a:gd name="T23" fmla="*/ 1824444 h 2298700"/>
              <a:gd name="T24" fmla="*/ 1129361 w 2298700"/>
              <a:gd name="T25" fmla="*/ 919404 h 2298700"/>
              <a:gd name="T26" fmla="*/ 2191940 w 2298700"/>
              <a:gd name="T27" fmla="*/ 450850 h 2298700"/>
              <a:gd name="T28" fmla="*/ 2238385 w 2298700"/>
              <a:gd name="T29" fmla="*/ 475582 h 2298700"/>
              <a:gd name="T30" fmla="*/ 2245636 w 2298700"/>
              <a:gd name="T31" fmla="*/ 1835358 h 2298700"/>
              <a:gd name="T32" fmla="*/ 2208706 w 2298700"/>
              <a:gd name="T33" fmla="*/ 1872115 h 2298700"/>
              <a:gd name="T34" fmla="*/ 1810633 w 2298700"/>
              <a:gd name="T35" fmla="*/ 1865309 h 2298700"/>
              <a:gd name="T36" fmla="*/ 1785938 w 2298700"/>
              <a:gd name="T37" fmla="*/ 1818568 h 2298700"/>
              <a:gd name="T38" fmla="*/ 1806329 w 2298700"/>
              <a:gd name="T39" fmla="*/ 463556 h 2298700"/>
              <a:gd name="T40" fmla="*/ 1464870 w 2298700"/>
              <a:gd name="T41" fmla="*/ 38100 h 2298700"/>
              <a:gd name="T42" fmla="*/ 1493876 w 2298700"/>
              <a:gd name="T43" fmla="*/ 48317 h 2298700"/>
              <a:gd name="T44" fmla="*/ 1512005 w 2298700"/>
              <a:gd name="T45" fmla="*/ 72609 h 2298700"/>
              <a:gd name="T46" fmla="*/ 1540105 w 2298700"/>
              <a:gd name="T47" fmla="*/ 509198 h 2298700"/>
              <a:gd name="T48" fmla="*/ 1503847 w 2298700"/>
              <a:gd name="T49" fmla="*/ 543253 h 2298700"/>
              <a:gd name="T50" fmla="*/ 1459205 w 2298700"/>
              <a:gd name="T51" fmla="*/ 535761 h 2298700"/>
              <a:gd name="T52" fmla="*/ 1437677 w 2298700"/>
              <a:gd name="T53" fmla="*/ 503749 h 2298700"/>
              <a:gd name="T54" fmla="*/ 1348845 w 2298700"/>
              <a:gd name="T55" fmla="*/ 357311 h 2298700"/>
              <a:gd name="T56" fmla="*/ 1214465 w 2298700"/>
              <a:gd name="T57" fmla="*/ 507608 h 2298700"/>
              <a:gd name="T58" fmla="*/ 1010062 w 2298700"/>
              <a:gd name="T59" fmla="*/ 669711 h 2298700"/>
              <a:gd name="T60" fmla="*/ 834212 w 2298700"/>
              <a:gd name="T61" fmla="*/ 763477 h 2298700"/>
              <a:gd name="T62" fmla="*/ 682609 w 2298700"/>
              <a:gd name="T63" fmla="*/ 817965 h 2298700"/>
              <a:gd name="T64" fmla="*/ 523528 w 2298700"/>
              <a:gd name="T65" fmla="*/ 852928 h 2298700"/>
              <a:gd name="T66" fmla="*/ 404104 w 2298700"/>
              <a:gd name="T67" fmla="*/ 862464 h 2298700"/>
              <a:gd name="T68" fmla="*/ 374191 w 2298700"/>
              <a:gd name="T69" fmla="*/ 838852 h 2298700"/>
              <a:gd name="T70" fmla="*/ 369206 w 2298700"/>
              <a:gd name="T71" fmla="*/ 795034 h 2298700"/>
              <a:gd name="T72" fmla="*/ 405237 w 2298700"/>
              <a:gd name="T73" fmla="*/ 760071 h 2298700"/>
              <a:gd name="T74" fmla="*/ 535765 w 2298700"/>
              <a:gd name="T75" fmla="*/ 742589 h 2298700"/>
              <a:gd name="T76" fmla="*/ 679890 w 2298700"/>
              <a:gd name="T77" fmla="*/ 706945 h 2298700"/>
              <a:gd name="T78" fmla="*/ 816536 w 2298700"/>
              <a:gd name="T79" fmla="*/ 654273 h 2298700"/>
              <a:gd name="T80" fmla="*/ 989667 w 2298700"/>
              <a:gd name="T81" fmla="*/ 554832 h 2298700"/>
              <a:gd name="T82" fmla="*/ 1171862 w 2298700"/>
              <a:gd name="T83" fmla="*/ 398859 h 2298700"/>
              <a:gd name="T84" fmla="*/ 1282675 w 2298700"/>
              <a:gd name="T85" fmla="*/ 267178 h 2298700"/>
              <a:gd name="T86" fmla="*/ 1087110 w 2298700"/>
              <a:gd name="T87" fmla="*/ 283979 h 2298700"/>
              <a:gd name="T88" fmla="*/ 1044054 w 2298700"/>
              <a:gd name="T89" fmla="*/ 259005 h 2298700"/>
              <a:gd name="T90" fmla="*/ 1040654 w 2298700"/>
              <a:gd name="T91" fmla="*/ 208376 h 2298700"/>
              <a:gd name="T92" fmla="*/ 1446288 w 2298700"/>
              <a:gd name="T93" fmla="*/ 40370 h 2298700"/>
              <a:gd name="T94" fmla="*/ 128386 w 2298700"/>
              <a:gd name="T95" fmla="*/ 3403 h 2298700"/>
              <a:gd name="T96" fmla="*/ 171711 w 2298700"/>
              <a:gd name="T97" fmla="*/ 26993 h 2298700"/>
              <a:gd name="T98" fmla="*/ 199157 w 2298700"/>
              <a:gd name="T99" fmla="*/ 67596 h 2298700"/>
              <a:gd name="T100" fmla="*/ 2201163 w 2298700"/>
              <a:gd name="T101" fmla="*/ 2093192 h 2298700"/>
              <a:gd name="T102" fmla="*/ 2249251 w 2298700"/>
              <a:gd name="T103" fmla="*/ 2107936 h 2298700"/>
              <a:gd name="T104" fmla="*/ 2283729 w 2298700"/>
              <a:gd name="T105" fmla="*/ 2142414 h 2298700"/>
              <a:gd name="T106" fmla="*/ 2298473 w 2298700"/>
              <a:gd name="T107" fmla="*/ 2190729 h 2298700"/>
              <a:gd name="T108" fmla="*/ 2288720 w 2298700"/>
              <a:gd name="T109" fmla="*/ 2240405 h 2298700"/>
              <a:gd name="T110" fmla="*/ 2257417 w 2298700"/>
              <a:gd name="T111" fmla="*/ 2278059 h 2298700"/>
              <a:gd name="T112" fmla="*/ 2211597 w 2298700"/>
              <a:gd name="T113" fmla="*/ 2297566 h 2298700"/>
              <a:gd name="T114" fmla="*/ 72132 w 2298700"/>
              <a:gd name="T115" fmla="*/ 2294164 h 2298700"/>
              <a:gd name="T116" fmla="*/ 29715 w 2298700"/>
              <a:gd name="T117" fmla="*/ 2268532 h 2298700"/>
              <a:gd name="T118" fmla="*/ 4537 w 2298700"/>
              <a:gd name="T119" fmla="*/ 2226568 h 2298700"/>
              <a:gd name="T120" fmla="*/ 907 w 2298700"/>
              <a:gd name="T121" fmla="*/ 87330 h 2298700"/>
              <a:gd name="T122" fmla="*/ 20188 w 2298700"/>
              <a:gd name="T123" fmla="*/ 41510 h 2298700"/>
              <a:gd name="T124" fmla="*/ 57842 w 2298700"/>
              <a:gd name="T125" fmla="*/ 10434 h 2298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98700" h="2298700">
                <a:moveTo>
                  <a:pt x="494084" y="1279525"/>
                </a:moveTo>
                <a:lnTo>
                  <a:pt x="844179" y="1279525"/>
                </a:lnTo>
                <a:lnTo>
                  <a:pt x="849841" y="1279752"/>
                </a:lnTo>
                <a:lnTo>
                  <a:pt x="855502" y="1280660"/>
                </a:lnTo>
                <a:lnTo>
                  <a:pt x="860710" y="1282023"/>
                </a:lnTo>
                <a:lnTo>
                  <a:pt x="865692" y="1283839"/>
                </a:lnTo>
                <a:lnTo>
                  <a:pt x="870674" y="1286109"/>
                </a:lnTo>
                <a:lnTo>
                  <a:pt x="875203" y="1289061"/>
                </a:lnTo>
                <a:lnTo>
                  <a:pt x="879732" y="1292467"/>
                </a:lnTo>
                <a:lnTo>
                  <a:pt x="883582" y="1295872"/>
                </a:lnTo>
                <a:lnTo>
                  <a:pt x="887205" y="1299959"/>
                </a:lnTo>
                <a:lnTo>
                  <a:pt x="890602" y="1304273"/>
                </a:lnTo>
                <a:lnTo>
                  <a:pt x="893320" y="1308814"/>
                </a:lnTo>
                <a:lnTo>
                  <a:pt x="895584" y="1313809"/>
                </a:lnTo>
                <a:lnTo>
                  <a:pt x="897396" y="1319031"/>
                </a:lnTo>
                <a:lnTo>
                  <a:pt x="898981" y="1324480"/>
                </a:lnTo>
                <a:lnTo>
                  <a:pt x="899660" y="1329702"/>
                </a:lnTo>
                <a:lnTo>
                  <a:pt x="900113" y="1335378"/>
                </a:lnTo>
                <a:lnTo>
                  <a:pt x="900113" y="1818531"/>
                </a:lnTo>
                <a:lnTo>
                  <a:pt x="899660" y="1824434"/>
                </a:lnTo>
                <a:lnTo>
                  <a:pt x="898981" y="1829883"/>
                </a:lnTo>
                <a:lnTo>
                  <a:pt x="897396" y="1835332"/>
                </a:lnTo>
                <a:lnTo>
                  <a:pt x="895584" y="1840554"/>
                </a:lnTo>
                <a:lnTo>
                  <a:pt x="893320" y="1845322"/>
                </a:lnTo>
                <a:lnTo>
                  <a:pt x="890602" y="1850090"/>
                </a:lnTo>
                <a:lnTo>
                  <a:pt x="887205" y="1854404"/>
                </a:lnTo>
                <a:lnTo>
                  <a:pt x="883582" y="1858264"/>
                </a:lnTo>
                <a:lnTo>
                  <a:pt x="879732" y="1861897"/>
                </a:lnTo>
                <a:lnTo>
                  <a:pt x="875203" y="1865302"/>
                </a:lnTo>
                <a:lnTo>
                  <a:pt x="870674" y="1867800"/>
                </a:lnTo>
                <a:lnTo>
                  <a:pt x="865692" y="1870524"/>
                </a:lnTo>
                <a:lnTo>
                  <a:pt x="860710" y="1872114"/>
                </a:lnTo>
                <a:lnTo>
                  <a:pt x="855502" y="1873476"/>
                </a:lnTo>
                <a:lnTo>
                  <a:pt x="849841" y="1874611"/>
                </a:lnTo>
                <a:lnTo>
                  <a:pt x="844179" y="1874838"/>
                </a:lnTo>
                <a:lnTo>
                  <a:pt x="494084" y="1874838"/>
                </a:lnTo>
                <a:lnTo>
                  <a:pt x="488423" y="1874611"/>
                </a:lnTo>
                <a:lnTo>
                  <a:pt x="482761" y="1873476"/>
                </a:lnTo>
                <a:lnTo>
                  <a:pt x="477326" y="1872114"/>
                </a:lnTo>
                <a:lnTo>
                  <a:pt x="472571" y="1870524"/>
                </a:lnTo>
                <a:lnTo>
                  <a:pt x="467589" y="1867800"/>
                </a:lnTo>
                <a:lnTo>
                  <a:pt x="463060" y="1865302"/>
                </a:lnTo>
                <a:lnTo>
                  <a:pt x="458531" y="1861897"/>
                </a:lnTo>
                <a:lnTo>
                  <a:pt x="454455" y="1858264"/>
                </a:lnTo>
                <a:lnTo>
                  <a:pt x="450831" y="1854404"/>
                </a:lnTo>
                <a:lnTo>
                  <a:pt x="447661" y="1850090"/>
                </a:lnTo>
                <a:lnTo>
                  <a:pt x="444944" y="1845322"/>
                </a:lnTo>
                <a:lnTo>
                  <a:pt x="442679" y="1840554"/>
                </a:lnTo>
                <a:lnTo>
                  <a:pt x="440868" y="1835332"/>
                </a:lnTo>
                <a:lnTo>
                  <a:pt x="439282" y="1829883"/>
                </a:lnTo>
                <a:lnTo>
                  <a:pt x="438603" y="1824434"/>
                </a:lnTo>
                <a:lnTo>
                  <a:pt x="438150" y="1818531"/>
                </a:lnTo>
                <a:lnTo>
                  <a:pt x="438150" y="1335378"/>
                </a:lnTo>
                <a:lnTo>
                  <a:pt x="438603" y="1329702"/>
                </a:lnTo>
                <a:lnTo>
                  <a:pt x="439282" y="1324480"/>
                </a:lnTo>
                <a:lnTo>
                  <a:pt x="440868" y="1319031"/>
                </a:lnTo>
                <a:lnTo>
                  <a:pt x="442679" y="1313809"/>
                </a:lnTo>
                <a:lnTo>
                  <a:pt x="444944" y="1308814"/>
                </a:lnTo>
                <a:lnTo>
                  <a:pt x="447661" y="1304273"/>
                </a:lnTo>
                <a:lnTo>
                  <a:pt x="450831" y="1299959"/>
                </a:lnTo>
                <a:lnTo>
                  <a:pt x="454455" y="1295872"/>
                </a:lnTo>
                <a:lnTo>
                  <a:pt x="458531" y="1292467"/>
                </a:lnTo>
                <a:lnTo>
                  <a:pt x="463060" y="1289061"/>
                </a:lnTo>
                <a:lnTo>
                  <a:pt x="467589" y="1286109"/>
                </a:lnTo>
                <a:lnTo>
                  <a:pt x="472571" y="1283839"/>
                </a:lnTo>
                <a:lnTo>
                  <a:pt x="477326" y="1282023"/>
                </a:lnTo>
                <a:lnTo>
                  <a:pt x="482761" y="1280660"/>
                </a:lnTo>
                <a:lnTo>
                  <a:pt x="488423" y="1279752"/>
                </a:lnTo>
                <a:lnTo>
                  <a:pt x="494084" y="1279525"/>
                </a:lnTo>
                <a:close/>
                <a:moveTo>
                  <a:pt x="1168971" y="903287"/>
                </a:moveTo>
                <a:lnTo>
                  <a:pt x="1518668" y="903287"/>
                </a:lnTo>
                <a:lnTo>
                  <a:pt x="1524553" y="903514"/>
                </a:lnTo>
                <a:lnTo>
                  <a:pt x="1529985" y="904195"/>
                </a:lnTo>
                <a:lnTo>
                  <a:pt x="1535418" y="905557"/>
                </a:lnTo>
                <a:lnTo>
                  <a:pt x="1540624" y="907600"/>
                </a:lnTo>
                <a:lnTo>
                  <a:pt x="1545377" y="909870"/>
                </a:lnTo>
                <a:lnTo>
                  <a:pt x="1550130" y="912821"/>
                </a:lnTo>
                <a:lnTo>
                  <a:pt x="1554430" y="915999"/>
                </a:lnTo>
                <a:lnTo>
                  <a:pt x="1558278" y="919404"/>
                </a:lnTo>
                <a:lnTo>
                  <a:pt x="1561900" y="923717"/>
                </a:lnTo>
                <a:lnTo>
                  <a:pt x="1565295" y="927803"/>
                </a:lnTo>
                <a:lnTo>
                  <a:pt x="1567784" y="932343"/>
                </a:lnTo>
                <a:lnTo>
                  <a:pt x="1570274" y="937337"/>
                </a:lnTo>
                <a:lnTo>
                  <a:pt x="1572085" y="942558"/>
                </a:lnTo>
                <a:lnTo>
                  <a:pt x="1573443" y="948006"/>
                </a:lnTo>
                <a:lnTo>
                  <a:pt x="1574575" y="953681"/>
                </a:lnTo>
                <a:lnTo>
                  <a:pt x="1574801" y="959355"/>
                </a:lnTo>
                <a:lnTo>
                  <a:pt x="1574801" y="1818542"/>
                </a:lnTo>
                <a:lnTo>
                  <a:pt x="1574575" y="1824444"/>
                </a:lnTo>
                <a:lnTo>
                  <a:pt x="1573443" y="1829892"/>
                </a:lnTo>
                <a:lnTo>
                  <a:pt x="1572085" y="1835340"/>
                </a:lnTo>
                <a:lnTo>
                  <a:pt x="1570274" y="1840560"/>
                </a:lnTo>
                <a:lnTo>
                  <a:pt x="1567784" y="1845327"/>
                </a:lnTo>
                <a:lnTo>
                  <a:pt x="1565295" y="1850094"/>
                </a:lnTo>
                <a:lnTo>
                  <a:pt x="1561900" y="1854407"/>
                </a:lnTo>
                <a:lnTo>
                  <a:pt x="1558278" y="1858266"/>
                </a:lnTo>
                <a:lnTo>
                  <a:pt x="1554430" y="1861898"/>
                </a:lnTo>
                <a:lnTo>
                  <a:pt x="1550130" y="1865303"/>
                </a:lnTo>
                <a:lnTo>
                  <a:pt x="1545377" y="1867800"/>
                </a:lnTo>
                <a:lnTo>
                  <a:pt x="1540624" y="1870524"/>
                </a:lnTo>
                <a:lnTo>
                  <a:pt x="1535418" y="1872113"/>
                </a:lnTo>
                <a:lnTo>
                  <a:pt x="1529985" y="1873475"/>
                </a:lnTo>
                <a:lnTo>
                  <a:pt x="1524553" y="1874610"/>
                </a:lnTo>
                <a:lnTo>
                  <a:pt x="1518668" y="1874837"/>
                </a:lnTo>
                <a:lnTo>
                  <a:pt x="1168971" y="1874837"/>
                </a:lnTo>
                <a:lnTo>
                  <a:pt x="1163312" y="1874610"/>
                </a:lnTo>
                <a:lnTo>
                  <a:pt x="1157654" y="1873475"/>
                </a:lnTo>
                <a:lnTo>
                  <a:pt x="1152221" y="1872113"/>
                </a:lnTo>
                <a:lnTo>
                  <a:pt x="1147242" y="1870524"/>
                </a:lnTo>
                <a:lnTo>
                  <a:pt x="1142262" y="1867800"/>
                </a:lnTo>
                <a:lnTo>
                  <a:pt x="1137736" y="1865303"/>
                </a:lnTo>
                <a:lnTo>
                  <a:pt x="1133435" y="1861898"/>
                </a:lnTo>
                <a:lnTo>
                  <a:pt x="1129361" y="1858266"/>
                </a:lnTo>
                <a:lnTo>
                  <a:pt x="1125740" y="1854407"/>
                </a:lnTo>
                <a:lnTo>
                  <a:pt x="1122797" y="1850094"/>
                </a:lnTo>
                <a:lnTo>
                  <a:pt x="1119855" y="1845327"/>
                </a:lnTo>
                <a:lnTo>
                  <a:pt x="1117365" y="1840560"/>
                </a:lnTo>
                <a:lnTo>
                  <a:pt x="1115554" y="1835340"/>
                </a:lnTo>
                <a:lnTo>
                  <a:pt x="1114196" y="1829892"/>
                </a:lnTo>
                <a:lnTo>
                  <a:pt x="1113291" y="1824444"/>
                </a:lnTo>
                <a:lnTo>
                  <a:pt x="1112838" y="1818542"/>
                </a:lnTo>
                <a:lnTo>
                  <a:pt x="1112838" y="959355"/>
                </a:lnTo>
                <a:lnTo>
                  <a:pt x="1113291" y="953681"/>
                </a:lnTo>
                <a:lnTo>
                  <a:pt x="1114196" y="948006"/>
                </a:lnTo>
                <a:lnTo>
                  <a:pt x="1115554" y="942558"/>
                </a:lnTo>
                <a:lnTo>
                  <a:pt x="1117365" y="937337"/>
                </a:lnTo>
                <a:lnTo>
                  <a:pt x="1119855" y="932343"/>
                </a:lnTo>
                <a:lnTo>
                  <a:pt x="1122797" y="927803"/>
                </a:lnTo>
                <a:lnTo>
                  <a:pt x="1125740" y="923717"/>
                </a:lnTo>
                <a:lnTo>
                  <a:pt x="1129361" y="919404"/>
                </a:lnTo>
                <a:lnTo>
                  <a:pt x="1133435" y="915999"/>
                </a:lnTo>
                <a:lnTo>
                  <a:pt x="1137736" y="912821"/>
                </a:lnTo>
                <a:lnTo>
                  <a:pt x="1142262" y="909870"/>
                </a:lnTo>
                <a:lnTo>
                  <a:pt x="1147242" y="907600"/>
                </a:lnTo>
                <a:lnTo>
                  <a:pt x="1152221" y="905557"/>
                </a:lnTo>
                <a:lnTo>
                  <a:pt x="1157654" y="904195"/>
                </a:lnTo>
                <a:lnTo>
                  <a:pt x="1163312" y="903514"/>
                </a:lnTo>
                <a:lnTo>
                  <a:pt x="1168971" y="903287"/>
                </a:lnTo>
                <a:close/>
                <a:moveTo>
                  <a:pt x="1841899" y="450850"/>
                </a:moveTo>
                <a:lnTo>
                  <a:pt x="2191940" y="450850"/>
                </a:lnTo>
                <a:lnTo>
                  <a:pt x="2197604" y="451077"/>
                </a:lnTo>
                <a:lnTo>
                  <a:pt x="2203268" y="451985"/>
                </a:lnTo>
                <a:lnTo>
                  <a:pt x="2208706" y="453573"/>
                </a:lnTo>
                <a:lnTo>
                  <a:pt x="2213917" y="455388"/>
                </a:lnTo>
                <a:lnTo>
                  <a:pt x="2218674" y="457657"/>
                </a:lnTo>
                <a:lnTo>
                  <a:pt x="2223206" y="460380"/>
                </a:lnTo>
                <a:lnTo>
                  <a:pt x="2227510" y="463556"/>
                </a:lnTo>
                <a:lnTo>
                  <a:pt x="2231589" y="467186"/>
                </a:lnTo>
                <a:lnTo>
                  <a:pt x="2235214" y="471271"/>
                </a:lnTo>
                <a:lnTo>
                  <a:pt x="2238385" y="475582"/>
                </a:lnTo>
                <a:lnTo>
                  <a:pt x="2241104" y="480119"/>
                </a:lnTo>
                <a:lnTo>
                  <a:pt x="2243596" y="484884"/>
                </a:lnTo>
                <a:lnTo>
                  <a:pt x="2245636" y="490103"/>
                </a:lnTo>
                <a:lnTo>
                  <a:pt x="2246768" y="495548"/>
                </a:lnTo>
                <a:lnTo>
                  <a:pt x="2247675" y="501221"/>
                </a:lnTo>
                <a:lnTo>
                  <a:pt x="2247901" y="506893"/>
                </a:lnTo>
                <a:lnTo>
                  <a:pt x="2247901" y="1818568"/>
                </a:lnTo>
                <a:lnTo>
                  <a:pt x="2247675" y="1824468"/>
                </a:lnTo>
                <a:lnTo>
                  <a:pt x="2246768" y="1829913"/>
                </a:lnTo>
                <a:lnTo>
                  <a:pt x="2245636" y="1835358"/>
                </a:lnTo>
                <a:lnTo>
                  <a:pt x="2243596" y="1840577"/>
                </a:lnTo>
                <a:lnTo>
                  <a:pt x="2241104" y="1845342"/>
                </a:lnTo>
                <a:lnTo>
                  <a:pt x="2238385" y="1850107"/>
                </a:lnTo>
                <a:lnTo>
                  <a:pt x="2235214" y="1854418"/>
                </a:lnTo>
                <a:lnTo>
                  <a:pt x="2231589" y="1858275"/>
                </a:lnTo>
                <a:lnTo>
                  <a:pt x="2227510" y="1861905"/>
                </a:lnTo>
                <a:lnTo>
                  <a:pt x="2223206" y="1865309"/>
                </a:lnTo>
                <a:lnTo>
                  <a:pt x="2218674" y="1867804"/>
                </a:lnTo>
                <a:lnTo>
                  <a:pt x="2213917" y="1870527"/>
                </a:lnTo>
                <a:lnTo>
                  <a:pt x="2208706" y="1872115"/>
                </a:lnTo>
                <a:lnTo>
                  <a:pt x="2203268" y="1873477"/>
                </a:lnTo>
                <a:lnTo>
                  <a:pt x="2197604" y="1874611"/>
                </a:lnTo>
                <a:lnTo>
                  <a:pt x="2191940" y="1874838"/>
                </a:lnTo>
                <a:lnTo>
                  <a:pt x="1841899" y="1874838"/>
                </a:lnTo>
                <a:lnTo>
                  <a:pt x="1836235" y="1874611"/>
                </a:lnTo>
                <a:lnTo>
                  <a:pt x="1830798" y="1873477"/>
                </a:lnTo>
                <a:lnTo>
                  <a:pt x="1825360" y="1872115"/>
                </a:lnTo>
                <a:lnTo>
                  <a:pt x="1820149" y="1870527"/>
                </a:lnTo>
                <a:lnTo>
                  <a:pt x="1815165" y="1867804"/>
                </a:lnTo>
                <a:lnTo>
                  <a:pt x="1810633" y="1865309"/>
                </a:lnTo>
                <a:lnTo>
                  <a:pt x="1806329" y="1861905"/>
                </a:lnTo>
                <a:lnTo>
                  <a:pt x="1802477" y="1858275"/>
                </a:lnTo>
                <a:lnTo>
                  <a:pt x="1798852" y="1854418"/>
                </a:lnTo>
                <a:lnTo>
                  <a:pt x="1795454" y="1850107"/>
                </a:lnTo>
                <a:lnTo>
                  <a:pt x="1792508" y="1845342"/>
                </a:lnTo>
                <a:lnTo>
                  <a:pt x="1790243" y="1840577"/>
                </a:lnTo>
                <a:lnTo>
                  <a:pt x="1788430" y="1835358"/>
                </a:lnTo>
                <a:lnTo>
                  <a:pt x="1786844" y="1829913"/>
                </a:lnTo>
                <a:lnTo>
                  <a:pt x="1786165" y="1824468"/>
                </a:lnTo>
                <a:lnTo>
                  <a:pt x="1785938" y="1818568"/>
                </a:lnTo>
                <a:lnTo>
                  <a:pt x="1785938" y="506893"/>
                </a:lnTo>
                <a:lnTo>
                  <a:pt x="1786165" y="501221"/>
                </a:lnTo>
                <a:lnTo>
                  <a:pt x="1786844" y="495548"/>
                </a:lnTo>
                <a:lnTo>
                  <a:pt x="1788430" y="490103"/>
                </a:lnTo>
                <a:lnTo>
                  <a:pt x="1790243" y="484884"/>
                </a:lnTo>
                <a:lnTo>
                  <a:pt x="1792508" y="480119"/>
                </a:lnTo>
                <a:lnTo>
                  <a:pt x="1795454" y="475582"/>
                </a:lnTo>
                <a:lnTo>
                  <a:pt x="1798852" y="471271"/>
                </a:lnTo>
                <a:lnTo>
                  <a:pt x="1802477" y="467186"/>
                </a:lnTo>
                <a:lnTo>
                  <a:pt x="1806329" y="463556"/>
                </a:lnTo>
                <a:lnTo>
                  <a:pt x="1810633" y="460380"/>
                </a:lnTo>
                <a:lnTo>
                  <a:pt x="1815165" y="457657"/>
                </a:lnTo>
                <a:lnTo>
                  <a:pt x="1820149" y="455388"/>
                </a:lnTo>
                <a:lnTo>
                  <a:pt x="1825360" y="453573"/>
                </a:lnTo>
                <a:lnTo>
                  <a:pt x="1830798" y="451985"/>
                </a:lnTo>
                <a:lnTo>
                  <a:pt x="1836235" y="451077"/>
                </a:lnTo>
                <a:lnTo>
                  <a:pt x="1841899" y="450850"/>
                </a:lnTo>
                <a:close/>
                <a:moveTo>
                  <a:pt x="1458752" y="38100"/>
                </a:moveTo>
                <a:lnTo>
                  <a:pt x="1461698" y="38100"/>
                </a:lnTo>
                <a:lnTo>
                  <a:pt x="1464870" y="38100"/>
                </a:lnTo>
                <a:lnTo>
                  <a:pt x="1468043" y="38327"/>
                </a:lnTo>
                <a:lnTo>
                  <a:pt x="1470989" y="38554"/>
                </a:lnTo>
                <a:lnTo>
                  <a:pt x="1473935" y="39235"/>
                </a:lnTo>
                <a:lnTo>
                  <a:pt x="1477107" y="40143"/>
                </a:lnTo>
                <a:lnTo>
                  <a:pt x="1479827" y="40825"/>
                </a:lnTo>
                <a:lnTo>
                  <a:pt x="1482773" y="42187"/>
                </a:lnTo>
                <a:lnTo>
                  <a:pt x="1485718" y="43322"/>
                </a:lnTo>
                <a:lnTo>
                  <a:pt x="1488438" y="44684"/>
                </a:lnTo>
                <a:lnTo>
                  <a:pt x="1491157" y="46500"/>
                </a:lnTo>
                <a:lnTo>
                  <a:pt x="1493876" y="48317"/>
                </a:lnTo>
                <a:lnTo>
                  <a:pt x="1496143" y="50133"/>
                </a:lnTo>
                <a:lnTo>
                  <a:pt x="1498409" y="52176"/>
                </a:lnTo>
                <a:lnTo>
                  <a:pt x="1500675" y="54447"/>
                </a:lnTo>
                <a:lnTo>
                  <a:pt x="1502714" y="56490"/>
                </a:lnTo>
                <a:lnTo>
                  <a:pt x="1504754" y="59214"/>
                </a:lnTo>
                <a:lnTo>
                  <a:pt x="1506567" y="61485"/>
                </a:lnTo>
                <a:lnTo>
                  <a:pt x="1508153" y="64436"/>
                </a:lnTo>
                <a:lnTo>
                  <a:pt x="1509739" y="66934"/>
                </a:lnTo>
                <a:lnTo>
                  <a:pt x="1511099" y="69658"/>
                </a:lnTo>
                <a:lnTo>
                  <a:pt x="1512005" y="72609"/>
                </a:lnTo>
                <a:lnTo>
                  <a:pt x="1513138" y="75334"/>
                </a:lnTo>
                <a:lnTo>
                  <a:pt x="1514045" y="78512"/>
                </a:lnTo>
                <a:lnTo>
                  <a:pt x="1514725" y="81691"/>
                </a:lnTo>
                <a:lnTo>
                  <a:pt x="1515178" y="84642"/>
                </a:lnTo>
                <a:lnTo>
                  <a:pt x="1515405" y="87821"/>
                </a:lnTo>
                <a:lnTo>
                  <a:pt x="1543051" y="488083"/>
                </a:lnTo>
                <a:lnTo>
                  <a:pt x="1543051" y="493305"/>
                </a:lnTo>
                <a:lnTo>
                  <a:pt x="1542371" y="498754"/>
                </a:lnTo>
                <a:lnTo>
                  <a:pt x="1541691" y="503976"/>
                </a:lnTo>
                <a:lnTo>
                  <a:pt x="1540105" y="509198"/>
                </a:lnTo>
                <a:lnTo>
                  <a:pt x="1538066" y="513965"/>
                </a:lnTo>
                <a:lnTo>
                  <a:pt x="1535800" y="518506"/>
                </a:lnTo>
                <a:lnTo>
                  <a:pt x="1532854" y="522820"/>
                </a:lnTo>
                <a:lnTo>
                  <a:pt x="1529908" y="526906"/>
                </a:lnTo>
                <a:lnTo>
                  <a:pt x="1526282" y="530539"/>
                </a:lnTo>
                <a:lnTo>
                  <a:pt x="1522429" y="533944"/>
                </a:lnTo>
                <a:lnTo>
                  <a:pt x="1518350" y="537123"/>
                </a:lnTo>
                <a:lnTo>
                  <a:pt x="1513592" y="539620"/>
                </a:lnTo>
                <a:lnTo>
                  <a:pt x="1509059" y="541663"/>
                </a:lnTo>
                <a:lnTo>
                  <a:pt x="1503847" y="543253"/>
                </a:lnTo>
                <a:lnTo>
                  <a:pt x="1498635" y="544615"/>
                </a:lnTo>
                <a:lnTo>
                  <a:pt x="1493197" y="545069"/>
                </a:lnTo>
                <a:lnTo>
                  <a:pt x="1488211" y="545296"/>
                </a:lnTo>
                <a:lnTo>
                  <a:pt x="1482999" y="544842"/>
                </a:lnTo>
                <a:lnTo>
                  <a:pt x="1478014" y="543934"/>
                </a:lnTo>
                <a:lnTo>
                  <a:pt x="1473481" y="542799"/>
                </a:lnTo>
                <a:lnTo>
                  <a:pt x="1469629" y="541437"/>
                </a:lnTo>
                <a:lnTo>
                  <a:pt x="1466003" y="539847"/>
                </a:lnTo>
                <a:lnTo>
                  <a:pt x="1462604" y="537804"/>
                </a:lnTo>
                <a:lnTo>
                  <a:pt x="1459205" y="535761"/>
                </a:lnTo>
                <a:lnTo>
                  <a:pt x="1456032" y="533490"/>
                </a:lnTo>
                <a:lnTo>
                  <a:pt x="1453086" y="530766"/>
                </a:lnTo>
                <a:lnTo>
                  <a:pt x="1450367" y="528041"/>
                </a:lnTo>
                <a:lnTo>
                  <a:pt x="1447874" y="525090"/>
                </a:lnTo>
                <a:lnTo>
                  <a:pt x="1445382" y="522139"/>
                </a:lnTo>
                <a:lnTo>
                  <a:pt x="1443342" y="518733"/>
                </a:lnTo>
                <a:lnTo>
                  <a:pt x="1441529" y="515100"/>
                </a:lnTo>
                <a:lnTo>
                  <a:pt x="1439943" y="511468"/>
                </a:lnTo>
                <a:lnTo>
                  <a:pt x="1438583" y="507608"/>
                </a:lnTo>
                <a:lnTo>
                  <a:pt x="1437677" y="503749"/>
                </a:lnTo>
                <a:lnTo>
                  <a:pt x="1436770" y="499662"/>
                </a:lnTo>
                <a:lnTo>
                  <a:pt x="1436317" y="495348"/>
                </a:lnTo>
                <a:lnTo>
                  <a:pt x="1419775" y="256735"/>
                </a:lnTo>
                <a:lnTo>
                  <a:pt x="1404592" y="280119"/>
                </a:lnTo>
                <a:lnTo>
                  <a:pt x="1396434" y="292606"/>
                </a:lnTo>
                <a:lnTo>
                  <a:pt x="1387596" y="304866"/>
                </a:lnTo>
                <a:lnTo>
                  <a:pt x="1378531" y="317580"/>
                </a:lnTo>
                <a:lnTo>
                  <a:pt x="1369014" y="330748"/>
                </a:lnTo>
                <a:lnTo>
                  <a:pt x="1359270" y="343916"/>
                </a:lnTo>
                <a:lnTo>
                  <a:pt x="1348845" y="357311"/>
                </a:lnTo>
                <a:lnTo>
                  <a:pt x="1338421" y="370933"/>
                </a:lnTo>
                <a:lnTo>
                  <a:pt x="1327317" y="384782"/>
                </a:lnTo>
                <a:lnTo>
                  <a:pt x="1315760" y="398632"/>
                </a:lnTo>
                <a:lnTo>
                  <a:pt x="1303750" y="412935"/>
                </a:lnTo>
                <a:lnTo>
                  <a:pt x="1291513" y="426784"/>
                </a:lnTo>
                <a:lnTo>
                  <a:pt x="1278823" y="441314"/>
                </a:lnTo>
                <a:lnTo>
                  <a:pt x="1265679" y="455390"/>
                </a:lnTo>
                <a:lnTo>
                  <a:pt x="1252082" y="469920"/>
                </a:lnTo>
                <a:lnTo>
                  <a:pt x="1233500" y="488991"/>
                </a:lnTo>
                <a:lnTo>
                  <a:pt x="1214465" y="507608"/>
                </a:lnTo>
                <a:lnTo>
                  <a:pt x="1195430" y="525998"/>
                </a:lnTo>
                <a:lnTo>
                  <a:pt x="1175715" y="543707"/>
                </a:lnTo>
                <a:lnTo>
                  <a:pt x="1156226" y="560961"/>
                </a:lnTo>
                <a:lnTo>
                  <a:pt x="1136058" y="577762"/>
                </a:lnTo>
                <a:lnTo>
                  <a:pt x="1115663" y="594336"/>
                </a:lnTo>
                <a:lnTo>
                  <a:pt x="1095041" y="610455"/>
                </a:lnTo>
                <a:lnTo>
                  <a:pt x="1074193" y="625893"/>
                </a:lnTo>
                <a:lnTo>
                  <a:pt x="1053118" y="641105"/>
                </a:lnTo>
                <a:lnTo>
                  <a:pt x="1031590" y="655408"/>
                </a:lnTo>
                <a:lnTo>
                  <a:pt x="1010062" y="669711"/>
                </a:lnTo>
                <a:lnTo>
                  <a:pt x="988081" y="683333"/>
                </a:lnTo>
                <a:lnTo>
                  <a:pt x="966099" y="696501"/>
                </a:lnTo>
                <a:lnTo>
                  <a:pt x="943891" y="709442"/>
                </a:lnTo>
                <a:lnTo>
                  <a:pt x="921004" y="721702"/>
                </a:lnTo>
                <a:lnTo>
                  <a:pt x="906954" y="729194"/>
                </a:lnTo>
                <a:lnTo>
                  <a:pt x="892451" y="736232"/>
                </a:lnTo>
                <a:lnTo>
                  <a:pt x="878174" y="743497"/>
                </a:lnTo>
                <a:lnTo>
                  <a:pt x="863671" y="750309"/>
                </a:lnTo>
                <a:lnTo>
                  <a:pt x="848941" y="756893"/>
                </a:lnTo>
                <a:lnTo>
                  <a:pt x="834212" y="763477"/>
                </a:lnTo>
                <a:lnTo>
                  <a:pt x="819482" y="769834"/>
                </a:lnTo>
                <a:lnTo>
                  <a:pt x="804526" y="775736"/>
                </a:lnTo>
                <a:lnTo>
                  <a:pt x="789569" y="781866"/>
                </a:lnTo>
                <a:lnTo>
                  <a:pt x="774613" y="787542"/>
                </a:lnTo>
                <a:lnTo>
                  <a:pt x="759430" y="793218"/>
                </a:lnTo>
                <a:lnTo>
                  <a:pt x="744247" y="798440"/>
                </a:lnTo>
                <a:lnTo>
                  <a:pt x="729064" y="803435"/>
                </a:lnTo>
                <a:lnTo>
                  <a:pt x="713655" y="808657"/>
                </a:lnTo>
                <a:lnTo>
                  <a:pt x="698472" y="813197"/>
                </a:lnTo>
                <a:lnTo>
                  <a:pt x="682609" y="817965"/>
                </a:lnTo>
                <a:lnTo>
                  <a:pt x="667199" y="822279"/>
                </a:lnTo>
                <a:lnTo>
                  <a:pt x="651563" y="826365"/>
                </a:lnTo>
                <a:lnTo>
                  <a:pt x="635701" y="830452"/>
                </a:lnTo>
                <a:lnTo>
                  <a:pt x="620064" y="834084"/>
                </a:lnTo>
                <a:lnTo>
                  <a:pt x="604202" y="837717"/>
                </a:lnTo>
                <a:lnTo>
                  <a:pt x="588112" y="841350"/>
                </a:lnTo>
                <a:lnTo>
                  <a:pt x="572249" y="844528"/>
                </a:lnTo>
                <a:lnTo>
                  <a:pt x="555933" y="847479"/>
                </a:lnTo>
                <a:lnTo>
                  <a:pt x="539618" y="850431"/>
                </a:lnTo>
                <a:lnTo>
                  <a:pt x="523528" y="852928"/>
                </a:lnTo>
                <a:lnTo>
                  <a:pt x="507212" y="855653"/>
                </a:lnTo>
                <a:lnTo>
                  <a:pt x="490896" y="857923"/>
                </a:lnTo>
                <a:lnTo>
                  <a:pt x="474353" y="859966"/>
                </a:lnTo>
                <a:lnTo>
                  <a:pt x="458037" y="861783"/>
                </a:lnTo>
                <a:lnTo>
                  <a:pt x="441268" y="863372"/>
                </a:lnTo>
                <a:lnTo>
                  <a:pt x="424726" y="864961"/>
                </a:lnTo>
                <a:lnTo>
                  <a:pt x="419287" y="865188"/>
                </a:lnTo>
                <a:lnTo>
                  <a:pt x="414075" y="864734"/>
                </a:lnTo>
                <a:lnTo>
                  <a:pt x="409089" y="863826"/>
                </a:lnTo>
                <a:lnTo>
                  <a:pt x="404104" y="862464"/>
                </a:lnTo>
                <a:lnTo>
                  <a:pt x="400252" y="861329"/>
                </a:lnTo>
                <a:lnTo>
                  <a:pt x="396626" y="859739"/>
                </a:lnTo>
                <a:lnTo>
                  <a:pt x="393227" y="857923"/>
                </a:lnTo>
                <a:lnTo>
                  <a:pt x="389827" y="855880"/>
                </a:lnTo>
                <a:lnTo>
                  <a:pt x="386882" y="853609"/>
                </a:lnTo>
                <a:lnTo>
                  <a:pt x="383936" y="850885"/>
                </a:lnTo>
                <a:lnTo>
                  <a:pt x="381216" y="848161"/>
                </a:lnTo>
                <a:lnTo>
                  <a:pt x="378497" y="845209"/>
                </a:lnTo>
                <a:lnTo>
                  <a:pt x="376231" y="842258"/>
                </a:lnTo>
                <a:lnTo>
                  <a:pt x="374191" y="838852"/>
                </a:lnTo>
                <a:lnTo>
                  <a:pt x="372378" y="835447"/>
                </a:lnTo>
                <a:lnTo>
                  <a:pt x="370566" y="831814"/>
                </a:lnTo>
                <a:lnTo>
                  <a:pt x="369206" y="827955"/>
                </a:lnTo>
                <a:lnTo>
                  <a:pt x="368299" y="824095"/>
                </a:lnTo>
                <a:lnTo>
                  <a:pt x="367620" y="820008"/>
                </a:lnTo>
                <a:lnTo>
                  <a:pt x="366940" y="815922"/>
                </a:lnTo>
                <a:lnTo>
                  <a:pt x="366713" y="810473"/>
                </a:lnTo>
                <a:lnTo>
                  <a:pt x="367167" y="805024"/>
                </a:lnTo>
                <a:lnTo>
                  <a:pt x="368073" y="799802"/>
                </a:lnTo>
                <a:lnTo>
                  <a:pt x="369206" y="795034"/>
                </a:lnTo>
                <a:lnTo>
                  <a:pt x="371472" y="790040"/>
                </a:lnTo>
                <a:lnTo>
                  <a:pt x="373738" y="785272"/>
                </a:lnTo>
                <a:lnTo>
                  <a:pt x="376231" y="780958"/>
                </a:lnTo>
                <a:lnTo>
                  <a:pt x="379403" y="776872"/>
                </a:lnTo>
                <a:lnTo>
                  <a:pt x="383029" y="773239"/>
                </a:lnTo>
                <a:lnTo>
                  <a:pt x="386882" y="769607"/>
                </a:lnTo>
                <a:lnTo>
                  <a:pt x="390961" y="766882"/>
                </a:lnTo>
                <a:lnTo>
                  <a:pt x="395266" y="763931"/>
                </a:lnTo>
                <a:lnTo>
                  <a:pt x="400252" y="761887"/>
                </a:lnTo>
                <a:lnTo>
                  <a:pt x="405237" y="760071"/>
                </a:lnTo>
                <a:lnTo>
                  <a:pt x="410222" y="758709"/>
                </a:lnTo>
                <a:lnTo>
                  <a:pt x="415661" y="758255"/>
                </a:lnTo>
                <a:lnTo>
                  <a:pt x="431071" y="756666"/>
                </a:lnTo>
                <a:lnTo>
                  <a:pt x="446027" y="755076"/>
                </a:lnTo>
                <a:lnTo>
                  <a:pt x="461210" y="753714"/>
                </a:lnTo>
                <a:lnTo>
                  <a:pt x="476166" y="751898"/>
                </a:lnTo>
                <a:lnTo>
                  <a:pt x="491123" y="749854"/>
                </a:lnTo>
                <a:lnTo>
                  <a:pt x="506079" y="747357"/>
                </a:lnTo>
                <a:lnTo>
                  <a:pt x="521035" y="745087"/>
                </a:lnTo>
                <a:lnTo>
                  <a:pt x="535765" y="742589"/>
                </a:lnTo>
                <a:lnTo>
                  <a:pt x="550495" y="739638"/>
                </a:lnTo>
                <a:lnTo>
                  <a:pt x="565224" y="736913"/>
                </a:lnTo>
                <a:lnTo>
                  <a:pt x="579728" y="733735"/>
                </a:lnTo>
                <a:lnTo>
                  <a:pt x="594231" y="730329"/>
                </a:lnTo>
                <a:lnTo>
                  <a:pt x="608734" y="726697"/>
                </a:lnTo>
                <a:lnTo>
                  <a:pt x="623010" y="723064"/>
                </a:lnTo>
                <a:lnTo>
                  <a:pt x="637287" y="719432"/>
                </a:lnTo>
                <a:lnTo>
                  <a:pt x="651563" y="715345"/>
                </a:lnTo>
                <a:lnTo>
                  <a:pt x="665613" y="711259"/>
                </a:lnTo>
                <a:lnTo>
                  <a:pt x="679890" y="706945"/>
                </a:lnTo>
                <a:lnTo>
                  <a:pt x="693713" y="702404"/>
                </a:lnTo>
                <a:lnTo>
                  <a:pt x="707763" y="697864"/>
                </a:lnTo>
                <a:lnTo>
                  <a:pt x="721586" y="692869"/>
                </a:lnTo>
                <a:lnTo>
                  <a:pt x="735183" y="687874"/>
                </a:lnTo>
                <a:lnTo>
                  <a:pt x="749233" y="682652"/>
                </a:lnTo>
                <a:lnTo>
                  <a:pt x="762603" y="677430"/>
                </a:lnTo>
                <a:lnTo>
                  <a:pt x="776199" y="671755"/>
                </a:lnTo>
                <a:lnTo>
                  <a:pt x="789569" y="666079"/>
                </a:lnTo>
                <a:lnTo>
                  <a:pt x="803166" y="660176"/>
                </a:lnTo>
                <a:lnTo>
                  <a:pt x="816536" y="654273"/>
                </a:lnTo>
                <a:lnTo>
                  <a:pt x="829679" y="648143"/>
                </a:lnTo>
                <a:lnTo>
                  <a:pt x="842823" y="641559"/>
                </a:lnTo>
                <a:lnTo>
                  <a:pt x="855966" y="634975"/>
                </a:lnTo>
                <a:lnTo>
                  <a:pt x="868883" y="628164"/>
                </a:lnTo>
                <a:lnTo>
                  <a:pt x="889505" y="617039"/>
                </a:lnTo>
                <a:lnTo>
                  <a:pt x="910126" y="605460"/>
                </a:lnTo>
                <a:lnTo>
                  <a:pt x="930068" y="593655"/>
                </a:lnTo>
                <a:lnTo>
                  <a:pt x="950237" y="580941"/>
                </a:lnTo>
                <a:lnTo>
                  <a:pt x="970178" y="568000"/>
                </a:lnTo>
                <a:lnTo>
                  <a:pt x="989667" y="554832"/>
                </a:lnTo>
                <a:lnTo>
                  <a:pt x="1008929" y="540982"/>
                </a:lnTo>
                <a:lnTo>
                  <a:pt x="1027964" y="526906"/>
                </a:lnTo>
                <a:lnTo>
                  <a:pt x="1046773" y="512149"/>
                </a:lnTo>
                <a:lnTo>
                  <a:pt x="1065355" y="497165"/>
                </a:lnTo>
                <a:lnTo>
                  <a:pt x="1083937" y="481726"/>
                </a:lnTo>
                <a:lnTo>
                  <a:pt x="1102066" y="466061"/>
                </a:lnTo>
                <a:lnTo>
                  <a:pt x="1119742" y="449714"/>
                </a:lnTo>
                <a:lnTo>
                  <a:pt x="1137644" y="433141"/>
                </a:lnTo>
                <a:lnTo>
                  <a:pt x="1154866" y="416113"/>
                </a:lnTo>
                <a:lnTo>
                  <a:pt x="1171862" y="398859"/>
                </a:lnTo>
                <a:lnTo>
                  <a:pt x="1184779" y="385236"/>
                </a:lnTo>
                <a:lnTo>
                  <a:pt x="1197469" y="371841"/>
                </a:lnTo>
                <a:lnTo>
                  <a:pt x="1209480" y="358219"/>
                </a:lnTo>
                <a:lnTo>
                  <a:pt x="1221037" y="344597"/>
                </a:lnTo>
                <a:lnTo>
                  <a:pt x="1232367" y="331429"/>
                </a:lnTo>
                <a:lnTo>
                  <a:pt x="1243245" y="318261"/>
                </a:lnTo>
                <a:lnTo>
                  <a:pt x="1253895" y="305093"/>
                </a:lnTo>
                <a:lnTo>
                  <a:pt x="1263866" y="292606"/>
                </a:lnTo>
                <a:lnTo>
                  <a:pt x="1273384" y="279665"/>
                </a:lnTo>
                <a:lnTo>
                  <a:pt x="1282675" y="267178"/>
                </a:lnTo>
                <a:lnTo>
                  <a:pt x="1291739" y="255145"/>
                </a:lnTo>
                <a:lnTo>
                  <a:pt x="1300124" y="242886"/>
                </a:lnTo>
                <a:lnTo>
                  <a:pt x="1308282" y="231307"/>
                </a:lnTo>
                <a:lnTo>
                  <a:pt x="1316213" y="219728"/>
                </a:lnTo>
                <a:lnTo>
                  <a:pt x="1330263" y="197706"/>
                </a:lnTo>
                <a:lnTo>
                  <a:pt x="1107958" y="281027"/>
                </a:lnTo>
                <a:lnTo>
                  <a:pt x="1102746" y="282390"/>
                </a:lnTo>
                <a:lnTo>
                  <a:pt x="1097534" y="283525"/>
                </a:lnTo>
                <a:lnTo>
                  <a:pt x="1092322" y="283979"/>
                </a:lnTo>
                <a:lnTo>
                  <a:pt x="1087110" y="283979"/>
                </a:lnTo>
                <a:lnTo>
                  <a:pt x="1081898" y="283752"/>
                </a:lnTo>
                <a:lnTo>
                  <a:pt x="1076686" y="282844"/>
                </a:lnTo>
                <a:lnTo>
                  <a:pt x="1071927" y="281255"/>
                </a:lnTo>
                <a:lnTo>
                  <a:pt x="1067168" y="279438"/>
                </a:lnTo>
                <a:lnTo>
                  <a:pt x="1062636" y="277168"/>
                </a:lnTo>
                <a:lnTo>
                  <a:pt x="1058103" y="274216"/>
                </a:lnTo>
                <a:lnTo>
                  <a:pt x="1054251" y="270811"/>
                </a:lnTo>
                <a:lnTo>
                  <a:pt x="1050399" y="267178"/>
                </a:lnTo>
                <a:lnTo>
                  <a:pt x="1047226" y="263319"/>
                </a:lnTo>
                <a:lnTo>
                  <a:pt x="1044054" y="259005"/>
                </a:lnTo>
                <a:lnTo>
                  <a:pt x="1041561" y="254237"/>
                </a:lnTo>
                <a:lnTo>
                  <a:pt x="1039295" y="249470"/>
                </a:lnTo>
                <a:lnTo>
                  <a:pt x="1037482" y="244021"/>
                </a:lnTo>
                <a:lnTo>
                  <a:pt x="1036575" y="238799"/>
                </a:lnTo>
                <a:lnTo>
                  <a:pt x="1036122" y="233350"/>
                </a:lnTo>
                <a:lnTo>
                  <a:pt x="1036122" y="228355"/>
                </a:lnTo>
                <a:lnTo>
                  <a:pt x="1036349" y="223134"/>
                </a:lnTo>
                <a:lnTo>
                  <a:pt x="1037255" y="218139"/>
                </a:lnTo>
                <a:lnTo>
                  <a:pt x="1038841" y="213144"/>
                </a:lnTo>
                <a:lnTo>
                  <a:pt x="1040654" y="208376"/>
                </a:lnTo>
                <a:lnTo>
                  <a:pt x="1042920" y="203836"/>
                </a:lnTo>
                <a:lnTo>
                  <a:pt x="1045866" y="199295"/>
                </a:lnTo>
                <a:lnTo>
                  <a:pt x="1049266" y="195435"/>
                </a:lnTo>
                <a:lnTo>
                  <a:pt x="1052891" y="191576"/>
                </a:lnTo>
                <a:lnTo>
                  <a:pt x="1056744" y="188170"/>
                </a:lnTo>
                <a:lnTo>
                  <a:pt x="1061049" y="185219"/>
                </a:lnTo>
                <a:lnTo>
                  <a:pt x="1065582" y="182494"/>
                </a:lnTo>
                <a:lnTo>
                  <a:pt x="1070567" y="180451"/>
                </a:lnTo>
                <a:lnTo>
                  <a:pt x="1443569" y="41279"/>
                </a:lnTo>
                <a:lnTo>
                  <a:pt x="1446288" y="40370"/>
                </a:lnTo>
                <a:lnTo>
                  <a:pt x="1449461" y="39462"/>
                </a:lnTo>
                <a:lnTo>
                  <a:pt x="1452633" y="38781"/>
                </a:lnTo>
                <a:lnTo>
                  <a:pt x="1455579" y="38327"/>
                </a:lnTo>
                <a:lnTo>
                  <a:pt x="1458752" y="38100"/>
                </a:lnTo>
                <a:close/>
                <a:moveTo>
                  <a:pt x="102528" y="0"/>
                </a:moveTo>
                <a:lnTo>
                  <a:pt x="107971" y="454"/>
                </a:lnTo>
                <a:lnTo>
                  <a:pt x="113189" y="681"/>
                </a:lnTo>
                <a:lnTo>
                  <a:pt x="118406" y="1361"/>
                </a:lnTo>
                <a:lnTo>
                  <a:pt x="123169" y="2268"/>
                </a:lnTo>
                <a:lnTo>
                  <a:pt x="128386" y="3403"/>
                </a:lnTo>
                <a:lnTo>
                  <a:pt x="133376" y="4764"/>
                </a:lnTo>
                <a:lnTo>
                  <a:pt x="137913" y="6578"/>
                </a:lnTo>
                <a:lnTo>
                  <a:pt x="142450" y="8393"/>
                </a:lnTo>
                <a:lnTo>
                  <a:pt x="147213" y="10434"/>
                </a:lnTo>
                <a:lnTo>
                  <a:pt x="151523" y="12476"/>
                </a:lnTo>
                <a:lnTo>
                  <a:pt x="156059" y="14971"/>
                </a:lnTo>
                <a:lnTo>
                  <a:pt x="160143" y="17693"/>
                </a:lnTo>
                <a:lnTo>
                  <a:pt x="164225" y="20642"/>
                </a:lnTo>
                <a:lnTo>
                  <a:pt x="168082" y="23590"/>
                </a:lnTo>
                <a:lnTo>
                  <a:pt x="171711" y="26993"/>
                </a:lnTo>
                <a:lnTo>
                  <a:pt x="175340" y="30169"/>
                </a:lnTo>
                <a:lnTo>
                  <a:pt x="178743" y="33798"/>
                </a:lnTo>
                <a:lnTo>
                  <a:pt x="181918" y="37427"/>
                </a:lnTo>
                <a:lnTo>
                  <a:pt x="185094" y="41510"/>
                </a:lnTo>
                <a:lnTo>
                  <a:pt x="188043" y="45593"/>
                </a:lnTo>
                <a:lnTo>
                  <a:pt x="190538" y="49676"/>
                </a:lnTo>
                <a:lnTo>
                  <a:pt x="193033" y="53986"/>
                </a:lnTo>
                <a:lnTo>
                  <a:pt x="195074" y="58296"/>
                </a:lnTo>
                <a:lnTo>
                  <a:pt x="197343" y="63059"/>
                </a:lnTo>
                <a:lnTo>
                  <a:pt x="199157" y="67596"/>
                </a:lnTo>
                <a:lnTo>
                  <a:pt x="200745" y="72359"/>
                </a:lnTo>
                <a:lnTo>
                  <a:pt x="202106" y="77122"/>
                </a:lnTo>
                <a:lnTo>
                  <a:pt x="203467" y="82340"/>
                </a:lnTo>
                <a:lnTo>
                  <a:pt x="204148" y="87330"/>
                </a:lnTo>
                <a:lnTo>
                  <a:pt x="205055" y="92320"/>
                </a:lnTo>
                <a:lnTo>
                  <a:pt x="205282" y="97537"/>
                </a:lnTo>
                <a:lnTo>
                  <a:pt x="205509" y="102981"/>
                </a:lnTo>
                <a:lnTo>
                  <a:pt x="205509" y="2092965"/>
                </a:lnTo>
                <a:lnTo>
                  <a:pt x="2195719" y="2092965"/>
                </a:lnTo>
                <a:lnTo>
                  <a:pt x="2201163" y="2093192"/>
                </a:lnTo>
                <a:lnTo>
                  <a:pt x="2206380" y="2093419"/>
                </a:lnTo>
                <a:lnTo>
                  <a:pt x="2211597" y="2094326"/>
                </a:lnTo>
                <a:lnTo>
                  <a:pt x="2216587" y="2095233"/>
                </a:lnTo>
                <a:lnTo>
                  <a:pt x="2221578" y="2096367"/>
                </a:lnTo>
                <a:lnTo>
                  <a:pt x="2226568" y="2097501"/>
                </a:lnTo>
                <a:lnTo>
                  <a:pt x="2231105" y="2099316"/>
                </a:lnTo>
                <a:lnTo>
                  <a:pt x="2235868" y="2101131"/>
                </a:lnTo>
                <a:lnTo>
                  <a:pt x="2240405" y="2103172"/>
                </a:lnTo>
                <a:lnTo>
                  <a:pt x="2244714" y="2105667"/>
                </a:lnTo>
                <a:lnTo>
                  <a:pt x="2249251" y="2107936"/>
                </a:lnTo>
                <a:lnTo>
                  <a:pt x="2253334" y="2110658"/>
                </a:lnTo>
                <a:lnTo>
                  <a:pt x="2257417" y="2113606"/>
                </a:lnTo>
                <a:lnTo>
                  <a:pt x="2261273" y="2116328"/>
                </a:lnTo>
                <a:lnTo>
                  <a:pt x="2264902" y="2119731"/>
                </a:lnTo>
                <a:lnTo>
                  <a:pt x="2268532" y="2123133"/>
                </a:lnTo>
                <a:lnTo>
                  <a:pt x="2271934" y="2126763"/>
                </a:lnTo>
                <a:lnTo>
                  <a:pt x="2275337" y="2130619"/>
                </a:lnTo>
                <a:lnTo>
                  <a:pt x="2278285" y="2134475"/>
                </a:lnTo>
                <a:lnTo>
                  <a:pt x="2281234" y="2138331"/>
                </a:lnTo>
                <a:lnTo>
                  <a:pt x="2283729" y="2142414"/>
                </a:lnTo>
                <a:lnTo>
                  <a:pt x="2286224" y="2146724"/>
                </a:lnTo>
                <a:lnTo>
                  <a:pt x="2288720" y="2151260"/>
                </a:lnTo>
                <a:lnTo>
                  <a:pt x="2290761" y="2155797"/>
                </a:lnTo>
                <a:lnTo>
                  <a:pt x="2292576" y="2160560"/>
                </a:lnTo>
                <a:lnTo>
                  <a:pt x="2294164" y="2165324"/>
                </a:lnTo>
                <a:lnTo>
                  <a:pt x="2295298" y="2170087"/>
                </a:lnTo>
                <a:lnTo>
                  <a:pt x="2296659" y="2175304"/>
                </a:lnTo>
                <a:lnTo>
                  <a:pt x="2297339" y="2180068"/>
                </a:lnTo>
                <a:lnTo>
                  <a:pt x="2298246" y="2185285"/>
                </a:lnTo>
                <a:lnTo>
                  <a:pt x="2298473" y="2190729"/>
                </a:lnTo>
                <a:lnTo>
                  <a:pt x="2298700" y="2195946"/>
                </a:lnTo>
                <a:lnTo>
                  <a:pt x="2298473" y="2201163"/>
                </a:lnTo>
                <a:lnTo>
                  <a:pt x="2298246" y="2206380"/>
                </a:lnTo>
                <a:lnTo>
                  <a:pt x="2297339" y="2211597"/>
                </a:lnTo>
                <a:lnTo>
                  <a:pt x="2296659" y="2216361"/>
                </a:lnTo>
                <a:lnTo>
                  <a:pt x="2295298" y="2221578"/>
                </a:lnTo>
                <a:lnTo>
                  <a:pt x="2294164" y="2226568"/>
                </a:lnTo>
                <a:lnTo>
                  <a:pt x="2292576" y="2231105"/>
                </a:lnTo>
                <a:lnTo>
                  <a:pt x="2290761" y="2235868"/>
                </a:lnTo>
                <a:lnTo>
                  <a:pt x="2288720" y="2240405"/>
                </a:lnTo>
                <a:lnTo>
                  <a:pt x="2286224" y="2244941"/>
                </a:lnTo>
                <a:lnTo>
                  <a:pt x="2283729" y="2249251"/>
                </a:lnTo>
                <a:lnTo>
                  <a:pt x="2281234" y="2253334"/>
                </a:lnTo>
                <a:lnTo>
                  <a:pt x="2278285" y="2257417"/>
                </a:lnTo>
                <a:lnTo>
                  <a:pt x="2275337" y="2261273"/>
                </a:lnTo>
                <a:lnTo>
                  <a:pt x="2271934" y="2264902"/>
                </a:lnTo>
                <a:lnTo>
                  <a:pt x="2268532" y="2268532"/>
                </a:lnTo>
                <a:lnTo>
                  <a:pt x="2264902" y="2271934"/>
                </a:lnTo>
                <a:lnTo>
                  <a:pt x="2261273" y="2275337"/>
                </a:lnTo>
                <a:lnTo>
                  <a:pt x="2257417" y="2278059"/>
                </a:lnTo>
                <a:lnTo>
                  <a:pt x="2253334" y="2281234"/>
                </a:lnTo>
                <a:lnTo>
                  <a:pt x="2249251" y="2283729"/>
                </a:lnTo>
                <a:lnTo>
                  <a:pt x="2244714" y="2286451"/>
                </a:lnTo>
                <a:lnTo>
                  <a:pt x="2240405" y="2288493"/>
                </a:lnTo>
                <a:lnTo>
                  <a:pt x="2235868" y="2290534"/>
                </a:lnTo>
                <a:lnTo>
                  <a:pt x="2231105" y="2292349"/>
                </a:lnTo>
                <a:lnTo>
                  <a:pt x="2226568" y="2294164"/>
                </a:lnTo>
                <a:lnTo>
                  <a:pt x="2221578" y="2295298"/>
                </a:lnTo>
                <a:lnTo>
                  <a:pt x="2216587" y="2296659"/>
                </a:lnTo>
                <a:lnTo>
                  <a:pt x="2211597" y="2297566"/>
                </a:lnTo>
                <a:lnTo>
                  <a:pt x="2206380" y="2298246"/>
                </a:lnTo>
                <a:lnTo>
                  <a:pt x="2201163" y="2298473"/>
                </a:lnTo>
                <a:lnTo>
                  <a:pt x="2195719" y="2298700"/>
                </a:lnTo>
                <a:lnTo>
                  <a:pt x="102528" y="2298700"/>
                </a:lnTo>
                <a:lnTo>
                  <a:pt x="97310" y="2298473"/>
                </a:lnTo>
                <a:lnTo>
                  <a:pt x="92093" y="2298246"/>
                </a:lnTo>
                <a:lnTo>
                  <a:pt x="86876" y="2297566"/>
                </a:lnTo>
                <a:lnTo>
                  <a:pt x="81886" y="2296659"/>
                </a:lnTo>
                <a:lnTo>
                  <a:pt x="77122" y="2295298"/>
                </a:lnTo>
                <a:lnTo>
                  <a:pt x="72132" y="2294164"/>
                </a:lnTo>
                <a:lnTo>
                  <a:pt x="67142" y="2292349"/>
                </a:lnTo>
                <a:lnTo>
                  <a:pt x="62605" y="2290534"/>
                </a:lnTo>
                <a:lnTo>
                  <a:pt x="57842" y="2288493"/>
                </a:lnTo>
                <a:lnTo>
                  <a:pt x="53532" y="2286451"/>
                </a:lnTo>
                <a:lnTo>
                  <a:pt x="49449" y="2283729"/>
                </a:lnTo>
                <a:lnTo>
                  <a:pt x="45139" y="2281234"/>
                </a:lnTo>
                <a:lnTo>
                  <a:pt x="41283" y="2278059"/>
                </a:lnTo>
                <a:lnTo>
                  <a:pt x="37200" y="2275337"/>
                </a:lnTo>
                <a:lnTo>
                  <a:pt x="33344" y="2271934"/>
                </a:lnTo>
                <a:lnTo>
                  <a:pt x="29715" y="2268532"/>
                </a:lnTo>
                <a:lnTo>
                  <a:pt x="26539" y="2264902"/>
                </a:lnTo>
                <a:lnTo>
                  <a:pt x="23364" y="2261273"/>
                </a:lnTo>
                <a:lnTo>
                  <a:pt x="20188" y="2257417"/>
                </a:lnTo>
                <a:lnTo>
                  <a:pt x="17466" y="2253334"/>
                </a:lnTo>
                <a:lnTo>
                  <a:pt x="14517" y="2249251"/>
                </a:lnTo>
                <a:lnTo>
                  <a:pt x="12249" y="2244941"/>
                </a:lnTo>
                <a:lnTo>
                  <a:pt x="9981" y="2240405"/>
                </a:lnTo>
                <a:lnTo>
                  <a:pt x="7939" y="2235868"/>
                </a:lnTo>
                <a:lnTo>
                  <a:pt x="6125" y="2231105"/>
                </a:lnTo>
                <a:lnTo>
                  <a:pt x="4537" y="2226568"/>
                </a:lnTo>
                <a:lnTo>
                  <a:pt x="2949" y="2221578"/>
                </a:lnTo>
                <a:lnTo>
                  <a:pt x="2042" y="2216361"/>
                </a:lnTo>
                <a:lnTo>
                  <a:pt x="907" y="2211597"/>
                </a:lnTo>
                <a:lnTo>
                  <a:pt x="454" y="2206380"/>
                </a:lnTo>
                <a:lnTo>
                  <a:pt x="0" y="2201163"/>
                </a:lnTo>
                <a:lnTo>
                  <a:pt x="0" y="2195946"/>
                </a:lnTo>
                <a:lnTo>
                  <a:pt x="0" y="102981"/>
                </a:lnTo>
                <a:lnTo>
                  <a:pt x="0" y="97537"/>
                </a:lnTo>
                <a:lnTo>
                  <a:pt x="454" y="92320"/>
                </a:lnTo>
                <a:lnTo>
                  <a:pt x="907" y="87330"/>
                </a:lnTo>
                <a:lnTo>
                  <a:pt x="2042" y="82340"/>
                </a:lnTo>
                <a:lnTo>
                  <a:pt x="2949" y="77122"/>
                </a:lnTo>
                <a:lnTo>
                  <a:pt x="4537" y="72359"/>
                </a:lnTo>
                <a:lnTo>
                  <a:pt x="6125" y="67596"/>
                </a:lnTo>
                <a:lnTo>
                  <a:pt x="7939" y="63059"/>
                </a:lnTo>
                <a:lnTo>
                  <a:pt x="9981" y="58296"/>
                </a:lnTo>
                <a:lnTo>
                  <a:pt x="12249" y="53986"/>
                </a:lnTo>
                <a:lnTo>
                  <a:pt x="14517" y="49676"/>
                </a:lnTo>
                <a:lnTo>
                  <a:pt x="17466" y="45593"/>
                </a:lnTo>
                <a:lnTo>
                  <a:pt x="20188" y="41510"/>
                </a:lnTo>
                <a:lnTo>
                  <a:pt x="23364" y="37427"/>
                </a:lnTo>
                <a:lnTo>
                  <a:pt x="26539" y="33798"/>
                </a:lnTo>
                <a:lnTo>
                  <a:pt x="29715" y="30169"/>
                </a:lnTo>
                <a:lnTo>
                  <a:pt x="33344" y="26993"/>
                </a:lnTo>
                <a:lnTo>
                  <a:pt x="37200" y="23590"/>
                </a:lnTo>
                <a:lnTo>
                  <a:pt x="41283" y="20642"/>
                </a:lnTo>
                <a:lnTo>
                  <a:pt x="45139" y="17693"/>
                </a:lnTo>
                <a:lnTo>
                  <a:pt x="49449" y="14971"/>
                </a:lnTo>
                <a:lnTo>
                  <a:pt x="53532" y="12476"/>
                </a:lnTo>
                <a:lnTo>
                  <a:pt x="57842" y="10434"/>
                </a:lnTo>
                <a:lnTo>
                  <a:pt x="62605" y="8393"/>
                </a:lnTo>
                <a:lnTo>
                  <a:pt x="67142" y="6578"/>
                </a:lnTo>
                <a:lnTo>
                  <a:pt x="72132" y="4764"/>
                </a:lnTo>
                <a:lnTo>
                  <a:pt x="77122" y="3403"/>
                </a:lnTo>
                <a:lnTo>
                  <a:pt x="81886" y="2268"/>
                </a:lnTo>
                <a:lnTo>
                  <a:pt x="86876" y="1361"/>
                </a:lnTo>
                <a:lnTo>
                  <a:pt x="92093" y="681"/>
                </a:lnTo>
                <a:lnTo>
                  <a:pt x="97310" y="454"/>
                </a:lnTo>
                <a:lnTo>
                  <a:pt x="1025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marL="0" marR="0" lv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067278" y="2109903"/>
            <a:ext cx="319833" cy="335482"/>
            <a:chOff x="3101547" y="1556719"/>
            <a:chExt cx="319833" cy="335482"/>
          </a:xfrm>
        </p:grpSpPr>
        <p:sp>
          <p:nvSpPr>
            <p:cNvPr id="19" name="Freeform 8"/>
            <p:cNvSpPr/>
            <p:nvPr/>
          </p:nvSpPr>
          <p:spPr bwMode="auto">
            <a:xfrm>
              <a:off x="3101547" y="1556719"/>
              <a:ext cx="319833" cy="182763"/>
            </a:xfrm>
            <a:custGeom>
              <a:avLst/>
              <a:gdLst>
                <a:gd name="T0" fmla="*/ 245 w 511"/>
                <a:gd name="T1" fmla="*/ 2 h 292"/>
                <a:gd name="T2" fmla="*/ 10 w 511"/>
                <a:gd name="T3" fmla="*/ 129 h 292"/>
                <a:gd name="T4" fmla="*/ 10 w 511"/>
                <a:gd name="T5" fmla="*/ 129 h 292"/>
                <a:gd name="T6" fmla="*/ 6 w 511"/>
                <a:gd name="T7" fmla="*/ 132 h 292"/>
                <a:gd name="T8" fmla="*/ 2 w 511"/>
                <a:gd name="T9" fmla="*/ 136 h 292"/>
                <a:gd name="T10" fmla="*/ 0 w 511"/>
                <a:gd name="T11" fmla="*/ 141 h 292"/>
                <a:gd name="T12" fmla="*/ 0 w 511"/>
                <a:gd name="T13" fmla="*/ 146 h 292"/>
                <a:gd name="T14" fmla="*/ 0 w 511"/>
                <a:gd name="T15" fmla="*/ 151 h 292"/>
                <a:gd name="T16" fmla="*/ 2 w 511"/>
                <a:gd name="T17" fmla="*/ 155 h 292"/>
                <a:gd name="T18" fmla="*/ 6 w 511"/>
                <a:gd name="T19" fmla="*/ 159 h 292"/>
                <a:gd name="T20" fmla="*/ 10 w 511"/>
                <a:gd name="T21" fmla="*/ 163 h 292"/>
                <a:gd name="T22" fmla="*/ 245 w 511"/>
                <a:gd name="T23" fmla="*/ 289 h 292"/>
                <a:gd name="T24" fmla="*/ 245 w 511"/>
                <a:gd name="T25" fmla="*/ 289 h 292"/>
                <a:gd name="T26" fmla="*/ 250 w 511"/>
                <a:gd name="T27" fmla="*/ 291 h 292"/>
                <a:gd name="T28" fmla="*/ 256 w 511"/>
                <a:gd name="T29" fmla="*/ 292 h 292"/>
                <a:gd name="T30" fmla="*/ 261 w 511"/>
                <a:gd name="T31" fmla="*/ 291 h 292"/>
                <a:gd name="T32" fmla="*/ 267 w 511"/>
                <a:gd name="T33" fmla="*/ 289 h 292"/>
                <a:gd name="T34" fmla="*/ 500 w 511"/>
                <a:gd name="T35" fmla="*/ 163 h 292"/>
                <a:gd name="T36" fmla="*/ 500 w 511"/>
                <a:gd name="T37" fmla="*/ 163 h 292"/>
                <a:gd name="T38" fmla="*/ 505 w 511"/>
                <a:gd name="T39" fmla="*/ 159 h 292"/>
                <a:gd name="T40" fmla="*/ 508 w 511"/>
                <a:gd name="T41" fmla="*/ 155 h 292"/>
                <a:gd name="T42" fmla="*/ 510 w 511"/>
                <a:gd name="T43" fmla="*/ 151 h 292"/>
                <a:gd name="T44" fmla="*/ 511 w 511"/>
                <a:gd name="T45" fmla="*/ 146 h 292"/>
                <a:gd name="T46" fmla="*/ 510 w 511"/>
                <a:gd name="T47" fmla="*/ 141 h 292"/>
                <a:gd name="T48" fmla="*/ 508 w 511"/>
                <a:gd name="T49" fmla="*/ 136 h 292"/>
                <a:gd name="T50" fmla="*/ 505 w 511"/>
                <a:gd name="T51" fmla="*/ 132 h 292"/>
                <a:gd name="T52" fmla="*/ 500 w 511"/>
                <a:gd name="T53" fmla="*/ 129 h 292"/>
                <a:gd name="T54" fmla="*/ 267 w 511"/>
                <a:gd name="T55" fmla="*/ 2 h 292"/>
                <a:gd name="T56" fmla="*/ 267 w 511"/>
                <a:gd name="T57" fmla="*/ 2 h 292"/>
                <a:gd name="T58" fmla="*/ 261 w 511"/>
                <a:gd name="T59" fmla="*/ 0 h 292"/>
                <a:gd name="T60" fmla="*/ 256 w 511"/>
                <a:gd name="T61" fmla="*/ 0 h 292"/>
                <a:gd name="T62" fmla="*/ 250 w 511"/>
                <a:gd name="T63" fmla="*/ 0 h 292"/>
                <a:gd name="T64" fmla="*/ 245 w 511"/>
                <a:gd name="T65" fmla="*/ 2 h 292"/>
                <a:gd name="T66" fmla="*/ 245 w 511"/>
                <a:gd name="T67" fmla="*/ 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11" h="292">
                  <a:moveTo>
                    <a:pt x="245" y="2"/>
                  </a:moveTo>
                  <a:lnTo>
                    <a:pt x="10" y="129"/>
                  </a:lnTo>
                  <a:lnTo>
                    <a:pt x="10" y="129"/>
                  </a:lnTo>
                  <a:lnTo>
                    <a:pt x="6" y="132"/>
                  </a:lnTo>
                  <a:lnTo>
                    <a:pt x="2" y="136"/>
                  </a:lnTo>
                  <a:lnTo>
                    <a:pt x="0" y="141"/>
                  </a:lnTo>
                  <a:lnTo>
                    <a:pt x="0" y="146"/>
                  </a:lnTo>
                  <a:lnTo>
                    <a:pt x="0" y="151"/>
                  </a:lnTo>
                  <a:lnTo>
                    <a:pt x="2" y="155"/>
                  </a:lnTo>
                  <a:lnTo>
                    <a:pt x="6" y="159"/>
                  </a:lnTo>
                  <a:lnTo>
                    <a:pt x="10" y="163"/>
                  </a:lnTo>
                  <a:lnTo>
                    <a:pt x="245" y="289"/>
                  </a:lnTo>
                  <a:lnTo>
                    <a:pt x="245" y="289"/>
                  </a:lnTo>
                  <a:lnTo>
                    <a:pt x="250" y="291"/>
                  </a:lnTo>
                  <a:lnTo>
                    <a:pt x="256" y="292"/>
                  </a:lnTo>
                  <a:lnTo>
                    <a:pt x="261" y="291"/>
                  </a:lnTo>
                  <a:lnTo>
                    <a:pt x="267" y="289"/>
                  </a:lnTo>
                  <a:lnTo>
                    <a:pt x="500" y="163"/>
                  </a:lnTo>
                  <a:lnTo>
                    <a:pt x="500" y="163"/>
                  </a:lnTo>
                  <a:lnTo>
                    <a:pt x="505" y="159"/>
                  </a:lnTo>
                  <a:lnTo>
                    <a:pt x="508" y="155"/>
                  </a:lnTo>
                  <a:lnTo>
                    <a:pt x="510" y="151"/>
                  </a:lnTo>
                  <a:lnTo>
                    <a:pt x="511" y="146"/>
                  </a:lnTo>
                  <a:lnTo>
                    <a:pt x="510" y="141"/>
                  </a:lnTo>
                  <a:lnTo>
                    <a:pt x="508" y="136"/>
                  </a:lnTo>
                  <a:lnTo>
                    <a:pt x="505" y="132"/>
                  </a:lnTo>
                  <a:lnTo>
                    <a:pt x="500" y="129"/>
                  </a:lnTo>
                  <a:lnTo>
                    <a:pt x="267" y="2"/>
                  </a:lnTo>
                  <a:lnTo>
                    <a:pt x="267" y="2"/>
                  </a:lnTo>
                  <a:lnTo>
                    <a:pt x="261" y="0"/>
                  </a:lnTo>
                  <a:lnTo>
                    <a:pt x="256" y="0"/>
                  </a:lnTo>
                  <a:lnTo>
                    <a:pt x="250" y="0"/>
                  </a:lnTo>
                  <a:lnTo>
                    <a:pt x="245" y="2"/>
                  </a:lnTo>
                  <a:lnTo>
                    <a:pt x="245" y="2"/>
                  </a:lnTo>
                  <a:close/>
                </a:path>
              </a:pathLst>
            </a:custGeom>
            <a:solidFill>
              <a:schemeClr val="bg1"/>
            </a:solidFill>
            <a:ln w="6350">
              <a:noFill/>
              <a:prstDash val="solid"/>
              <a:round/>
            </a:ln>
          </p:spPr>
          <p:txBody>
            <a:bodyPr vert="horz" wrap="square" lIns="121904" tIns="60952" rIns="121904" bIns="60952" numCol="1" anchor="t" anchorCtr="0" compatLnSpc="1"/>
            <a:lstStyle/>
            <a:p>
              <a:pPr defTabSz="913765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9"/>
            <p:cNvSpPr/>
            <p:nvPr/>
          </p:nvSpPr>
          <p:spPr bwMode="auto">
            <a:xfrm>
              <a:off x="3101547" y="1702553"/>
              <a:ext cx="319833" cy="116417"/>
            </a:xfrm>
            <a:custGeom>
              <a:avLst/>
              <a:gdLst>
                <a:gd name="T0" fmla="*/ 51 w 511"/>
                <a:gd name="T1" fmla="*/ 0 h 186"/>
                <a:gd name="T2" fmla="*/ 10 w 511"/>
                <a:gd name="T3" fmla="*/ 22 h 186"/>
                <a:gd name="T4" fmla="*/ 10 w 511"/>
                <a:gd name="T5" fmla="*/ 22 h 186"/>
                <a:gd name="T6" fmla="*/ 6 w 511"/>
                <a:gd name="T7" fmla="*/ 25 h 186"/>
                <a:gd name="T8" fmla="*/ 2 w 511"/>
                <a:gd name="T9" fmla="*/ 30 h 186"/>
                <a:gd name="T10" fmla="*/ 0 w 511"/>
                <a:gd name="T11" fmla="*/ 34 h 186"/>
                <a:gd name="T12" fmla="*/ 0 w 511"/>
                <a:gd name="T13" fmla="*/ 39 h 186"/>
                <a:gd name="T14" fmla="*/ 0 w 511"/>
                <a:gd name="T15" fmla="*/ 44 h 186"/>
                <a:gd name="T16" fmla="*/ 2 w 511"/>
                <a:gd name="T17" fmla="*/ 49 h 186"/>
                <a:gd name="T18" fmla="*/ 6 w 511"/>
                <a:gd name="T19" fmla="*/ 53 h 186"/>
                <a:gd name="T20" fmla="*/ 10 w 511"/>
                <a:gd name="T21" fmla="*/ 56 h 186"/>
                <a:gd name="T22" fmla="*/ 245 w 511"/>
                <a:gd name="T23" fmla="*/ 183 h 186"/>
                <a:gd name="T24" fmla="*/ 245 w 511"/>
                <a:gd name="T25" fmla="*/ 183 h 186"/>
                <a:gd name="T26" fmla="*/ 250 w 511"/>
                <a:gd name="T27" fmla="*/ 185 h 186"/>
                <a:gd name="T28" fmla="*/ 256 w 511"/>
                <a:gd name="T29" fmla="*/ 186 h 186"/>
                <a:gd name="T30" fmla="*/ 261 w 511"/>
                <a:gd name="T31" fmla="*/ 185 h 186"/>
                <a:gd name="T32" fmla="*/ 267 w 511"/>
                <a:gd name="T33" fmla="*/ 183 h 186"/>
                <a:gd name="T34" fmla="*/ 500 w 511"/>
                <a:gd name="T35" fmla="*/ 56 h 186"/>
                <a:gd name="T36" fmla="*/ 500 w 511"/>
                <a:gd name="T37" fmla="*/ 56 h 186"/>
                <a:gd name="T38" fmla="*/ 505 w 511"/>
                <a:gd name="T39" fmla="*/ 53 h 186"/>
                <a:gd name="T40" fmla="*/ 508 w 511"/>
                <a:gd name="T41" fmla="*/ 49 h 186"/>
                <a:gd name="T42" fmla="*/ 510 w 511"/>
                <a:gd name="T43" fmla="*/ 44 h 186"/>
                <a:gd name="T44" fmla="*/ 511 w 511"/>
                <a:gd name="T45" fmla="*/ 39 h 186"/>
                <a:gd name="T46" fmla="*/ 510 w 511"/>
                <a:gd name="T47" fmla="*/ 34 h 186"/>
                <a:gd name="T48" fmla="*/ 508 w 511"/>
                <a:gd name="T49" fmla="*/ 30 h 186"/>
                <a:gd name="T50" fmla="*/ 505 w 511"/>
                <a:gd name="T51" fmla="*/ 25 h 186"/>
                <a:gd name="T52" fmla="*/ 500 w 511"/>
                <a:gd name="T53" fmla="*/ 22 h 186"/>
                <a:gd name="T54" fmla="*/ 459 w 511"/>
                <a:gd name="T5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1" h="186">
                  <a:moveTo>
                    <a:pt x="51" y="0"/>
                  </a:moveTo>
                  <a:lnTo>
                    <a:pt x="10" y="22"/>
                  </a:lnTo>
                  <a:lnTo>
                    <a:pt x="10" y="22"/>
                  </a:lnTo>
                  <a:lnTo>
                    <a:pt x="6" y="25"/>
                  </a:lnTo>
                  <a:lnTo>
                    <a:pt x="2" y="30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0" y="44"/>
                  </a:lnTo>
                  <a:lnTo>
                    <a:pt x="2" y="49"/>
                  </a:lnTo>
                  <a:lnTo>
                    <a:pt x="6" y="53"/>
                  </a:lnTo>
                  <a:lnTo>
                    <a:pt x="10" y="56"/>
                  </a:lnTo>
                  <a:lnTo>
                    <a:pt x="245" y="183"/>
                  </a:lnTo>
                  <a:lnTo>
                    <a:pt x="245" y="183"/>
                  </a:lnTo>
                  <a:lnTo>
                    <a:pt x="250" y="185"/>
                  </a:lnTo>
                  <a:lnTo>
                    <a:pt x="256" y="186"/>
                  </a:lnTo>
                  <a:lnTo>
                    <a:pt x="261" y="185"/>
                  </a:lnTo>
                  <a:lnTo>
                    <a:pt x="267" y="183"/>
                  </a:lnTo>
                  <a:lnTo>
                    <a:pt x="500" y="56"/>
                  </a:lnTo>
                  <a:lnTo>
                    <a:pt x="500" y="56"/>
                  </a:lnTo>
                  <a:lnTo>
                    <a:pt x="505" y="53"/>
                  </a:lnTo>
                  <a:lnTo>
                    <a:pt x="508" y="49"/>
                  </a:lnTo>
                  <a:lnTo>
                    <a:pt x="510" y="44"/>
                  </a:lnTo>
                  <a:lnTo>
                    <a:pt x="511" y="39"/>
                  </a:lnTo>
                  <a:lnTo>
                    <a:pt x="510" y="34"/>
                  </a:lnTo>
                  <a:lnTo>
                    <a:pt x="508" y="30"/>
                  </a:lnTo>
                  <a:lnTo>
                    <a:pt x="505" y="25"/>
                  </a:lnTo>
                  <a:lnTo>
                    <a:pt x="500" y="22"/>
                  </a:lnTo>
                  <a:lnTo>
                    <a:pt x="459" y="0"/>
                  </a:lnTo>
                </a:path>
              </a:pathLst>
            </a:custGeom>
            <a:solidFill>
              <a:schemeClr val="bg1"/>
            </a:solidFill>
            <a:ln w="6350">
              <a:noFill/>
              <a:prstDash val="solid"/>
              <a:round/>
            </a:ln>
          </p:spPr>
          <p:txBody>
            <a:bodyPr vert="horz" wrap="square" lIns="121904" tIns="60952" rIns="121904" bIns="60952" numCol="1" anchor="t" anchorCtr="0" compatLnSpc="1"/>
            <a:lstStyle/>
            <a:p>
              <a:pPr defTabSz="913765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0"/>
            <p:cNvSpPr/>
            <p:nvPr/>
          </p:nvSpPr>
          <p:spPr bwMode="auto">
            <a:xfrm>
              <a:off x="3101547" y="1776409"/>
              <a:ext cx="319833" cy="115792"/>
            </a:xfrm>
            <a:custGeom>
              <a:avLst/>
              <a:gdLst>
                <a:gd name="T0" fmla="*/ 51 w 511"/>
                <a:gd name="T1" fmla="*/ 0 h 185"/>
                <a:gd name="T2" fmla="*/ 10 w 511"/>
                <a:gd name="T3" fmla="*/ 22 h 185"/>
                <a:gd name="T4" fmla="*/ 10 w 511"/>
                <a:gd name="T5" fmla="*/ 22 h 185"/>
                <a:gd name="T6" fmla="*/ 6 w 511"/>
                <a:gd name="T7" fmla="*/ 25 h 185"/>
                <a:gd name="T8" fmla="*/ 2 w 511"/>
                <a:gd name="T9" fmla="*/ 29 h 185"/>
                <a:gd name="T10" fmla="*/ 0 w 511"/>
                <a:gd name="T11" fmla="*/ 34 h 185"/>
                <a:gd name="T12" fmla="*/ 0 w 511"/>
                <a:gd name="T13" fmla="*/ 39 h 185"/>
                <a:gd name="T14" fmla="*/ 0 w 511"/>
                <a:gd name="T15" fmla="*/ 44 h 185"/>
                <a:gd name="T16" fmla="*/ 2 w 511"/>
                <a:gd name="T17" fmla="*/ 48 h 185"/>
                <a:gd name="T18" fmla="*/ 6 w 511"/>
                <a:gd name="T19" fmla="*/ 52 h 185"/>
                <a:gd name="T20" fmla="*/ 10 w 511"/>
                <a:gd name="T21" fmla="*/ 56 h 185"/>
                <a:gd name="T22" fmla="*/ 245 w 511"/>
                <a:gd name="T23" fmla="*/ 182 h 185"/>
                <a:gd name="T24" fmla="*/ 245 w 511"/>
                <a:gd name="T25" fmla="*/ 182 h 185"/>
                <a:gd name="T26" fmla="*/ 250 w 511"/>
                <a:gd name="T27" fmla="*/ 184 h 185"/>
                <a:gd name="T28" fmla="*/ 256 w 511"/>
                <a:gd name="T29" fmla="*/ 185 h 185"/>
                <a:gd name="T30" fmla="*/ 261 w 511"/>
                <a:gd name="T31" fmla="*/ 184 h 185"/>
                <a:gd name="T32" fmla="*/ 267 w 511"/>
                <a:gd name="T33" fmla="*/ 182 h 185"/>
                <a:gd name="T34" fmla="*/ 500 w 511"/>
                <a:gd name="T35" fmla="*/ 56 h 185"/>
                <a:gd name="T36" fmla="*/ 500 w 511"/>
                <a:gd name="T37" fmla="*/ 56 h 185"/>
                <a:gd name="T38" fmla="*/ 505 w 511"/>
                <a:gd name="T39" fmla="*/ 52 h 185"/>
                <a:gd name="T40" fmla="*/ 508 w 511"/>
                <a:gd name="T41" fmla="*/ 48 h 185"/>
                <a:gd name="T42" fmla="*/ 510 w 511"/>
                <a:gd name="T43" fmla="*/ 44 h 185"/>
                <a:gd name="T44" fmla="*/ 511 w 511"/>
                <a:gd name="T45" fmla="*/ 39 h 185"/>
                <a:gd name="T46" fmla="*/ 510 w 511"/>
                <a:gd name="T47" fmla="*/ 34 h 185"/>
                <a:gd name="T48" fmla="*/ 508 w 511"/>
                <a:gd name="T49" fmla="*/ 29 h 185"/>
                <a:gd name="T50" fmla="*/ 505 w 511"/>
                <a:gd name="T51" fmla="*/ 25 h 185"/>
                <a:gd name="T52" fmla="*/ 500 w 511"/>
                <a:gd name="T53" fmla="*/ 22 h 185"/>
                <a:gd name="T54" fmla="*/ 459 w 511"/>
                <a:gd name="T55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11" h="185">
                  <a:moveTo>
                    <a:pt x="51" y="0"/>
                  </a:moveTo>
                  <a:lnTo>
                    <a:pt x="10" y="22"/>
                  </a:lnTo>
                  <a:lnTo>
                    <a:pt x="10" y="22"/>
                  </a:lnTo>
                  <a:lnTo>
                    <a:pt x="6" y="25"/>
                  </a:lnTo>
                  <a:lnTo>
                    <a:pt x="2" y="29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0" y="44"/>
                  </a:lnTo>
                  <a:lnTo>
                    <a:pt x="2" y="48"/>
                  </a:lnTo>
                  <a:lnTo>
                    <a:pt x="6" y="52"/>
                  </a:lnTo>
                  <a:lnTo>
                    <a:pt x="10" y="56"/>
                  </a:lnTo>
                  <a:lnTo>
                    <a:pt x="245" y="182"/>
                  </a:lnTo>
                  <a:lnTo>
                    <a:pt x="245" y="182"/>
                  </a:lnTo>
                  <a:lnTo>
                    <a:pt x="250" y="184"/>
                  </a:lnTo>
                  <a:lnTo>
                    <a:pt x="256" y="185"/>
                  </a:lnTo>
                  <a:lnTo>
                    <a:pt x="261" y="184"/>
                  </a:lnTo>
                  <a:lnTo>
                    <a:pt x="267" y="182"/>
                  </a:lnTo>
                  <a:lnTo>
                    <a:pt x="500" y="56"/>
                  </a:lnTo>
                  <a:lnTo>
                    <a:pt x="500" y="56"/>
                  </a:lnTo>
                  <a:lnTo>
                    <a:pt x="505" y="52"/>
                  </a:lnTo>
                  <a:lnTo>
                    <a:pt x="508" y="48"/>
                  </a:lnTo>
                  <a:lnTo>
                    <a:pt x="510" y="44"/>
                  </a:lnTo>
                  <a:lnTo>
                    <a:pt x="511" y="39"/>
                  </a:lnTo>
                  <a:lnTo>
                    <a:pt x="510" y="34"/>
                  </a:lnTo>
                  <a:lnTo>
                    <a:pt x="508" y="29"/>
                  </a:lnTo>
                  <a:lnTo>
                    <a:pt x="505" y="25"/>
                  </a:lnTo>
                  <a:lnTo>
                    <a:pt x="500" y="22"/>
                  </a:lnTo>
                  <a:lnTo>
                    <a:pt x="459" y="0"/>
                  </a:lnTo>
                </a:path>
              </a:pathLst>
            </a:custGeom>
            <a:solidFill>
              <a:schemeClr val="bg1"/>
            </a:solidFill>
            <a:ln w="6350">
              <a:noFill/>
              <a:prstDash val="solid"/>
              <a:round/>
            </a:ln>
          </p:spPr>
          <p:txBody>
            <a:bodyPr vert="horz" wrap="square" lIns="121904" tIns="60952" rIns="121904" bIns="60952" numCol="1" anchor="t" anchorCtr="0" compatLnSpc="1"/>
            <a:lstStyle/>
            <a:p>
              <a:pPr defTabSz="913765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Freeform 492"/>
          <p:cNvSpPr>
            <a:spLocks noEditPoints="1"/>
          </p:cNvSpPr>
          <p:nvPr/>
        </p:nvSpPr>
        <p:spPr bwMode="auto">
          <a:xfrm>
            <a:off x="7765220" y="2003936"/>
            <a:ext cx="317890" cy="430962"/>
          </a:xfrm>
          <a:custGeom>
            <a:avLst/>
            <a:gdLst>
              <a:gd name="T0" fmla="*/ 86 w 170"/>
              <a:gd name="T1" fmla="*/ 0 h 230"/>
              <a:gd name="T2" fmla="*/ 85 w 170"/>
              <a:gd name="T3" fmla="*/ 0 h 230"/>
              <a:gd name="T4" fmla="*/ 84 w 170"/>
              <a:gd name="T5" fmla="*/ 0 h 230"/>
              <a:gd name="T6" fmla="*/ 0 w 170"/>
              <a:gd name="T7" fmla="*/ 96 h 230"/>
              <a:gd name="T8" fmla="*/ 50 w 170"/>
              <a:gd name="T9" fmla="*/ 230 h 230"/>
              <a:gd name="T10" fmla="*/ 120 w 170"/>
              <a:gd name="T11" fmla="*/ 230 h 230"/>
              <a:gd name="T12" fmla="*/ 170 w 170"/>
              <a:gd name="T13" fmla="*/ 96 h 230"/>
              <a:gd name="T14" fmla="*/ 86 w 170"/>
              <a:gd name="T15" fmla="*/ 0 h 230"/>
              <a:gd name="T16" fmla="*/ 105 w 170"/>
              <a:gd name="T17" fmla="*/ 210 h 230"/>
              <a:gd name="T18" fmla="*/ 97 w 170"/>
              <a:gd name="T19" fmla="*/ 210 h 230"/>
              <a:gd name="T20" fmla="*/ 97 w 170"/>
              <a:gd name="T21" fmla="*/ 159 h 230"/>
              <a:gd name="T22" fmla="*/ 73 w 170"/>
              <a:gd name="T23" fmla="*/ 159 h 230"/>
              <a:gd name="T24" fmla="*/ 73 w 170"/>
              <a:gd name="T25" fmla="*/ 210 h 230"/>
              <a:gd name="T26" fmla="*/ 65 w 170"/>
              <a:gd name="T27" fmla="*/ 210 h 230"/>
              <a:gd name="T28" fmla="*/ 49 w 170"/>
              <a:gd name="T29" fmla="*/ 176 h 230"/>
              <a:gd name="T30" fmla="*/ 20 w 170"/>
              <a:gd name="T31" fmla="*/ 96 h 230"/>
              <a:gd name="T32" fmla="*/ 49 w 170"/>
              <a:gd name="T33" fmla="*/ 30 h 230"/>
              <a:gd name="T34" fmla="*/ 84 w 170"/>
              <a:gd name="T35" fmla="*/ 20 h 230"/>
              <a:gd name="T36" fmla="*/ 84 w 170"/>
              <a:gd name="T37" fmla="*/ 20 h 230"/>
              <a:gd name="T38" fmla="*/ 85 w 170"/>
              <a:gd name="T39" fmla="*/ 20 h 230"/>
              <a:gd name="T40" fmla="*/ 86 w 170"/>
              <a:gd name="T41" fmla="*/ 20 h 230"/>
              <a:gd name="T42" fmla="*/ 86 w 170"/>
              <a:gd name="T43" fmla="*/ 20 h 230"/>
              <a:gd name="T44" fmla="*/ 121 w 170"/>
              <a:gd name="T45" fmla="*/ 30 h 230"/>
              <a:gd name="T46" fmla="*/ 150 w 170"/>
              <a:gd name="T47" fmla="*/ 96 h 230"/>
              <a:gd name="T48" fmla="*/ 121 w 170"/>
              <a:gd name="T49" fmla="*/ 176 h 230"/>
              <a:gd name="T50" fmla="*/ 105 w 170"/>
              <a:gd name="T51" fmla="*/ 21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70" h="230">
                <a:moveTo>
                  <a:pt x="86" y="0"/>
                </a:moveTo>
                <a:cubicBezTo>
                  <a:pt x="85" y="0"/>
                  <a:pt x="85" y="0"/>
                  <a:pt x="85" y="0"/>
                </a:cubicBezTo>
                <a:cubicBezTo>
                  <a:pt x="85" y="0"/>
                  <a:pt x="84" y="0"/>
                  <a:pt x="84" y="0"/>
                </a:cubicBezTo>
                <a:cubicBezTo>
                  <a:pt x="74" y="0"/>
                  <a:pt x="0" y="3"/>
                  <a:pt x="0" y="96"/>
                </a:cubicBezTo>
                <a:cubicBezTo>
                  <a:pt x="0" y="136"/>
                  <a:pt x="50" y="210"/>
                  <a:pt x="50" y="230"/>
                </a:cubicBezTo>
                <a:cubicBezTo>
                  <a:pt x="120" y="230"/>
                  <a:pt x="120" y="230"/>
                  <a:pt x="120" y="230"/>
                </a:cubicBezTo>
                <a:cubicBezTo>
                  <a:pt x="120" y="210"/>
                  <a:pt x="170" y="136"/>
                  <a:pt x="170" y="96"/>
                </a:cubicBezTo>
                <a:cubicBezTo>
                  <a:pt x="170" y="3"/>
                  <a:pt x="96" y="0"/>
                  <a:pt x="86" y="0"/>
                </a:cubicBezTo>
                <a:close/>
                <a:moveTo>
                  <a:pt x="105" y="210"/>
                </a:moveTo>
                <a:cubicBezTo>
                  <a:pt x="97" y="210"/>
                  <a:pt x="97" y="210"/>
                  <a:pt x="97" y="210"/>
                </a:cubicBezTo>
                <a:cubicBezTo>
                  <a:pt x="97" y="159"/>
                  <a:pt x="97" y="159"/>
                  <a:pt x="97" y="159"/>
                </a:cubicBezTo>
                <a:cubicBezTo>
                  <a:pt x="73" y="159"/>
                  <a:pt x="73" y="159"/>
                  <a:pt x="73" y="159"/>
                </a:cubicBezTo>
                <a:cubicBezTo>
                  <a:pt x="73" y="210"/>
                  <a:pt x="73" y="210"/>
                  <a:pt x="73" y="210"/>
                </a:cubicBezTo>
                <a:cubicBezTo>
                  <a:pt x="65" y="210"/>
                  <a:pt x="65" y="210"/>
                  <a:pt x="65" y="210"/>
                </a:cubicBezTo>
                <a:cubicBezTo>
                  <a:pt x="62" y="201"/>
                  <a:pt x="56" y="190"/>
                  <a:pt x="49" y="176"/>
                </a:cubicBezTo>
                <a:cubicBezTo>
                  <a:pt x="37" y="150"/>
                  <a:pt x="20" y="115"/>
                  <a:pt x="20" y="96"/>
                </a:cubicBezTo>
                <a:cubicBezTo>
                  <a:pt x="20" y="64"/>
                  <a:pt x="30" y="42"/>
                  <a:pt x="49" y="30"/>
                </a:cubicBezTo>
                <a:cubicBezTo>
                  <a:pt x="65" y="20"/>
                  <a:pt x="82" y="20"/>
                  <a:pt x="84" y="20"/>
                </a:cubicBezTo>
                <a:cubicBezTo>
                  <a:pt x="84" y="20"/>
                  <a:pt x="84" y="20"/>
                  <a:pt x="84" y="20"/>
                </a:cubicBezTo>
                <a:cubicBezTo>
                  <a:pt x="85" y="20"/>
                  <a:pt x="85" y="20"/>
                  <a:pt x="85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8" y="20"/>
                  <a:pt x="105" y="20"/>
                  <a:pt x="121" y="30"/>
                </a:cubicBezTo>
                <a:cubicBezTo>
                  <a:pt x="140" y="42"/>
                  <a:pt x="150" y="64"/>
                  <a:pt x="150" y="96"/>
                </a:cubicBezTo>
                <a:cubicBezTo>
                  <a:pt x="150" y="115"/>
                  <a:pt x="133" y="150"/>
                  <a:pt x="121" y="176"/>
                </a:cubicBezTo>
                <a:cubicBezTo>
                  <a:pt x="114" y="190"/>
                  <a:pt x="108" y="201"/>
                  <a:pt x="105" y="21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162560" tIns="81280" rIns="162560" bIns="81280"/>
          <a:lstStyle/>
          <a:p>
            <a:pPr defTabSz="913765">
              <a:defRPr/>
            </a:pPr>
            <a:endParaRPr lang="zh-CN" altLang="en-US" sz="253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Rectangle 493"/>
          <p:cNvSpPr>
            <a:spLocks noChangeArrowheads="1"/>
          </p:cNvSpPr>
          <p:nvPr/>
        </p:nvSpPr>
        <p:spPr bwMode="auto">
          <a:xfrm>
            <a:off x="7859093" y="2454099"/>
            <a:ext cx="132276" cy="362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162560" tIns="81280" rIns="162560" bIns="81280"/>
          <a:lstStyle/>
          <a:p>
            <a:pPr defTabSz="913765">
              <a:defRPr/>
            </a:pPr>
            <a:endParaRPr lang="zh-CN" altLang="en-US" sz="253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Rectangle 494"/>
          <p:cNvSpPr>
            <a:spLocks noChangeArrowheads="1"/>
          </p:cNvSpPr>
          <p:nvPr/>
        </p:nvSpPr>
        <p:spPr bwMode="auto">
          <a:xfrm>
            <a:off x="7893229" y="2507436"/>
            <a:ext cx="66139" cy="3627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162560" tIns="81280" rIns="162560" bIns="81280"/>
          <a:lstStyle/>
          <a:p>
            <a:pPr defTabSz="913765">
              <a:defRPr/>
            </a:pPr>
            <a:endParaRPr lang="zh-CN" altLang="en-US" sz="2535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3093720" y="3475355"/>
            <a:ext cx="1981200" cy="711835"/>
            <a:chOff x="2408" y="3190"/>
            <a:chExt cx="3120" cy="1121"/>
          </a:xfrm>
        </p:grpSpPr>
        <p:sp>
          <p:nvSpPr>
            <p:cNvPr id="35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241540" y="3475355"/>
            <a:ext cx="1981200" cy="711835"/>
            <a:chOff x="2408" y="3190"/>
            <a:chExt cx="3120" cy="1121"/>
          </a:xfrm>
        </p:grpSpPr>
        <p:sp>
          <p:nvSpPr>
            <p:cNvPr id="28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235575" y="4728210"/>
            <a:ext cx="1981200" cy="711835"/>
            <a:chOff x="2408" y="3190"/>
            <a:chExt cx="3120" cy="1121"/>
          </a:xfrm>
        </p:grpSpPr>
        <p:sp>
          <p:nvSpPr>
            <p:cNvPr id="31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fill="hold" nodeType="tmRoot">
          <p:childTnLst>
            <p:seq concurrent="1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500"/>
                            </p:stCondLst>
                            <p:childTnLst>
                              <p:par>
                                <p:cTn id="8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9" grpId="0" bldLvl="0" animBg="1"/>
      <p:bldP spid="10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22" grpId="0" bldLvl="0" animBg="1"/>
      <p:bldP spid="23" grpId="0" bldLvl="0" animBg="1"/>
      <p:bldP spid="2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da-DK" sz="2000" b="1" dirty="0">
                <a:solidFill>
                  <a:srgbClr val="536781"/>
                </a:solidFill>
                <a:cs typeface="+mn-ea"/>
                <a:sym typeface="+mn-lt"/>
              </a:rPr>
              <a:t>年度工作概述</a:t>
            </a:r>
            <a:endParaRPr lang="zh-CN" altLang="da-DK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75020" y="1440180"/>
            <a:ext cx="5650230" cy="3977640"/>
          </a:xfrm>
          <a:prstGeom prst="rect">
            <a:avLst/>
          </a:prstGeom>
        </p:spPr>
      </p:pic>
      <p:sp>
        <p:nvSpPr>
          <p:cNvPr id="14" name="燕尾形 5"/>
          <p:cNvSpPr/>
          <p:nvPr/>
        </p:nvSpPr>
        <p:spPr>
          <a:xfrm flipH="1">
            <a:off x="2947035" y="1610995"/>
            <a:ext cx="2089785" cy="343535"/>
          </a:xfrm>
          <a:prstGeom prst="chevron">
            <a:avLst/>
          </a:prstGeom>
          <a:solidFill>
            <a:srgbClr val="3953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" name="TextBox 24"/>
          <p:cNvSpPr txBox="1"/>
          <p:nvPr/>
        </p:nvSpPr>
        <p:spPr>
          <a:xfrm>
            <a:off x="3357331" y="1608716"/>
            <a:ext cx="1348448" cy="292844"/>
          </a:xfrm>
          <a:prstGeom prst="rect">
            <a:avLst/>
          </a:prstGeom>
          <a:noFill/>
        </p:spPr>
        <p:txBody>
          <a:bodyPr wrap="square" lIns="64140" tIns="32071" rIns="64140" bIns="32071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120" b="1" dirty="0">
                <a:solidFill>
                  <a:schemeClr val="bg1"/>
                </a:solidFill>
                <a:cs typeface="+mn-ea"/>
                <a:sym typeface="+mn-lt"/>
              </a:rPr>
              <a:t>点击此处添加标题</a:t>
            </a:r>
            <a:endParaRPr lang="zh-CN" altLang="en-US" sz="112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9" name="组合 7"/>
          <p:cNvGrpSpPr/>
          <p:nvPr/>
        </p:nvGrpSpPr>
        <p:grpSpPr bwMode="auto">
          <a:xfrm>
            <a:off x="2407079" y="2233614"/>
            <a:ext cx="2711567" cy="1001029"/>
            <a:chOff x="2989865" y="587969"/>
            <a:chExt cx="2710414" cy="1001173"/>
          </a:xfrm>
        </p:grpSpPr>
        <p:sp>
          <p:nvSpPr>
            <p:cNvPr id="10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633526" cy="214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lang="en-GB" altLang="zh-CN" sz="6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>
              <a:spLocks noChangeArrowheads="1"/>
            </p:cNvSpPr>
            <p:nvPr/>
          </p:nvSpPr>
          <p:spPr bwMode="auto">
            <a:xfrm>
              <a:off x="4528661" y="587969"/>
              <a:ext cx="1171618" cy="261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r"/>
              <a:r>
                <a:rPr lang="zh-CN" altLang="en-US" sz="11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zh-CN" altLang="en-US" sz="11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文本框 66"/>
            <p:cNvSpPr txBox="1">
              <a:spLocks noChangeArrowheads="1"/>
            </p:cNvSpPr>
            <p:nvPr/>
          </p:nvSpPr>
          <p:spPr bwMode="auto">
            <a:xfrm>
              <a:off x="3323715" y="891029"/>
              <a:ext cx="2376563" cy="261648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>
                <a:defRPr/>
              </a:pPr>
              <a:r>
                <a:rPr lang="en-US" altLang="zh-CN" sz="1100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ADD YOUR TITLE HERE</a:t>
              </a:r>
              <a:endParaRPr lang="zh-CN" altLang="en-US" sz="11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任意多边形 28"/>
            <p:cNvSpPr/>
            <p:nvPr/>
          </p:nvSpPr>
          <p:spPr>
            <a:xfrm>
              <a:off x="5280712" y="1240299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r" eaLnBrk="0" hangingPunct="0">
                <a:defRPr/>
              </a:pPr>
              <a:endParaRPr lang="zh-CN" altLang="en-US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909942" y="2886326"/>
            <a:ext cx="4465620" cy="3030220"/>
          </a:xfrm>
          <a:prstGeom prst="rect">
            <a:avLst/>
          </a:prstGeom>
          <a:noFill/>
          <a:ln w="9525">
            <a:noFill/>
            <a:prstDash val="sys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122843" tIns="61422" rIns="122843" bIns="61422">
            <a:spAutoFit/>
          </a:bodyPr>
          <a:lstStyle/>
          <a:p>
            <a:pPr algn="just">
              <a:lnSpc>
                <a:spcPct val="150000"/>
              </a:lnSpc>
            </a:pPr>
            <a:endParaRPr lang="zh-CN" altLang="en-US" sz="1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点击增加文本内容    点击增加文本内容</a:t>
            </a:r>
            <a:endParaRPr lang="en-US" altLang="zh-CN" sz="1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点击增加文本内容    点击增加文本内容</a:t>
            </a:r>
            <a:endParaRPr lang="zh-CN" altLang="zh-CN" sz="1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点击增加文本内容    点击增加文本内容</a:t>
            </a:r>
            <a:endParaRPr lang="zh-CN" altLang="zh-CN" sz="1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点击增加文本内容    点击增加文本内容</a:t>
            </a:r>
            <a:endParaRPr lang="zh-CN" altLang="zh-CN" sz="1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zh-CN" altLang="zh-CN" sz="1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</a:pPr>
            <a:endParaRPr lang="zh-CN" altLang="zh-CN" sz="1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L 形 16"/>
          <p:cNvSpPr/>
          <p:nvPr/>
        </p:nvSpPr>
        <p:spPr>
          <a:xfrm rot="5400000">
            <a:off x="884876" y="2914681"/>
            <a:ext cx="457385" cy="407148"/>
          </a:xfrm>
          <a:prstGeom prst="corner">
            <a:avLst>
              <a:gd name="adj1" fmla="val 25014"/>
              <a:gd name="adj2" fmla="val 23544"/>
            </a:avLst>
          </a:prstGeom>
          <a:solidFill>
            <a:srgbClr val="8C9D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843" tIns="61422" rIns="122843" bIns="61422"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L 形 17"/>
          <p:cNvSpPr/>
          <p:nvPr/>
        </p:nvSpPr>
        <p:spPr>
          <a:xfrm rot="16200000">
            <a:off x="4779560" y="5132506"/>
            <a:ext cx="457385" cy="407148"/>
          </a:xfrm>
          <a:prstGeom prst="corner">
            <a:avLst>
              <a:gd name="adj1" fmla="val 25014"/>
              <a:gd name="adj2" fmla="val 23544"/>
            </a:avLst>
          </a:prstGeom>
          <a:solidFill>
            <a:srgbClr val="8C9D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2843" tIns="61422" rIns="122843" bIns="61422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17" grpId="0" bldLvl="0" animBg="1"/>
      <p:bldP spid="1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da-DK" sz="2000" b="1" dirty="0">
                <a:solidFill>
                  <a:srgbClr val="536781"/>
                </a:solidFill>
                <a:cs typeface="+mn-ea"/>
                <a:sym typeface="+mn-lt"/>
              </a:rPr>
              <a:t>年度工作概述</a:t>
            </a:r>
            <a:endParaRPr lang="zh-CN" altLang="da-DK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8558969" y="1906584"/>
            <a:ext cx="1368152" cy="1368152"/>
          </a:xfrm>
          <a:prstGeom prst="ellipse">
            <a:avLst/>
          </a:prstGeom>
          <a:solidFill>
            <a:srgbClr val="3953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zh-CN" altLang="en-US" sz="1350" dirty="0">
                <a:solidFill>
                  <a:srgbClr val="FFFFFF"/>
                </a:solidFill>
                <a:cs typeface="+mn-ea"/>
                <a:sym typeface="+mn-lt"/>
              </a:rPr>
              <a:t>添加标题</a:t>
            </a:r>
            <a:endParaRPr lang="zh-CN" altLang="en-US" sz="135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411921" y="1906584"/>
            <a:ext cx="1368152" cy="1368152"/>
          </a:xfrm>
          <a:prstGeom prst="ellipse">
            <a:avLst/>
          </a:prstGeom>
          <a:solidFill>
            <a:srgbClr val="8C9D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zh-CN" altLang="en-US" sz="1350" dirty="0">
                <a:solidFill>
                  <a:srgbClr val="FFFFFF"/>
                </a:solidFill>
                <a:cs typeface="+mn-ea"/>
                <a:sym typeface="+mn-lt"/>
              </a:rPr>
              <a:t>添加标题</a:t>
            </a:r>
            <a:endParaRPr lang="zh-CN" altLang="en-US" sz="135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790" y="3617641"/>
            <a:ext cx="2749269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2876941" y="3545634"/>
            <a:ext cx="144016" cy="14401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147839" y="3617641"/>
            <a:ext cx="2749269" cy="0"/>
          </a:xfrm>
          <a:prstGeom prst="line">
            <a:avLst/>
          </a:prstGeom>
          <a:ln w="12700">
            <a:solidFill>
              <a:srgbClr val="1E2F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6023989" y="3545634"/>
            <a:ext cx="144016" cy="144015"/>
          </a:xfrm>
          <a:prstGeom prst="ellipse">
            <a:avLst/>
          </a:prstGeom>
          <a:solidFill>
            <a:srgbClr val="39536E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6294887" y="3617641"/>
            <a:ext cx="2749269" cy="0"/>
          </a:xfrm>
          <a:prstGeom prst="line">
            <a:avLst/>
          </a:prstGeom>
          <a:ln w="12700">
            <a:solidFill>
              <a:srgbClr val="1E2F3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>
            <a:off x="9171037" y="3545634"/>
            <a:ext cx="144016" cy="144015"/>
          </a:xfrm>
          <a:prstGeom prst="ellipse">
            <a:avLst/>
          </a:prstGeom>
          <a:solidFill>
            <a:schemeClr val="bg1">
              <a:lumMod val="7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cs typeface="+mn-ea"/>
              <a:sym typeface="+mn-lt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9441935" y="3617641"/>
            <a:ext cx="2749269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2264873" y="1906584"/>
            <a:ext cx="1368152" cy="1368152"/>
          </a:xfrm>
          <a:prstGeom prst="ellipse">
            <a:avLst/>
          </a:prstGeom>
          <a:solidFill>
            <a:srgbClr val="3953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lvl="0" algn="ctr"/>
            <a:r>
              <a:rPr lang="zh-CN" altLang="en-US" sz="1350" dirty="0">
                <a:solidFill>
                  <a:srgbClr val="FFFFFF"/>
                </a:solidFill>
                <a:cs typeface="+mn-ea"/>
                <a:sym typeface="+mn-lt"/>
              </a:rPr>
              <a:t>添加标题</a:t>
            </a:r>
            <a:endParaRPr lang="zh-CN" altLang="en-US" sz="135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2072005" y="4156075"/>
            <a:ext cx="1981200" cy="711835"/>
            <a:chOff x="2408" y="3190"/>
            <a:chExt cx="3120" cy="1121"/>
          </a:xfrm>
        </p:grpSpPr>
        <p:sp>
          <p:nvSpPr>
            <p:cNvPr id="54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232400" y="4156075"/>
            <a:ext cx="1981200" cy="711835"/>
            <a:chOff x="2408" y="3190"/>
            <a:chExt cx="3120" cy="1121"/>
          </a:xfrm>
        </p:grpSpPr>
        <p:sp>
          <p:nvSpPr>
            <p:cNvPr id="19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559165" y="4156075"/>
            <a:ext cx="1981200" cy="711835"/>
            <a:chOff x="2408" y="3190"/>
            <a:chExt cx="3120" cy="1121"/>
          </a:xfrm>
        </p:grpSpPr>
        <p:sp>
          <p:nvSpPr>
            <p:cNvPr id="22" name="TextBox 45"/>
            <p:cNvSpPr txBox="1"/>
            <p:nvPr/>
          </p:nvSpPr>
          <p:spPr>
            <a:xfrm>
              <a:off x="2408" y="3190"/>
              <a:ext cx="3120" cy="663"/>
            </a:xfrm>
            <a:prstGeom prst="rect">
              <a:avLst/>
            </a:prstGeom>
          </p:spPr>
          <p:txBody>
            <a:bodyPr vert="horz"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2000" b="1" kern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Box 46"/>
            <p:cNvSpPr txBox="1"/>
            <p:nvPr/>
          </p:nvSpPr>
          <p:spPr>
            <a:xfrm>
              <a:off x="2408" y="3853"/>
              <a:ext cx="2977" cy="459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Autofit/>
            </a:bodyPr>
            <a:lstStyle/>
            <a:p>
              <a:pPr lvl="0"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120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8" presetClass="emp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8" presetClass="emp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8" presetClass="emp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bldLvl="0" animBg="1"/>
      <p:bldP spid="3" grpId="0" bldLvl="0" animBg="1"/>
      <p:bldP spid="3" grpId="1" bldLvl="0" animBg="1"/>
      <p:bldP spid="10" grpId="0" bldLvl="0" animBg="1"/>
      <p:bldP spid="13" grpId="0" bldLvl="0" animBg="1"/>
      <p:bldP spid="15" grpId="0" bldLvl="0" animBg="1"/>
      <p:bldP spid="17" grpId="0" bldLvl="0" animBg="1"/>
      <p:bldP spid="17" grpId="1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50046054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-10795" y="-16510"/>
            <a:ext cx="12216765" cy="689229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380740" y="-16510"/>
            <a:ext cx="5456555" cy="6920865"/>
          </a:xfrm>
          <a:prstGeom prst="rect">
            <a:avLst/>
          </a:prstGeom>
          <a:solidFill>
            <a:schemeClr val="tx2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任意多边形 25"/>
          <p:cNvSpPr/>
          <p:nvPr/>
        </p:nvSpPr>
        <p:spPr>
          <a:xfrm flipV="1">
            <a:off x="3938270" y="2342515"/>
            <a:ext cx="1223010" cy="764540"/>
          </a:xfrm>
          <a:custGeom>
            <a:avLst/>
            <a:gdLst>
              <a:gd name="connsiteX0" fmla="*/ 0 w 3066930"/>
              <a:gd name="connsiteY0" fmla="*/ 2090334 h 2090334"/>
              <a:gd name="connsiteX1" fmla="*/ 3066930 w 3066930"/>
              <a:gd name="connsiteY1" fmla="*/ 2090334 h 2090334"/>
              <a:gd name="connsiteX2" fmla="*/ 1533465 w 3066930"/>
              <a:gd name="connsiteY2" fmla="*/ 0 h 2090334"/>
              <a:gd name="connsiteX3" fmla="*/ 0 w 3066930"/>
              <a:gd name="connsiteY3" fmla="*/ 2090334 h 2090334"/>
              <a:gd name="connsiteX0-1" fmla="*/ 0 w 3066930"/>
              <a:gd name="connsiteY0-2" fmla="*/ 2090334 h 2090334"/>
              <a:gd name="connsiteX1-3" fmla="*/ 3066930 w 3066930"/>
              <a:gd name="connsiteY1-4" fmla="*/ 2090334 h 2090334"/>
              <a:gd name="connsiteX2-5" fmla="*/ 2385790 w 3066930"/>
              <a:gd name="connsiteY2-6" fmla="*/ 1251380 h 2090334"/>
              <a:gd name="connsiteX3-7" fmla="*/ 1533465 w 3066930"/>
              <a:gd name="connsiteY3-8" fmla="*/ 0 h 2090334"/>
              <a:gd name="connsiteX4" fmla="*/ 0 w 3066930"/>
              <a:gd name="connsiteY4" fmla="*/ 2090334 h 2090334"/>
              <a:gd name="connsiteX0-9" fmla="*/ 2385790 w 3066930"/>
              <a:gd name="connsiteY0-10" fmla="*/ 1251380 h 2090334"/>
              <a:gd name="connsiteX1-11" fmla="*/ 1533465 w 3066930"/>
              <a:gd name="connsiteY1-12" fmla="*/ 0 h 2090334"/>
              <a:gd name="connsiteX2-13" fmla="*/ 0 w 3066930"/>
              <a:gd name="connsiteY2-14" fmla="*/ 2090334 h 2090334"/>
              <a:gd name="connsiteX3-15" fmla="*/ 3066930 w 3066930"/>
              <a:gd name="connsiteY3-16" fmla="*/ 2090334 h 2090334"/>
              <a:gd name="connsiteX4-17" fmla="*/ 2477230 w 3066930"/>
              <a:gd name="connsiteY4-18" fmla="*/ 1342820 h 2090334"/>
              <a:gd name="connsiteX0-19" fmla="*/ 1533465 w 3066930"/>
              <a:gd name="connsiteY0-20" fmla="*/ 0 h 2090334"/>
              <a:gd name="connsiteX1-21" fmla="*/ 0 w 3066930"/>
              <a:gd name="connsiteY1-22" fmla="*/ 2090334 h 2090334"/>
              <a:gd name="connsiteX2-23" fmla="*/ 3066930 w 3066930"/>
              <a:gd name="connsiteY2-24" fmla="*/ 2090334 h 2090334"/>
              <a:gd name="connsiteX3-25" fmla="*/ 2477230 w 3066930"/>
              <a:gd name="connsiteY3-26" fmla="*/ 1342820 h 2090334"/>
              <a:gd name="connsiteX0-27" fmla="*/ 1533465 w 3066930"/>
              <a:gd name="connsiteY0-28" fmla="*/ 0 h 2090334"/>
              <a:gd name="connsiteX1-29" fmla="*/ 0 w 3066930"/>
              <a:gd name="connsiteY1-30" fmla="*/ 2090334 h 2090334"/>
              <a:gd name="connsiteX2-31" fmla="*/ 3066930 w 3066930"/>
              <a:gd name="connsiteY2-32" fmla="*/ 2090334 h 209033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066930" h="2090334">
                <a:moveTo>
                  <a:pt x="1533465" y="0"/>
                </a:moveTo>
                <a:lnTo>
                  <a:pt x="0" y="2090334"/>
                </a:lnTo>
                <a:lnTo>
                  <a:pt x="3066930" y="2090334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27" name="任意多边形 26"/>
          <p:cNvSpPr/>
          <p:nvPr/>
        </p:nvSpPr>
        <p:spPr>
          <a:xfrm flipV="1">
            <a:off x="6988175" y="2331720"/>
            <a:ext cx="1258570" cy="786130"/>
          </a:xfrm>
          <a:custGeom>
            <a:avLst/>
            <a:gdLst>
              <a:gd name="connsiteX0" fmla="*/ 0 w 3154533"/>
              <a:gd name="connsiteY0" fmla="*/ 2150043 h 2150043"/>
              <a:gd name="connsiteX1" fmla="*/ 3154533 w 3154533"/>
              <a:gd name="connsiteY1" fmla="*/ 2150043 h 2150043"/>
              <a:gd name="connsiteX2" fmla="*/ 1577266 w 3154533"/>
              <a:gd name="connsiteY2" fmla="*/ 0 h 2150043"/>
              <a:gd name="connsiteX3" fmla="*/ 0 w 3154533"/>
              <a:gd name="connsiteY3" fmla="*/ 2150043 h 2150043"/>
              <a:gd name="connsiteX0-1" fmla="*/ 0 w 3154533"/>
              <a:gd name="connsiteY0-2" fmla="*/ 2150043 h 2150043"/>
              <a:gd name="connsiteX1-3" fmla="*/ 3154533 w 3154533"/>
              <a:gd name="connsiteY1-4" fmla="*/ 2150043 h 2150043"/>
              <a:gd name="connsiteX2-5" fmla="*/ 1577266 w 3154533"/>
              <a:gd name="connsiteY2-6" fmla="*/ 0 h 2150043"/>
              <a:gd name="connsiteX3-7" fmla="*/ 710322 w 3154533"/>
              <a:gd name="connsiteY3-8" fmla="*/ 1165947 h 2150043"/>
              <a:gd name="connsiteX4" fmla="*/ 0 w 3154533"/>
              <a:gd name="connsiteY4" fmla="*/ 2150043 h 2150043"/>
              <a:gd name="connsiteX0-9" fmla="*/ 710322 w 3154533"/>
              <a:gd name="connsiteY0-10" fmla="*/ 1165947 h 2150043"/>
              <a:gd name="connsiteX1-11" fmla="*/ 0 w 3154533"/>
              <a:gd name="connsiteY1-12" fmla="*/ 2150043 h 2150043"/>
              <a:gd name="connsiteX2-13" fmla="*/ 3154533 w 3154533"/>
              <a:gd name="connsiteY2-14" fmla="*/ 2150043 h 2150043"/>
              <a:gd name="connsiteX3-15" fmla="*/ 1577266 w 3154533"/>
              <a:gd name="connsiteY3-16" fmla="*/ 0 h 2150043"/>
              <a:gd name="connsiteX4-17" fmla="*/ 801762 w 3154533"/>
              <a:gd name="connsiteY4-18" fmla="*/ 1257387 h 2150043"/>
              <a:gd name="connsiteX0-19" fmla="*/ 710322 w 3154533"/>
              <a:gd name="connsiteY0-20" fmla="*/ 1165947 h 2150043"/>
              <a:gd name="connsiteX1-21" fmla="*/ 0 w 3154533"/>
              <a:gd name="connsiteY1-22" fmla="*/ 2150043 h 2150043"/>
              <a:gd name="connsiteX2-23" fmla="*/ 3154533 w 3154533"/>
              <a:gd name="connsiteY2-24" fmla="*/ 2150043 h 2150043"/>
              <a:gd name="connsiteX3-25" fmla="*/ 1577266 w 3154533"/>
              <a:gd name="connsiteY3-26" fmla="*/ 0 h 2150043"/>
              <a:gd name="connsiteX0-27" fmla="*/ 0 w 3154533"/>
              <a:gd name="connsiteY0-28" fmla="*/ 2150043 h 2150043"/>
              <a:gd name="connsiteX1-29" fmla="*/ 3154533 w 3154533"/>
              <a:gd name="connsiteY1-30" fmla="*/ 2150043 h 2150043"/>
              <a:gd name="connsiteX2-31" fmla="*/ 1577266 w 3154533"/>
              <a:gd name="connsiteY2-32" fmla="*/ 0 h 21500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3154533" h="2150043">
                <a:moveTo>
                  <a:pt x="0" y="2150043"/>
                </a:moveTo>
                <a:lnTo>
                  <a:pt x="3154533" y="2150043"/>
                </a:lnTo>
                <a:lnTo>
                  <a:pt x="1577266" y="0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28" name="任意多边形 27"/>
          <p:cNvSpPr/>
          <p:nvPr/>
        </p:nvSpPr>
        <p:spPr>
          <a:xfrm flipV="1">
            <a:off x="5640705" y="4048760"/>
            <a:ext cx="869315" cy="543560"/>
          </a:xfrm>
          <a:custGeom>
            <a:avLst/>
            <a:gdLst>
              <a:gd name="connsiteX0" fmla="*/ 0 w 2179051"/>
              <a:gd name="connsiteY0" fmla="*/ 1485181 h 1485181"/>
              <a:gd name="connsiteX1" fmla="*/ 2179051 w 2179051"/>
              <a:gd name="connsiteY1" fmla="*/ 1485181 h 1485181"/>
              <a:gd name="connsiteX2" fmla="*/ 1089525 w 2179051"/>
              <a:gd name="connsiteY2" fmla="*/ 0 h 1485181"/>
              <a:gd name="connsiteX3" fmla="*/ 0 w 2179051"/>
              <a:gd name="connsiteY3" fmla="*/ 1485181 h 1485181"/>
              <a:gd name="connsiteX0-1" fmla="*/ 0 w 2179051"/>
              <a:gd name="connsiteY0-2" fmla="*/ 1485181 h 1519291"/>
              <a:gd name="connsiteX1-3" fmla="*/ 1016771 w 2179051"/>
              <a:gd name="connsiteY1-4" fmla="*/ 1519291 h 1519291"/>
              <a:gd name="connsiteX2-5" fmla="*/ 2179051 w 2179051"/>
              <a:gd name="connsiteY2-6" fmla="*/ 1485181 h 1519291"/>
              <a:gd name="connsiteX3-7" fmla="*/ 1089525 w 2179051"/>
              <a:gd name="connsiteY3-8" fmla="*/ 0 h 1519291"/>
              <a:gd name="connsiteX4" fmla="*/ 0 w 2179051"/>
              <a:gd name="connsiteY4" fmla="*/ 1485181 h 1519291"/>
              <a:gd name="connsiteX0-9" fmla="*/ 1016771 w 2179051"/>
              <a:gd name="connsiteY0-10" fmla="*/ 1519291 h 1610731"/>
              <a:gd name="connsiteX1-11" fmla="*/ 2179051 w 2179051"/>
              <a:gd name="connsiteY1-12" fmla="*/ 1485181 h 1610731"/>
              <a:gd name="connsiteX2-13" fmla="*/ 1089525 w 2179051"/>
              <a:gd name="connsiteY2-14" fmla="*/ 0 h 1610731"/>
              <a:gd name="connsiteX3-15" fmla="*/ 0 w 2179051"/>
              <a:gd name="connsiteY3-16" fmla="*/ 1485181 h 1610731"/>
              <a:gd name="connsiteX4-17" fmla="*/ 1108211 w 2179051"/>
              <a:gd name="connsiteY4-18" fmla="*/ 1610731 h 1610731"/>
              <a:gd name="connsiteX0-19" fmla="*/ 1016771 w 2179051"/>
              <a:gd name="connsiteY0-20" fmla="*/ 1519291 h 1519291"/>
              <a:gd name="connsiteX1-21" fmla="*/ 2179051 w 2179051"/>
              <a:gd name="connsiteY1-22" fmla="*/ 1485181 h 1519291"/>
              <a:gd name="connsiteX2-23" fmla="*/ 1089525 w 2179051"/>
              <a:gd name="connsiteY2-24" fmla="*/ 0 h 1519291"/>
              <a:gd name="connsiteX3-25" fmla="*/ 0 w 2179051"/>
              <a:gd name="connsiteY3-26" fmla="*/ 1485181 h 1519291"/>
              <a:gd name="connsiteX0-27" fmla="*/ 2179051 w 2179051"/>
              <a:gd name="connsiteY0-28" fmla="*/ 1485181 h 1485181"/>
              <a:gd name="connsiteX1-29" fmla="*/ 1089525 w 2179051"/>
              <a:gd name="connsiteY1-30" fmla="*/ 0 h 1485181"/>
              <a:gd name="connsiteX2-31" fmla="*/ 0 w 2179051"/>
              <a:gd name="connsiteY2-32" fmla="*/ 1485181 h 14851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2179051" h="1485181">
                <a:moveTo>
                  <a:pt x="2179051" y="1485181"/>
                </a:moveTo>
                <a:lnTo>
                  <a:pt x="1089525" y="0"/>
                </a:lnTo>
                <a:lnTo>
                  <a:pt x="0" y="1485181"/>
                </a:ln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>
              <a:gradFill>
                <a:gsLst>
                  <a:gs pos="49000">
                    <a:srgbClr val="F4DE91"/>
                  </a:gs>
                  <a:gs pos="100000">
                    <a:srgbClr val="DBA347"/>
                  </a:gs>
                  <a:gs pos="0">
                    <a:srgbClr val="E7BF68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6" name="椭圆 1"/>
          <p:cNvSpPr>
            <a:spLocks noChangeArrowheads="1"/>
          </p:cNvSpPr>
          <p:nvPr/>
        </p:nvSpPr>
        <p:spPr bwMode="auto">
          <a:xfrm>
            <a:off x="5711724" y="2103584"/>
            <a:ext cx="727831" cy="727831"/>
          </a:xfrm>
          <a:prstGeom prst="roundRect">
            <a:avLst/>
          </a:prstGeom>
          <a:noFill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sz="2000">
              <a:solidFill>
                <a:srgbClr val="43A13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32"/>
          <p:cNvSpPr txBox="1">
            <a:spLocks noChangeArrowheads="1"/>
          </p:cNvSpPr>
          <p:nvPr/>
        </p:nvSpPr>
        <p:spPr bwMode="auto">
          <a:xfrm>
            <a:off x="5774917" y="2181759"/>
            <a:ext cx="6399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en-US" altLang="zh-CN" sz="32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30631" y="3487136"/>
            <a:ext cx="2672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Please add the title here</a:t>
            </a:r>
            <a:endParaRPr lang="en-US" altLang="zh-CN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TextBox 76"/>
          <p:cNvSpPr txBox="1"/>
          <p:nvPr/>
        </p:nvSpPr>
        <p:spPr>
          <a:xfrm>
            <a:off x="4830445" y="2965450"/>
            <a:ext cx="3263900" cy="52197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 </a:t>
            </a: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工作完成情况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  <p:bldP spid="28" grpId="0" bldLvl="0" animBg="1"/>
      <p:bldP spid="6" grpId="0" bldLvl="0" animBg="1"/>
      <p:bldP spid="20" grpId="0"/>
      <p:bldP spid="21" grpId="0"/>
      <p:bldP spid="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0" y="206321"/>
            <a:ext cx="502921" cy="288405"/>
            <a:chOff x="0" y="210766"/>
            <a:chExt cx="502921" cy="288405"/>
          </a:xfrm>
        </p:grpSpPr>
        <p:sp>
          <p:nvSpPr>
            <p:cNvPr id="5" name="矩形 4"/>
            <p:cNvSpPr/>
            <p:nvPr/>
          </p:nvSpPr>
          <p:spPr>
            <a:xfrm>
              <a:off x="0" y="210766"/>
              <a:ext cx="103695" cy="287253"/>
            </a:xfrm>
            <a:prstGeom prst="rect">
              <a:avLst/>
            </a:pr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70687" y="215214"/>
              <a:ext cx="232234" cy="282805"/>
            </a:xfrm>
            <a:prstGeom prst="rect">
              <a:avLst/>
            </a:prstGeom>
            <a:solidFill>
              <a:srgbClr val="2147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135343" y="211918"/>
              <a:ext cx="103695" cy="28725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2841771" y="210766"/>
            <a:ext cx="9350229" cy="287253"/>
          </a:xfrm>
          <a:prstGeom prst="rect">
            <a:avLst/>
          </a:prstGeom>
          <a:solidFill>
            <a:srgbClr val="151F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2921" y="153586"/>
            <a:ext cx="23388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536781"/>
                </a:solidFill>
                <a:cs typeface="+mn-ea"/>
                <a:sym typeface="+mn-lt"/>
              </a:rPr>
              <a:t>  </a:t>
            </a:r>
            <a:r>
              <a:rPr lang="zh-CN" altLang="en-US" sz="2000" b="1" dirty="0">
                <a:solidFill>
                  <a:srgbClr val="536781"/>
                </a:solidFill>
                <a:cs typeface="+mn-ea"/>
                <a:sym typeface="+mn-lt"/>
              </a:rPr>
              <a:t>工作完成情况</a:t>
            </a:r>
            <a:endParaRPr lang="zh-CN" altLang="en-US" sz="2000" b="1" dirty="0">
              <a:solidFill>
                <a:srgbClr val="536781"/>
              </a:solidFill>
              <a:cs typeface="+mn-ea"/>
              <a:sym typeface="+mn-lt"/>
            </a:endParaRPr>
          </a:p>
        </p:txBody>
      </p:sp>
      <p:grpSp>
        <p:nvGrpSpPr>
          <p:cNvPr id="3" name="5cf1e700-96b7-4e6f-bb7e-9e1ba9d88eaa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487488" y="1394513"/>
            <a:ext cx="9217024" cy="4532969"/>
            <a:chOff x="1091444" y="1808820"/>
            <a:chExt cx="7520836" cy="3698776"/>
          </a:xfrm>
        </p:grpSpPr>
        <p:grpSp>
          <p:nvGrpSpPr>
            <p:cNvPr id="2" name="ísḻîḑê"/>
            <p:cNvGrpSpPr/>
            <p:nvPr/>
          </p:nvGrpSpPr>
          <p:grpSpPr>
            <a:xfrm>
              <a:off x="1091444" y="1808820"/>
              <a:ext cx="2256251" cy="3698776"/>
              <a:chOff x="1091444" y="1808820"/>
              <a:chExt cx="2256251" cy="3698776"/>
            </a:xfrm>
          </p:grpSpPr>
          <p:sp>
            <p:nvSpPr>
              <p:cNvPr id="17" name="ïśḷiďè"/>
              <p:cNvSpPr/>
              <p:nvPr/>
            </p:nvSpPr>
            <p:spPr>
              <a:xfrm>
                <a:off x="1091444" y="1808820"/>
                <a:ext cx="2256251" cy="3698776"/>
              </a:xfrm>
              <a:prstGeom prst="roundRect">
                <a:avLst>
                  <a:gd name="adj" fmla="val 3485"/>
                </a:avLst>
              </a:prstGeom>
              <a:solidFill>
                <a:srgbClr val="39536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216000" bIns="216000" anchor="t" anchorCtr="1">
                <a:normAutofit/>
              </a:bodyPr>
              <a:lstStyle/>
              <a:p>
                <a:pPr algn="ctr"/>
                <a:r>
                  <a:rPr lang="zh-CN" altLang="en-US" dirty="0">
                    <a:cs typeface="+mn-ea"/>
                    <a:sym typeface="+mn-lt"/>
                  </a:rPr>
                  <a:t>标题文本预设</a:t>
                </a:r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8" name="íšḷídè"/>
              <p:cNvSpPr/>
              <p:nvPr/>
            </p:nvSpPr>
            <p:spPr>
              <a:xfrm>
                <a:off x="1091444" y="2733514"/>
                <a:ext cx="2256251" cy="2774082"/>
              </a:xfrm>
              <a:custGeom>
                <a:avLst/>
                <a:gdLst>
                  <a:gd name="connsiteX0" fmla="*/ 0 w 3657600"/>
                  <a:gd name="connsiteY0" fmla="*/ 0 h 5486400"/>
                  <a:gd name="connsiteX1" fmla="*/ 127467 w 3657600"/>
                  <a:gd name="connsiteY1" fmla="*/ 0 h 5486400"/>
                  <a:gd name="connsiteX2" fmla="*/ 1072342 w 3657600"/>
                  <a:gd name="connsiteY2" fmla="*/ 0 h 5486400"/>
                  <a:gd name="connsiteX3" fmla="*/ 1828800 w 3657600"/>
                  <a:gd name="connsiteY3" fmla="*/ 756458 h 5486400"/>
                  <a:gd name="connsiteX4" fmla="*/ 2585258 w 3657600"/>
                  <a:gd name="connsiteY4" fmla="*/ 0 h 5486400"/>
                  <a:gd name="connsiteX5" fmla="*/ 3530133 w 3657600"/>
                  <a:gd name="connsiteY5" fmla="*/ 0 h 5486400"/>
                  <a:gd name="connsiteX6" fmla="*/ 3657600 w 3657600"/>
                  <a:gd name="connsiteY6" fmla="*/ 0 h 5486400"/>
                  <a:gd name="connsiteX7" fmla="*/ 3657600 w 3657600"/>
                  <a:gd name="connsiteY7" fmla="*/ 127467 h 5486400"/>
                  <a:gd name="connsiteX8" fmla="*/ 3657600 w 3657600"/>
                  <a:gd name="connsiteY8" fmla="*/ 914400 h 5486400"/>
                  <a:gd name="connsiteX9" fmla="*/ 3657600 w 3657600"/>
                  <a:gd name="connsiteY9" fmla="*/ 5358933 h 5486400"/>
                  <a:gd name="connsiteX10" fmla="*/ 3530133 w 3657600"/>
                  <a:gd name="connsiteY10" fmla="*/ 5486400 h 5486400"/>
                  <a:gd name="connsiteX11" fmla="*/ 127467 w 3657600"/>
                  <a:gd name="connsiteY11" fmla="*/ 5486400 h 5486400"/>
                  <a:gd name="connsiteX12" fmla="*/ 0 w 3657600"/>
                  <a:gd name="connsiteY12" fmla="*/ 5358933 h 5486400"/>
                  <a:gd name="connsiteX13" fmla="*/ 0 w 3657600"/>
                  <a:gd name="connsiteY13" fmla="*/ 914400 h 5486400"/>
                  <a:gd name="connsiteX14" fmla="*/ 0 w 3657600"/>
                  <a:gd name="connsiteY14" fmla="*/ 127467 h 5486400"/>
                  <a:gd name="connsiteX15" fmla="*/ 0 w 3657600"/>
                  <a:gd name="connsiteY15" fmla="*/ 0 h 54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57600" h="5486400">
                    <a:moveTo>
                      <a:pt x="0" y="0"/>
                    </a:moveTo>
                    <a:lnTo>
                      <a:pt x="127467" y="0"/>
                    </a:lnTo>
                    <a:lnTo>
                      <a:pt x="1072342" y="0"/>
                    </a:lnTo>
                    <a:cubicBezTo>
                      <a:pt x="1072342" y="417780"/>
                      <a:pt x="1411020" y="756458"/>
                      <a:pt x="1828800" y="756458"/>
                    </a:cubicBezTo>
                    <a:cubicBezTo>
                      <a:pt x="2246580" y="756458"/>
                      <a:pt x="2585258" y="417780"/>
                      <a:pt x="2585258" y="0"/>
                    </a:cubicBezTo>
                    <a:lnTo>
                      <a:pt x="3530133" y="0"/>
                    </a:lnTo>
                    <a:lnTo>
                      <a:pt x="3657600" y="0"/>
                    </a:lnTo>
                    <a:lnTo>
                      <a:pt x="3657600" y="127467"/>
                    </a:lnTo>
                    <a:lnTo>
                      <a:pt x="3657600" y="914400"/>
                    </a:lnTo>
                    <a:lnTo>
                      <a:pt x="3657600" y="5358933"/>
                    </a:lnTo>
                    <a:cubicBezTo>
                      <a:pt x="3657600" y="5429331"/>
                      <a:pt x="3600531" y="5486400"/>
                      <a:pt x="3530133" y="5486400"/>
                    </a:cubicBezTo>
                    <a:lnTo>
                      <a:pt x="127467" y="5486400"/>
                    </a:lnTo>
                    <a:cubicBezTo>
                      <a:pt x="57069" y="5486400"/>
                      <a:pt x="0" y="5429331"/>
                      <a:pt x="0" y="5358933"/>
                    </a:cubicBezTo>
                    <a:lnTo>
                      <a:pt x="0" y="914400"/>
                    </a:lnTo>
                    <a:lnTo>
                      <a:pt x="0" y="1274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dist="25400" dir="16200000" sx="101000" sy="101000" rotWithShape="0">
                  <a:prstClr val="black">
                    <a:alpha val="1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" name="išļïďê"/>
              <p:cNvSpPr txBox="1"/>
              <p:nvPr/>
            </p:nvSpPr>
            <p:spPr>
              <a:xfrm>
                <a:off x="1841901" y="2453397"/>
                <a:ext cx="755336" cy="707886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4000">
                    <a:solidFill>
                      <a:schemeClr val="bg2"/>
                    </a:solidFill>
                    <a:cs typeface="+mn-ea"/>
                    <a:sym typeface="+mn-lt"/>
                  </a:rPr>
                  <a:t>01</a:t>
                </a:r>
                <a:endParaRPr lang="en-US" sz="4000">
                  <a:solidFill>
                    <a:schemeClr val="bg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ïṣḷídé"/>
              <p:cNvSpPr/>
              <p:nvPr/>
            </p:nvSpPr>
            <p:spPr>
              <a:xfrm>
                <a:off x="1177106" y="3376508"/>
                <a:ext cx="2084927" cy="532453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400" dirty="0">
                  <a:cs typeface="+mn-ea"/>
                  <a:sym typeface="+mn-lt"/>
                </a:endParaRPr>
              </a:p>
            </p:txBody>
          </p:sp>
          <p:sp>
            <p:nvSpPr>
              <p:cNvPr id="21" name="í$ḷïde"/>
              <p:cNvSpPr/>
              <p:nvPr/>
            </p:nvSpPr>
            <p:spPr>
              <a:xfrm>
                <a:off x="1947559" y="4714641"/>
                <a:ext cx="544020" cy="5276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2945"/>
                    </a:moveTo>
                    <a:lnTo>
                      <a:pt x="982" y="2945"/>
                    </a:lnTo>
                    <a:lnTo>
                      <a:pt x="982" y="1964"/>
                    </a:lnTo>
                    <a:lnTo>
                      <a:pt x="20618" y="1964"/>
                    </a:lnTo>
                    <a:cubicBezTo>
                      <a:pt x="20618" y="1964"/>
                      <a:pt x="20618" y="2945"/>
                      <a:pt x="20618" y="2945"/>
                    </a:cubicBezTo>
                    <a:close/>
                    <a:moveTo>
                      <a:pt x="19636" y="15709"/>
                    </a:moveTo>
                    <a:lnTo>
                      <a:pt x="1964" y="15709"/>
                    </a:lnTo>
                    <a:lnTo>
                      <a:pt x="1964" y="3927"/>
                    </a:lnTo>
                    <a:lnTo>
                      <a:pt x="19636" y="3927"/>
                    </a:lnTo>
                    <a:cubicBezTo>
                      <a:pt x="19636" y="3927"/>
                      <a:pt x="19636" y="15709"/>
                      <a:pt x="19636" y="15709"/>
                    </a:cubicBezTo>
                    <a:close/>
                    <a:moveTo>
                      <a:pt x="20618" y="982"/>
                    </a:moveTo>
                    <a:lnTo>
                      <a:pt x="11782" y="982"/>
                    </a:lnTo>
                    <a:cubicBezTo>
                      <a:pt x="11782" y="440"/>
                      <a:pt x="11342" y="0"/>
                      <a:pt x="10800" y="0"/>
                    </a:cubicBezTo>
                    <a:cubicBezTo>
                      <a:pt x="10257" y="0"/>
                      <a:pt x="9818" y="440"/>
                      <a:pt x="9818" y="982"/>
                    </a:cubicBezTo>
                    <a:lnTo>
                      <a:pt x="982" y="982"/>
                    </a:lnTo>
                    <a:cubicBezTo>
                      <a:pt x="439" y="982"/>
                      <a:pt x="0" y="1422"/>
                      <a:pt x="0" y="1964"/>
                    </a:cubicBezTo>
                    <a:lnTo>
                      <a:pt x="0" y="2945"/>
                    </a:lnTo>
                    <a:cubicBezTo>
                      <a:pt x="0" y="3488"/>
                      <a:pt x="439" y="3927"/>
                      <a:pt x="982" y="3927"/>
                    </a:cubicBezTo>
                    <a:lnTo>
                      <a:pt x="982" y="15709"/>
                    </a:lnTo>
                    <a:cubicBezTo>
                      <a:pt x="982" y="16252"/>
                      <a:pt x="1421" y="16691"/>
                      <a:pt x="1964" y="16691"/>
                    </a:cubicBezTo>
                    <a:lnTo>
                      <a:pt x="10309" y="16691"/>
                    </a:lnTo>
                    <a:lnTo>
                      <a:pt x="10309" y="17960"/>
                    </a:lnTo>
                    <a:lnTo>
                      <a:pt x="7507" y="20762"/>
                    </a:lnTo>
                    <a:cubicBezTo>
                      <a:pt x="7419" y="20851"/>
                      <a:pt x="7364" y="20974"/>
                      <a:pt x="7364" y="21109"/>
                    </a:cubicBezTo>
                    <a:cubicBezTo>
                      <a:pt x="7364" y="21380"/>
                      <a:pt x="7583" y="21600"/>
                      <a:pt x="7855" y="21600"/>
                    </a:cubicBezTo>
                    <a:cubicBezTo>
                      <a:pt x="7990" y="21600"/>
                      <a:pt x="8113" y="21545"/>
                      <a:pt x="8202" y="21456"/>
                    </a:cubicBezTo>
                    <a:lnTo>
                      <a:pt x="10800" y="18858"/>
                    </a:lnTo>
                    <a:lnTo>
                      <a:pt x="13398" y="21456"/>
                    </a:lnTo>
                    <a:cubicBezTo>
                      <a:pt x="13488" y="21545"/>
                      <a:pt x="13610" y="21600"/>
                      <a:pt x="13745" y="21600"/>
                    </a:cubicBezTo>
                    <a:cubicBezTo>
                      <a:pt x="14017" y="21600"/>
                      <a:pt x="14236" y="21380"/>
                      <a:pt x="14236" y="21109"/>
                    </a:cubicBezTo>
                    <a:cubicBezTo>
                      <a:pt x="14236" y="20974"/>
                      <a:pt x="14182" y="20851"/>
                      <a:pt x="14093" y="20762"/>
                    </a:cubicBezTo>
                    <a:lnTo>
                      <a:pt x="11291" y="17960"/>
                    </a:lnTo>
                    <a:lnTo>
                      <a:pt x="11291" y="16691"/>
                    </a:lnTo>
                    <a:lnTo>
                      <a:pt x="19636" y="16691"/>
                    </a:lnTo>
                    <a:cubicBezTo>
                      <a:pt x="20178" y="16691"/>
                      <a:pt x="20618" y="16252"/>
                      <a:pt x="20618" y="15709"/>
                    </a:cubicBezTo>
                    <a:lnTo>
                      <a:pt x="20618" y="3927"/>
                    </a:lnTo>
                    <a:cubicBezTo>
                      <a:pt x="21160" y="3927"/>
                      <a:pt x="21600" y="3488"/>
                      <a:pt x="21600" y="2945"/>
                    </a:cubicBezTo>
                    <a:lnTo>
                      <a:pt x="21600" y="1964"/>
                    </a:lnTo>
                    <a:cubicBezTo>
                      <a:pt x="21600" y="1422"/>
                      <a:pt x="21160" y="982"/>
                      <a:pt x="20618" y="982"/>
                    </a:cubicBezTo>
                    <a:moveTo>
                      <a:pt x="16200" y="5891"/>
                    </a:moveTo>
                    <a:cubicBezTo>
                      <a:pt x="16471" y="5891"/>
                      <a:pt x="16691" y="6111"/>
                      <a:pt x="16691" y="6382"/>
                    </a:cubicBezTo>
                    <a:cubicBezTo>
                      <a:pt x="16691" y="6653"/>
                      <a:pt x="16471" y="6873"/>
                      <a:pt x="16200" y="6873"/>
                    </a:cubicBezTo>
                    <a:cubicBezTo>
                      <a:pt x="15929" y="6873"/>
                      <a:pt x="15709" y="6653"/>
                      <a:pt x="15709" y="6382"/>
                    </a:cubicBezTo>
                    <a:cubicBezTo>
                      <a:pt x="15709" y="6111"/>
                      <a:pt x="15929" y="5891"/>
                      <a:pt x="16200" y="5891"/>
                    </a:cubicBezTo>
                    <a:moveTo>
                      <a:pt x="16200" y="7855"/>
                    </a:moveTo>
                    <a:cubicBezTo>
                      <a:pt x="17013" y="7855"/>
                      <a:pt x="17673" y="7196"/>
                      <a:pt x="17673" y="6382"/>
                    </a:cubicBezTo>
                    <a:cubicBezTo>
                      <a:pt x="17673" y="5569"/>
                      <a:pt x="17013" y="4909"/>
                      <a:pt x="16200" y="4909"/>
                    </a:cubicBezTo>
                    <a:cubicBezTo>
                      <a:pt x="15387" y="4909"/>
                      <a:pt x="14727" y="5569"/>
                      <a:pt x="14727" y="6382"/>
                    </a:cubicBezTo>
                    <a:cubicBezTo>
                      <a:pt x="14727" y="7196"/>
                      <a:pt x="15387" y="7855"/>
                      <a:pt x="16200" y="7855"/>
                    </a:cubicBezTo>
                    <a:moveTo>
                      <a:pt x="8422" y="8135"/>
                    </a:moveTo>
                    <a:lnTo>
                      <a:pt x="11926" y="11638"/>
                    </a:lnTo>
                    <a:cubicBezTo>
                      <a:pt x="12015" y="11727"/>
                      <a:pt x="12138" y="11782"/>
                      <a:pt x="12273" y="11782"/>
                    </a:cubicBezTo>
                    <a:cubicBezTo>
                      <a:pt x="12408" y="11782"/>
                      <a:pt x="12531" y="11727"/>
                      <a:pt x="12620" y="11638"/>
                    </a:cubicBezTo>
                    <a:lnTo>
                      <a:pt x="14183" y="10075"/>
                    </a:lnTo>
                    <a:lnTo>
                      <a:pt x="16200" y="12764"/>
                    </a:lnTo>
                    <a:lnTo>
                      <a:pt x="5336" y="12764"/>
                    </a:lnTo>
                    <a:cubicBezTo>
                      <a:pt x="5336" y="12764"/>
                      <a:pt x="8422" y="8135"/>
                      <a:pt x="8422" y="8135"/>
                    </a:cubicBezTo>
                    <a:close/>
                    <a:moveTo>
                      <a:pt x="4418" y="13745"/>
                    </a:moveTo>
                    <a:lnTo>
                      <a:pt x="17182" y="13745"/>
                    </a:lnTo>
                    <a:cubicBezTo>
                      <a:pt x="17453" y="13745"/>
                      <a:pt x="17673" y="13526"/>
                      <a:pt x="17673" y="13255"/>
                    </a:cubicBezTo>
                    <a:cubicBezTo>
                      <a:pt x="17673" y="13144"/>
                      <a:pt x="17630" y="13047"/>
                      <a:pt x="17568" y="12965"/>
                    </a:cubicBezTo>
                    <a:lnTo>
                      <a:pt x="17575" y="12960"/>
                    </a:lnTo>
                    <a:lnTo>
                      <a:pt x="14629" y="9033"/>
                    </a:lnTo>
                    <a:lnTo>
                      <a:pt x="14622" y="9038"/>
                    </a:lnTo>
                    <a:cubicBezTo>
                      <a:pt x="14533" y="8919"/>
                      <a:pt x="14397" y="8836"/>
                      <a:pt x="14236" y="8836"/>
                    </a:cubicBezTo>
                    <a:cubicBezTo>
                      <a:pt x="14101" y="8836"/>
                      <a:pt x="13978" y="8891"/>
                      <a:pt x="13889" y="8980"/>
                    </a:cubicBezTo>
                    <a:lnTo>
                      <a:pt x="12273" y="10597"/>
                    </a:lnTo>
                    <a:lnTo>
                      <a:pt x="8693" y="7017"/>
                    </a:lnTo>
                    <a:cubicBezTo>
                      <a:pt x="8604" y="6928"/>
                      <a:pt x="8481" y="6873"/>
                      <a:pt x="8345" y="6873"/>
                    </a:cubicBezTo>
                    <a:cubicBezTo>
                      <a:pt x="8175" y="6873"/>
                      <a:pt x="8033" y="6965"/>
                      <a:pt x="7945" y="7097"/>
                    </a:cubicBezTo>
                    <a:lnTo>
                      <a:pt x="7937" y="7091"/>
                    </a:lnTo>
                    <a:lnTo>
                      <a:pt x="4010" y="12982"/>
                    </a:lnTo>
                    <a:lnTo>
                      <a:pt x="4017" y="12988"/>
                    </a:lnTo>
                    <a:cubicBezTo>
                      <a:pt x="3965" y="13066"/>
                      <a:pt x="3927" y="13154"/>
                      <a:pt x="3927" y="13255"/>
                    </a:cubicBezTo>
                    <a:cubicBezTo>
                      <a:pt x="3927" y="13526"/>
                      <a:pt x="4147" y="13745"/>
                      <a:pt x="4418" y="13745"/>
                    </a:cubicBezTo>
                  </a:path>
                </a:pathLst>
              </a:custGeom>
              <a:solidFill>
                <a:srgbClr val="39536E"/>
              </a:solidFill>
              <a:ln w="12700"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íşľídê"/>
            <p:cNvGrpSpPr/>
            <p:nvPr/>
          </p:nvGrpSpPr>
          <p:grpSpPr>
            <a:xfrm>
              <a:off x="3723736" y="1808820"/>
              <a:ext cx="2256251" cy="3698776"/>
              <a:chOff x="3723736" y="1808820"/>
              <a:chExt cx="2256251" cy="3698776"/>
            </a:xfrm>
          </p:grpSpPr>
          <p:sp>
            <p:nvSpPr>
              <p:cNvPr id="12" name="ïSḷïḓè"/>
              <p:cNvSpPr/>
              <p:nvPr/>
            </p:nvSpPr>
            <p:spPr>
              <a:xfrm>
                <a:off x="3723736" y="1808820"/>
                <a:ext cx="2256251" cy="3698776"/>
              </a:xfrm>
              <a:prstGeom prst="roundRect">
                <a:avLst>
                  <a:gd name="adj" fmla="val 3485"/>
                </a:avLst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216000" bIns="216000" anchor="t" anchorCtr="1">
                <a:normAutofit/>
              </a:bodyPr>
              <a:lstStyle/>
              <a:p>
                <a:pPr algn="ctr"/>
                <a:r>
                  <a:rPr lang="zh-CN" altLang="en-US" dirty="0">
                    <a:cs typeface="+mn-ea"/>
                    <a:sym typeface="+mn-lt"/>
                  </a:rPr>
                  <a:t>标题文本预设</a:t>
                </a:r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3" name="iṧlide"/>
              <p:cNvSpPr/>
              <p:nvPr/>
            </p:nvSpPr>
            <p:spPr>
              <a:xfrm>
                <a:off x="3723736" y="2733514"/>
                <a:ext cx="2256251" cy="2774082"/>
              </a:xfrm>
              <a:custGeom>
                <a:avLst/>
                <a:gdLst>
                  <a:gd name="connsiteX0" fmla="*/ 0 w 3657600"/>
                  <a:gd name="connsiteY0" fmla="*/ 0 h 5486400"/>
                  <a:gd name="connsiteX1" fmla="*/ 127467 w 3657600"/>
                  <a:gd name="connsiteY1" fmla="*/ 0 h 5486400"/>
                  <a:gd name="connsiteX2" fmla="*/ 1072342 w 3657600"/>
                  <a:gd name="connsiteY2" fmla="*/ 0 h 5486400"/>
                  <a:gd name="connsiteX3" fmla="*/ 1828800 w 3657600"/>
                  <a:gd name="connsiteY3" fmla="*/ 756458 h 5486400"/>
                  <a:gd name="connsiteX4" fmla="*/ 2585258 w 3657600"/>
                  <a:gd name="connsiteY4" fmla="*/ 0 h 5486400"/>
                  <a:gd name="connsiteX5" fmla="*/ 3530133 w 3657600"/>
                  <a:gd name="connsiteY5" fmla="*/ 0 h 5486400"/>
                  <a:gd name="connsiteX6" fmla="*/ 3657600 w 3657600"/>
                  <a:gd name="connsiteY6" fmla="*/ 0 h 5486400"/>
                  <a:gd name="connsiteX7" fmla="*/ 3657600 w 3657600"/>
                  <a:gd name="connsiteY7" fmla="*/ 127467 h 5486400"/>
                  <a:gd name="connsiteX8" fmla="*/ 3657600 w 3657600"/>
                  <a:gd name="connsiteY8" fmla="*/ 914400 h 5486400"/>
                  <a:gd name="connsiteX9" fmla="*/ 3657600 w 3657600"/>
                  <a:gd name="connsiteY9" fmla="*/ 5358933 h 5486400"/>
                  <a:gd name="connsiteX10" fmla="*/ 3530133 w 3657600"/>
                  <a:gd name="connsiteY10" fmla="*/ 5486400 h 5486400"/>
                  <a:gd name="connsiteX11" fmla="*/ 127467 w 3657600"/>
                  <a:gd name="connsiteY11" fmla="*/ 5486400 h 5486400"/>
                  <a:gd name="connsiteX12" fmla="*/ 0 w 3657600"/>
                  <a:gd name="connsiteY12" fmla="*/ 5358933 h 5486400"/>
                  <a:gd name="connsiteX13" fmla="*/ 0 w 3657600"/>
                  <a:gd name="connsiteY13" fmla="*/ 914400 h 5486400"/>
                  <a:gd name="connsiteX14" fmla="*/ 0 w 3657600"/>
                  <a:gd name="connsiteY14" fmla="*/ 127467 h 5486400"/>
                  <a:gd name="connsiteX15" fmla="*/ 0 w 3657600"/>
                  <a:gd name="connsiteY15" fmla="*/ 0 h 54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57600" h="5486400">
                    <a:moveTo>
                      <a:pt x="0" y="0"/>
                    </a:moveTo>
                    <a:lnTo>
                      <a:pt x="127467" y="0"/>
                    </a:lnTo>
                    <a:lnTo>
                      <a:pt x="1072342" y="0"/>
                    </a:lnTo>
                    <a:cubicBezTo>
                      <a:pt x="1072342" y="417780"/>
                      <a:pt x="1411020" y="756458"/>
                      <a:pt x="1828800" y="756458"/>
                    </a:cubicBezTo>
                    <a:cubicBezTo>
                      <a:pt x="2246580" y="756458"/>
                      <a:pt x="2585258" y="417780"/>
                      <a:pt x="2585258" y="0"/>
                    </a:cubicBezTo>
                    <a:lnTo>
                      <a:pt x="3530133" y="0"/>
                    </a:lnTo>
                    <a:lnTo>
                      <a:pt x="3657600" y="0"/>
                    </a:lnTo>
                    <a:lnTo>
                      <a:pt x="3657600" y="127467"/>
                    </a:lnTo>
                    <a:lnTo>
                      <a:pt x="3657600" y="914400"/>
                    </a:lnTo>
                    <a:lnTo>
                      <a:pt x="3657600" y="5358933"/>
                    </a:lnTo>
                    <a:cubicBezTo>
                      <a:pt x="3657600" y="5429331"/>
                      <a:pt x="3600531" y="5486400"/>
                      <a:pt x="3530133" y="5486400"/>
                    </a:cubicBezTo>
                    <a:lnTo>
                      <a:pt x="127467" y="5486400"/>
                    </a:lnTo>
                    <a:cubicBezTo>
                      <a:pt x="57069" y="5486400"/>
                      <a:pt x="0" y="5429331"/>
                      <a:pt x="0" y="5358933"/>
                    </a:cubicBezTo>
                    <a:lnTo>
                      <a:pt x="0" y="914400"/>
                    </a:lnTo>
                    <a:lnTo>
                      <a:pt x="0" y="1274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dist="25400" dir="16200000" sx="101000" sy="101000" rotWithShape="0">
                  <a:prstClr val="black">
                    <a:alpha val="1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4" name="îšľîde"/>
              <p:cNvSpPr txBox="1"/>
              <p:nvPr/>
            </p:nvSpPr>
            <p:spPr>
              <a:xfrm>
                <a:off x="4474193" y="2453397"/>
                <a:ext cx="755336" cy="707886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4000">
                    <a:solidFill>
                      <a:schemeClr val="bg2"/>
                    </a:solidFill>
                    <a:cs typeface="+mn-ea"/>
                    <a:sym typeface="+mn-lt"/>
                  </a:rPr>
                  <a:t>02</a:t>
                </a:r>
                <a:endParaRPr lang="en-US" sz="4000">
                  <a:solidFill>
                    <a:schemeClr val="bg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ïş1iḓè"/>
              <p:cNvSpPr/>
              <p:nvPr/>
            </p:nvSpPr>
            <p:spPr>
              <a:xfrm>
                <a:off x="3809398" y="3376508"/>
                <a:ext cx="2084927" cy="532453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400" dirty="0">
                  <a:cs typeface="+mn-ea"/>
                  <a:sym typeface="+mn-lt"/>
                </a:endParaRPr>
              </a:p>
            </p:txBody>
          </p:sp>
          <p:sp>
            <p:nvSpPr>
              <p:cNvPr id="16" name="íṩliďé"/>
              <p:cNvSpPr/>
              <p:nvPr/>
            </p:nvSpPr>
            <p:spPr>
              <a:xfrm>
                <a:off x="4572389" y="4763195"/>
                <a:ext cx="558945" cy="4435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91" y="20400"/>
                    </a:moveTo>
                    <a:cubicBezTo>
                      <a:pt x="14522" y="20400"/>
                      <a:pt x="12764" y="18251"/>
                      <a:pt x="12764" y="15600"/>
                    </a:cubicBezTo>
                    <a:cubicBezTo>
                      <a:pt x="12764" y="12949"/>
                      <a:pt x="14522" y="10800"/>
                      <a:pt x="16691" y="10800"/>
                    </a:cubicBezTo>
                    <a:cubicBezTo>
                      <a:pt x="18860" y="10800"/>
                      <a:pt x="20618" y="12949"/>
                      <a:pt x="20618" y="15600"/>
                    </a:cubicBezTo>
                    <a:cubicBezTo>
                      <a:pt x="20618" y="18251"/>
                      <a:pt x="18860" y="20400"/>
                      <a:pt x="16691" y="20400"/>
                    </a:cubicBezTo>
                    <a:moveTo>
                      <a:pt x="12762" y="3393"/>
                    </a:moveTo>
                    <a:lnTo>
                      <a:pt x="12781" y="3388"/>
                    </a:lnTo>
                    <a:cubicBezTo>
                      <a:pt x="12870" y="2164"/>
                      <a:pt x="13702" y="1200"/>
                      <a:pt x="14727" y="1200"/>
                    </a:cubicBezTo>
                    <a:cubicBezTo>
                      <a:pt x="15521" y="1200"/>
                      <a:pt x="16202" y="1779"/>
                      <a:pt x="16511" y="2609"/>
                    </a:cubicBezTo>
                    <a:lnTo>
                      <a:pt x="16509" y="2609"/>
                    </a:lnTo>
                    <a:lnTo>
                      <a:pt x="19162" y="10421"/>
                    </a:lnTo>
                    <a:cubicBezTo>
                      <a:pt x="18436" y="9902"/>
                      <a:pt x="17593" y="9600"/>
                      <a:pt x="16691" y="9600"/>
                    </a:cubicBezTo>
                    <a:cubicBezTo>
                      <a:pt x="15082" y="9600"/>
                      <a:pt x="13658" y="10550"/>
                      <a:pt x="12763" y="12012"/>
                    </a:cubicBezTo>
                    <a:cubicBezTo>
                      <a:pt x="12763" y="12012"/>
                      <a:pt x="12762" y="3393"/>
                      <a:pt x="12762" y="3393"/>
                    </a:cubicBezTo>
                    <a:close/>
                    <a:moveTo>
                      <a:pt x="11782" y="13200"/>
                    </a:moveTo>
                    <a:lnTo>
                      <a:pt x="9818" y="13200"/>
                    </a:lnTo>
                    <a:lnTo>
                      <a:pt x="9818" y="4800"/>
                    </a:lnTo>
                    <a:lnTo>
                      <a:pt x="11782" y="4800"/>
                    </a:lnTo>
                    <a:cubicBezTo>
                      <a:pt x="11782" y="4800"/>
                      <a:pt x="11782" y="13200"/>
                      <a:pt x="11782" y="13200"/>
                    </a:cubicBezTo>
                    <a:close/>
                    <a:moveTo>
                      <a:pt x="11782" y="15600"/>
                    </a:moveTo>
                    <a:lnTo>
                      <a:pt x="9818" y="15600"/>
                    </a:lnTo>
                    <a:lnTo>
                      <a:pt x="9818" y="14400"/>
                    </a:lnTo>
                    <a:lnTo>
                      <a:pt x="11782" y="14400"/>
                    </a:lnTo>
                    <a:cubicBezTo>
                      <a:pt x="11782" y="14400"/>
                      <a:pt x="11782" y="15600"/>
                      <a:pt x="11782" y="15600"/>
                    </a:cubicBezTo>
                    <a:close/>
                    <a:moveTo>
                      <a:pt x="8837" y="12012"/>
                    </a:moveTo>
                    <a:cubicBezTo>
                      <a:pt x="7942" y="10550"/>
                      <a:pt x="6518" y="9600"/>
                      <a:pt x="4909" y="9600"/>
                    </a:cubicBezTo>
                    <a:cubicBezTo>
                      <a:pt x="4007" y="9600"/>
                      <a:pt x="3164" y="9902"/>
                      <a:pt x="2438" y="10421"/>
                    </a:cubicBezTo>
                    <a:lnTo>
                      <a:pt x="5091" y="2609"/>
                    </a:lnTo>
                    <a:lnTo>
                      <a:pt x="5089" y="2609"/>
                    </a:lnTo>
                    <a:cubicBezTo>
                      <a:pt x="5398" y="1779"/>
                      <a:pt x="6079" y="1200"/>
                      <a:pt x="6873" y="1200"/>
                    </a:cubicBezTo>
                    <a:cubicBezTo>
                      <a:pt x="7898" y="1200"/>
                      <a:pt x="8730" y="2164"/>
                      <a:pt x="8819" y="3388"/>
                    </a:cubicBezTo>
                    <a:lnTo>
                      <a:pt x="8838" y="3393"/>
                    </a:lnTo>
                    <a:cubicBezTo>
                      <a:pt x="8838" y="3393"/>
                      <a:pt x="8837" y="12012"/>
                      <a:pt x="8837" y="12012"/>
                    </a:cubicBezTo>
                    <a:close/>
                    <a:moveTo>
                      <a:pt x="4909" y="20400"/>
                    </a:moveTo>
                    <a:cubicBezTo>
                      <a:pt x="2740" y="20400"/>
                      <a:pt x="982" y="18251"/>
                      <a:pt x="982" y="15600"/>
                    </a:cubicBezTo>
                    <a:cubicBezTo>
                      <a:pt x="982" y="12949"/>
                      <a:pt x="2740" y="10800"/>
                      <a:pt x="4909" y="10800"/>
                    </a:cubicBezTo>
                    <a:cubicBezTo>
                      <a:pt x="7078" y="10800"/>
                      <a:pt x="8836" y="12949"/>
                      <a:pt x="8836" y="15600"/>
                    </a:cubicBezTo>
                    <a:cubicBezTo>
                      <a:pt x="8836" y="18251"/>
                      <a:pt x="7078" y="20400"/>
                      <a:pt x="4909" y="20400"/>
                    </a:cubicBezTo>
                    <a:moveTo>
                      <a:pt x="21102" y="12980"/>
                    </a:moveTo>
                    <a:lnTo>
                      <a:pt x="17504" y="2400"/>
                    </a:lnTo>
                    <a:lnTo>
                      <a:pt x="17493" y="2402"/>
                    </a:lnTo>
                    <a:cubicBezTo>
                      <a:pt x="17088" y="1006"/>
                      <a:pt x="16009" y="0"/>
                      <a:pt x="14727" y="0"/>
                    </a:cubicBezTo>
                    <a:cubicBezTo>
                      <a:pt x="13101" y="0"/>
                      <a:pt x="11782" y="1612"/>
                      <a:pt x="11782" y="3600"/>
                    </a:cubicBezTo>
                    <a:lnTo>
                      <a:pt x="9818" y="3600"/>
                    </a:lnTo>
                    <a:cubicBezTo>
                      <a:pt x="9818" y="1612"/>
                      <a:pt x="8499" y="0"/>
                      <a:pt x="6873" y="0"/>
                    </a:cubicBezTo>
                    <a:cubicBezTo>
                      <a:pt x="5592" y="0"/>
                      <a:pt x="4512" y="1006"/>
                      <a:pt x="4107" y="2402"/>
                    </a:cubicBezTo>
                    <a:lnTo>
                      <a:pt x="4096" y="2400"/>
                    </a:lnTo>
                    <a:lnTo>
                      <a:pt x="498" y="12980"/>
                    </a:lnTo>
                    <a:cubicBezTo>
                      <a:pt x="182" y="13772"/>
                      <a:pt x="0" y="14659"/>
                      <a:pt x="0" y="15600"/>
                    </a:cubicBezTo>
                    <a:cubicBezTo>
                      <a:pt x="0" y="18914"/>
                      <a:pt x="2198" y="21600"/>
                      <a:pt x="4909" y="21600"/>
                    </a:cubicBezTo>
                    <a:cubicBezTo>
                      <a:pt x="7284" y="21600"/>
                      <a:pt x="9265" y="19539"/>
                      <a:pt x="9719" y="16800"/>
                    </a:cubicBezTo>
                    <a:lnTo>
                      <a:pt x="11881" y="16800"/>
                    </a:lnTo>
                    <a:cubicBezTo>
                      <a:pt x="12335" y="19539"/>
                      <a:pt x="14316" y="21600"/>
                      <a:pt x="16691" y="21600"/>
                    </a:cubicBezTo>
                    <a:cubicBezTo>
                      <a:pt x="19402" y="21600"/>
                      <a:pt x="21600" y="18914"/>
                      <a:pt x="21600" y="15600"/>
                    </a:cubicBezTo>
                    <a:cubicBezTo>
                      <a:pt x="21600" y="14659"/>
                      <a:pt x="21418" y="13772"/>
                      <a:pt x="21102" y="12980"/>
                    </a:cubicBezTo>
                    <a:moveTo>
                      <a:pt x="16691" y="12000"/>
                    </a:moveTo>
                    <a:cubicBezTo>
                      <a:pt x="15064" y="12000"/>
                      <a:pt x="13745" y="13612"/>
                      <a:pt x="13745" y="15600"/>
                    </a:cubicBezTo>
                    <a:cubicBezTo>
                      <a:pt x="13745" y="15932"/>
                      <a:pt x="13965" y="16200"/>
                      <a:pt x="14236" y="16200"/>
                    </a:cubicBezTo>
                    <a:cubicBezTo>
                      <a:pt x="14508" y="16200"/>
                      <a:pt x="14727" y="15932"/>
                      <a:pt x="14727" y="15600"/>
                    </a:cubicBezTo>
                    <a:cubicBezTo>
                      <a:pt x="14727" y="14275"/>
                      <a:pt x="15606" y="13200"/>
                      <a:pt x="16691" y="13200"/>
                    </a:cubicBezTo>
                    <a:cubicBezTo>
                      <a:pt x="16962" y="13200"/>
                      <a:pt x="17182" y="12932"/>
                      <a:pt x="17182" y="12600"/>
                    </a:cubicBezTo>
                    <a:cubicBezTo>
                      <a:pt x="17182" y="12268"/>
                      <a:pt x="16962" y="12000"/>
                      <a:pt x="16691" y="12000"/>
                    </a:cubicBezTo>
                    <a:moveTo>
                      <a:pt x="4909" y="12000"/>
                    </a:moveTo>
                    <a:cubicBezTo>
                      <a:pt x="3282" y="12000"/>
                      <a:pt x="1964" y="13612"/>
                      <a:pt x="1964" y="15600"/>
                    </a:cubicBezTo>
                    <a:cubicBezTo>
                      <a:pt x="1964" y="15932"/>
                      <a:pt x="2183" y="16200"/>
                      <a:pt x="2455" y="16200"/>
                    </a:cubicBezTo>
                    <a:cubicBezTo>
                      <a:pt x="2726" y="16200"/>
                      <a:pt x="2945" y="15932"/>
                      <a:pt x="2945" y="15600"/>
                    </a:cubicBezTo>
                    <a:cubicBezTo>
                      <a:pt x="2945" y="14275"/>
                      <a:pt x="3825" y="13200"/>
                      <a:pt x="4909" y="13200"/>
                    </a:cubicBezTo>
                    <a:cubicBezTo>
                      <a:pt x="5180" y="13200"/>
                      <a:pt x="5400" y="12932"/>
                      <a:pt x="5400" y="12600"/>
                    </a:cubicBezTo>
                    <a:cubicBezTo>
                      <a:pt x="5400" y="12268"/>
                      <a:pt x="5180" y="12000"/>
                      <a:pt x="4909" y="12000"/>
                    </a:cubicBezTo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ïŝľïḍe"/>
            <p:cNvGrpSpPr/>
            <p:nvPr/>
          </p:nvGrpSpPr>
          <p:grpSpPr>
            <a:xfrm>
              <a:off x="6356029" y="1808820"/>
              <a:ext cx="2256251" cy="3698776"/>
              <a:chOff x="6356029" y="1808820"/>
              <a:chExt cx="2256251" cy="3698776"/>
            </a:xfrm>
          </p:grpSpPr>
          <p:sp>
            <p:nvSpPr>
              <p:cNvPr id="22" name="îṡḷîḍê"/>
              <p:cNvSpPr/>
              <p:nvPr/>
            </p:nvSpPr>
            <p:spPr>
              <a:xfrm>
                <a:off x="6356029" y="1808820"/>
                <a:ext cx="2256251" cy="3698776"/>
              </a:xfrm>
              <a:prstGeom prst="roundRect">
                <a:avLst>
                  <a:gd name="adj" fmla="val 3485"/>
                </a:avLst>
              </a:prstGeom>
              <a:solidFill>
                <a:srgbClr val="53678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tIns="216000" bIns="216000" anchor="t" anchorCtr="1">
                <a:normAutofit/>
              </a:bodyPr>
              <a:lstStyle/>
              <a:p>
                <a:pPr algn="ctr"/>
                <a:r>
                  <a:rPr lang="zh-CN" altLang="en-US" dirty="0">
                    <a:cs typeface="+mn-ea"/>
                    <a:sym typeface="+mn-lt"/>
                  </a:rPr>
                  <a:t>标题文本预设</a:t>
                </a:r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3" name="îs1iḑe"/>
              <p:cNvSpPr/>
              <p:nvPr/>
            </p:nvSpPr>
            <p:spPr>
              <a:xfrm>
                <a:off x="6356029" y="2733514"/>
                <a:ext cx="2256251" cy="2774082"/>
              </a:xfrm>
              <a:custGeom>
                <a:avLst/>
                <a:gdLst>
                  <a:gd name="connsiteX0" fmla="*/ 0 w 3657600"/>
                  <a:gd name="connsiteY0" fmla="*/ 0 h 5486400"/>
                  <a:gd name="connsiteX1" fmla="*/ 127467 w 3657600"/>
                  <a:gd name="connsiteY1" fmla="*/ 0 h 5486400"/>
                  <a:gd name="connsiteX2" fmla="*/ 1072342 w 3657600"/>
                  <a:gd name="connsiteY2" fmla="*/ 0 h 5486400"/>
                  <a:gd name="connsiteX3" fmla="*/ 1828800 w 3657600"/>
                  <a:gd name="connsiteY3" fmla="*/ 756458 h 5486400"/>
                  <a:gd name="connsiteX4" fmla="*/ 2585258 w 3657600"/>
                  <a:gd name="connsiteY4" fmla="*/ 0 h 5486400"/>
                  <a:gd name="connsiteX5" fmla="*/ 3530133 w 3657600"/>
                  <a:gd name="connsiteY5" fmla="*/ 0 h 5486400"/>
                  <a:gd name="connsiteX6" fmla="*/ 3657600 w 3657600"/>
                  <a:gd name="connsiteY6" fmla="*/ 0 h 5486400"/>
                  <a:gd name="connsiteX7" fmla="*/ 3657600 w 3657600"/>
                  <a:gd name="connsiteY7" fmla="*/ 127467 h 5486400"/>
                  <a:gd name="connsiteX8" fmla="*/ 3657600 w 3657600"/>
                  <a:gd name="connsiteY8" fmla="*/ 914400 h 5486400"/>
                  <a:gd name="connsiteX9" fmla="*/ 3657600 w 3657600"/>
                  <a:gd name="connsiteY9" fmla="*/ 5358933 h 5486400"/>
                  <a:gd name="connsiteX10" fmla="*/ 3530133 w 3657600"/>
                  <a:gd name="connsiteY10" fmla="*/ 5486400 h 5486400"/>
                  <a:gd name="connsiteX11" fmla="*/ 127467 w 3657600"/>
                  <a:gd name="connsiteY11" fmla="*/ 5486400 h 5486400"/>
                  <a:gd name="connsiteX12" fmla="*/ 0 w 3657600"/>
                  <a:gd name="connsiteY12" fmla="*/ 5358933 h 5486400"/>
                  <a:gd name="connsiteX13" fmla="*/ 0 w 3657600"/>
                  <a:gd name="connsiteY13" fmla="*/ 914400 h 5486400"/>
                  <a:gd name="connsiteX14" fmla="*/ 0 w 3657600"/>
                  <a:gd name="connsiteY14" fmla="*/ 127467 h 5486400"/>
                  <a:gd name="connsiteX15" fmla="*/ 0 w 3657600"/>
                  <a:gd name="connsiteY15" fmla="*/ 0 h 54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657600" h="5486400">
                    <a:moveTo>
                      <a:pt x="0" y="0"/>
                    </a:moveTo>
                    <a:lnTo>
                      <a:pt x="127467" y="0"/>
                    </a:lnTo>
                    <a:lnTo>
                      <a:pt x="1072342" y="0"/>
                    </a:lnTo>
                    <a:cubicBezTo>
                      <a:pt x="1072342" y="417780"/>
                      <a:pt x="1411020" y="756458"/>
                      <a:pt x="1828800" y="756458"/>
                    </a:cubicBezTo>
                    <a:cubicBezTo>
                      <a:pt x="2246580" y="756458"/>
                      <a:pt x="2585258" y="417780"/>
                      <a:pt x="2585258" y="0"/>
                    </a:cubicBezTo>
                    <a:lnTo>
                      <a:pt x="3530133" y="0"/>
                    </a:lnTo>
                    <a:lnTo>
                      <a:pt x="3657600" y="0"/>
                    </a:lnTo>
                    <a:lnTo>
                      <a:pt x="3657600" y="127467"/>
                    </a:lnTo>
                    <a:lnTo>
                      <a:pt x="3657600" y="914400"/>
                    </a:lnTo>
                    <a:lnTo>
                      <a:pt x="3657600" y="5358933"/>
                    </a:lnTo>
                    <a:cubicBezTo>
                      <a:pt x="3657600" y="5429331"/>
                      <a:pt x="3600531" y="5486400"/>
                      <a:pt x="3530133" y="5486400"/>
                    </a:cubicBezTo>
                    <a:lnTo>
                      <a:pt x="127467" y="5486400"/>
                    </a:lnTo>
                    <a:cubicBezTo>
                      <a:pt x="57069" y="5486400"/>
                      <a:pt x="0" y="5429331"/>
                      <a:pt x="0" y="5358933"/>
                    </a:cubicBezTo>
                    <a:lnTo>
                      <a:pt x="0" y="914400"/>
                    </a:lnTo>
                    <a:lnTo>
                      <a:pt x="0" y="12746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ffectLst>
                <a:outerShdw dist="25400" dir="16200000" sx="101000" sy="101000" rotWithShape="0">
                  <a:prstClr val="black">
                    <a:alpha val="1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îŝľíďe"/>
              <p:cNvSpPr txBox="1"/>
              <p:nvPr/>
            </p:nvSpPr>
            <p:spPr>
              <a:xfrm>
                <a:off x="7106487" y="2453397"/>
                <a:ext cx="755335" cy="707886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4000">
                    <a:solidFill>
                      <a:schemeClr val="bg2"/>
                    </a:solidFill>
                    <a:cs typeface="+mn-ea"/>
                    <a:sym typeface="+mn-lt"/>
                  </a:rPr>
                  <a:t>03</a:t>
                </a:r>
                <a:endParaRPr lang="en-US" sz="4000">
                  <a:solidFill>
                    <a:schemeClr val="bg2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íŝ1îde"/>
              <p:cNvSpPr/>
              <p:nvPr/>
            </p:nvSpPr>
            <p:spPr>
              <a:xfrm>
                <a:off x="6441691" y="3376508"/>
                <a:ext cx="2084927" cy="532453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lang="zh-CN" altLang="en-US" sz="1400" dirty="0">
                  <a:cs typeface="+mn-ea"/>
                  <a:sym typeface="+mn-lt"/>
                </a:endParaRPr>
              </a:p>
            </p:txBody>
          </p:sp>
          <p:sp>
            <p:nvSpPr>
              <p:cNvPr id="26" name="ïṧľíḑè"/>
              <p:cNvSpPr/>
              <p:nvPr/>
            </p:nvSpPr>
            <p:spPr>
              <a:xfrm>
                <a:off x="7254440" y="4762013"/>
                <a:ext cx="459429" cy="4455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53" y="11229"/>
                    </a:moveTo>
                    <a:lnTo>
                      <a:pt x="20356" y="11234"/>
                    </a:lnTo>
                    <a:lnTo>
                      <a:pt x="11029" y="16143"/>
                    </a:lnTo>
                    <a:lnTo>
                      <a:pt x="11026" y="16138"/>
                    </a:lnTo>
                    <a:cubicBezTo>
                      <a:pt x="10957" y="16174"/>
                      <a:pt x="10883" y="16200"/>
                      <a:pt x="10800" y="16200"/>
                    </a:cubicBezTo>
                    <a:cubicBezTo>
                      <a:pt x="10717" y="16200"/>
                      <a:pt x="10643" y="16174"/>
                      <a:pt x="10574" y="16138"/>
                    </a:cubicBezTo>
                    <a:lnTo>
                      <a:pt x="10571" y="16143"/>
                    </a:lnTo>
                    <a:lnTo>
                      <a:pt x="1244" y="11234"/>
                    </a:lnTo>
                    <a:lnTo>
                      <a:pt x="1247" y="11229"/>
                    </a:lnTo>
                    <a:cubicBezTo>
                      <a:pt x="1091" y="11147"/>
                      <a:pt x="982" y="10988"/>
                      <a:pt x="982" y="10800"/>
                    </a:cubicBezTo>
                    <a:cubicBezTo>
                      <a:pt x="982" y="10612"/>
                      <a:pt x="1091" y="10453"/>
                      <a:pt x="1247" y="10371"/>
                    </a:cubicBezTo>
                    <a:lnTo>
                      <a:pt x="1244" y="10366"/>
                    </a:lnTo>
                    <a:lnTo>
                      <a:pt x="3562" y="9146"/>
                    </a:lnTo>
                    <a:lnTo>
                      <a:pt x="10113" y="12594"/>
                    </a:lnTo>
                    <a:lnTo>
                      <a:pt x="10117" y="12588"/>
                    </a:lnTo>
                    <a:cubicBezTo>
                      <a:pt x="10322" y="12697"/>
                      <a:pt x="10552" y="12764"/>
                      <a:pt x="10800" y="12764"/>
                    </a:cubicBezTo>
                    <a:cubicBezTo>
                      <a:pt x="11048" y="12764"/>
                      <a:pt x="11278" y="12697"/>
                      <a:pt x="11483" y="12588"/>
                    </a:cubicBezTo>
                    <a:lnTo>
                      <a:pt x="11486" y="12594"/>
                    </a:lnTo>
                    <a:lnTo>
                      <a:pt x="18038" y="9146"/>
                    </a:lnTo>
                    <a:lnTo>
                      <a:pt x="20356" y="10366"/>
                    </a:lnTo>
                    <a:lnTo>
                      <a:pt x="20353" y="10371"/>
                    </a:lnTo>
                    <a:cubicBezTo>
                      <a:pt x="20509" y="10453"/>
                      <a:pt x="20618" y="10612"/>
                      <a:pt x="20618" y="10800"/>
                    </a:cubicBezTo>
                    <a:cubicBezTo>
                      <a:pt x="20618" y="10988"/>
                      <a:pt x="20509" y="11147"/>
                      <a:pt x="20353" y="11229"/>
                    </a:cubicBezTo>
                    <a:moveTo>
                      <a:pt x="20356" y="14784"/>
                    </a:moveTo>
                    <a:lnTo>
                      <a:pt x="20353" y="14790"/>
                    </a:lnTo>
                    <a:cubicBezTo>
                      <a:pt x="20509" y="14872"/>
                      <a:pt x="20618" y="15030"/>
                      <a:pt x="20618" y="15218"/>
                    </a:cubicBezTo>
                    <a:cubicBezTo>
                      <a:pt x="20618" y="15407"/>
                      <a:pt x="20509" y="15565"/>
                      <a:pt x="20353" y="15647"/>
                    </a:cubicBezTo>
                    <a:lnTo>
                      <a:pt x="20356" y="15653"/>
                    </a:lnTo>
                    <a:lnTo>
                      <a:pt x="11029" y="20562"/>
                    </a:lnTo>
                    <a:lnTo>
                      <a:pt x="11026" y="20556"/>
                    </a:lnTo>
                    <a:cubicBezTo>
                      <a:pt x="10957" y="20592"/>
                      <a:pt x="10883" y="20618"/>
                      <a:pt x="10800" y="20618"/>
                    </a:cubicBezTo>
                    <a:cubicBezTo>
                      <a:pt x="10717" y="20618"/>
                      <a:pt x="10643" y="20592"/>
                      <a:pt x="10574" y="20556"/>
                    </a:cubicBezTo>
                    <a:lnTo>
                      <a:pt x="10571" y="20562"/>
                    </a:lnTo>
                    <a:lnTo>
                      <a:pt x="1244" y="15653"/>
                    </a:lnTo>
                    <a:lnTo>
                      <a:pt x="1247" y="15647"/>
                    </a:lnTo>
                    <a:cubicBezTo>
                      <a:pt x="1091" y="15565"/>
                      <a:pt x="982" y="15407"/>
                      <a:pt x="982" y="15218"/>
                    </a:cubicBezTo>
                    <a:cubicBezTo>
                      <a:pt x="982" y="15030"/>
                      <a:pt x="1091" y="14872"/>
                      <a:pt x="1247" y="14790"/>
                    </a:cubicBezTo>
                    <a:lnTo>
                      <a:pt x="1244" y="14784"/>
                    </a:lnTo>
                    <a:lnTo>
                      <a:pt x="3562" y="13564"/>
                    </a:lnTo>
                    <a:lnTo>
                      <a:pt x="10113" y="17012"/>
                    </a:lnTo>
                    <a:lnTo>
                      <a:pt x="10117" y="17006"/>
                    </a:lnTo>
                    <a:cubicBezTo>
                      <a:pt x="10322" y="17115"/>
                      <a:pt x="10552" y="17182"/>
                      <a:pt x="10800" y="17182"/>
                    </a:cubicBezTo>
                    <a:cubicBezTo>
                      <a:pt x="11048" y="17182"/>
                      <a:pt x="11278" y="17115"/>
                      <a:pt x="11483" y="17006"/>
                    </a:cubicBezTo>
                    <a:lnTo>
                      <a:pt x="11486" y="17012"/>
                    </a:lnTo>
                    <a:lnTo>
                      <a:pt x="18038" y="13564"/>
                    </a:lnTo>
                    <a:cubicBezTo>
                      <a:pt x="18038" y="13564"/>
                      <a:pt x="20356" y="14784"/>
                      <a:pt x="20356" y="14784"/>
                    </a:cubicBezTo>
                    <a:close/>
                    <a:moveTo>
                      <a:pt x="1244" y="6816"/>
                    </a:moveTo>
                    <a:lnTo>
                      <a:pt x="1247" y="6811"/>
                    </a:lnTo>
                    <a:cubicBezTo>
                      <a:pt x="1091" y="6728"/>
                      <a:pt x="982" y="6570"/>
                      <a:pt x="982" y="6382"/>
                    </a:cubicBezTo>
                    <a:cubicBezTo>
                      <a:pt x="982" y="6194"/>
                      <a:pt x="1091" y="6035"/>
                      <a:pt x="1247" y="5953"/>
                    </a:cubicBezTo>
                    <a:lnTo>
                      <a:pt x="1244" y="5947"/>
                    </a:lnTo>
                    <a:lnTo>
                      <a:pt x="10571" y="1038"/>
                    </a:lnTo>
                    <a:lnTo>
                      <a:pt x="10574" y="1044"/>
                    </a:lnTo>
                    <a:cubicBezTo>
                      <a:pt x="10643" y="1008"/>
                      <a:pt x="10717" y="982"/>
                      <a:pt x="10800" y="982"/>
                    </a:cubicBezTo>
                    <a:cubicBezTo>
                      <a:pt x="10883" y="982"/>
                      <a:pt x="10957" y="1008"/>
                      <a:pt x="11026" y="1044"/>
                    </a:cubicBezTo>
                    <a:lnTo>
                      <a:pt x="11029" y="1038"/>
                    </a:lnTo>
                    <a:lnTo>
                      <a:pt x="20356" y="5947"/>
                    </a:lnTo>
                    <a:lnTo>
                      <a:pt x="20353" y="5953"/>
                    </a:lnTo>
                    <a:cubicBezTo>
                      <a:pt x="20509" y="6035"/>
                      <a:pt x="20618" y="6194"/>
                      <a:pt x="20618" y="6382"/>
                    </a:cubicBezTo>
                    <a:cubicBezTo>
                      <a:pt x="20618" y="6570"/>
                      <a:pt x="20509" y="6728"/>
                      <a:pt x="20353" y="6811"/>
                    </a:cubicBezTo>
                    <a:lnTo>
                      <a:pt x="20356" y="6816"/>
                    </a:lnTo>
                    <a:lnTo>
                      <a:pt x="11029" y="11725"/>
                    </a:lnTo>
                    <a:lnTo>
                      <a:pt x="11026" y="11720"/>
                    </a:lnTo>
                    <a:cubicBezTo>
                      <a:pt x="10957" y="11756"/>
                      <a:pt x="10883" y="11782"/>
                      <a:pt x="10800" y="11782"/>
                    </a:cubicBezTo>
                    <a:cubicBezTo>
                      <a:pt x="10717" y="11782"/>
                      <a:pt x="10643" y="11756"/>
                      <a:pt x="10574" y="11720"/>
                    </a:cubicBezTo>
                    <a:lnTo>
                      <a:pt x="10571" y="11725"/>
                    </a:lnTo>
                    <a:cubicBezTo>
                      <a:pt x="10571" y="11725"/>
                      <a:pt x="1244" y="6816"/>
                      <a:pt x="1244" y="6816"/>
                    </a:cubicBezTo>
                    <a:close/>
                    <a:moveTo>
                      <a:pt x="21600" y="10800"/>
                    </a:moveTo>
                    <a:cubicBezTo>
                      <a:pt x="21600" y="10234"/>
                      <a:pt x="21278" y="9749"/>
                      <a:pt x="20810" y="9503"/>
                    </a:cubicBezTo>
                    <a:lnTo>
                      <a:pt x="20813" y="9497"/>
                    </a:lnTo>
                    <a:lnTo>
                      <a:pt x="19092" y="8591"/>
                    </a:lnTo>
                    <a:lnTo>
                      <a:pt x="20813" y="7685"/>
                    </a:lnTo>
                    <a:lnTo>
                      <a:pt x="20810" y="7679"/>
                    </a:lnTo>
                    <a:cubicBezTo>
                      <a:pt x="21278" y="7433"/>
                      <a:pt x="21600" y="6948"/>
                      <a:pt x="21600" y="6382"/>
                    </a:cubicBezTo>
                    <a:cubicBezTo>
                      <a:pt x="21600" y="5816"/>
                      <a:pt x="21278" y="5331"/>
                      <a:pt x="20810" y="5085"/>
                    </a:cubicBezTo>
                    <a:lnTo>
                      <a:pt x="20813" y="5079"/>
                    </a:lnTo>
                    <a:lnTo>
                      <a:pt x="11486" y="170"/>
                    </a:lnTo>
                    <a:lnTo>
                      <a:pt x="11483" y="175"/>
                    </a:lnTo>
                    <a:cubicBezTo>
                      <a:pt x="11278" y="67"/>
                      <a:pt x="11048" y="0"/>
                      <a:pt x="10800" y="0"/>
                    </a:cubicBezTo>
                    <a:cubicBezTo>
                      <a:pt x="10552" y="0"/>
                      <a:pt x="10322" y="67"/>
                      <a:pt x="10117" y="175"/>
                    </a:cubicBezTo>
                    <a:lnTo>
                      <a:pt x="10113" y="170"/>
                    </a:lnTo>
                    <a:lnTo>
                      <a:pt x="786" y="5079"/>
                    </a:lnTo>
                    <a:lnTo>
                      <a:pt x="790" y="5085"/>
                    </a:lnTo>
                    <a:cubicBezTo>
                      <a:pt x="322" y="5331"/>
                      <a:pt x="0" y="5816"/>
                      <a:pt x="0" y="6382"/>
                    </a:cubicBezTo>
                    <a:cubicBezTo>
                      <a:pt x="0" y="6948"/>
                      <a:pt x="322" y="7433"/>
                      <a:pt x="790" y="7679"/>
                    </a:cubicBezTo>
                    <a:lnTo>
                      <a:pt x="786" y="7685"/>
                    </a:lnTo>
                    <a:lnTo>
                      <a:pt x="2508" y="8591"/>
                    </a:lnTo>
                    <a:lnTo>
                      <a:pt x="786" y="9497"/>
                    </a:lnTo>
                    <a:lnTo>
                      <a:pt x="790" y="9503"/>
                    </a:lnTo>
                    <a:cubicBezTo>
                      <a:pt x="322" y="9749"/>
                      <a:pt x="0" y="10234"/>
                      <a:pt x="0" y="10800"/>
                    </a:cubicBezTo>
                    <a:cubicBezTo>
                      <a:pt x="0" y="11366"/>
                      <a:pt x="322" y="11851"/>
                      <a:pt x="790" y="12097"/>
                    </a:cubicBezTo>
                    <a:lnTo>
                      <a:pt x="786" y="12103"/>
                    </a:lnTo>
                    <a:lnTo>
                      <a:pt x="2508" y="13009"/>
                    </a:lnTo>
                    <a:lnTo>
                      <a:pt x="786" y="13915"/>
                    </a:lnTo>
                    <a:lnTo>
                      <a:pt x="790" y="13921"/>
                    </a:lnTo>
                    <a:cubicBezTo>
                      <a:pt x="322" y="14167"/>
                      <a:pt x="0" y="14652"/>
                      <a:pt x="0" y="15218"/>
                    </a:cubicBezTo>
                    <a:cubicBezTo>
                      <a:pt x="0" y="15784"/>
                      <a:pt x="322" y="16269"/>
                      <a:pt x="790" y="16515"/>
                    </a:cubicBezTo>
                    <a:lnTo>
                      <a:pt x="786" y="16521"/>
                    </a:lnTo>
                    <a:lnTo>
                      <a:pt x="10113" y="21430"/>
                    </a:lnTo>
                    <a:lnTo>
                      <a:pt x="10117" y="21425"/>
                    </a:lnTo>
                    <a:cubicBezTo>
                      <a:pt x="10322" y="21533"/>
                      <a:pt x="10552" y="21600"/>
                      <a:pt x="10800" y="21600"/>
                    </a:cubicBezTo>
                    <a:cubicBezTo>
                      <a:pt x="11048" y="21600"/>
                      <a:pt x="11278" y="21533"/>
                      <a:pt x="11483" y="21425"/>
                    </a:cubicBezTo>
                    <a:lnTo>
                      <a:pt x="11486" y="21430"/>
                    </a:lnTo>
                    <a:lnTo>
                      <a:pt x="20813" y="16521"/>
                    </a:lnTo>
                    <a:lnTo>
                      <a:pt x="20810" y="16515"/>
                    </a:lnTo>
                    <a:cubicBezTo>
                      <a:pt x="21278" y="16269"/>
                      <a:pt x="21600" y="15784"/>
                      <a:pt x="21600" y="15218"/>
                    </a:cubicBezTo>
                    <a:cubicBezTo>
                      <a:pt x="21600" y="14652"/>
                      <a:pt x="21278" y="14167"/>
                      <a:pt x="20810" y="13921"/>
                    </a:cubicBezTo>
                    <a:lnTo>
                      <a:pt x="20813" y="13915"/>
                    </a:lnTo>
                    <a:lnTo>
                      <a:pt x="19092" y="13009"/>
                    </a:lnTo>
                    <a:lnTo>
                      <a:pt x="20813" y="12103"/>
                    </a:lnTo>
                    <a:lnTo>
                      <a:pt x="20810" y="12097"/>
                    </a:lnTo>
                    <a:cubicBezTo>
                      <a:pt x="21278" y="11851"/>
                      <a:pt x="21600" y="11366"/>
                      <a:pt x="21600" y="10800"/>
                    </a:cubicBezTo>
                  </a:path>
                </a:pathLst>
              </a:custGeom>
              <a:solidFill>
                <a:srgbClr val="536781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p:transition spd="med" advClick="0" advTm="0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2.xml><?xml version="1.0" encoding="utf-8"?>
<p:tagLst xmlns:p="http://schemas.openxmlformats.org/presentationml/2006/main">
  <p:tag name="ISLIDE.DIAGRAM" val="5cf1e700-96b7-4e6f-bb7e-9e1ba9d88eaa"/>
</p:tagLst>
</file>

<file path=ppt/tags/tag3.xml><?xml version="1.0" encoding="utf-8"?>
<p:tagLst xmlns:p="http://schemas.openxmlformats.org/presentationml/2006/main">
  <p:tag name="ISLIDE.DIAGRAM" val="2cdf4e9f-5f2c-4232-9672-144d418555db"/>
</p:tagLst>
</file>

<file path=ppt/tags/tag4.xml><?xml version="1.0" encoding="utf-8"?>
<p:tagLst xmlns:p="http://schemas.openxmlformats.org/presentationml/2006/main">
  <p:tag name="ISLIDE.DIAGRAM" val="8f227289-8be5-40aa-813c-e8de6a91d837"/>
</p:tagLst>
</file>

<file path=ppt/tags/tag5.xml><?xml version="1.0" encoding="utf-8"?>
<p:tagLst xmlns:p="http://schemas.openxmlformats.org/presentationml/2006/main">
  <p:tag name="ISLIDE.DIAGRAM" val="6faee97d-e100-4164-8085-ebaa380a8904"/>
</p:tagLst>
</file>

<file path=ppt/tags/tag6.xml><?xml version="1.0" encoding="utf-8"?>
<p:tagLst xmlns:p="http://schemas.openxmlformats.org/presentationml/2006/main">
  <p:tag name="ISPRING_SCORM_RATE_SLIDES" val="0"/>
  <p:tag name="ISPRING_SCORM_RATE_QUIZZES" val="0"/>
  <p:tag name="ISPRING_SCORM_PASSING_SCORE" val="0.000000"/>
  <p:tag name="ISPRING_ULTRA_SCORM_COURSE_ID" val="F95C31CD-590F-40E0-B397-48572B44DAA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内容列表"/>
  <p:tag name="ISPRINGCLOUDFOLDERID" val="0"/>
  <p:tag name="ISPRINGCLOUDFOLDERPATH" val="资源库"/>
  <p:tag name="ISPRING_OUTPUT_FOLDER" val="G:\第十四批\606358"/>
  <p:tag name="ISPRING_PRESENTATION_TITLE" val="5a7dd71635d94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r2tlwru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2400</Words>
  <Application>WPS 演示</Application>
  <PresentationFormat>自定义</PresentationFormat>
  <Paragraphs>407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Calibri</vt:lpstr>
      <vt:lpstr>Agency FB</vt:lpstr>
      <vt:lpstr>Malgun Gothic</vt:lpstr>
      <vt:lpstr>Calibri</vt:lpstr>
      <vt:lpstr>Gill Sans</vt:lpstr>
      <vt:lpstr>Simply City Light</vt:lpstr>
      <vt:lpstr>SimSun-ExtB</vt:lpstr>
      <vt:lpstr>Arial Unicode MS</vt:lpstr>
      <vt:lpstr>Arial</vt:lpstr>
      <vt:lpstr>Segoe Print</vt:lpstr>
      <vt:lpstr>Gill Sans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</dc:title>
  <dc:creator>第一PPT</dc:creator>
  <cp:keywords>www.1ppt.com</cp:keywords>
  <dc:description>www.1ppt.com</dc:description>
  <cp:lastModifiedBy>YWP-09-09</cp:lastModifiedBy>
  <cp:revision>139</cp:revision>
  <dcterms:created xsi:type="dcterms:W3CDTF">2017-08-03T09:01:00Z</dcterms:created>
  <dcterms:modified xsi:type="dcterms:W3CDTF">2020-03-11T10:05:23Z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2052-11.1.0.9141</vt:lpwstr>
  </property>
  <property fmtid="{D5CDD505-2E9C-101B-9397-08002B2CF9AE}" pid="3" name="KSORubyTemplateID">
    <vt:lpwstr>2</vt:lpwstr>
  </property>
</Properties>
</file>