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644" y="-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FD6474-C209-47B0-B837-252A74BB5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CC6C3B-1DAD-4AC6-97AE-14F5C3C14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19FDA7-A146-4EE2-A481-3BB2AA72D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D702BE-DA38-4617-BF0A-48CDD99A5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547656-D5C8-40E2-82B4-7BB3169D3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08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DEB7A1-05B2-4224-8815-988E221B4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846E152-1D20-4D27-B3D7-E19568F33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9025EC-5368-4B6C-8562-D26316441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4742CC-ABCA-493A-8B27-562D858DD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26940A-0EA8-4F8E-B867-F56B23833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254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63F62D7-E9D5-4930-9DA3-30658B9BAB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E586E1-159A-4B6C-997B-854B1FC9F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8F7B0B-802E-4583-BF38-020E8C2A5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E86B23-5CEF-45F4-96E2-8FD5E1DEF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B02DD4-7DB5-47EE-A1C5-159175100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29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023503-474C-42EA-944B-5BF1AA4D9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7CB906-CEF8-4A65-9DFD-9F09BB33D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3D7D3E-BF7C-4374-8AF4-2B9AA7EF8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7DB918-E82B-4992-B8CD-079EDDF2B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1E849B-C89E-4F4E-98A5-F7D896463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15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174655-1F49-47EB-986E-04203EE4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9CC3C7-4EEB-445D-8D58-985FE590C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4555C9-D0BE-424A-9F18-800871488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11203B-1614-4203-A5CC-1CC1897CC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980D0-2CAE-4F5E-9826-40783CA62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00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2CB9BD-DF68-4C35-97CE-E7A56BE09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0B7C4D-2EE7-4D7E-B161-49ACC68C61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ED9A0C-0A4D-41C2-9255-0B643FF36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FF0231-3C58-4D53-B208-6EF6877EA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D89347-A615-4F9E-AC33-99B6EDFC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10E801-BE71-4EF3-9BFB-8F3F1EB04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87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F2C6B8-309D-4164-997B-F2FD49CE4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CF5CE8-CDB9-4909-B6FA-BC0873BC7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CB8C833-3936-4C63-90D2-0B2FBCA774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BB4795C-6F3F-4F7E-AA6B-9B8A2C5943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0D85B40-BEBA-40B8-B3A5-3BA9DC510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4ECD9CD-C164-4A03-9D1F-7D267D478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3A859E9-AB40-4F9C-AF72-A521B66E3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5B30B01-6FCC-48A5-8646-929FADCE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1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A3EC7-80C8-406D-8ACB-100FA1F99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DB548C-340A-4C3C-A053-A70E8797C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211C53-A2B9-4058-9613-3966DF2F1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49354A2-EBBC-4140-A816-E8635D900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697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CABBB2-A112-40CA-A205-A09C64EF4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C25798-F155-43C0-B7C9-4669FB84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0FC1CB-2CE4-4EF0-B211-4252775B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37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B3ADF8-6D8D-48AE-93BA-9A8A456E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B3F738-0570-4B5C-B8B9-DD2A8B056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87336E-B7DE-45A5-A3E0-3487ACE2C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E5A18F-E9EE-4601-B8AB-E0DE173A7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C8890-EA66-482B-936C-B3C64436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43E7C7-1F16-4055-A0C9-18D6D0D7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80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E6F3BB-DAC1-479E-9C41-90E4ACB55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0B1ECDC-1E00-4050-B93B-A074B516A4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5545CC1-B7F2-4172-A197-06C3DC16AC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F760FC-0882-431D-85BE-BA84195A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73B180-A5E2-4882-9C9C-F512A74BB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67B045C-ADF9-4349-A722-61CDCCAC0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88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18508C-9201-4C1E-A5CD-C8DB20458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532329-7E26-49E8-872E-9AEF14657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BA4770-9335-4D1E-876D-CADCD1455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D5F52-D5CF-4F32-823D-20E879C5BA84}" type="datetimeFigureOut">
              <a:rPr lang="zh-CN" altLang="en-US" smtClean="0"/>
              <a:t>2020-11-05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F3D38A-F170-4A2C-8FAB-5BD9C5AD9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10143D-0000-482C-969C-13D4F468D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E10FF-CD28-46B7-8089-766F29925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2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f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f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f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f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f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f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f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f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f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f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f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f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f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f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f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">
            <a:extLst>
              <a:ext uri="{FF2B5EF4-FFF2-40B4-BE49-F238E27FC236}">
                <a16:creationId xmlns:a16="http://schemas.microsoft.com/office/drawing/2014/main" id="{EDDD2054-07A4-42F9-AE47-C10C5A9EF4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  <a:ln>
            <a:solidFill>
              <a:srgbClr val="F7F7F7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CE4E46D-5230-408E-980A-B861A4AC8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463" y="4658983"/>
            <a:ext cx="2267073" cy="12124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3278F0-CEEE-4999-9719-311635C12D3B}"/>
              </a:ext>
            </a:extLst>
          </p:cNvPr>
          <p:cNvSpPr txBox="1"/>
          <p:nvPr/>
        </p:nvSpPr>
        <p:spPr>
          <a:xfrm>
            <a:off x="5071613" y="5363580"/>
            <a:ext cx="20487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2020.01.06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D16345-246F-4375-9089-A123C2574159}"/>
              </a:ext>
            </a:extLst>
          </p:cNvPr>
          <p:cNvSpPr txBox="1"/>
          <p:nvPr/>
        </p:nvSpPr>
        <p:spPr>
          <a:xfrm>
            <a:off x="5071611" y="4840360"/>
            <a:ext cx="204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党委宣传部</a:t>
            </a:r>
          </a:p>
        </p:txBody>
      </p:sp>
    </p:spTree>
    <p:extLst>
      <p:ext uri="{BB962C8B-B14F-4D97-AF65-F5344CB8AC3E}">
        <p14:creationId xmlns:p14="http://schemas.microsoft.com/office/powerpoint/2010/main" val="2094966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">
            <a:extLst>
              <a:ext uri="{FF2B5EF4-FFF2-40B4-BE49-F238E27FC236}">
                <a16:creationId xmlns:a16="http://schemas.microsoft.com/office/drawing/2014/main" id="{21EB9E91-61FA-4A61-8E49-E6B4DFB033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78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">
            <a:extLst>
              <a:ext uri="{FF2B5EF4-FFF2-40B4-BE49-F238E27FC236}">
                <a16:creationId xmlns:a16="http://schemas.microsoft.com/office/drawing/2014/main" id="{C325C24D-FB25-4D2F-B9BA-EFC2A209EC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57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2">
            <a:extLst>
              <a:ext uri="{FF2B5EF4-FFF2-40B4-BE49-F238E27FC236}">
                <a16:creationId xmlns:a16="http://schemas.microsoft.com/office/drawing/2014/main" id="{6B79021A-0AE5-498E-A05C-CAFB9CD08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67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3">
            <a:extLst>
              <a:ext uri="{FF2B5EF4-FFF2-40B4-BE49-F238E27FC236}">
                <a16:creationId xmlns:a16="http://schemas.microsoft.com/office/drawing/2014/main" id="{2187D95A-D8A0-400B-B178-555FBF8584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92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4">
            <a:extLst>
              <a:ext uri="{FF2B5EF4-FFF2-40B4-BE49-F238E27FC236}">
                <a16:creationId xmlns:a16="http://schemas.microsoft.com/office/drawing/2014/main" id="{D33ADA5F-DDFE-4E7C-8E5C-8E4174714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91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">
            <a:extLst>
              <a:ext uri="{FF2B5EF4-FFF2-40B4-BE49-F238E27FC236}">
                <a16:creationId xmlns:a16="http://schemas.microsoft.com/office/drawing/2014/main" id="{756F45BE-2AA1-4BE7-A82F-F6BCC6F719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69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">
            <a:extLst>
              <a:ext uri="{FF2B5EF4-FFF2-40B4-BE49-F238E27FC236}">
                <a16:creationId xmlns:a16="http://schemas.microsoft.com/office/drawing/2014/main" id="{CCB53C4A-29F6-4DD6-8296-ECDF31C12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53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7">
            <a:extLst>
              <a:ext uri="{FF2B5EF4-FFF2-40B4-BE49-F238E27FC236}">
                <a16:creationId xmlns:a16="http://schemas.microsoft.com/office/drawing/2014/main" id="{7975BEB4-457D-45BE-8C9E-B44F8CFA08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37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8">
            <a:extLst>
              <a:ext uri="{FF2B5EF4-FFF2-40B4-BE49-F238E27FC236}">
                <a16:creationId xmlns:a16="http://schemas.microsoft.com/office/drawing/2014/main" id="{B9380A12-6D73-41CD-B8AB-CDEAF39064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7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9">
            <a:extLst>
              <a:ext uri="{FF2B5EF4-FFF2-40B4-BE49-F238E27FC236}">
                <a16:creationId xmlns:a16="http://schemas.microsoft.com/office/drawing/2014/main" id="{78909773-254B-4D1A-9F88-40E283C661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6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">
            <a:extLst>
              <a:ext uri="{FF2B5EF4-FFF2-40B4-BE49-F238E27FC236}">
                <a16:creationId xmlns:a16="http://schemas.microsoft.com/office/drawing/2014/main" id="{25102581-0CC9-4220-8017-408189492E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95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">
            <a:extLst>
              <a:ext uri="{FF2B5EF4-FFF2-40B4-BE49-F238E27FC236}">
                <a16:creationId xmlns:a16="http://schemas.microsoft.com/office/drawing/2014/main" id="{4F7FF166-3AF0-41AA-8243-D8A66C3E9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49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1">
            <a:extLst>
              <a:ext uri="{FF2B5EF4-FFF2-40B4-BE49-F238E27FC236}">
                <a16:creationId xmlns:a16="http://schemas.microsoft.com/office/drawing/2014/main" id="{5F351E67-4A78-44E2-9F20-FE6A0E03B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04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2">
            <a:extLst>
              <a:ext uri="{FF2B5EF4-FFF2-40B4-BE49-F238E27FC236}">
                <a16:creationId xmlns:a16="http://schemas.microsoft.com/office/drawing/2014/main" id="{0187719C-1B33-4CBD-84F5-B890187DD1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01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3">
            <a:extLst>
              <a:ext uri="{FF2B5EF4-FFF2-40B4-BE49-F238E27FC236}">
                <a16:creationId xmlns:a16="http://schemas.microsoft.com/office/drawing/2014/main" id="{6459F194-8D74-4C05-B93A-2C25BD249C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4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4">
            <a:extLst>
              <a:ext uri="{FF2B5EF4-FFF2-40B4-BE49-F238E27FC236}">
                <a16:creationId xmlns:a16="http://schemas.microsoft.com/office/drawing/2014/main" id="{54AC9167-C8A4-4AC7-8F7A-078F68C5BE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626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5">
            <a:extLst>
              <a:ext uri="{FF2B5EF4-FFF2-40B4-BE49-F238E27FC236}">
                <a16:creationId xmlns:a16="http://schemas.microsoft.com/office/drawing/2014/main" id="{696B8848-9621-49F6-B5F8-C7F03B578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56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6">
            <a:extLst>
              <a:ext uri="{FF2B5EF4-FFF2-40B4-BE49-F238E27FC236}">
                <a16:creationId xmlns:a16="http://schemas.microsoft.com/office/drawing/2014/main" id="{424AC2B7-E455-4E01-B72C-56ADCB7E7C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63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7">
            <a:extLst>
              <a:ext uri="{FF2B5EF4-FFF2-40B4-BE49-F238E27FC236}">
                <a16:creationId xmlns:a16="http://schemas.microsoft.com/office/drawing/2014/main" id="{DAD9B33A-53AE-4B72-A52C-05F0B05523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58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8">
            <a:extLst>
              <a:ext uri="{FF2B5EF4-FFF2-40B4-BE49-F238E27FC236}">
                <a16:creationId xmlns:a16="http://schemas.microsoft.com/office/drawing/2014/main" id="{16EE24FB-BF87-4F4A-9924-F54C1DBCDB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886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9">
            <a:extLst>
              <a:ext uri="{FF2B5EF4-FFF2-40B4-BE49-F238E27FC236}">
                <a16:creationId xmlns:a16="http://schemas.microsoft.com/office/drawing/2014/main" id="{C8365F57-87B0-4D1D-9DC5-73EF33FE8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56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3">
            <a:extLst>
              <a:ext uri="{FF2B5EF4-FFF2-40B4-BE49-F238E27FC236}">
                <a16:creationId xmlns:a16="http://schemas.microsoft.com/office/drawing/2014/main" id="{DC8A2C40-43E7-4826-A84E-D20C79D61E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06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0">
            <a:extLst>
              <a:ext uri="{FF2B5EF4-FFF2-40B4-BE49-F238E27FC236}">
                <a16:creationId xmlns:a16="http://schemas.microsoft.com/office/drawing/2014/main" id="{58083C8F-4BDA-404E-8F8E-BAC7D6F41A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32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1">
            <a:extLst>
              <a:ext uri="{FF2B5EF4-FFF2-40B4-BE49-F238E27FC236}">
                <a16:creationId xmlns:a16="http://schemas.microsoft.com/office/drawing/2014/main" id="{5A85BC57-B526-43B7-A21A-AB4C67CF1F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904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2">
            <a:extLst>
              <a:ext uri="{FF2B5EF4-FFF2-40B4-BE49-F238E27FC236}">
                <a16:creationId xmlns:a16="http://schemas.microsoft.com/office/drawing/2014/main" id="{B7A919A1-65CB-41B5-BC0B-ABDB421E2D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395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3">
            <a:extLst>
              <a:ext uri="{FF2B5EF4-FFF2-40B4-BE49-F238E27FC236}">
                <a16:creationId xmlns:a16="http://schemas.microsoft.com/office/drawing/2014/main" id="{C5F4B093-1F1C-490E-8325-044790A377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030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4">
            <a:extLst>
              <a:ext uri="{FF2B5EF4-FFF2-40B4-BE49-F238E27FC236}">
                <a16:creationId xmlns:a16="http://schemas.microsoft.com/office/drawing/2014/main" id="{03E8E5AF-67D4-4512-86E5-EB65C9CDA2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6803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5">
            <a:extLst>
              <a:ext uri="{FF2B5EF4-FFF2-40B4-BE49-F238E27FC236}">
                <a16:creationId xmlns:a16="http://schemas.microsoft.com/office/drawing/2014/main" id="{E86761AF-BC37-4D9C-A16D-769A47EA93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774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6">
            <a:extLst>
              <a:ext uri="{FF2B5EF4-FFF2-40B4-BE49-F238E27FC236}">
                <a16:creationId xmlns:a16="http://schemas.microsoft.com/office/drawing/2014/main" id="{2C42FF5A-E408-4506-8ADE-734E3148CA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192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7">
            <a:extLst>
              <a:ext uri="{FF2B5EF4-FFF2-40B4-BE49-F238E27FC236}">
                <a16:creationId xmlns:a16="http://schemas.microsoft.com/office/drawing/2014/main" id="{18CD24E3-BDEF-404D-8D22-B5CB07ED65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352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8">
            <a:extLst>
              <a:ext uri="{FF2B5EF4-FFF2-40B4-BE49-F238E27FC236}">
                <a16:creationId xmlns:a16="http://schemas.microsoft.com/office/drawing/2014/main" id="{930C10AC-1A22-4C04-B70C-85FD2D2C28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28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4">
            <a:extLst>
              <a:ext uri="{FF2B5EF4-FFF2-40B4-BE49-F238E27FC236}">
                <a16:creationId xmlns:a16="http://schemas.microsoft.com/office/drawing/2014/main" id="{8503E7A5-CC70-4A6B-A57C-89E44C7D3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7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">
            <a:extLst>
              <a:ext uri="{FF2B5EF4-FFF2-40B4-BE49-F238E27FC236}">
                <a16:creationId xmlns:a16="http://schemas.microsoft.com/office/drawing/2014/main" id="{5AA2EC9A-1ECB-4544-9231-EF588533CB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72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6">
            <a:extLst>
              <a:ext uri="{FF2B5EF4-FFF2-40B4-BE49-F238E27FC236}">
                <a16:creationId xmlns:a16="http://schemas.microsoft.com/office/drawing/2014/main" id="{2AE4536A-123E-4364-AB08-F92B96A73D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70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7">
            <a:extLst>
              <a:ext uri="{FF2B5EF4-FFF2-40B4-BE49-F238E27FC236}">
                <a16:creationId xmlns:a16="http://schemas.microsoft.com/office/drawing/2014/main" id="{38EC7A4F-5B69-4DBA-A4E9-3ECC4AA24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33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8">
            <a:extLst>
              <a:ext uri="{FF2B5EF4-FFF2-40B4-BE49-F238E27FC236}">
                <a16:creationId xmlns:a16="http://schemas.microsoft.com/office/drawing/2014/main" id="{856A3017-8C94-4F86-8BF7-B4856C1AA0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15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9">
            <a:extLst>
              <a:ext uri="{FF2B5EF4-FFF2-40B4-BE49-F238E27FC236}">
                <a16:creationId xmlns:a16="http://schemas.microsoft.com/office/drawing/2014/main" id="{BDB92B5E-6A27-4F5C-B109-358D53963A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38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</Words>
  <Application>Microsoft Office PowerPoint</Application>
  <PresentationFormat>宽屏</PresentationFormat>
  <Paragraphs>2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4" baseType="lpstr">
      <vt:lpstr>等线</vt:lpstr>
      <vt:lpstr>等线 Light</vt:lpstr>
      <vt:lpstr>楷体</vt:lpstr>
      <vt:lpstr>隶书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墨白</dc:creator>
  <cp:lastModifiedBy>墨白</cp:lastModifiedBy>
  <cp:revision>1</cp:revision>
  <dcterms:created xsi:type="dcterms:W3CDTF">2020-11-04T17:00:38Z</dcterms:created>
  <dcterms:modified xsi:type="dcterms:W3CDTF">2020-11-04T17:16:35Z</dcterms:modified>
</cp:coreProperties>
</file>