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3" r:id="rId3"/>
    <p:sldId id="264" r:id="rId5"/>
    <p:sldId id="265" r:id="rId6"/>
    <p:sldId id="266" r:id="rId7"/>
    <p:sldId id="276" r:id="rId8"/>
    <p:sldId id="272" r:id="rId9"/>
    <p:sldId id="271" r:id="rId10"/>
    <p:sldId id="273" r:id="rId11"/>
    <p:sldId id="267" r:id="rId12"/>
    <p:sldId id="275" r:id="rId13"/>
    <p:sldId id="277" r:id="rId14"/>
    <p:sldId id="274" r:id="rId15"/>
    <p:sldId id="268" r:id="rId16"/>
    <p:sldId id="280" r:id="rId17"/>
    <p:sldId id="278" r:id="rId18"/>
    <p:sldId id="279" r:id="rId19"/>
    <p:sldId id="281" r:id="rId20"/>
    <p:sldId id="269" r:id="rId21"/>
    <p:sldId id="282" r:id="rId22"/>
    <p:sldId id="283" r:id="rId23"/>
    <p:sldId id="284" r:id="rId24"/>
    <p:sldId id="285" r:id="rId25"/>
    <p:sldId id="270" r:id="rId26"/>
  </p:sldIdLst>
  <p:sldSz cx="12192000" cy="6858000"/>
  <p:notesSz cx="6858000" cy="9144000"/>
  <p:custDataLst>
    <p:tags r:id="rId3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B150"/>
    <a:srgbClr val="338942"/>
    <a:srgbClr val="2F6EAE"/>
    <a:srgbClr val="CCECFF"/>
    <a:srgbClr val="FFFF99"/>
    <a:srgbClr val="FCD130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17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1.xml"/><Relationship Id="rId30" Type="http://schemas.openxmlformats.org/officeDocument/2006/relationships/commentAuthors" Target="commentAuthors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 cmpd="sng" algn="ctr">
              <a:solidFill>
                <a:srgbClr val="338942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28575" cap="flat" cmpd="sng" algn="ctr">
                <a:solidFill>
                  <a:srgbClr val="338942"/>
                </a:solidFill>
                <a:prstDash val="solid"/>
                <a:round/>
              </a:ln>
              <a:effectLst/>
            </c:spPr>
          </c:marker>
          <c:dLbls>
            <c:delete val="1"/>
          </c:dLbls>
          <c:cat>
            <c:numRef>
              <c:f>Sheet1!$A$3:$A$9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Sheet1!$B$3:$B$9</c:f>
              <c:numCache>
                <c:formatCode>General</c:formatCode>
                <c:ptCount val="7"/>
                <c:pt idx="0">
                  <c:v>2.5</c:v>
                </c:pt>
                <c:pt idx="1">
                  <c:v>3.5</c:v>
                </c:pt>
                <c:pt idx="2">
                  <c:v>4.5</c:v>
                </c:pt>
                <c:pt idx="3">
                  <c:v>8.4</c:v>
                </c:pt>
                <c:pt idx="4">
                  <c:v>2.3</c:v>
                </c:pt>
                <c:pt idx="5">
                  <c:v>5.7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 cmpd="sng" algn="ctr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rgbClr val="028842"/>
              </a:solidFill>
              <a:ln w="28575" cap="flat" cmpd="sng" algn="ctr">
                <a:solidFill>
                  <a:srgbClr val="0070C0"/>
                </a:solidFill>
                <a:prstDash val="solid"/>
                <a:round/>
              </a:ln>
              <a:effectLst/>
            </c:spPr>
          </c:marker>
          <c:dLbls>
            <c:delete val="1"/>
          </c:dLbls>
          <c:cat>
            <c:numRef>
              <c:f>Sheet1!$A$3:$A$9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Sheet1!$C$3:$C$9</c:f>
              <c:numCache>
                <c:formatCode>General</c:formatCode>
                <c:ptCount val="7"/>
                <c:pt idx="0">
                  <c:v>8.3</c:v>
                </c:pt>
                <c:pt idx="1">
                  <c:v>5.7</c:v>
                </c:pt>
                <c:pt idx="2">
                  <c:v>7.6</c:v>
                </c:pt>
                <c:pt idx="3">
                  <c:v>2.7</c:v>
                </c:pt>
                <c:pt idx="4">
                  <c:v>5.8</c:v>
                </c:pt>
                <c:pt idx="5">
                  <c:v>7.5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757184"/>
        <c:axId val="113919104"/>
      </c:lineChart>
      <c:catAx>
        <c:axId val="113757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zh-CN" altLang="en-US" sz="1800" b="0" i="0" u="none" strike="noStrike" kern="1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HelveticaNeueLT Pro 67 MdCn" panose="020B0606030502030204" pitchFamily="34" charset="0"/>
                <a:ea typeface="冬青黑体简体中文 W3" panose="020B0300000000000000" pitchFamily="34" charset="-122"/>
                <a:cs typeface="+mn-cs"/>
              </a:defRPr>
            </a:pPr>
          </a:p>
        </c:txPr>
        <c:crossAx val="113919104"/>
        <c:crosses val="autoZero"/>
        <c:auto val="1"/>
        <c:lblAlgn val="ctr"/>
        <c:lblOffset val="100"/>
        <c:noMultiLvlLbl val="0"/>
      </c:catAx>
      <c:valAx>
        <c:axId val="1139191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zh-CN" altLang="en-US" sz="1800" b="0" i="0" u="none" strike="noStrike" kern="1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HelveticaNeueLT Pro 67 MdCn" panose="020B0606030502030204" pitchFamily="34" charset="0"/>
                <a:ea typeface="冬青黑体简体中文 W3" panose="020B0300000000000000" pitchFamily="34" charset="-122"/>
                <a:cs typeface="+mn-cs"/>
              </a:defRPr>
            </a:pPr>
          </a:p>
        </c:txPr>
        <c:crossAx val="113757184"/>
        <c:crosses val="autoZero"/>
        <c:crossBetween val="between"/>
        <c:majorUnit val="3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338942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3B15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2F6EAE"/>
              </a:soli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096128"/>
        <c:axId val="40097664"/>
      </c:barChart>
      <c:catAx>
        <c:axId val="40096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40097664"/>
        <c:crosses val="autoZero"/>
        <c:auto val="1"/>
        <c:lblAlgn val="ctr"/>
        <c:lblOffset val="100"/>
        <c:noMultiLvlLbl val="0"/>
      </c:catAx>
      <c:valAx>
        <c:axId val="40097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4009612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9E6D53-8AF8-4B13-B8BF-11BDD8F747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619D-F03B-4009-8D7C-9015C1BA36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3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882743" y="1138663"/>
            <a:ext cx="1959429" cy="89988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958286" y="630665"/>
            <a:ext cx="740228" cy="7402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845799" y="615174"/>
            <a:ext cx="968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Abadi" panose="020B0604020104020204" pitchFamily="34" charset="0"/>
              </a:rPr>
              <a:t>L O</a:t>
            </a:r>
            <a:endParaRPr lang="en-US" altLang="zh-CN" sz="2400" b="1" dirty="0">
              <a:latin typeface="Abadi" panose="020B0604020104020204" pitchFamily="34" charset="0"/>
            </a:endParaRPr>
          </a:p>
          <a:p>
            <a:pPr algn="ctr"/>
            <a:r>
              <a:rPr lang="en-US" altLang="zh-CN" sz="2400" b="1" dirty="0">
                <a:latin typeface="Abadi" panose="020B0604020104020204" pitchFamily="34" charset="0"/>
              </a:rPr>
              <a:t>G O</a:t>
            </a:r>
            <a:endParaRPr lang="zh-CN" altLang="en-US" sz="2400" b="1" dirty="0">
              <a:latin typeface="Abadi" panose="020B0604020104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3486" y="390043"/>
            <a:ext cx="391886" cy="2604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Bauhaus 93" panose="04030905020B02020C02" pitchFamily="82" charset="0"/>
              </a:rPr>
              <a:t>2  018</a:t>
            </a:r>
            <a:endParaRPr lang="zh-CN" altLang="en-US" sz="2800" dirty="0">
              <a:latin typeface="Bauhaus 93" panose="04030905020B02020C02" pitchFamily="82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775372" y="6003856"/>
            <a:ext cx="2365828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Abadi" panose="020B0604020104020204" pitchFamily="34" charset="0"/>
              </a:rPr>
              <a:t>2 0 2 0</a:t>
            </a:r>
            <a:r>
              <a:rPr lang="en-US" altLang="zh-CN" dirty="0" smtClean="0">
                <a:latin typeface="Abadi" panose="020B0604020104020204" pitchFamily="34" charset="0"/>
              </a:rPr>
              <a:t>. </a:t>
            </a:r>
            <a:r>
              <a:rPr lang="en-US" altLang="zh-CN" dirty="0">
                <a:latin typeface="Abadi" panose="020B0604020104020204" pitchFamily="34" charset="0"/>
              </a:rPr>
              <a:t>X</a:t>
            </a:r>
            <a:r>
              <a:rPr lang="en-US" altLang="zh-CN" dirty="0" smtClean="0">
                <a:latin typeface="Abadi" panose="020B0604020104020204" pitchFamily="34" charset="0"/>
              </a:rPr>
              <a:t> . X</a:t>
            </a:r>
            <a:endParaRPr lang="zh-CN" altLang="en-US" dirty="0">
              <a:latin typeface="Abadi" panose="020B0604020104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8168861" y="887621"/>
            <a:ext cx="1052286" cy="48327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2615254" y="630665"/>
            <a:ext cx="1407886" cy="165530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798945" y="2308558"/>
            <a:ext cx="2960914" cy="352191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9595260" y="2745929"/>
            <a:ext cx="2219368" cy="3087708"/>
          </a:xfrm>
          <a:prstGeom prst="rect">
            <a:avLst/>
          </a:prstGeom>
        </p:spPr>
      </p:pic>
      <p:cxnSp>
        <p:nvCxnSpPr>
          <p:cNvPr id="16" name="直接连接符 15"/>
          <p:cNvCxnSpPr/>
          <p:nvPr/>
        </p:nvCxnSpPr>
        <p:spPr>
          <a:xfrm>
            <a:off x="1978360" y="5830471"/>
            <a:ext cx="9114972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3848020" y="1930200"/>
            <a:ext cx="48958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小清新</a:t>
            </a:r>
            <a:endParaRPr lang="en-US" altLang="zh-CN" sz="48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48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MBE</a:t>
            </a:r>
            <a:r>
              <a:rPr lang="zh-CN" altLang="en-US" sz="48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风模板</a:t>
            </a:r>
            <a:endParaRPr lang="zh-CN" altLang="en-US" sz="48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48020" y="2038548"/>
            <a:ext cx="4989272" cy="222306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3759860" y="4080081"/>
            <a:ext cx="305458" cy="305458"/>
          </a:xfrm>
          <a:prstGeom prst="ellipse">
            <a:avLst/>
          </a:prstGeom>
          <a:solidFill>
            <a:srgbClr val="F3B1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412343" y="1887656"/>
            <a:ext cx="398311" cy="398311"/>
          </a:xfrm>
          <a:prstGeom prst="ellipse">
            <a:avLst/>
          </a:prstGeom>
          <a:solidFill>
            <a:srgbClr val="33894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8743910" y="3465420"/>
            <a:ext cx="158817" cy="158817"/>
          </a:xfrm>
          <a:prstGeom prst="ellipse">
            <a:avLst/>
          </a:prstGeom>
          <a:solidFill>
            <a:srgbClr val="F3B1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: 形状 28"/>
          <p:cNvSpPr/>
          <p:nvPr/>
        </p:nvSpPr>
        <p:spPr>
          <a:xfrm>
            <a:off x="8201438" y="2755340"/>
            <a:ext cx="1362609" cy="243765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8" grpId="0" animBg="1"/>
      <p:bldP spid="25" grpId="0" animBg="1"/>
      <p:bldP spid="23" grpId="0" animBg="1"/>
      <p:bldP spid="24" grpId="0" animBg="1"/>
      <p:bldP spid="2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43"/>
          <p:cNvSpPr/>
          <p:nvPr/>
        </p:nvSpPr>
        <p:spPr>
          <a:xfrm>
            <a:off x="4913675" y="3098909"/>
            <a:ext cx="2007288" cy="77930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"/>
          </a:p>
        </p:txBody>
      </p:sp>
      <p:sp>
        <p:nvSpPr>
          <p:cNvPr id="31" name="圆角矩形 41"/>
          <p:cNvSpPr/>
          <p:nvPr/>
        </p:nvSpPr>
        <p:spPr>
          <a:xfrm>
            <a:off x="4913673" y="1693635"/>
            <a:ext cx="2007288" cy="779300"/>
          </a:xfrm>
          <a:prstGeom prst="roundRect">
            <a:avLst/>
          </a:prstGeom>
          <a:solidFill>
            <a:srgbClr val="33894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" dirty="0"/>
          </a:p>
        </p:txBody>
      </p:sp>
      <p:sp>
        <p:nvSpPr>
          <p:cNvPr id="33" name="圆角矩形 39"/>
          <p:cNvSpPr/>
          <p:nvPr/>
        </p:nvSpPr>
        <p:spPr>
          <a:xfrm>
            <a:off x="1644341" y="3098909"/>
            <a:ext cx="2007288" cy="779300"/>
          </a:xfrm>
          <a:prstGeom prst="roundRect">
            <a:avLst/>
          </a:prstGeom>
          <a:solidFill>
            <a:srgbClr val="2F6EAE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"/>
          </a:p>
        </p:txBody>
      </p:sp>
      <p:sp>
        <p:nvSpPr>
          <p:cNvPr id="34" name="圆角矩形 37"/>
          <p:cNvSpPr/>
          <p:nvPr/>
        </p:nvSpPr>
        <p:spPr>
          <a:xfrm>
            <a:off x="8183010" y="3098909"/>
            <a:ext cx="2007288" cy="779300"/>
          </a:xfrm>
          <a:prstGeom prst="roundRect">
            <a:avLst/>
          </a:prstGeom>
          <a:solidFill>
            <a:srgbClr val="F3B1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" dirty="0"/>
          </a:p>
        </p:txBody>
      </p:sp>
      <p:sp>
        <p:nvSpPr>
          <p:cNvPr id="35" name="圆角矩形 35"/>
          <p:cNvSpPr/>
          <p:nvPr/>
        </p:nvSpPr>
        <p:spPr>
          <a:xfrm>
            <a:off x="4913673" y="4535558"/>
            <a:ext cx="2007288" cy="77930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" dirty="0"/>
          </a:p>
        </p:txBody>
      </p:sp>
      <p:sp>
        <p:nvSpPr>
          <p:cNvPr id="36" name="任意多边形 31"/>
          <p:cNvSpPr/>
          <p:nvPr/>
        </p:nvSpPr>
        <p:spPr>
          <a:xfrm rot="5400000" flipV="1">
            <a:off x="5764618" y="2555956"/>
            <a:ext cx="305395" cy="490423"/>
          </a:xfrm>
          <a:custGeom>
            <a:avLst/>
            <a:gdLst>
              <a:gd name="connsiteX0" fmla="*/ 0 w 587779"/>
              <a:gd name="connsiteY0" fmla="*/ 188779 h 943893"/>
              <a:gd name="connsiteX1" fmla="*/ 293890 w 587779"/>
              <a:gd name="connsiteY1" fmla="*/ 188779 h 943893"/>
              <a:gd name="connsiteX2" fmla="*/ 293890 w 587779"/>
              <a:gd name="connsiteY2" fmla="*/ 0 h 943893"/>
              <a:gd name="connsiteX3" fmla="*/ 587779 w 587779"/>
              <a:gd name="connsiteY3" fmla="*/ 471947 h 943893"/>
              <a:gd name="connsiteX4" fmla="*/ 293890 w 587779"/>
              <a:gd name="connsiteY4" fmla="*/ 943893 h 943893"/>
              <a:gd name="connsiteX5" fmla="*/ 293890 w 587779"/>
              <a:gd name="connsiteY5" fmla="*/ 755114 h 943893"/>
              <a:gd name="connsiteX6" fmla="*/ 0 w 587779"/>
              <a:gd name="connsiteY6" fmla="*/ 755114 h 943893"/>
              <a:gd name="connsiteX7" fmla="*/ 0 w 587779"/>
              <a:gd name="connsiteY7" fmla="*/ 188779 h 943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7779" h="943893">
                <a:moveTo>
                  <a:pt x="587779" y="188779"/>
                </a:moveTo>
                <a:lnTo>
                  <a:pt x="293889" y="188779"/>
                </a:lnTo>
                <a:lnTo>
                  <a:pt x="293889" y="0"/>
                </a:lnTo>
                <a:lnTo>
                  <a:pt x="0" y="471947"/>
                </a:lnTo>
                <a:lnTo>
                  <a:pt x="293889" y="943893"/>
                </a:lnTo>
                <a:lnTo>
                  <a:pt x="293889" y="755114"/>
                </a:lnTo>
                <a:lnTo>
                  <a:pt x="587779" y="755114"/>
                </a:lnTo>
                <a:lnTo>
                  <a:pt x="587779" y="188779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334" tIns="188778" rIns="0" bIns="188780" numCol="1" spcCol="1270" anchor="ctr" anchorCtr="0">
            <a:noAutofit/>
          </a:bodyPr>
          <a:lstStyle/>
          <a:p>
            <a:pPr marL="0" lvl="0" indent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100" kern="1200"/>
          </a:p>
        </p:txBody>
      </p:sp>
      <p:sp>
        <p:nvSpPr>
          <p:cNvPr id="37" name="任意多边形 32"/>
          <p:cNvSpPr/>
          <p:nvPr/>
        </p:nvSpPr>
        <p:spPr>
          <a:xfrm>
            <a:off x="3733421" y="3278110"/>
            <a:ext cx="988632" cy="429022"/>
          </a:xfrm>
          <a:custGeom>
            <a:avLst/>
            <a:gdLst>
              <a:gd name="connsiteX0" fmla="*/ 0 w 587779"/>
              <a:gd name="connsiteY0" fmla="*/ 188779 h 943893"/>
              <a:gd name="connsiteX1" fmla="*/ 293890 w 587779"/>
              <a:gd name="connsiteY1" fmla="*/ 188779 h 943893"/>
              <a:gd name="connsiteX2" fmla="*/ 293890 w 587779"/>
              <a:gd name="connsiteY2" fmla="*/ 0 h 943893"/>
              <a:gd name="connsiteX3" fmla="*/ 587779 w 587779"/>
              <a:gd name="connsiteY3" fmla="*/ 471947 h 943893"/>
              <a:gd name="connsiteX4" fmla="*/ 293890 w 587779"/>
              <a:gd name="connsiteY4" fmla="*/ 943893 h 943893"/>
              <a:gd name="connsiteX5" fmla="*/ 293890 w 587779"/>
              <a:gd name="connsiteY5" fmla="*/ 755114 h 943893"/>
              <a:gd name="connsiteX6" fmla="*/ 0 w 587779"/>
              <a:gd name="connsiteY6" fmla="*/ 755114 h 943893"/>
              <a:gd name="connsiteX7" fmla="*/ 0 w 587779"/>
              <a:gd name="connsiteY7" fmla="*/ 188779 h 943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7779" h="943893">
                <a:moveTo>
                  <a:pt x="587779" y="188779"/>
                </a:moveTo>
                <a:lnTo>
                  <a:pt x="293889" y="188779"/>
                </a:lnTo>
                <a:lnTo>
                  <a:pt x="293889" y="0"/>
                </a:lnTo>
                <a:lnTo>
                  <a:pt x="0" y="471947"/>
                </a:lnTo>
                <a:lnTo>
                  <a:pt x="293889" y="943893"/>
                </a:lnTo>
                <a:lnTo>
                  <a:pt x="293889" y="755114"/>
                </a:lnTo>
                <a:lnTo>
                  <a:pt x="587779" y="755114"/>
                </a:lnTo>
                <a:lnTo>
                  <a:pt x="587779" y="188779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334" tIns="188778" rIns="0" bIns="188780" numCol="1" spcCol="1270" anchor="ctr" anchorCtr="0">
            <a:noAutofit/>
          </a:bodyPr>
          <a:lstStyle/>
          <a:p>
            <a:pPr marL="0" lvl="0" indent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100" kern="1200" dirty="0"/>
          </a:p>
        </p:txBody>
      </p:sp>
      <p:sp>
        <p:nvSpPr>
          <p:cNvPr id="38" name="任意多边形 33"/>
          <p:cNvSpPr/>
          <p:nvPr/>
        </p:nvSpPr>
        <p:spPr>
          <a:xfrm rot="5400000" flipH="1">
            <a:off x="5764618" y="4000162"/>
            <a:ext cx="305395" cy="490423"/>
          </a:xfrm>
          <a:custGeom>
            <a:avLst/>
            <a:gdLst>
              <a:gd name="connsiteX0" fmla="*/ 0 w 587779"/>
              <a:gd name="connsiteY0" fmla="*/ 188779 h 943893"/>
              <a:gd name="connsiteX1" fmla="*/ 293890 w 587779"/>
              <a:gd name="connsiteY1" fmla="*/ 188779 h 943893"/>
              <a:gd name="connsiteX2" fmla="*/ 293890 w 587779"/>
              <a:gd name="connsiteY2" fmla="*/ 0 h 943893"/>
              <a:gd name="connsiteX3" fmla="*/ 587779 w 587779"/>
              <a:gd name="connsiteY3" fmla="*/ 471947 h 943893"/>
              <a:gd name="connsiteX4" fmla="*/ 293890 w 587779"/>
              <a:gd name="connsiteY4" fmla="*/ 943893 h 943893"/>
              <a:gd name="connsiteX5" fmla="*/ 293890 w 587779"/>
              <a:gd name="connsiteY5" fmla="*/ 755114 h 943893"/>
              <a:gd name="connsiteX6" fmla="*/ 0 w 587779"/>
              <a:gd name="connsiteY6" fmla="*/ 755114 h 943893"/>
              <a:gd name="connsiteX7" fmla="*/ 0 w 587779"/>
              <a:gd name="connsiteY7" fmla="*/ 188779 h 943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7779" h="943893">
                <a:moveTo>
                  <a:pt x="587779" y="188779"/>
                </a:moveTo>
                <a:lnTo>
                  <a:pt x="293889" y="188779"/>
                </a:lnTo>
                <a:lnTo>
                  <a:pt x="293889" y="0"/>
                </a:lnTo>
                <a:lnTo>
                  <a:pt x="0" y="471947"/>
                </a:lnTo>
                <a:lnTo>
                  <a:pt x="293889" y="943893"/>
                </a:lnTo>
                <a:lnTo>
                  <a:pt x="293889" y="755114"/>
                </a:lnTo>
                <a:lnTo>
                  <a:pt x="587779" y="755114"/>
                </a:lnTo>
                <a:lnTo>
                  <a:pt x="587779" y="188779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334" tIns="188778" rIns="0" bIns="188780" numCol="1" spcCol="1270" anchor="ctr" anchorCtr="0">
            <a:noAutofit/>
          </a:bodyPr>
          <a:lstStyle/>
          <a:p>
            <a:pPr marL="0" lvl="0" indent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100" kern="1200"/>
          </a:p>
        </p:txBody>
      </p:sp>
      <p:sp>
        <p:nvSpPr>
          <p:cNvPr id="39" name="任意多边形 34"/>
          <p:cNvSpPr/>
          <p:nvPr/>
        </p:nvSpPr>
        <p:spPr>
          <a:xfrm flipH="1">
            <a:off x="7043579" y="3278110"/>
            <a:ext cx="988632" cy="429022"/>
          </a:xfrm>
          <a:custGeom>
            <a:avLst/>
            <a:gdLst>
              <a:gd name="connsiteX0" fmla="*/ 0 w 587779"/>
              <a:gd name="connsiteY0" fmla="*/ 188779 h 943893"/>
              <a:gd name="connsiteX1" fmla="*/ 293890 w 587779"/>
              <a:gd name="connsiteY1" fmla="*/ 188779 h 943893"/>
              <a:gd name="connsiteX2" fmla="*/ 293890 w 587779"/>
              <a:gd name="connsiteY2" fmla="*/ 0 h 943893"/>
              <a:gd name="connsiteX3" fmla="*/ 587779 w 587779"/>
              <a:gd name="connsiteY3" fmla="*/ 471947 h 943893"/>
              <a:gd name="connsiteX4" fmla="*/ 293890 w 587779"/>
              <a:gd name="connsiteY4" fmla="*/ 943893 h 943893"/>
              <a:gd name="connsiteX5" fmla="*/ 293890 w 587779"/>
              <a:gd name="connsiteY5" fmla="*/ 755114 h 943893"/>
              <a:gd name="connsiteX6" fmla="*/ 0 w 587779"/>
              <a:gd name="connsiteY6" fmla="*/ 755114 h 943893"/>
              <a:gd name="connsiteX7" fmla="*/ 0 w 587779"/>
              <a:gd name="connsiteY7" fmla="*/ 188779 h 943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7779" h="943893">
                <a:moveTo>
                  <a:pt x="587779" y="188779"/>
                </a:moveTo>
                <a:lnTo>
                  <a:pt x="293889" y="188779"/>
                </a:lnTo>
                <a:lnTo>
                  <a:pt x="293889" y="0"/>
                </a:lnTo>
                <a:lnTo>
                  <a:pt x="0" y="471947"/>
                </a:lnTo>
                <a:lnTo>
                  <a:pt x="293889" y="943893"/>
                </a:lnTo>
                <a:lnTo>
                  <a:pt x="293889" y="755114"/>
                </a:lnTo>
                <a:lnTo>
                  <a:pt x="587779" y="755114"/>
                </a:lnTo>
                <a:lnTo>
                  <a:pt x="587779" y="188779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334" tIns="188778" rIns="0" bIns="188780" numCol="1" spcCol="1270" anchor="ctr" anchorCtr="0">
            <a:noAutofit/>
          </a:bodyPr>
          <a:lstStyle/>
          <a:p>
            <a:pPr marL="0" lvl="0" indent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100" kern="1200" dirty="0"/>
          </a:p>
        </p:txBody>
      </p:sp>
      <p:sp>
        <p:nvSpPr>
          <p:cNvPr id="44" name="文本框 43"/>
          <p:cNvSpPr txBox="1"/>
          <p:nvPr/>
        </p:nvSpPr>
        <p:spPr>
          <a:xfrm>
            <a:off x="5181126" y="1883451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5181126" y="3292945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5181125" y="4702700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937378" y="3292945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465360" y="3278110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  <p:bldP spid="47" grpId="0"/>
      <p:bldP spid="48" grpId="0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>
            <a:off x="781200" y="1086373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240618" y="3015420"/>
            <a:ext cx="9869925" cy="0"/>
          </a:xfrm>
          <a:prstGeom prst="line">
            <a:avLst/>
          </a:prstGeom>
          <a:ln>
            <a:solidFill>
              <a:srgbClr val="4C4C4C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4312120" y="2485850"/>
            <a:ext cx="1059142" cy="1059142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647680" y="2485850"/>
            <a:ext cx="1059142" cy="1059142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979901" y="2485850"/>
            <a:ext cx="1059142" cy="1059142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644341" y="2485850"/>
            <a:ext cx="1059142" cy="1059142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9796186" y="2687671"/>
            <a:ext cx="741664" cy="608915"/>
            <a:chOff x="9688783" y="1959614"/>
            <a:chExt cx="741664" cy="608915"/>
          </a:xfrm>
        </p:grpSpPr>
        <p:sp>
          <p:nvSpPr>
            <p:cNvPr id="14" name="Freeform 232"/>
            <p:cNvSpPr/>
            <p:nvPr/>
          </p:nvSpPr>
          <p:spPr bwMode="auto">
            <a:xfrm>
              <a:off x="9688783" y="1959614"/>
              <a:ext cx="741664" cy="473280"/>
            </a:xfrm>
            <a:custGeom>
              <a:avLst/>
              <a:gdLst/>
              <a:ahLst/>
              <a:cxnLst>
                <a:cxn ang="0">
                  <a:pos x="256" y="0"/>
                </a:cxn>
                <a:cxn ang="0">
                  <a:pos x="0" y="142"/>
                </a:cxn>
                <a:cxn ang="0">
                  <a:pos x="256" y="282"/>
                </a:cxn>
                <a:cxn ang="0">
                  <a:pos x="468" y="166"/>
                </a:cxn>
                <a:cxn ang="0">
                  <a:pos x="468" y="328"/>
                </a:cxn>
                <a:cxn ang="0">
                  <a:pos x="514" y="328"/>
                </a:cxn>
                <a:cxn ang="0">
                  <a:pos x="514" y="142"/>
                </a:cxn>
                <a:cxn ang="0">
                  <a:pos x="256" y="0"/>
                </a:cxn>
              </a:cxnLst>
              <a:rect l="0" t="0" r="r" b="b"/>
              <a:pathLst>
                <a:path w="514" h="328">
                  <a:moveTo>
                    <a:pt x="256" y="0"/>
                  </a:moveTo>
                  <a:lnTo>
                    <a:pt x="0" y="142"/>
                  </a:lnTo>
                  <a:lnTo>
                    <a:pt x="256" y="282"/>
                  </a:lnTo>
                  <a:lnTo>
                    <a:pt x="468" y="166"/>
                  </a:lnTo>
                  <a:lnTo>
                    <a:pt x="468" y="328"/>
                  </a:lnTo>
                  <a:lnTo>
                    <a:pt x="514" y="328"/>
                  </a:lnTo>
                  <a:lnTo>
                    <a:pt x="514" y="142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338942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15" name="Freeform 233"/>
            <p:cNvSpPr/>
            <p:nvPr/>
          </p:nvSpPr>
          <p:spPr bwMode="auto">
            <a:xfrm>
              <a:off x="9824418" y="2291487"/>
              <a:ext cx="470394" cy="277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4"/>
                </a:cxn>
                <a:cxn ang="0">
                  <a:pos x="162" y="192"/>
                </a:cxn>
                <a:cxn ang="0">
                  <a:pos x="326" y="104"/>
                </a:cxn>
                <a:cxn ang="0">
                  <a:pos x="326" y="0"/>
                </a:cxn>
                <a:cxn ang="0">
                  <a:pos x="162" y="98"/>
                </a:cxn>
                <a:cxn ang="0">
                  <a:pos x="0" y="0"/>
                </a:cxn>
              </a:cxnLst>
              <a:rect l="0" t="0" r="r" b="b"/>
              <a:pathLst>
                <a:path w="326" h="192">
                  <a:moveTo>
                    <a:pt x="0" y="0"/>
                  </a:moveTo>
                  <a:lnTo>
                    <a:pt x="0" y="104"/>
                  </a:lnTo>
                  <a:lnTo>
                    <a:pt x="162" y="192"/>
                  </a:lnTo>
                  <a:lnTo>
                    <a:pt x="326" y="104"/>
                  </a:lnTo>
                  <a:lnTo>
                    <a:pt x="326" y="0"/>
                  </a:lnTo>
                  <a:lnTo>
                    <a:pt x="162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3154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Freeform 210"/>
          <p:cNvSpPr>
            <a:spLocks noEditPoints="1"/>
          </p:cNvSpPr>
          <p:nvPr/>
        </p:nvSpPr>
        <p:spPr bwMode="auto">
          <a:xfrm>
            <a:off x="4485613" y="2738788"/>
            <a:ext cx="708701" cy="533280"/>
          </a:xfrm>
          <a:custGeom>
            <a:avLst/>
            <a:gdLst/>
            <a:ahLst/>
            <a:cxnLst>
              <a:cxn ang="0">
                <a:pos x="202" y="202"/>
              </a:cxn>
              <a:cxn ang="0">
                <a:pos x="202" y="202"/>
              </a:cxn>
              <a:cxn ang="0">
                <a:pos x="190" y="200"/>
              </a:cxn>
              <a:cxn ang="0">
                <a:pos x="176" y="194"/>
              </a:cxn>
              <a:cxn ang="0">
                <a:pos x="0" y="102"/>
              </a:cxn>
              <a:cxn ang="0">
                <a:pos x="0" y="278"/>
              </a:cxn>
              <a:cxn ang="0">
                <a:pos x="0" y="278"/>
              </a:cxn>
              <a:cxn ang="0">
                <a:pos x="2" y="288"/>
              </a:cxn>
              <a:cxn ang="0">
                <a:pos x="6" y="296"/>
              </a:cxn>
              <a:cxn ang="0">
                <a:pos x="14" y="302"/>
              </a:cxn>
              <a:cxn ang="0">
                <a:pos x="24" y="304"/>
              </a:cxn>
              <a:cxn ang="0">
                <a:pos x="378" y="304"/>
              </a:cxn>
              <a:cxn ang="0">
                <a:pos x="378" y="304"/>
              </a:cxn>
              <a:cxn ang="0">
                <a:pos x="388" y="302"/>
              </a:cxn>
              <a:cxn ang="0">
                <a:pos x="396" y="296"/>
              </a:cxn>
              <a:cxn ang="0">
                <a:pos x="402" y="288"/>
              </a:cxn>
              <a:cxn ang="0">
                <a:pos x="404" y="278"/>
              </a:cxn>
              <a:cxn ang="0">
                <a:pos x="404" y="102"/>
              </a:cxn>
              <a:cxn ang="0">
                <a:pos x="226" y="194"/>
              </a:cxn>
              <a:cxn ang="0">
                <a:pos x="226" y="194"/>
              </a:cxn>
              <a:cxn ang="0">
                <a:pos x="212" y="200"/>
              </a:cxn>
              <a:cxn ang="0">
                <a:pos x="202" y="202"/>
              </a:cxn>
              <a:cxn ang="0">
                <a:pos x="202" y="202"/>
              </a:cxn>
              <a:cxn ang="0">
                <a:pos x="378" y="0"/>
              </a:cxn>
              <a:cxn ang="0">
                <a:pos x="24" y="0"/>
              </a:cxn>
              <a:cxn ang="0">
                <a:pos x="24" y="0"/>
              </a:cxn>
              <a:cxn ang="0">
                <a:pos x="14" y="2"/>
              </a:cxn>
              <a:cxn ang="0">
                <a:pos x="6" y="8"/>
              </a:cxn>
              <a:cxn ang="0">
                <a:pos x="2" y="16"/>
              </a:cxn>
              <a:cxn ang="0">
                <a:pos x="0" y="26"/>
              </a:cxn>
              <a:cxn ang="0">
                <a:pos x="0" y="44"/>
              </a:cxn>
              <a:cxn ang="0">
                <a:pos x="202" y="152"/>
              </a:cxn>
              <a:cxn ang="0">
                <a:pos x="404" y="44"/>
              </a:cxn>
              <a:cxn ang="0">
                <a:pos x="404" y="26"/>
              </a:cxn>
              <a:cxn ang="0">
                <a:pos x="404" y="26"/>
              </a:cxn>
              <a:cxn ang="0">
                <a:pos x="402" y="16"/>
              </a:cxn>
              <a:cxn ang="0">
                <a:pos x="396" y="8"/>
              </a:cxn>
              <a:cxn ang="0">
                <a:pos x="388" y="2"/>
              </a:cxn>
              <a:cxn ang="0">
                <a:pos x="378" y="0"/>
              </a:cxn>
              <a:cxn ang="0">
                <a:pos x="378" y="0"/>
              </a:cxn>
            </a:cxnLst>
            <a:rect l="0" t="0" r="r" b="b"/>
            <a:pathLst>
              <a:path w="404" h="304">
                <a:moveTo>
                  <a:pt x="202" y="202"/>
                </a:moveTo>
                <a:lnTo>
                  <a:pt x="202" y="202"/>
                </a:lnTo>
                <a:lnTo>
                  <a:pt x="190" y="200"/>
                </a:lnTo>
                <a:lnTo>
                  <a:pt x="176" y="194"/>
                </a:lnTo>
                <a:lnTo>
                  <a:pt x="0" y="102"/>
                </a:lnTo>
                <a:lnTo>
                  <a:pt x="0" y="278"/>
                </a:lnTo>
                <a:lnTo>
                  <a:pt x="0" y="278"/>
                </a:lnTo>
                <a:lnTo>
                  <a:pt x="2" y="288"/>
                </a:lnTo>
                <a:lnTo>
                  <a:pt x="6" y="296"/>
                </a:lnTo>
                <a:lnTo>
                  <a:pt x="14" y="302"/>
                </a:lnTo>
                <a:lnTo>
                  <a:pt x="24" y="304"/>
                </a:lnTo>
                <a:lnTo>
                  <a:pt x="378" y="304"/>
                </a:lnTo>
                <a:lnTo>
                  <a:pt x="378" y="304"/>
                </a:lnTo>
                <a:lnTo>
                  <a:pt x="388" y="302"/>
                </a:lnTo>
                <a:lnTo>
                  <a:pt x="396" y="296"/>
                </a:lnTo>
                <a:lnTo>
                  <a:pt x="402" y="288"/>
                </a:lnTo>
                <a:lnTo>
                  <a:pt x="404" y="278"/>
                </a:lnTo>
                <a:lnTo>
                  <a:pt x="404" y="102"/>
                </a:lnTo>
                <a:lnTo>
                  <a:pt x="226" y="194"/>
                </a:lnTo>
                <a:lnTo>
                  <a:pt x="226" y="194"/>
                </a:lnTo>
                <a:lnTo>
                  <a:pt x="212" y="200"/>
                </a:lnTo>
                <a:lnTo>
                  <a:pt x="202" y="202"/>
                </a:lnTo>
                <a:lnTo>
                  <a:pt x="202" y="202"/>
                </a:lnTo>
                <a:close/>
                <a:moveTo>
                  <a:pt x="378" y="0"/>
                </a:moveTo>
                <a:lnTo>
                  <a:pt x="24" y="0"/>
                </a:lnTo>
                <a:lnTo>
                  <a:pt x="24" y="0"/>
                </a:lnTo>
                <a:lnTo>
                  <a:pt x="14" y="2"/>
                </a:lnTo>
                <a:lnTo>
                  <a:pt x="6" y="8"/>
                </a:lnTo>
                <a:lnTo>
                  <a:pt x="2" y="16"/>
                </a:lnTo>
                <a:lnTo>
                  <a:pt x="0" y="26"/>
                </a:lnTo>
                <a:lnTo>
                  <a:pt x="0" y="44"/>
                </a:lnTo>
                <a:lnTo>
                  <a:pt x="202" y="152"/>
                </a:lnTo>
                <a:lnTo>
                  <a:pt x="404" y="44"/>
                </a:lnTo>
                <a:lnTo>
                  <a:pt x="404" y="26"/>
                </a:lnTo>
                <a:lnTo>
                  <a:pt x="404" y="26"/>
                </a:lnTo>
                <a:lnTo>
                  <a:pt x="402" y="16"/>
                </a:lnTo>
                <a:lnTo>
                  <a:pt x="396" y="8"/>
                </a:lnTo>
                <a:lnTo>
                  <a:pt x="388" y="2"/>
                </a:lnTo>
                <a:lnTo>
                  <a:pt x="378" y="0"/>
                </a:lnTo>
                <a:lnTo>
                  <a:pt x="378" y="0"/>
                </a:lnTo>
                <a:close/>
              </a:path>
            </a:pathLst>
          </a:custGeom>
          <a:solidFill>
            <a:srgbClr val="338942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216"/>
          <p:cNvSpPr>
            <a:spLocks noEditPoints="1"/>
          </p:cNvSpPr>
          <p:nvPr/>
        </p:nvSpPr>
        <p:spPr bwMode="auto">
          <a:xfrm>
            <a:off x="1830042" y="2664895"/>
            <a:ext cx="704591" cy="701051"/>
          </a:xfrm>
          <a:custGeom>
            <a:avLst/>
            <a:gdLst/>
            <a:ahLst/>
            <a:cxnLst>
              <a:cxn ang="0">
                <a:pos x="178" y="0"/>
              </a:cxn>
              <a:cxn ang="0">
                <a:pos x="122" y="16"/>
              </a:cxn>
              <a:cxn ang="0">
                <a:pos x="72" y="46"/>
              </a:cxn>
              <a:cxn ang="0">
                <a:pos x="34" y="88"/>
              </a:cxn>
              <a:cxn ang="0">
                <a:pos x="10" y="140"/>
              </a:cxn>
              <a:cxn ang="0">
                <a:pos x="0" y="198"/>
              </a:cxn>
              <a:cxn ang="0">
                <a:pos x="4" y="238"/>
              </a:cxn>
              <a:cxn ang="0">
                <a:pos x="24" y="292"/>
              </a:cxn>
              <a:cxn ang="0">
                <a:pos x="58" y="338"/>
              </a:cxn>
              <a:cxn ang="0">
                <a:pos x="104" y="372"/>
              </a:cxn>
              <a:cxn ang="0">
                <a:pos x="158" y="392"/>
              </a:cxn>
              <a:cxn ang="0">
                <a:pos x="198" y="396"/>
              </a:cxn>
              <a:cxn ang="0">
                <a:pos x="258" y="388"/>
              </a:cxn>
              <a:cxn ang="0">
                <a:pos x="310" y="362"/>
              </a:cxn>
              <a:cxn ang="0">
                <a:pos x="352" y="324"/>
              </a:cxn>
              <a:cxn ang="0">
                <a:pos x="382" y="276"/>
              </a:cxn>
              <a:cxn ang="0">
                <a:pos x="396" y="218"/>
              </a:cxn>
              <a:cxn ang="0">
                <a:pos x="396" y="178"/>
              </a:cxn>
              <a:cxn ang="0">
                <a:pos x="382" y="122"/>
              </a:cxn>
              <a:cxn ang="0">
                <a:pos x="352" y="72"/>
              </a:cxn>
              <a:cxn ang="0">
                <a:pos x="310" y="34"/>
              </a:cxn>
              <a:cxn ang="0">
                <a:pos x="258" y="8"/>
              </a:cxn>
              <a:cxn ang="0">
                <a:pos x="198" y="0"/>
              </a:cxn>
              <a:cxn ang="0">
                <a:pos x="146" y="198"/>
              </a:cxn>
              <a:cxn ang="0">
                <a:pos x="230" y="244"/>
              </a:cxn>
              <a:cxn ang="0">
                <a:pos x="250" y="234"/>
              </a:cxn>
              <a:cxn ang="0">
                <a:pos x="266" y="234"/>
              </a:cxn>
              <a:cxn ang="0">
                <a:pos x="286" y="244"/>
              </a:cxn>
              <a:cxn ang="0">
                <a:pos x="296" y="264"/>
              </a:cxn>
              <a:cxn ang="0">
                <a:pos x="296" y="280"/>
              </a:cxn>
              <a:cxn ang="0">
                <a:pos x="286" y="300"/>
              </a:cxn>
              <a:cxn ang="0">
                <a:pos x="266" y="310"/>
              </a:cxn>
              <a:cxn ang="0">
                <a:pos x="250" y="310"/>
              </a:cxn>
              <a:cxn ang="0">
                <a:pos x="230" y="300"/>
              </a:cxn>
              <a:cxn ang="0">
                <a:pos x="220" y="280"/>
              </a:cxn>
              <a:cxn ang="0">
                <a:pos x="220" y="266"/>
              </a:cxn>
              <a:cxn ang="0">
                <a:pos x="130" y="230"/>
              </a:cxn>
              <a:cxn ang="0">
                <a:pos x="108" y="238"/>
              </a:cxn>
              <a:cxn ang="0">
                <a:pos x="92" y="234"/>
              </a:cxn>
              <a:cxn ang="0">
                <a:pos x="74" y="220"/>
              </a:cxn>
              <a:cxn ang="0">
                <a:pos x="68" y="198"/>
              </a:cxn>
              <a:cxn ang="0">
                <a:pos x="72" y="182"/>
              </a:cxn>
              <a:cxn ang="0">
                <a:pos x="86" y="166"/>
              </a:cxn>
              <a:cxn ang="0">
                <a:pos x="108" y="158"/>
              </a:cxn>
              <a:cxn ang="0">
                <a:pos x="124" y="162"/>
              </a:cxn>
              <a:cxn ang="0">
                <a:pos x="220" y="130"/>
              </a:cxn>
              <a:cxn ang="0">
                <a:pos x="218" y="124"/>
              </a:cxn>
              <a:cxn ang="0">
                <a:pos x="226" y="102"/>
              </a:cxn>
              <a:cxn ang="0">
                <a:pos x="242" y="88"/>
              </a:cxn>
              <a:cxn ang="0">
                <a:pos x="258" y="86"/>
              </a:cxn>
              <a:cxn ang="0">
                <a:pos x="280" y="92"/>
              </a:cxn>
              <a:cxn ang="0">
                <a:pos x="294" y="110"/>
              </a:cxn>
              <a:cxn ang="0">
                <a:pos x="298" y="124"/>
              </a:cxn>
              <a:cxn ang="0">
                <a:pos x="290" y="146"/>
              </a:cxn>
              <a:cxn ang="0">
                <a:pos x="274" y="162"/>
              </a:cxn>
              <a:cxn ang="0">
                <a:pos x="258" y="164"/>
              </a:cxn>
              <a:cxn ang="0">
                <a:pos x="236" y="156"/>
              </a:cxn>
              <a:cxn ang="0">
                <a:pos x="146" y="192"/>
              </a:cxn>
            </a:cxnLst>
            <a:rect l="0" t="0" r="r" b="b"/>
            <a:pathLst>
              <a:path w="398" h="396">
                <a:moveTo>
                  <a:pt x="198" y="0"/>
                </a:moveTo>
                <a:lnTo>
                  <a:pt x="198" y="0"/>
                </a:lnTo>
                <a:lnTo>
                  <a:pt x="178" y="0"/>
                </a:lnTo>
                <a:lnTo>
                  <a:pt x="158" y="4"/>
                </a:lnTo>
                <a:lnTo>
                  <a:pt x="140" y="8"/>
                </a:lnTo>
                <a:lnTo>
                  <a:pt x="122" y="16"/>
                </a:lnTo>
                <a:lnTo>
                  <a:pt x="104" y="24"/>
                </a:lnTo>
                <a:lnTo>
                  <a:pt x="88" y="34"/>
                </a:lnTo>
                <a:lnTo>
                  <a:pt x="72" y="46"/>
                </a:lnTo>
                <a:lnTo>
                  <a:pt x="58" y="58"/>
                </a:lnTo>
                <a:lnTo>
                  <a:pt x="46" y="72"/>
                </a:lnTo>
                <a:lnTo>
                  <a:pt x="34" y="88"/>
                </a:lnTo>
                <a:lnTo>
                  <a:pt x="24" y="104"/>
                </a:lnTo>
                <a:lnTo>
                  <a:pt x="16" y="122"/>
                </a:lnTo>
                <a:lnTo>
                  <a:pt x="10" y="140"/>
                </a:lnTo>
                <a:lnTo>
                  <a:pt x="4" y="158"/>
                </a:lnTo>
                <a:lnTo>
                  <a:pt x="2" y="178"/>
                </a:lnTo>
                <a:lnTo>
                  <a:pt x="0" y="198"/>
                </a:lnTo>
                <a:lnTo>
                  <a:pt x="0" y="198"/>
                </a:lnTo>
                <a:lnTo>
                  <a:pt x="2" y="218"/>
                </a:lnTo>
                <a:lnTo>
                  <a:pt x="4" y="238"/>
                </a:lnTo>
                <a:lnTo>
                  <a:pt x="10" y="258"/>
                </a:lnTo>
                <a:lnTo>
                  <a:pt x="16" y="276"/>
                </a:lnTo>
                <a:lnTo>
                  <a:pt x="24" y="292"/>
                </a:lnTo>
                <a:lnTo>
                  <a:pt x="34" y="310"/>
                </a:lnTo>
                <a:lnTo>
                  <a:pt x="46" y="324"/>
                </a:lnTo>
                <a:lnTo>
                  <a:pt x="58" y="338"/>
                </a:lnTo>
                <a:lnTo>
                  <a:pt x="72" y="352"/>
                </a:lnTo>
                <a:lnTo>
                  <a:pt x="88" y="362"/>
                </a:lnTo>
                <a:lnTo>
                  <a:pt x="104" y="372"/>
                </a:lnTo>
                <a:lnTo>
                  <a:pt x="122" y="382"/>
                </a:lnTo>
                <a:lnTo>
                  <a:pt x="140" y="388"/>
                </a:lnTo>
                <a:lnTo>
                  <a:pt x="158" y="392"/>
                </a:lnTo>
                <a:lnTo>
                  <a:pt x="178" y="396"/>
                </a:lnTo>
                <a:lnTo>
                  <a:pt x="198" y="396"/>
                </a:lnTo>
                <a:lnTo>
                  <a:pt x="198" y="396"/>
                </a:lnTo>
                <a:lnTo>
                  <a:pt x="220" y="396"/>
                </a:lnTo>
                <a:lnTo>
                  <a:pt x="238" y="392"/>
                </a:lnTo>
                <a:lnTo>
                  <a:pt x="258" y="388"/>
                </a:lnTo>
                <a:lnTo>
                  <a:pt x="276" y="382"/>
                </a:lnTo>
                <a:lnTo>
                  <a:pt x="294" y="372"/>
                </a:lnTo>
                <a:lnTo>
                  <a:pt x="310" y="362"/>
                </a:lnTo>
                <a:lnTo>
                  <a:pt x="326" y="352"/>
                </a:lnTo>
                <a:lnTo>
                  <a:pt x="340" y="338"/>
                </a:lnTo>
                <a:lnTo>
                  <a:pt x="352" y="324"/>
                </a:lnTo>
                <a:lnTo>
                  <a:pt x="364" y="310"/>
                </a:lnTo>
                <a:lnTo>
                  <a:pt x="374" y="292"/>
                </a:lnTo>
                <a:lnTo>
                  <a:pt x="382" y="276"/>
                </a:lnTo>
                <a:lnTo>
                  <a:pt x="388" y="258"/>
                </a:lnTo>
                <a:lnTo>
                  <a:pt x="394" y="238"/>
                </a:lnTo>
                <a:lnTo>
                  <a:pt x="396" y="218"/>
                </a:lnTo>
                <a:lnTo>
                  <a:pt x="398" y="198"/>
                </a:lnTo>
                <a:lnTo>
                  <a:pt x="398" y="198"/>
                </a:lnTo>
                <a:lnTo>
                  <a:pt x="396" y="178"/>
                </a:lnTo>
                <a:lnTo>
                  <a:pt x="394" y="158"/>
                </a:lnTo>
                <a:lnTo>
                  <a:pt x="388" y="140"/>
                </a:lnTo>
                <a:lnTo>
                  <a:pt x="382" y="122"/>
                </a:lnTo>
                <a:lnTo>
                  <a:pt x="374" y="104"/>
                </a:lnTo>
                <a:lnTo>
                  <a:pt x="364" y="88"/>
                </a:lnTo>
                <a:lnTo>
                  <a:pt x="352" y="72"/>
                </a:lnTo>
                <a:lnTo>
                  <a:pt x="340" y="58"/>
                </a:lnTo>
                <a:lnTo>
                  <a:pt x="326" y="46"/>
                </a:lnTo>
                <a:lnTo>
                  <a:pt x="310" y="34"/>
                </a:lnTo>
                <a:lnTo>
                  <a:pt x="294" y="24"/>
                </a:lnTo>
                <a:lnTo>
                  <a:pt x="276" y="16"/>
                </a:lnTo>
                <a:lnTo>
                  <a:pt x="258" y="8"/>
                </a:lnTo>
                <a:lnTo>
                  <a:pt x="238" y="4"/>
                </a:lnTo>
                <a:lnTo>
                  <a:pt x="220" y="0"/>
                </a:lnTo>
                <a:lnTo>
                  <a:pt x="198" y="0"/>
                </a:lnTo>
                <a:lnTo>
                  <a:pt x="198" y="0"/>
                </a:lnTo>
                <a:close/>
                <a:moveTo>
                  <a:pt x="146" y="198"/>
                </a:moveTo>
                <a:lnTo>
                  <a:pt x="146" y="198"/>
                </a:lnTo>
                <a:lnTo>
                  <a:pt x="146" y="204"/>
                </a:lnTo>
                <a:lnTo>
                  <a:pt x="230" y="244"/>
                </a:lnTo>
                <a:lnTo>
                  <a:pt x="230" y="244"/>
                </a:lnTo>
                <a:lnTo>
                  <a:pt x="236" y="240"/>
                </a:lnTo>
                <a:lnTo>
                  <a:pt x="242" y="236"/>
                </a:lnTo>
                <a:lnTo>
                  <a:pt x="250" y="234"/>
                </a:lnTo>
                <a:lnTo>
                  <a:pt x="258" y="232"/>
                </a:lnTo>
                <a:lnTo>
                  <a:pt x="258" y="232"/>
                </a:lnTo>
                <a:lnTo>
                  <a:pt x="266" y="234"/>
                </a:lnTo>
                <a:lnTo>
                  <a:pt x="274" y="236"/>
                </a:lnTo>
                <a:lnTo>
                  <a:pt x="280" y="240"/>
                </a:lnTo>
                <a:lnTo>
                  <a:pt x="286" y="244"/>
                </a:lnTo>
                <a:lnTo>
                  <a:pt x="290" y="250"/>
                </a:lnTo>
                <a:lnTo>
                  <a:pt x="294" y="256"/>
                </a:lnTo>
                <a:lnTo>
                  <a:pt x="296" y="264"/>
                </a:lnTo>
                <a:lnTo>
                  <a:pt x="298" y="272"/>
                </a:lnTo>
                <a:lnTo>
                  <a:pt x="298" y="272"/>
                </a:lnTo>
                <a:lnTo>
                  <a:pt x="296" y="280"/>
                </a:lnTo>
                <a:lnTo>
                  <a:pt x="294" y="288"/>
                </a:lnTo>
                <a:lnTo>
                  <a:pt x="290" y="294"/>
                </a:lnTo>
                <a:lnTo>
                  <a:pt x="286" y="300"/>
                </a:lnTo>
                <a:lnTo>
                  <a:pt x="280" y="304"/>
                </a:lnTo>
                <a:lnTo>
                  <a:pt x="274" y="308"/>
                </a:lnTo>
                <a:lnTo>
                  <a:pt x="266" y="310"/>
                </a:lnTo>
                <a:lnTo>
                  <a:pt x="258" y="312"/>
                </a:lnTo>
                <a:lnTo>
                  <a:pt x="258" y="312"/>
                </a:lnTo>
                <a:lnTo>
                  <a:pt x="250" y="310"/>
                </a:lnTo>
                <a:lnTo>
                  <a:pt x="242" y="308"/>
                </a:lnTo>
                <a:lnTo>
                  <a:pt x="236" y="304"/>
                </a:lnTo>
                <a:lnTo>
                  <a:pt x="230" y="300"/>
                </a:lnTo>
                <a:lnTo>
                  <a:pt x="226" y="294"/>
                </a:lnTo>
                <a:lnTo>
                  <a:pt x="222" y="288"/>
                </a:lnTo>
                <a:lnTo>
                  <a:pt x="220" y="280"/>
                </a:lnTo>
                <a:lnTo>
                  <a:pt x="218" y="272"/>
                </a:lnTo>
                <a:lnTo>
                  <a:pt x="218" y="272"/>
                </a:lnTo>
                <a:lnTo>
                  <a:pt x="220" y="266"/>
                </a:lnTo>
                <a:lnTo>
                  <a:pt x="136" y="226"/>
                </a:lnTo>
                <a:lnTo>
                  <a:pt x="136" y="226"/>
                </a:lnTo>
                <a:lnTo>
                  <a:pt x="130" y="230"/>
                </a:lnTo>
                <a:lnTo>
                  <a:pt x="124" y="234"/>
                </a:lnTo>
                <a:lnTo>
                  <a:pt x="116" y="236"/>
                </a:lnTo>
                <a:lnTo>
                  <a:pt x="108" y="238"/>
                </a:lnTo>
                <a:lnTo>
                  <a:pt x="108" y="238"/>
                </a:lnTo>
                <a:lnTo>
                  <a:pt x="100" y="236"/>
                </a:lnTo>
                <a:lnTo>
                  <a:pt x="92" y="234"/>
                </a:lnTo>
                <a:lnTo>
                  <a:pt x="86" y="230"/>
                </a:lnTo>
                <a:lnTo>
                  <a:pt x="80" y="226"/>
                </a:lnTo>
                <a:lnTo>
                  <a:pt x="74" y="220"/>
                </a:lnTo>
                <a:lnTo>
                  <a:pt x="72" y="214"/>
                </a:lnTo>
                <a:lnTo>
                  <a:pt x="68" y="206"/>
                </a:lnTo>
                <a:lnTo>
                  <a:pt x="68" y="198"/>
                </a:lnTo>
                <a:lnTo>
                  <a:pt x="68" y="198"/>
                </a:lnTo>
                <a:lnTo>
                  <a:pt x="68" y="190"/>
                </a:lnTo>
                <a:lnTo>
                  <a:pt x="72" y="182"/>
                </a:lnTo>
                <a:lnTo>
                  <a:pt x="74" y="176"/>
                </a:lnTo>
                <a:lnTo>
                  <a:pt x="80" y="170"/>
                </a:lnTo>
                <a:lnTo>
                  <a:pt x="86" y="166"/>
                </a:lnTo>
                <a:lnTo>
                  <a:pt x="92" y="162"/>
                </a:lnTo>
                <a:lnTo>
                  <a:pt x="100" y="160"/>
                </a:lnTo>
                <a:lnTo>
                  <a:pt x="108" y="158"/>
                </a:lnTo>
                <a:lnTo>
                  <a:pt x="108" y="158"/>
                </a:lnTo>
                <a:lnTo>
                  <a:pt x="116" y="160"/>
                </a:lnTo>
                <a:lnTo>
                  <a:pt x="124" y="162"/>
                </a:lnTo>
                <a:lnTo>
                  <a:pt x="130" y="166"/>
                </a:lnTo>
                <a:lnTo>
                  <a:pt x="136" y="172"/>
                </a:lnTo>
                <a:lnTo>
                  <a:pt x="220" y="130"/>
                </a:lnTo>
                <a:lnTo>
                  <a:pt x="220" y="130"/>
                </a:lnTo>
                <a:lnTo>
                  <a:pt x="218" y="124"/>
                </a:lnTo>
                <a:lnTo>
                  <a:pt x="218" y="124"/>
                </a:lnTo>
                <a:lnTo>
                  <a:pt x="220" y="116"/>
                </a:lnTo>
                <a:lnTo>
                  <a:pt x="222" y="110"/>
                </a:lnTo>
                <a:lnTo>
                  <a:pt x="226" y="102"/>
                </a:lnTo>
                <a:lnTo>
                  <a:pt x="230" y="98"/>
                </a:lnTo>
                <a:lnTo>
                  <a:pt x="236" y="92"/>
                </a:lnTo>
                <a:lnTo>
                  <a:pt x="242" y="88"/>
                </a:lnTo>
                <a:lnTo>
                  <a:pt x="250" y="86"/>
                </a:lnTo>
                <a:lnTo>
                  <a:pt x="258" y="86"/>
                </a:lnTo>
                <a:lnTo>
                  <a:pt x="258" y="86"/>
                </a:lnTo>
                <a:lnTo>
                  <a:pt x="266" y="86"/>
                </a:lnTo>
                <a:lnTo>
                  <a:pt x="274" y="88"/>
                </a:lnTo>
                <a:lnTo>
                  <a:pt x="280" y="92"/>
                </a:lnTo>
                <a:lnTo>
                  <a:pt x="286" y="98"/>
                </a:lnTo>
                <a:lnTo>
                  <a:pt x="290" y="102"/>
                </a:lnTo>
                <a:lnTo>
                  <a:pt x="294" y="110"/>
                </a:lnTo>
                <a:lnTo>
                  <a:pt x="296" y="116"/>
                </a:lnTo>
                <a:lnTo>
                  <a:pt x="298" y="124"/>
                </a:lnTo>
                <a:lnTo>
                  <a:pt x="298" y="124"/>
                </a:lnTo>
                <a:lnTo>
                  <a:pt x="296" y="132"/>
                </a:lnTo>
                <a:lnTo>
                  <a:pt x="294" y="140"/>
                </a:lnTo>
                <a:lnTo>
                  <a:pt x="290" y="146"/>
                </a:lnTo>
                <a:lnTo>
                  <a:pt x="286" y="152"/>
                </a:lnTo>
                <a:lnTo>
                  <a:pt x="280" y="158"/>
                </a:lnTo>
                <a:lnTo>
                  <a:pt x="274" y="162"/>
                </a:lnTo>
                <a:lnTo>
                  <a:pt x="266" y="164"/>
                </a:lnTo>
                <a:lnTo>
                  <a:pt x="258" y="164"/>
                </a:lnTo>
                <a:lnTo>
                  <a:pt x="258" y="164"/>
                </a:lnTo>
                <a:lnTo>
                  <a:pt x="250" y="164"/>
                </a:lnTo>
                <a:lnTo>
                  <a:pt x="242" y="160"/>
                </a:lnTo>
                <a:lnTo>
                  <a:pt x="236" y="156"/>
                </a:lnTo>
                <a:lnTo>
                  <a:pt x="230" y="152"/>
                </a:lnTo>
                <a:lnTo>
                  <a:pt x="146" y="192"/>
                </a:lnTo>
                <a:lnTo>
                  <a:pt x="146" y="192"/>
                </a:lnTo>
                <a:lnTo>
                  <a:pt x="146" y="198"/>
                </a:lnTo>
                <a:lnTo>
                  <a:pt x="146" y="198"/>
                </a:lnTo>
                <a:close/>
              </a:path>
            </a:pathLst>
          </a:custGeom>
          <a:solidFill>
            <a:srgbClr val="338942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grpSp>
        <p:nvGrpSpPr>
          <p:cNvPr id="18" name="组 4"/>
          <p:cNvGrpSpPr/>
          <p:nvPr/>
        </p:nvGrpSpPr>
        <p:grpSpPr>
          <a:xfrm>
            <a:off x="7167632" y="2616053"/>
            <a:ext cx="666459" cy="798733"/>
            <a:chOff x="1536700" y="911225"/>
            <a:chExt cx="831850" cy="996950"/>
          </a:xfrm>
          <a:solidFill>
            <a:srgbClr val="103154"/>
          </a:solidFill>
        </p:grpSpPr>
        <p:sp>
          <p:nvSpPr>
            <p:cNvPr id="19" name="Freeform 47"/>
            <p:cNvSpPr/>
            <p:nvPr/>
          </p:nvSpPr>
          <p:spPr bwMode="auto">
            <a:xfrm>
              <a:off x="1838325" y="1765300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/>
            </a:p>
          </p:txBody>
        </p:sp>
        <p:sp>
          <p:nvSpPr>
            <p:cNvPr id="20" name="Freeform 48"/>
            <p:cNvSpPr/>
            <p:nvPr/>
          </p:nvSpPr>
          <p:spPr bwMode="auto">
            <a:xfrm>
              <a:off x="1838325" y="1857375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/>
            </a:p>
          </p:txBody>
        </p:sp>
        <p:sp>
          <p:nvSpPr>
            <p:cNvPr id="21" name="Freeform 49"/>
            <p:cNvSpPr>
              <a:spLocks noEditPoints="1"/>
            </p:cNvSpPr>
            <p:nvPr/>
          </p:nvSpPr>
          <p:spPr bwMode="auto">
            <a:xfrm>
              <a:off x="1714500" y="1143000"/>
              <a:ext cx="476250" cy="581025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solidFill>
              <a:srgbClr val="338942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 dirty="0"/>
            </a:p>
          </p:txBody>
        </p:sp>
        <p:sp>
          <p:nvSpPr>
            <p:cNvPr id="22" name="Rectangle 50"/>
            <p:cNvSpPr>
              <a:spLocks noChangeArrowheads="1"/>
            </p:cNvSpPr>
            <p:nvPr/>
          </p:nvSpPr>
          <p:spPr bwMode="auto">
            <a:xfrm>
              <a:off x="1838325" y="1609725"/>
              <a:ext cx="234950" cy="114300"/>
            </a:xfrm>
            <a:prstGeom prst="rect">
              <a:avLst/>
            </a:prstGeom>
            <a:solidFill>
              <a:srgbClr val="338942"/>
            </a:solidFill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 dirty="0"/>
            </a:p>
          </p:txBody>
        </p:sp>
        <p:sp>
          <p:nvSpPr>
            <p:cNvPr id="23" name="Rectangle 51"/>
            <p:cNvSpPr>
              <a:spLocks noChangeArrowheads="1"/>
            </p:cNvSpPr>
            <p:nvPr/>
          </p:nvSpPr>
          <p:spPr bwMode="auto">
            <a:xfrm>
              <a:off x="1838325" y="1765300"/>
              <a:ext cx="234950" cy="50800"/>
            </a:xfrm>
            <a:prstGeom prst="rect">
              <a:avLst/>
            </a:prstGeom>
            <a:solidFill>
              <a:srgbClr val="338942"/>
            </a:solidFill>
            <a:ln w="9525">
              <a:noFill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 dirty="0"/>
            </a:p>
          </p:txBody>
        </p:sp>
        <p:sp>
          <p:nvSpPr>
            <p:cNvPr id="24" name="Freeform 52"/>
            <p:cNvSpPr/>
            <p:nvPr/>
          </p:nvSpPr>
          <p:spPr bwMode="auto">
            <a:xfrm>
              <a:off x="1927225" y="911225"/>
              <a:ext cx="53975" cy="18097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/>
            </a:p>
          </p:txBody>
        </p:sp>
        <p:sp>
          <p:nvSpPr>
            <p:cNvPr id="25" name="Freeform 53"/>
            <p:cNvSpPr/>
            <p:nvPr/>
          </p:nvSpPr>
          <p:spPr bwMode="auto">
            <a:xfrm>
              <a:off x="1698625" y="962025"/>
              <a:ext cx="130175" cy="177800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/>
            </a:p>
          </p:txBody>
        </p:sp>
        <p:sp>
          <p:nvSpPr>
            <p:cNvPr id="26" name="Freeform 54"/>
            <p:cNvSpPr/>
            <p:nvPr/>
          </p:nvSpPr>
          <p:spPr bwMode="auto">
            <a:xfrm>
              <a:off x="1536700" y="1123950"/>
              <a:ext cx="180975" cy="1301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/>
            </a:p>
          </p:txBody>
        </p:sp>
        <p:sp>
          <p:nvSpPr>
            <p:cNvPr id="27" name="Freeform 55"/>
            <p:cNvSpPr/>
            <p:nvPr/>
          </p:nvSpPr>
          <p:spPr bwMode="auto">
            <a:xfrm>
              <a:off x="2190750" y="1123950"/>
              <a:ext cx="177800" cy="130175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/>
            </a:p>
          </p:txBody>
        </p:sp>
        <p:sp>
          <p:nvSpPr>
            <p:cNvPr id="28" name="Freeform 56"/>
            <p:cNvSpPr/>
            <p:nvPr/>
          </p:nvSpPr>
          <p:spPr bwMode="auto">
            <a:xfrm>
              <a:off x="2076450" y="962025"/>
              <a:ext cx="130175" cy="177800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418552" y="4054576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39409" y="475698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4" name="文本框 33"/>
          <p:cNvSpPr txBox="1"/>
          <p:nvPr/>
        </p:nvSpPr>
        <p:spPr>
          <a:xfrm>
            <a:off x="1039409" y="509405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5" name="文本框 34"/>
          <p:cNvSpPr txBox="1"/>
          <p:nvPr/>
        </p:nvSpPr>
        <p:spPr>
          <a:xfrm>
            <a:off x="4080852" y="4078801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701709" y="478121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7" name="文本框 36"/>
          <p:cNvSpPr txBox="1"/>
          <p:nvPr/>
        </p:nvSpPr>
        <p:spPr>
          <a:xfrm>
            <a:off x="3701709" y="511827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8" name="文本框 37"/>
          <p:cNvSpPr txBox="1"/>
          <p:nvPr/>
        </p:nvSpPr>
        <p:spPr>
          <a:xfrm>
            <a:off x="6815450" y="4078801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436307" y="478121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40" name="文本框 39"/>
          <p:cNvSpPr txBox="1"/>
          <p:nvPr/>
        </p:nvSpPr>
        <p:spPr>
          <a:xfrm>
            <a:off x="6436307" y="511827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41" name="文本框 40"/>
          <p:cNvSpPr txBox="1"/>
          <p:nvPr/>
        </p:nvSpPr>
        <p:spPr>
          <a:xfrm>
            <a:off x="9487132" y="4042315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9107989" y="474472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43" name="文本框 42"/>
          <p:cNvSpPr txBox="1"/>
          <p:nvPr/>
        </p:nvSpPr>
        <p:spPr>
          <a:xfrm>
            <a:off x="9107989" y="508179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右箭头 4"/>
          <p:cNvSpPr/>
          <p:nvPr/>
        </p:nvSpPr>
        <p:spPr>
          <a:xfrm rot="10800000" flipH="1">
            <a:off x="3944950" y="2343670"/>
            <a:ext cx="1921098" cy="163430"/>
          </a:xfrm>
          <a:prstGeom prst="rightArrow">
            <a:avLst>
              <a:gd name="adj1" fmla="val 50000"/>
              <a:gd name="adj2" fmla="val 72226"/>
            </a:avLst>
          </a:prstGeom>
          <a:solidFill>
            <a:schemeClr val="tx1">
              <a:alpha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右箭头 5"/>
          <p:cNvSpPr/>
          <p:nvPr/>
        </p:nvSpPr>
        <p:spPr>
          <a:xfrm flipH="1">
            <a:off x="3927873" y="4881924"/>
            <a:ext cx="1921098" cy="163430"/>
          </a:xfrm>
          <a:prstGeom prst="rightArrow">
            <a:avLst>
              <a:gd name="adj1" fmla="val 50000"/>
              <a:gd name="adj2" fmla="val 72226"/>
            </a:avLst>
          </a:prstGeom>
          <a:solidFill>
            <a:schemeClr val="tx1">
              <a:alpha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右箭头 6"/>
          <p:cNvSpPr/>
          <p:nvPr/>
        </p:nvSpPr>
        <p:spPr>
          <a:xfrm rot="10800000" flipH="1">
            <a:off x="6498776" y="2369628"/>
            <a:ext cx="1921098" cy="163430"/>
          </a:xfrm>
          <a:prstGeom prst="rightArrow">
            <a:avLst>
              <a:gd name="adj1" fmla="val 50000"/>
              <a:gd name="adj2" fmla="val 72226"/>
            </a:avLst>
          </a:prstGeom>
          <a:solidFill>
            <a:schemeClr val="tx1">
              <a:alpha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右箭头 7"/>
          <p:cNvSpPr/>
          <p:nvPr/>
        </p:nvSpPr>
        <p:spPr>
          <a:xfrm flipH="1">
            <a:off x="6759933" y="4897226"/>
            <a:ext cx="1921098" cy="163430"/>
          </a:xfrm>
          <a:prstGeom prst="rightArrow">
            <a:avLst>
              <a:gd name="adj1" fmla="val 50000"/>
              <a:gd name="adj2" fmla="val 72226"/>
            </a:avLst>
          </a:prstGeom>
          <a:solidFill>
            <a:schemeClr val="tx1">
              <a:alpha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空心弧 10"/>
          <p:cNvSpPr/>
          <p:nvPr/>
        </p:nvSpPr>
        <p:spPr>
          <a:xfrm rot="16200000">
            <a:off x="1947549" y="2497298"/>
            <a:ext cx="2572796" cy="2390490"/>
          </a:xfrm>
          <a:prstGeom prst="blockArc">
            <a:avLst>
              <a:gd name="adj1" fmla="val 10884798"/>
              <a:gd name="adj2" fmla="val 21542696"/>
              <a:gd name="adj3" fmla="val 3108"/>
            </a:avLst>
          </a:prstGeom>
          <a:solidFill>
            <a:schemeClr val="tx1">
              <a:alpha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空心弧 11"/>
          <p:cNvSpPr/>
          <p:nvPr/>
        </p:nvSpPr>
        <p:spPr>
          <a:xfrm rot="5400000">
            <a:off x="7755637" y="2522499"/>
            <a:ext cx="2572796" cy="2390491"/>
          </a:xfrm>
          <a:prstGeom prst="blockArc">
            <a:avLst>
              <a:gd name="adj1" fmla="val 10884798"/>
              <a:gd name="adj2" fmla="val 21542696"/>
              <a:gd name="adj3" fmla="val 3108"/>
            </a:avLst>
          </a:prstGeom>
          <a:solidFill>
            <a:schemeClr val="tx1">
              <a:alpha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116486" y="2026383"/>
            <a:ext cx="839877" cy="839877"/>
            <a:chOff x="1925560" y="1317532"/>
            <a:chExt cx="1119836" cy="1119836"/>
          </a:xfrm>
          <a:solidFill>
            <a:schemeClr val="accent6"/>
          </a:solidFill>
        </p:grpSpPr>
        <p:sp>
          <p:nvSpPr>
            <p:cNvPr id="14" name="椭圆 13"/>
            <p:cNvSpPr/>
            <p:nvPr/>
          </p:nvSpPr>
          <p:spPr>
            <a:xfrm>
              <a:off x="1925560" y="1317532"/>
              <a:ext cx="1119836" cy="1119836"/>
            </a:xfrm>
            <a:prstGeom prst="ellipse">
              <a:avLst/>
            </a:prstGeom>
            <a:solidFill>
              <a:srgbClr val="338942"/>
            </a:solidFill>
            <a:ln>
              <a:solidFill>
                <a:srgbClr val="3389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2168398" y="1492304"/>
              <a:ext cx="634159" cy="728727"/>
            </a:xfrm>
            <a:custGeom>
              <a:avLst/>
              <a:gdLst>
                <a:gd name="T0" fmla="*/ 27 w 94"/>
                <a:gd name="T1" fmla="*/ 39 h 108"/>
                <a:gd name="T2" fmla="*/ 52 w 94"/>
                <a:gd name="T3" fmla="*/ 37 h 108"/>
                <a:gd name="T4" fmla="*/ 93 w 94"/>
                <a:gd name="T5" fmla="*/ 58 h 108"/>
                <a:gd name="T6" fmla="*/ 90 w 94"/>
                <a:gd name="T7" fmla="*/ 50 h 108"/>
                <a:gd name="T8" fmla="*/ 88 w 94"/>
                <a:gd name="T9" fmla="*/ 43 h 108"/>
                <a:gd name="T10" fmla="*/ 89 w 94"/>
                <a:gd name="T11" fmla="*/ 39 h 108"/>
                <a:gd name="T12" fmla="*/ 87 w 94"/>
                <a:gd name="T13" fmla="*/ 32 h 108"/>
                <a:gd name="T14" fmla="*/ 84 w 94"/>
                <a:gd name="T15" fmla="*/ 25 h 108"/>
                <a:gd name="T16" fmla="*/ 84 w 94"/>
                <a:gd name="T17" fmla="*/ 19 h 108"/>
                <a:gd name="T18" fmla="*/ 80 w 94"/>
                <a:gd name="T19" fmla="*/ 14 h 108"/>
                <a:gd name="T20" fmla="*/ 76 w 94"/>
                <a:gd name="T21" fmla="*/ 10 h 108"/>
                <a:gd name="T22" fmla="*/ 75 w 94"/>
                <a:gd name="T23" fmla="*/ 7 h 108"/>
                <a:gd name="T24" fmla="*/ 70 w 94"/>
                <a:gd name="T25" fmla="*/ 4 h 108"/>
                <a:gd name="T26" fmla="*/ 65 w 94"/>
                <a:gd name="T27" fmla="*/ 2 h 108"/>
                <a:gd name="T28" fmla="*/ 58 w 94"/>
                <a:gd name="T29" fmla="*/ 1 h 108"/>
                <a:gd name="T30" fmla="*/ 51 w 94"/>
                <a:gd name="T31" fmla="*/ 0 h 108"/>
                <a:gd name="T32" fmla="*/ 45 w 94"/>
                <a:gd name="T33" fmla="*/ 0 h 108"/>
                <a:gd name="T34" fmla="*/ 38 w 94"/>
                <a:gd name="T35" fmla="*/ 1 h 108"/>
                <a:gd name="T36" fmla="*/ 31 w 94"/>
                <a:gd name="T37" fmla="*/ 2 h 108"/>
                <a:gd name="T38" fmla="*/ 24 w 94"/>
                <a:gd name="T39" fmla="*/ 4 h 108"/>
                <a:gd name="T40" fmla="*/ 18 w 94"/>
                <a:gd name="T41" fmla="*/ 8 h 108"/>
                <a:gd name="T42" fmla="*/ 13 w 94"/>
                <a:gd name="T43" fmla="*/ 12 h 108"/>
                <a:gd name="T44" fmla="*/ 8 w 94"/>
                <a:gd name="T45" fmla="*/ 17 h 108"/>
                <a:gd name="T46" fmla="*/ 5 w 94"/>
                <a:gd name="T47" fmla="*/ 22 h 108"/>
                <a:gd name="T48" fmla="*/ 2 w 94"/>
                <a:gd name="T49" fmla="*/ 28 h 108"/>
                <a:gd name="T50" fmla="*/ 0 w 94"/>
                <a:gd name="T51" fmla="*/ 36 h 108"/>
                <a:gd name="T52" fmla="*/ 1 w 94"/>
                <a:gd name="T53" fmla="*/ 49 h 108"/>
                <a:gd name="T54" fmla="*/ 24 w 94"/>
                <a:gd name="T55" fmla="*/ 97 h 108"/>
                <a:gd name="T56" fmla="*/ 71 w 94"/>
                <a:gd name="T57" fmla="*/ 107 h 108"/>
                <a:gd name="T58" fmla="*/ 72 w 94"/>
                <a:gd name="T59" fmla="*/ 93 h 108"/>
                <a:gd name="T60" fmla="*/ 73 w 94"/>
                <a:gd name="T61" fmla="*/ 90 h 108"/>
                <a:gd name="T62" fmla="*/ 76 w 94"/>
                <a:gd name="T63" fmla="*/ 89 h 108"/>
                <a:gd name="T64" fmla="*/ 79 w 94"/>
                <a:gd name="T65" fmla="*/ 89 h 108"/>
                <a:gd name="T66" fmla="*/ 82 w 94"/>
                <a:gd name="T67" fmla="*/ 90 h 108"/>
                <a:gd name="T68" fmla="*/ 83 w 94"/>
                <a:gd name="T69" fmla="*/ 90 h 108"/>
                <a:gd name="T70" fmla="*/ 86 w 94"/>
                <a:gd name="T71" fmla="*/ 90 h 108"/>
                <a:gd name="T72" fmla="*/ 89 w 94"/>
                <a:gd name="T73" fmla="*/ 88 h 108"/>
                <a:gd name="T74" fmla="*/ 89 w 94"/>
                <a:gd name="T75" fmla="*/ 84 h 108"/>
                <a:gd name="T76" fmla="*/ 90 w 94"/>
                <a:gd name="T77" fmla="*/ 81 h 108"/>
                <a:gd name="T78" fmla="*/ 91 w 94"/>
                <a:gd name="T79" fmla="*/ 79 h 108"/>
                <a:gd name="T80" fmla="*/ 90 w 94"/>
                <a:gd name="T81" fmla="*/ 77 h 108"/>
                <a:gd name="T82" fmla="*/ 89 w 94"/>
                <a:gd name="T83" fmla="*/ 75 h 108"/>
                <a:gd name="T84" fmla="*/ 90 w 94"/>
                <a:gd name="T85" fmla="*/ 73 h 108"/>
                <a:gd name="T86" fmla="*/ 91 w 94"/>
                <a:gd name="T87" fmla="*/ 71 h 108"/>
                <a:gd name="T88" fmla="*/ 90 w 94"/>
                <a:gd name="T89" fmla="*/ 66 h 108"/>
                <a:gd name="T90" fmla="*/ 92 w 94"/>
                <a:gd name="T91" fmla="*/ 63 h 108"/>
                <a:gd name="T92" fmla="*/ 94 w 94"/>
                <a:gd name="T93" fmla="*/ 61 h 108"/>
                <a:gd name="T94" fmla="*/ 28 w 94"/>
                <a:gd name="T95" fmla="*/ 46 h 108"/>
                <a:gd name="T96" fmla="*/ 22 w 94"/>
                <a:gd name="T97" fmla="*/ 47 h 108"/>
                <a:gd name="T98" fmla="*/ 18 w 94"/>
                <a:gd name="T99" fmla="*/ 44 h 108"/>
                <a:gd name="T100" fmla="*/ 17 w 94"/>
                <a:gd name="T101" fmla="*/ 38 h 108"/>
                <a:gd name="T102" fmla="*/ 20 w 94"/>
                <a:gd name="T103" fmla="*/ 33 h 108"/>
                <a:gd name="T104" fmla="*/ 26 w 94"/>
                <a:gd name="T105" fmla="*/ 33 h 108"/>
                <a:gd name="T106" fmla="*/ 30 w 94"/>
                <a:gd name="T107" fmla="*/ 36 h 108"/>
                <a:gd name="T108" fmla="*/ 31 w 94"/>
                <a:gd name="T109" fmla="*/ 42 h 108"/>
                <a:gd name="T110" fmla="*/ 67 w 94"/>
                <a:gd name="T111" fmla="*/ 35 h 108"/>
                <a:gd name="T112" fmla="*/ 59 w 94"/>
                <a:gd name="T113" fmla="*/ 44 h 108"/>
                <a:gd name="T114" fmla="*/ 47 w 94"/>
                <a:gd name="T115" fmla="*/ 45 h 108"/>
                <a:gd name="T116" fmla="*/ 38 w 94"/>
                <a:gd name="T117" fmla="*/ 37 h 108"/>
                <a:gd name="T118" fmla="*/ 37 w 94"/>
                <a:gd name="T119" fmla="*/ 25 h 108"/>
                <a:gd name="T120" fmla="*/ 45 w 94"/>
                <a:gd name="T121" fmla="*/ 16 h 108"/>
                <a:gd name="T122" fmla="*/ 57 w 94"/>
                <a:gd name="T123" fmla="*/ 15 h 108"/>
                <a:gd name="T124" fmla="*/ 66 w 94"/>
                <a:gd name="T125" fmla="*/ 2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4" h="108">
                  <a:moveTo>
                    <a:pt x="25" y="43"/>
                  </a:moveTo>
                  <a:cubicBezTo>
                    <a:pt x="23" y="43"/>
                    <a:pt x="22" y="42"/>
                    <a:pt x="21" y="41"/>
                  </a:cubicBezTo>
                  <a:cubicBezTo>
                    <a:pt x="21" y="39"/>
                    <a:pt x="22" y="37"/>
                    <a:pt x="23" y="37"/>
                  </a:cubicBezTo>
                  <a:cubicBezTo>
                    <a:pt x="25" y="36"/>
                    <a:pt x="27" y="37"/>
                    <a:pt x="27" y="39"/>
                  </a:cubicBezTo>
                  <a:cubicBezTo>
                    <a:pt x="28" y="41"/>
                    <a:pt x="27" y="43"/>
                    <a:pt x="25" y="43"/>
                  </a:cubicBezTo>
                  <a:close/>
                  <a:moveTo>
                    <a:pt x="52" y="24"/>
                  </a:moveTo>
                  <a:cubicBezTo>
                    <a:pt x="48" y="24"/>
                    <a:pt x="45" y="26"/>
                    <a:pt x="45" y="30"/>
                  </a:cubicBezTo>
                  <a:cubicBezTo>
                    <a:pt x="45" y="34"/>
                    <a:pt x="48" y="37"/>
                    <a:pt x="52" y="37"/>
                  </a:cubicBezTo>
                  <a:cubicBezTo>
                    <a:pt x="56" y="37"/>
                    <a:pt x="59" y="34"/>
                    <a:pt x="59" y="30"/>
                  </a:cubicBezTo>
                  <a:cubicBezTo>
                    <a:pt x="59" y="26"/>
                    <a:pt x="56" y="24"/>
                    <a:pt x="52" y="24"/>
                  </a:cubicBezTo>
                  <a:close/>
                  <a:moveTo>
                    <a:pt x="94" y="61"/>
                  </a:moveTo>
                  <a:cubicBezTo>
                    <a:pt x="93" y="58"/>
                    <a:pt x="93" y="58"/>
                    <a:pt x="93" y="58"/>
                  </a:cubicBezTo>
                  <a:cubicBezTo>
                    <a:pt x="92" y="56"/>
                    <a:pt x="92" y="56"/>
                    <a:pt x="92" y="56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39"/>
                    <a:pt x="89" y="39"/>
                    <a:pt x="89" y="39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3" y="24"/>
                    <a:pt x="83" y="24"/>
                    <a:pt x="83" y="24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25" y="83"/>
                    <a:pt x="24" y="97"/>
                    <a:pt x="24" y="97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71" y="108"/>
                    <a:pt x="71" y="108"/>
                    <a:pt x="71" y="108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6"/>
                    <a:pt x="89" y="86"/>
                    <a:pt x="89" y="86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79"/>
                    <a:pt x="90" y="79"/>
                    <a:pt x="90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8" y="75"/>
                    <a:pt x="88" y="75"/>
                    <a:pt x="88" y="75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67"/>
                    <a:pt x="90" y="67"/>
                    <a:pt x="90" y="67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1"/>
                    <a:pt x="94" y="61"/>
                    <a:pt x="94" y="61"/>
                  </a:cubicBezTo>
                  <a:close/>
                  <a:moveTo>
                    <a:pt x="33" y="44"/>
                  </a:moveTo>
                  <a:cubicBezTo>
                    <a:pt x="32" y="46"/>
                    <a:pt x="32" y="46"/>
                    <a:pt x="32" y="46"/>
                  </a:cubicBezTo>
                  <a:cubicBezTo>
                    <a:pt x="32" y="46"/>
                    <a:pt x="29" y="46"/>
                    <a:pt x="29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9"/>
                    <a:pt x="28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4" y="47"/>
                    <a:pt x="24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0" y="49"/>
                    <a:pt x="20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9" y="45"/>
                    <a:pt x="19" y="45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5" y="43"/>
                    <a:pt x="15" y="43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7" y="39"/>
                    <a:pt x="17" y="39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5" y="36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9" y="34"/>
                    <a:pt x="19" y="3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1"/>
                    <a:pt x="21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8" y="31"/>
                    <a:pt x="28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5"/>
                    <a:pt x="30" y="35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3" y="36"/>
                    <a:pt x="33" y="37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2" y="40"/>
                    <a:pt x="32" y="4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2"/>
                    <a:pt x="33" y="44"/>
                    <a:pt x="33" y="44"/>
                  </a:cubicBezTo>
                  <a:close/>
                  <a:moveTo>
                    <a:pt x="73" y="32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73" y="33"/>
                    <a:pt x="67" y="35"/>
                    <a:pt x="67" y="35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6" y="37"/>
                    <a:pt x="69" y="43"/>
                    <a:pt x="68" y="43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6"/>
                    <a:pt x="59" y="44"/>
                    <a:pt x="59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5"/>
                    <a:pt x="55" y="50"/>
                    <a:pt x="54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9" y="50"/>
                    <a:pt x="47" y="45"/>
                    <a:pt x="47" y="45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5" y="44"/>
                    <a:pt x="39" y="46"/>
                    <a:pt x="39" y="46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8" y="37"/>
                    <a:pt x="38" y="37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1" y="32"/>
                    <a:pt x="31" y="32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7" y="25"/>
                    <a:pt x="37" y="25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6" y="17"/>
                    <a:pt x="36" y="1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45" y="16"/>
                    <a:pt x="45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50" y="10"/>
                    <a:pt x="50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7" y="15"/>
                    <a:pt x="57" y="15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65" y="14"/>
                    <a:pt x="65" y="14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9" y="18"/>
                    <a:pt x="66" y="23"/>
                    <a:pt x="66" y="23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73" y="28"/>
                    <a:pt x="73" y="28"/>
                  </a:cubicBezTo>
                  <a:cubicBezTo>
                    <a:pt x="73" y="32"/>
                    <a:pt x="73" y="32"/>
                    <a:pt x="73" y="3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070161" y="4461150"/>
            <a:ext cx="839877" cy="839877"/>
            <a:chOff x="1732369" y="4883949"/>
            <a:chExt cx="1119836" cy="1119836"/>
          </a:xfrm>
        </p:grpSpPr>
        <p:sp>
          <p:nvSpPr>
            <p:cNvPr id="17" name="椭圆 16"/>
            <p:cNvSpPr/>
            <p:nvPr/>
          </p:nvSpPr>
          <p:spPr>
            <a:xfrm>
              <a:off x="1732369" y="4883949"/>
              <a:ext cx="1119836" cy="1119836"/>
            </a:xfrm>
            <a:prstGeom prst="ellipse">
              <a:avLst/>
            </a:prstGeom>
            <a:solidFill>
              <a:srgbClr val="F3B1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1963143" y="5145865"/>
              <a:ext cx="658288" cy="596004"/>
            </a:xfrm>
            <a:custGeom>
              <a:avLst/>
              <a:gdLst>
                <a:gd name="T0" fmla="*/ 70 w 288"/>
                <a:gd name="T1" fmla="*/ 96 h 260"/>
                <a:gd name="T2" fmla="*/ 70 w 288"/>
                <a:gd name="T3" fmla="*/ 76 h 260"/>
                <a:gd name="T4" fmla="*/ 70 w 288"/>
                <a:gd name="T5" fmla="*/ 72 h 260"/>
                <a:gd name="T6" fmla="*/ 139 w 288"/>
                <a:gd name="T7" fmla="*/ 53 h 260"/>
                <a:gd name="T8" fmla="*/ 40 w 288"/>
                <a:gd name="T9" fmla="*/ 52 h 260"/>
                <a:gd name="T10" fmla="*/ 47 w 288"/>
                <a:gd name="T11" fmla="*/ 58 h 260"/>
                <a:gd name="T12" fmla="*/ 59 w 288"/>
                <a:gd name="T13" fmla="*/ 54 h 260"/>
                <a:gd name="T14" fmla="*/ 70 w 288"/>
                <a:gd name="T15" fmla="*/ 101 h 260"/>
                <a:gd name="T16" fmla="*/ 70 w 288"/>
                <a:gd name="T17" fmla="*/ 122 h 260"/>
                <a:gd name="T18" fmla="*/ 70 w 288"/>
                <a:gd name="T19" fmla="*/ 101 h 260"/>
                <a:gd name="T20" fmla="*/ 0 w 288"/>
                <a:gd name="T21" fmla="*/ 128 h 260"/>
                <a:gd name="T22" fmla="*/ 139 w 288"/>
                <a:gd name="T23" fmla="*/ 108 h 260"/>
                <a:gd name="T24" fmla="*/ 0 w 288"/>
                <a:gd name="T25" fmla="*/ 133 h 260"/>
                <a:gd name="T26" fmla="*/ 139 w 288"/>
                <a:gd name="T27" fmla="*/ 154 h 260"/>
                <a:gd name="T28" fmla="*/ 70 w 288"/>
                <a:gd name="T29" fmla="*/ 177 h 260"/>
                <a:gd name="T30" fmla="*/ 70 w 288"/>
                <a:gd name="T31" fmla="*/ 197 h 260"/>
                <a:gd name="T32" fmla="*/ 70 w 288"/>
                <a:gd name="T33" fmla="*/ 177 h 260"/>
                <a:gd name="T34" fmla="*/ 0 w 288"/>
                <a:gd name="T35" fmla="*/ 203 h 260"/>
                <a:gd name="T36" fmla="*/ 139 w 288"/>
                <a:gd name="T37" fmla="*/ 183 h 260"/>
                <a:gd name="T38" fmla="*/ 150 w 288"/>
                <a:gd name="T39" fmla="*/ 58 h 260"/>
                <a:gd name="T40" fmla="*/ 258 w 288"/>
                <a:gd name="T41" fmla="*/ 43 h 260"/>
                <a:gd name="T42" fmla="*/ 118 w 288"/>
                <a:gd name="T43" fmla="*/ 23 h 260"/>
                <a:gd name="T44" fmla="*/ 149 w 288"/>
                <a:gd name="T45" fmla="*/ 58 h 260"/>
                <a:gd name="T46" fmla="*/ 258 w 288"/>
                <a:gd name="T47" fmla="*/ 19 h 260"/>
                <a:gd name="T48" fmla="*/ 155 w 288"/>
                <a:gd name="T49" fmla="*/ 20 h 260"/>
                <a:gd name="T50" fmla="*/ 216 w 288"/>
                <a:gd name="T51" fmla="*/ 20 h 260"/>
                <a:gd name="T52" fmla="*/ 200 w 288"/>
                <a:gd name="T53" fmla="*/ 13 h 260"/>
                <a:gd name="T54" fmla="*/ 157 w 288"/>
                <a:gd name="T55" fmla="*/ 15 h 260"/>
                <a:gd name="T56" fmla="*/ 258 w 288"/>
                <a:gd name="T57" fmla="*/ 68 h 260"/>
                <a:gd name="T58" fmla="*/ 150 w 288"/>
                <a:gd name="T59" fmla="*/ 64 h 260"/>
                <a:gd name="T60" fmla="*/ 150 w 288"/>
                <a:gd name="T61" fmla="*/ 84 h 260"/>
                <a:gd name="T62" fmla="*/ 150 w 288"/>
                <a:gd name="T63" fmla="*/ 109 h 260"/>
                <a:gd name="T64" fmla="*/ 258 w 288"/>
                <a:gd name="T65" fmla="*/ 94 h 260"/>
                <a:gd name="T66" fmla="*/ 150 w 288"/>
                <a:gd name="T67" fmla="*/ 90 h 260"/>
                <a:gd name="T68" fmla="*/ 150 w 288"/>
                <a:gd name="T69" fmla="*/ 109 h 260"/>
                <a:gd name="T70" fmla="*/ 229 w 288"/>
                <a:gd name="T71" fmla="*/ 114 h 260"/>
                <a:gd name="T72" fmla="*/ 177 w 288"/>
                <a:gd name="T73" fmla="*/ 118 h 260"/>
                <a:gd name="T74" fmla="*/ 218 w 288"/>
                <a:gd name="T75" fmla="*/ 164 h 260"/>
                <a:gd name="T76" fmla="*/ 218 w 288"/>
                <a:gd name="T77" fmla="*/ 184 h 260"/>
                <a:gd name="T78" fmla="*/ 218 w 288"/>
                <a:gd name="T79" fmla="*/ 164 h 260"/>
                <a:gd name="T80" fmla="*/ 218 w 288"/>
                <a:gd name="T81" fmla="*/ 160 h 260"/>
                <a:gd name="T82" fmla="*/ 229 w 288"/>
                <a:gd name="T83" fmla="*/ 140 h 260"/>
                <a:gd name="T84" fmla="*/ 246 w 288"/>
                <a:gd name="T85" fmla="*/ 146 h 260"/>
                <a:gd name="T86" fmla="*/ 241 w 288"/>
                <a:gd name="T87" fmla="*/ 137 h 260"/>
                <a:gd name="T88" fmla="*/ 229 w 288"/>
                <a:gd name="T89" fmla="*/ 137 h 260"/>
                <a:gd name="T90" fmla="*/ 149 w 288"/>
                <a:gd name="T91" fmla="*/ 170 h 260"/>
                <a:gd name="T92" fmla="*/ 288 w 288"/>
                <a:gd name="T93" fmla="*/ 190 h 260"/>
                <a:gd name="T94" fmla="*/ 218 w 288"/>
                <a:gd name="T95" fmla="*/ 215 h 260"/>
                <a:gd name="T96" fmla="*/ 218 w 288"/>
                <a:gd name="T97" fmla="*/ 235 h 260"/>
                <a:gd name="T98" fmla="*/ 218 w 288"/>
                <a:gd name="T99" fmla="*/ 215 h 260"/>
                <a:gd name="T100" fmla="*/ 149 w 288"/>
                <a:gd name="T101" fmla="*/ 241 h 260"/>
                <a:gd name="T102" fmla="*/ 288 w 288"/>
                <a:gd name="T103" fmla="*/ 221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8" h="260">
                  <a:moveTo>
                    <a:pt x="139" y="57"/>
                  </a:moveTo>
                  <a:cubicBezTo>
                    <a:pt x="139" y="77"/>
                    <a:pt x="139" y="77"/>
                    <a:pt x="139" y="77"/>
                  </a:cubicBezTo>
                  <a:cubicBezTo>
                    <a:pt x="139" y="88"/>
                    <a:pt x="108" y="96"/>
                    <a:pt x="70" y="96"/>
                  </a:cubicBezTo>
                  <a:cubicBezTo>
                    <a:pt x="31" y="96"/>
                    <a:pt x="0" y="88"/>
                    <a:pt x="0" y="7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7"/>
                    <a:pt x="31" y="76"/>
                    <a:pt x="70" y="76"/>
                  </a:cubicBezTo>
                  <a:cubicBezTo>
                    <a:pt x="108" y="76"/>
                    <a:pt x="139" y="67"/>
                    <a:pt x="139" y="57"/>
                  </a:cubicBezTo>
                  <a:close/>
                  <a:moveTo>
                    <a:pt x="139" y="53"/>
                  </a:moveTo>
                  <a:cubicBezTo>
                    <a:pt x="139" y="64"/>
                    <a:pt x="108" y="72"/>
                    <a:pt x="70" y="72"/>
                  </a:cubicBezTo>
                  <a:cubicBezTo>
                    <a:pt x="31" y="72"/>
                    <a:pt x="0" y="64"/>
                    <a:pt x="0" y="53"/>
                  </a:cubicBezTo>
                  <a:cubicBezTo>
                    <a:pt x="0" y="43"/>
                    <a:pt x="31" y="34"/>
                    <a:pt x="70" y="34"/>
                  </a:cubicBezTo>
                  <a:cubicBezTo>
                    <a:pt x="108" y="34"/>
                    <a:pt x="139" y="43"/>
                    <a:pt x="139" y="53"/>
                  </a:cubicBezTo>
                  <a:close/>
                  <a:moveTo>
                    <a:pt x="103" y="52"/>
                  </a:moveTo>
                  <a:cubicBezTo>
                    <a:pt x="42" y="48"/>
                    <a:pt x="42" y="48"/>
                    <a:pt x="42" y="48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5" y="52"/>
                    <a:pt x="49" y="53"/>
                    <a:pt x="47" y="57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60" y="56"/>
                    <a:pt x="60" y="55"/>
                    <a:pt x="59" y="54"/>
                  </a:cubicBezTo>
                  <a:cubicBezTo>
                    <a:pt x="101" y="56"/>
                    <a:pt x="101" y="56"/>
                    <a:pt x="101" y="56"/>
                  </a:cubicBezTo>
                  <a:lnTo>
                    <a:pt x="103" y="52"/>
                  </a:lnTo>
                  <a:close/>
                  <a:moveTo>
                    <a:pt x="70" y="101"/>
                  </a:moveTo>
                  <a:cubicBezTo>
                    <a:pt x="31" y="101"/>
                    <a:pt x="0" y="93"/>
                    <a:pt x="0" y="82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3"/>
                    <a:pt x="31" y="122"/>
                    <a:pt x="70" y="122"/>
                  </a:cubicBezTo>
                  <a:cubicBezTo>
                    <a:pt x="108" y="122"/>
                    <a:pt x="139" y="113"/>
                    <a:pt x="139" y="103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93"/>
                    <a:pt x="108" y="101"/>
                    <a:pt x="70" y="101"/>
                  </a:cubicBezTo>
                  <a:close/>
                  <a:moveTo>
                    <a:pt x="70" y="127"/>
                  </a:moveTo>
                  <a:cubicBezTo>
                    <a:pt x="31" y="127"/>
                    <a:pt x="0" y="119"/>
                    <a:pt x="0" y="10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9"/>
                    <a:pt x="31" y="147"/>
                    <a:pt x="70" y="147"/>
                  </a:cubicBezTo>
                  <a:cubicBezTo>
                    <a:pt x="108" y="147"/>
                    <a:pt x="139" y="139"/>
                    <a:pt x="139" y="128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19"/>
                    <a:pt x="108" y="127"/>
                    <a:pt x="70" y="127"/>
                  </a:cubicBezTo>
                  <a:close/>
                  <a:moveTo>
                    <a:pt x="70" y="152"/>
                  </a:moveTo>
                  <a:cubicBezTo>
                    <a:pt x="31" y="152"/>
                    <a:pt x="0" y="144"/>
                    <a:pt x="0" y="13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4"/>
                    <a:pt x="31" y="173"/>
                    <a:pt x="70" y="173"/>
                  </a:cubicBezTo>
                  <a:cubicBezTo>
                    <a:pt x="108" y="173"/>
                    <a:pt x="139" y="164"/>
                    <a:pt x="139" y="154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44"/>
                    <a:pt x="108" y="152"/>
                    <a:pt x="70" y="152"/>
                  </a:cubicBezTo>
                  <a:close/>
                  <a:moveTo>
                    <a:pt x="70" y="177"/>
                  </a:moveTo>
                  <a:cubicBezTo>
                    <a:pt x="31" y="177"/>
                    <a:pt x="0" y="169"/>
                    <a:pt x="0" y="15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0" y="189"/>
                    <a:pt x="31" y="197"/>
                    <a:pt x="70" y="197"/>
                  </a:cubicBezTo>
                  <a:cubicBezTo>
                    <a:pt x="108" y="197"/>
                    <a:pt x="139" y="189"/>
                    <a:pt x="139" y="178"/>
                  </a:cubicBezTo>
                  <a:cubicBezTo>
                    <a:pt x="139" y="158"/>
                    <a:pt x="139" y="158"/>
                    <a:pt x="139" y="158"/>
                  </a:cubicBezTo>
                  <a:cubicBezTo>
                    <a:pt x="139" y="169"/>
                    <a:pt x="108" y="177"/>
                    <a:pt x="70" y="177"/>
                  </a:cubicBezTo>
                  <a:close/>
                  <a:moveTo>
                    <a:pt x="70" y="202"/>
                  </a:moveTo>
                  <a:cubicBezTo>
                    <a:pt x="31" y="202"/>
                    <a:pt x="0" y="193"/>
                    <a:pt x="0" y="18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14"/>
                    <a:pt x="31" y="222"/>
                    <a:pt x="70" y="222"/>
                  </a:cubicBezTo>
                  <a:cubicBezTo>
                    <a:pt x="108" y="222"/>
                    <a:pt x="139" y="214"/>
                    <a:pt x="139" y="203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39" y="193"/>
                    <a:pt x="108" y="202"/>
                    <a:pt x="70" y="202"/>
                  </a:cubicBezTo>
                  <a:close/>
                  <a:moveTo>
                    <a:pt x="149" y="58"/>
                  </a:moveTo>
                  <a:cubicBezTo>
                    <a:pt x="150" y="58"/>
                    <a:pt x="150" y="58"/>
                    <a:pt x="150" y="58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61" y="61"/>
                    <a:pt x="174" y="62"/>
                    <a:pt x="188" y="62"/>
                  </a:cubicBezTo>
                  <a:cubicBezTo>
                    <a:pt x="227" y="62"/>
                    <a:pt x="258" y="53"/>
                    <a:pt x="258" y="43"/>
                  </a:cubicBezTo>
                  <a:cubicBezTo>
                    <a:pt x="258" y="23"/>
                    <a:pt x="258" y="23"/>
                    <a:pt x="258" y="23"/>
                  </a:cubicBezTo>
                  <a:cubicBezTo>
                    <a:pt x="258" y="33"/>
                    <a:pt x="227" y="42"/>
                    <a:pt x="188" y="42"/>
                  </a:cubicBezTo>
                  <a:cubicBezTo>
                    <a:pt x="150" y="42"/>
                    <a:pt x="118" y="33"/>
                    <a:pt x="118" y="23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35" y="34"/>
                    <a:pt x="150" y="41"/>
                    <a:pt x="150" y="54"/>
                  </a:cubicBezTo>
                  <a:cubicBezTo>
                    <a:pt x="150" y="56"/>
                    <a:pt x="149" y="57"/>
                    <a:pt x="149" y="58"/>
                  </a:cubicBezTo>
                  <a:close/>
                  <a:moveTo>
                    <a:pt x="118" y="19"/>
                  </a:moveTo>
                  <a:cubicBezTo>
                    <a:pt x="118" y="8"/>
                    <a:pt x="150" y="0"/>
                    <a:pt x="188" y="0"/>
                  </a:cubicBezTo>
                  <a:cubicBezTo>
                    <a:pt x="227" y="0"/>
                    <a:pt x="258" y="8"/>
                    <a:pt x="258" y="19"/>
                  </a:cubicBezTo>
                  <a:cubicBezTo>
                    <a:pt x="258" y="29"/>
                    <a:pt x="227" y="38"/>
                    <a:pt x="188" y="38"/>
                  </a:cubicBezTo>
                  <a:cubicBezTo>
                    <a:pt x="150" y="38"/>
                    <a:pt x="118" y="29"/>
                    <a:pt x="118" y="19"/>
                  </a:cubicBezTo>
                  <a:close/>
                  <a:moveTo>
                    <a:pt x="155" y="20"/>
                  </a:moveTo>
                  <a:cubicBezTo>
                    <a:pt x="216" y="24"/>
                    <a:pt x="216" y="24"/>
                    <a:pt x="216" y="24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3" y="20"/>
                    <a:pt x="209" y="19"/>
                    <a:pt x="210" y="15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00" y="13"/>
                    <a:pt x="200" y="13"/>
                    <a:pt x="200" y="13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198" y="16"/>
                    <a:pt x="198" y="17"/>
                    <a:pt x="198" y="18"/>
                  </a:cubicBezTo>
                  <a:cubicBezTo>
                    <a:pt x="157" y="15"/>
                    <a:pt x="157" y="15"/>
                    <a:pt x="157" y="15"/>
                  </a:cubicBezTo>
                  <a:lnTo>
                    <a:pt x="155" y="20"/>
                  </a:lnTo>
                  <a:close/>
                  <a:moveTo>
                    <a:pt x="188" y="87"/>
                  </a:moveTo>
                  <a:cubicBezTo>
                    <a:pt x="227" y="87"/>
                    <a:pt x="258" y="79"/>
                    <a:pt x="258" y="68"/>
                  </a:cubicBezTo>
                  <a:cubicBezTo>
                    <a:pt x="258" y="48"/>
                    <a:pt x="258" y="48"/>
                    <a:pt x="258" y="48"/>
                  </a:cubicBezTo>
                  <a:cubicBezTo>
                    <a:pt x="258" y="59"/>
                    <a:pt x="227" y="67"/>
                    <a:pt x="188" y="67"/>
                  </a:cubicBezTo>
                  <a:cubicBezTo>
                    <a:pt x="174" y="67"/>
                    <a:pt x="161" y="66"/>
                    <a:pt x="150" y="64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0" y="80"/>
                    <a:pt x="149" y="82"/>
                    <a:pt x="149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61" y="86"/>
                    <a:pt x="174" y="87"/>
                    <a:pt x="188" y="87"/>
                  </a:cubicBezTo>
                  <a:close/>
                  <a:moveTo>
                    <a:pt x="150" y="109"/>
                  </a:moveTo>
                  <a:cubicBezTo>
                    <a:pt x="150" y="110"/>
                    <a:pt x="150" y="110"/>
                    <a:pt x="150" y="110"/>
                  </a:cubicBezTo>
                  <a:cubicBezTo>
                    <a:pt x="161" y="112"/>
                    <a:pt x="174" y="113"/>
                    <a:pt x="188" y="113"/>
                  </a:cubicBezTo>
                  <a:cubicBezTo>
                    <a:pt x="227" y="113"/>
                    <a:pt x="258" y="105"/>
                    <a:pt x="258" y="94"/>
                  </a:cubicBezTo>
                  <a:cubicBezTo>
                    <a:pt x="258" y="74"/>
                    <a:pt x="258" y="74"/>
                    <a:pt x="258" y="74"/>
                  </a:cubicBezTo>
                  <a:cubicBezTo>
                    <a:pt x="258" y="84"/>
                    <a:pt x="227" y="93"/>
                    <a:pt x="188" y="93"/>
                  </a:cubicBezTo>
                  <a:cubicBezTo>
                    <a:pt x="174" y="93"/>
                    <a:pt x="161" y="92"/>
                    <a:pt x="150" y="90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50" y="106"/>
                    <a:pt x="149" y="108"/>
                    <a:pt x="149" y="109"/>
                  </a:cubicBezTo>
                  <a:lnTo>
                    <a:pt x="150" y="109"/>
                  </a:lnTo>
                  <a:close/>
                  <a:moveTo>
                    <a:pt x="258" y="117"/>
                  </a:moveTo>
                  <a:cubicBezTo>
                    <a:pt x="258" y="99"/>
                    <a:pt x="258" y="99"/>
                    <a:pt x="258" y="99"/>
                  </a:cubicBezTo>
                  <a:cubicBezTo>
                    <a:pt x="258" y="105"/>
                    <a:pt x="247" y="111"/>
                    <a:pt x="229" y="114"/>
                  </a:cubicBezTo>
                  <a:cubicBezTo>
                    <a:pt x="237" y="115"/>
                    <a:pt x="247" y="115"/>
                    <a:pt x="258" y="117"/>
                  </a:cubicBezTo>
                  <a:close/>
                  <a:moveTo>
                    <a:pt x="150" y="127"/>
                  </a:moveTo>
                  <a:cubicBezTo>
                    <a:pt x="156" y="123"/>
                    <a:pt x="166" y="120"/>
                    <a:pt x="177" y="118"/>
                  </a:cubicBezTo>
                  <a:cubicBezTo>
                    <a:pt x="167" y="117"/>
                    <a:pt x="158" y="116"/>
                    <a:pt x="150" y="115"/>
                  </a:cubicBezTo>
                  <a:lnTo>
                    <a:pt x="150" y="127"/>
                  </a:lnTo>
                  <a:close/>
                  <a:moveTo>
                    <a:pt x="218" y="164"/>
                  </a:moveTo>
                  <a:cubicBezTo>
                    <a:pt x="180" y="164"/>
                    <a:pt x="149" y="155"/>
                    <a:pt x="149" y="145"/>
                  </a:cubicBezTo>
                  <a:cubicBezTo>
                    <a:pt x="149" y="165"/>
                    <a:pt x="149" y="165"/>
                    <a:pt x="149" y="165"/>
                  </a:cubicBezTo>
                  <a:cubicBezTo>
                    <a:pt x="149" y="175"/>
                    <a:pt x="180" y="184"/>
                    <a:pt x="218" y="184"/>
                  </a:cubicBezTo>
                  <a:cubicBezTo>
                    <a:pt x="257" y="184"/>
                    <a:pt x="288" y="175"/>
                    <a:pt x="288" y="165"/>
                  </a:cubicBezTo>
                  <a:cubicBezTo>
                    <a:pt x="288" y="145"/>
                    <a:pt x="288" y="145"/>
                    <a:pt x="288" y="145"/>
                  </a:cubicBezTo>
                  <a:cubicBezTo>
                    <a:pt x="288" y="155"/>
                    <a:pt x="257" y="164"/>
                    <a:pt x="218" y="164"/>
                  </a:cubicBezTo>
                  <a:close/>
                  <a:moveTo>
                    <a:pt x="218" y="122"/>
                  </a:moveTo>
                  <a:cubicBezTo>
                    <a:pt x="257" y="122"/>
                    <a:pt x="288" y="130"/>
                    <a:pt x="288" y="141"/>
                  </a:cubicBezTo>
                  <a:cubicBezTo>
                    <a:pt x="288" y="151"/>
                    <a:pt x="257" y="160"/>
                    <a:pt x="218" y="160"/>
                  </a:cubicBezTo>
                  <a:cubicBezTo>
                    <a:pt x="180" y="160"/>
                    <a:pt x="149" y="151"/>
                    <a:pt x="149" y="141"/>
                  </a:cubicBezTo>
                  <a:cubicBezTo>
                    <a:pt x="149" y="130"/>
                    <a:pt x="180" y="122"/>
                    <a:pt x="218" y="122"/>
                  </a:cubicBezTo>
                  <a:close/>
                  <a:moveTo>
                    <a:pt x="229" y="140"/>
                  </a:moveTo>
                  <a:cubicBezTo>
                    <a:pt x="187" y="137"/>
                    <a:pt x="187" y="137"/>
                    <a:pt x="187" y="137"/>
                  </a:cubicBezTo>
                  <a:cubicBezTo>
                    <a:pt x="185" y="142"/>
                    <a:pt x="185" y="142"/>
                    <a:pt x="185" y="142"/>
                  </a:cubicBezTo>
                  <a:cubicBezTo>
                    <a:pt x="246" y="146"/>
                    <a:pt x="246" y="146"/>
                    <a:pt x="246" y="146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3" y="142"/>
                    <a:pt x="239" y="141"/>
                    <a:pt x="241" y="137"/>
                  </a:cubicBezTo>
                  <a:cubicBezTo>
                    <a:pt x="241" y="136"/>
                    <a:pt x="241" y="136"/>
                    <a:pt x="241" y="136"/>
                  </a:cubicBezTo>
                  <a:cubicBezTo>
                    <a:pt x="230" y="135"/>
                    <a:pt x="230" y="135"/>
                    <a:pt x="230" y="135"/>
                  </a:cubicBezTo>
                  <a:cubicBezTo>
                    <a:pt x="229" y="137"/>
                    <a:pt x="229" y="137"/>
                    <a:pt x="229" y="137"/>
                  </a:cubicBezTo>
                  <a:cubicBezTo>
                    <a:pt x="229" y="138"/>
                    <a:pt x="228" y="139"/>
                    <a:pt x="229" y="140"/>
                  </a:cubicBezTo>
                  <a:close/>
                  <a:moveTo>
                    <a:pt x="218" y="189"/>
                  </a:moveTo>
                  <a:cubicBezTo>
                    <a:pt x="180" y="189"/>
                    <a:pt x="149" y="181"/>
                    <a:pt x="149" y="170"/>
                  </a:cubicBezTo>
                  <a:cubicBezTo>
                    <a:pt x="149" y="190"/>
                    <a:pt x="149" y="190"/>
                    <a:pt x="149" y="190"/>
                  </a:cubicBezTo>
                  <a:cubicBezTo>
                    <a:pt x="149" y="201"/>
                    <a:pt x="180" y="209"/>
                    <a:pt x="218" y="209"/>
                  </a:cubicBezTo>
                  <a:cubicBezTo>
                    <a:pt x="257" y="209"/>
                    <a:pt x="288" y="201"/>
                    <a:pt x="288" y="190"/>
                  </a:cubicBezTo>
                  <a:cubicBezTo>
                    <a:pt x="288" y="170"/>
                    <a:pt x="288" y="170"/>
                    <a:pt x="288" y="170"/>
                  </a:cubicBezTo>
                  <a:cubicBezTo>
                    <a:pt x="288" y="181"/>
                    <a:pt x="257" y="189"/>
                    <a:pt x="218" y="189"/>
                  </a:cubicBezTo>
                  <a:close/>
                  <a:moveTo>
                    <a:pt x="218" y="215"/>
                  </a:moveTo>
                  <a:cubicBezTo>
                    <a:pt x="180" y="215"/>
                    <a:pt x="149" y="206"/>
                    <a:pt x="149" y="19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27"/>
                    <a:pt x="180" y="235"/>
                    <a:pt x="218" y="235"/>
                  </a:cubicBezTo>
                  <a:cubicBezTo>
                    <a:pt x="257" y="235"/>
                    <a:pt x="288" y="227"/>
                    <a:pt x="288" y="216"/>
                  </a:cubicBezTo>
                  <a:cubicBezTo>
                    <a:pt x="288" y="196"/>
                    <a:pt x="288" y="196"/>
                    <a:pt x="288" y="196"/>
                  </a:cubicBezTo>
                  <a:cubicBezTo>
                    <a:pt x="288" y="206"/>
                    <a:pt x="257" y="215"/>
                    <a:pt x="218" y="215"/>
                  </a:cubicBezTo>
                  <a:close/>
                  <a:moveTo>
                    <a:pt x="218" y="240"/>
                  </a:moveTo>
                  <a:cubicBezTo>
                    <a:pt x="180" y="240"/>
                    <a:pt x="149" y="231"/>
                    <a:pt x="149" y="221"/>
                  </a:cubicBezTo>
                  <a:cubicBezTo>
                    <a:pt x="149" y="241"/>
                    <a:pt x="149" y="241"/>
                    <a:pt x="149" y="241"/>
                  </a:cubicBezTo>
                  <a:cubicBezTo>
                    <a:pt x="149" y="252"/>
                    <a:pt x="180" y="260"/>
                    <a:pt x="218" y="260"/>
                  </a:cubicBezTo>
                  <a:cubicBezTo>
                    <a:pt x="257" y="260"/>
                    <a:pt x="288" y="252"/>
                    <a:pt x="288" y="241"/>
                  </a:cubicBezTo>
                  <a:cubicBezTo>
                    <a:pt x="288" y="221"/>
                    <a:pt x="288" y="221"/>
                    <a:pt x="288" y="221"/>
                  </a:cubicBezTo>
                  <a:cubicBezTo>
                    <a:pt x="288" y="231"/>
                    <a:pt x="257" y="240"/>
                    <a:pt x="218" y="2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886791" y="2024576"/>
            <a:ext cx="839877" cy="839877"/>
            <a:chOff x="4609397" y="1508318"/>
            <a:chExt cx="1119836" cy="1119836"/>
          </a:xfrm>
        </p:grpSpPr>
        <p:sp>
          <p:nvSpPr>
            <p:cNvPr id="20" name="椭圆 19"/>
            <p:cNvSpPr/>
            <p:nvPr/>
          </p:nvSpPr>
          <p:spPr>
            <a:xfrm>
              <a:off x="4609397" y="1508318"/>
              <a:ext cx="1119836" cy="1119836"/>
            </a:xfrm>
            <a:prstGeom prst="ellipse">
              <a:avLst/>
            </a:prstGeom>
            <a:solidFill>
              <a:srgbClr val="F3B1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4859873" y="1808017"/>
              <a:ext cx="692085" cy="482755"/>
              <a:chOff x="-60285" y="3175"/>
              <a:chExt cx="1354138" cy="944563"/>
            </a:xfrm>
            <a:solidFill>
              <a:schemeClr val="bg1"/>
            </a:solidFill>
          </p:grpSpPr>
          <p:sp>
            <p:nvSpPr>
              <p:cNvPr id="22" name="Freeform 51"/>
              <p:cNvSpPr>
                <a:spLocks noEditPoints="1"/>
              </p:cNvSpPr>
              <p:nvPr/>
            </p:nvSpPr>
            <p:spPr bwMode="auto">
              <a:xfrm>
                <a:off x="-42803" y="3175"/>
                <a:ext cx="1255713" cy="804863"/>
              </a:xfrm>
              <a:custGeom>
                <a:avLst/>
                <a:gdLst>
                  <a:gd name="T0" fmla="*/ 16 w 332"/>
                  <a:gd name="T1" fmla="*/ 212 h 212"/>
                  <a:gd name="T2" fmla="*/ 316 w 332"/>
                  <a:gd name="T3" fmla="*/ 212 h 212"/>
                  <a:gd name="T4" fmla="*/ 332 w 332"/>
                  <a:gd name="T5" fmla="*/ 196 h 212"/>
                  <a:gd name="T6" fmla="*/ 332 w 332"/>
                  <a:gd name="T7" fmla="*/ 16 h 212"/>
                  <a:gd name="T8" fmla="*/ 316 w 332"/>
                  <a:gd name="T9" fmla="*/ 0 h 212"/>
                  <a:gd name="T10" fmla="*/ 24 w 332"/>
                  <a:gd name="T11" fmla="*/ 0 h 212"/>
                  <a:gd name="T12" fmla="*/ 0 w 332"/>
                  <a:gd name="T13" fmla="*/ 16 h 212"/>
                  <a:gd name="T14" fmla="*/ 0 w 332"/>
                  <a:gd name="T15" fmla="*/ 196 h 212"/>
                  <a:gd name="T16" fmla="*/ 16 w 332"/>
                  <a:gd name="T17" fmla="*/ 212 h 212"/>
                  <a:gd name="T18" fmla="*/ 22 w 332"/>
                  <a:gd name="T19" fmla="*/ 23 h 212"/>
                  <a:gd name="T20" fmla="*/ 24 w 332"/>
                  <a:gd name="T21" fmla="*/ 22 h 212"/>
                  <a:gd name="T22" fmla="*/ 310 w 332"/>
                  <a:gd name="T23" fmla="*/ 22 h 212"/>
                  <a:gd name="T24" fmla="*/ 310 w 332"/>
                  <a:gd name="T25" fmla="*/ 190 h 212"/>
                  <a:gd name="T26" fmla="*/ 22 w 332"/>
                  <a:gd name="T27" fmla="*/ 190 h 212"/>
                  <a:gd name="T28" fmla="*/ 22 w 332"/>
                  <a:gd name="T29" fmla="*/ 23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2" h="212">
                    <a:moveTo>
                      <a:pt x="16" y="212"/>
                    </a:moveTo>
                    <a:cubicBezTo>
                      <a:pt x="316" y="212"/>
                      <a:pt x="316" y="212"/>
                      <a:pt x="316" y="212"/>
                    </a:cubicBezTo>
                    <a:cubicBezTo>
                      <a:pt x="325" y="212"/>
                      <a:pt x="332" y="205"/>
                      <a:pt x="332" y="196"/>
                    </a:cubicBezTo>
                    <a:cubicBezTo>
                      <a:pt x="332" y="16"/>
                      <a:pt x="332" y="16"/>
                      <a:pt x="332" y="16"/>
                    </a:cubicBezTo>
                    <a:cubicBezTo>
                      <a:pt x="332" y="7"/>
                      <a:pt x="325" y="0"/>
                      <a:pt x="31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5" y="0"/>
                      <a:pt x="0" y="7"/>
                      <a:pt x="0" y="1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0" y="205"/>
                      <a:pt x="7" y="212"/>
                      <a:pt x="16" y="212"/>
                    </a:cubicBezTo>
                    <a:close/>
                    <a:moveTo>
                      <a:pt x="22" y="23"/>
                    </a:moveTo>
                    <a:cubicBezTo>
                      <a:pt x="23" y="22"/>
                      <a:pt x="24" y="22"/>
                      <a:pt x="24" y="22"/>
                    </a:cubicBezTo>
                    <a:cubicBezTo>
                      <a:pt x="310" y="22"/>
                      <a:pt x="310" y="22"/>
                      <a:pt x="310" y="22"/>
                    </a:cubicBezTo>
                    <a:cubicBezTo>
                      <a:pt x="310" y="190"/>
                      <a:pt x="310" y="190"/>
                      <a:pt x="310" y="190"/>
                    </a:cubicBezTo>
                    <a:cubicBezTo>
                      <a:pt x="22" y="190"/>
                      <a:pt x="22" y="190"/>
                      <a:pt x="22" y="190"/>
                    </a:cubicBezTo>
                    <a:lnTo>
                      <a:pt x="22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52"/>
              <p:cNvSpPr/>
              <p:nvPr/>
            </p:nvSpPr>
            <p:spPr bwMode="auto">
              <a:xfrm>
                <a:off x="209570" y="249238"/>
                <a:ext cx="836614" cy="338137"/>
              </a:xfrm>
              <a:custGeom>
                <a:avLst/>
                <a:gdLst>
                  <a:gd name="T0" fmla="*/ 221 w 221"/>
                  <a:gd name="T1" fmla="*/ 9 h 89"/>
                  <a:gd name="T2" fmla="*/ 220 w 221"/>
                  <a:gd name="T3" fmla="*/ 7 h 89"/>
                  <a:gd name="T4" fmla="*/ 220 w 221"/>
                  <a:gd name="T5" fmla="*/ 5 h 89"/>
                  <a:gd name="T6" fmla="*/ 218 w 221"/>
                  <a:gd name="T7" fmla="*/ 3 h 89"/>
                  <a:gd name="T8" fmla="*/ 217 w 221"/>
                  <a:gd name="T9" fmla="*/ 2 h 89"/>
                  <a:gd name="T10" fmla="*/ 212 w 221"/>
                  <a:gd name="T11" fmla="*/ 0 h 89"/>
                  <a:gd name="T12" fmla="*/ 209 w 221"/>
                  <a:gd name="T13" fmla="*/ 0 h 89"/>
                  <a:gd name="T14" fmla="*/ 208 w 221"/>
                  <a:gd name="T15" fmla="*/ 0 h 89"/>
                  <a:gd name="T16" fmla="*/ 185 w 221"/>
                  <a:gd name="T17" fmla="*/ 4 h 89"/>
                  <a:gd name="T18" fmla="*/ 184 w 221"/>
                  <a:gd name="T19" fmla="*/ 4 h 89"/>
                  <a:gd name="T20" fmla="*/ 182 w 221"/>
                  <a:gd name="T21" fmla="*/ 5 h 89"/>
                  <a:gd name="T22" fmla="*/ 180 w 221"/>
                  <a:gd name="T23" fmla="*/ 6 h 89"/>
                  <a:gd name="T24" fmla="*/ 179 w 221"/>
                  <a:gd name="T25" fmla="*/ 7 h 89"/>
                  <a:gd name="T26" fmla="*/ 178 w 221"/>
                  <a:gd name="T27" fmla="*/ 9 h 89"/>
                  <a:gd name="T28" fmla="*/ 177 w 221"/>
                  <a:gd name="T29" fmla="*/ 10 h 89"/>
                  <a:gd name="T30" fmla="*/ 176 w 221"/>
                  <a:gd name="T31" fmla="*/ 12 h 89"/>
                  <a:gd name="T32" fmla="*/ 176 w 221"/>
                  <a:gd name="T33" fmla="*/ 15 h 89"/>
                  <a:gd name="T34" fmla="*/ 176 w 221"/>
                  <a:gd name="T35" fmla="*/ 16 h 89"/>
                  <a:gd name="T36" fmla="*/ 177 w 221"/>
                  <a:gd name="T37" fmla="*/ 18 h 89"/>
                  <a:gd name="T38" fmla="*/ 177 w 221"/>
                  <a:gd name="T39" fmla="*/ 20 h 89"/>
                  <a:gd name="T40" fmla="*/ 178 w 221"/>
                  <a:gd name="T41" fmla="*/ 21 h 89"/>
                  <a:gd name="T42" fmla="*/ 124 w 221"/>
                  <a:gd name="T43" fmla="*/ 64 h 89"/>
                  <a:gd name="T44" fmla="*/ 77 w 221"/>
                  <a:gd name="T45" fmla="*/ 30 h 89"/>
                  <a:gd name="T46" fmla="*/ 75 w 221"/>
                  <a:gd name="T47" fmla="*/ 29 h 89"/>
                  <a:gd name="T48" fmla="*/ 73 w 221"/>
                  <a:gd name="T49" fmla="*/ 28 h 89"/>
                  <a:gd name="T50" fmla="*/ 71 w 221"/>
                  <a:gd name="T51" fmla="*/ 28 h 89"/>
                  <a:gd name="T52" fmla="*/ 69 w 221"/>
                  <a:gd name="T53" fmla="*/ 28 h 89"/>
                  <a:gd name="T54" fmla="*/ 67 w 221"/>
                  <a:gd name="T55" fmla="*/ 29 h 89"/>
                  <a:gd name="T56" fmla="*/ 65 w 221"/>
                  <a:gd name="T57" fmla="*/ 30 h 89"/>
                  <a:gd name="T58" fmla="*/ 6 w 221"/>
                  <a:gd name="T59" fmla="*/ 68 h 89"/>
                  <a:gd name="T60" fmla="*/ 12 w 221"/>
                  <a:gd name="T61" fmla="*/ 89 h 89"/>
                  <a:gd name="T62" fmla="*/ 71 w 221"/>
                  <a:gd name="T63" fmla="*/ 52 h 89"/>
                  <a:gd name="T64" fmla="*/ 120 w 221"/>
                  <a:gd name="T65" fmla="*/ 87 h 89"/>
                  <a:gd name="T66" fmla="*/ 122 w 221"/>
                  <a:gd name="T67" fmla="*/ 88 h 89"/>
                  <a:gd name="T68" fmla="*/ 125 w 221"/>
                  <a:gd name="T69" fmla="*/ 89 h 89"/>
                  <a:gd name="T70" fmla="*/ 125 w 221"/>
                  <a:gd name="T71" fmla="*/ 89 h 89"/>
                  <a:gd name="T72" fmla="*/ 127 w 221"/>
                  <a:gd name="T73" fmla="*/ 88 h 89"/>
                  <a:gd name="T74" fmla="*/ 130 w 221"/>
                  <a:gd name="T75" fmla="*/ 87 h 89"/>
                  <a:gd name="T76" fmla="*/ 192 w 221"/>
                  <a:gd name="T77" fmla="*/ 39 h 89"/>
                  <a:gd name="T78" fmla="*/ 193 w 221"/>
                  <a:gd name="T79" fmla="*/ 41 h 89"/>
                  <a:gd name="T80" fmla="*/ 196 w 221"/>
                  <a:gd name="T81" fmla="*/ 42 h 89"/>
                  <a:gd name="T82" fmla="*/ 197 w 221"/>
                  <a:gd name="T83" fmla="*/ 43 h 89"/>
                  <a:gd name="T84" fmla="*/ 200 w 221"/>
                  <a:gd name="T85" fmla="*/ 43 h 89"/>
                  <a:gd name="T86" fmla="*/ 200 w 221"/>
                  <a:gd name="T87" fmla="*/ 43 h 89"/>
                  <a:gd name="T88" fmla="*/ 203 w 221"/>
                  <a:gd name="T89" fmla="*/ 43 h 89"/>
                  <a:gd name="T90" fmla="*/ 206 w 221"/>
                  <a:gd name="T91" fmla="*/ 41 h 89"/>
                  <a:gd name="T92" fmla="*/ 208 w 221"/>
                  <a:gd name="T93" fmla="*/ 40 h 89"/>
                  <a:gd name="T94" fmla="*/ 210 w 221"/>
                  <a:gd name="T95" fmla="*/ 37 h 89"/>
                  <a:gd name="T96" fmla="*/ 220 w 221"/>
                  <a:gd name="T97" fmla="*/ 16 h 89"/>
                  <a:gd name="T98" fmla="*/ 220 w 221"/>
                  <a:gd name="T99" fmla="*/ 16 h 89"/>
                  <a:gd name="T100" fmla="*/ 221 w 221"/>
                  <a:gd name="T101" fmla="*/ 14 h 89"/>
                  <a:gd name="T102" fmla="*/ 221 w 221"/>
                  <a:gd name="T103" fmla="*/ 1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21" h="89">
                    <a:moveTo>
                      <a:pt x="221" y="9"/>
                    </a:move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8"/>
                      <a:pt x="220" y="7"/>
                    </a:cubicBezTo>
                    <a:cubicBezTo>
                      <a:pt x="220" y="7"/>
                      <a:pt x="220" y="7"/>
                      <a:pt x="220" y="6"/>
                    </a:cubicBezTo>
                    <a:cubicBezTo>
                      <a:pt x="220" y="6"/>
                      <a:pt x="220" y="6"/>
                      <a:pt x="220" y="5"/>
                    </a:cubicBezTo>
                    <a:cubicBezTo>
                      <a:pt x="219" y="5"/>
                      <a:pt x="219" y="5"/>
                      <a:pt x="219" y="4"/>
                    </a:cubicBezTo>
                    <a:cubicBezTo>
                      <a:pt x="219" y="4"/>
                      <a:pt x="219" y="4"/>
                      <a:pt x="218" y="3"/>
                    </a:cubicBezTo>
                    <a:cubicBezTo>
                      <a:pt x="218" y="3"/>
                      <a:pt x="218" y="3"/>
                      <a:pt x="217" y="3"/>
                    </a:cubicBezTo>
                    <a:cubicBezTo>
                      <a:pt x="217" y="3"/>
                      <a:pt x="217" y="2"/>
                      <a:pt x="217" y="2"/>
                    </a:cubicBezTo>
                    <a:cubicBezTo>
                      <a:pt x="215" y="1"/>
                      <a:pt x="214" y="1"/>
                      <a:pt x="213" y="0"/>
                    </a:cubicBezTo>
                    <a:cubicBezTo>
                      <a:pt x="213" y="0"/>
                      <a:pt x="212" y="0"/>
                      <a:pt x="212" y="0"/>
                    </a:cubicBezTo>
                    <a:cubicBezTo>
                      <a:pt x="212" y="0"/>
                      <a:pt x="211" y="0"/>
                      <a:pt x="211" y="0"/>
                    </a:cubicBezTo>
                    <a:cubicBezTo>
                      <a:pt x="210" y="0"/>
                      <a:pt x="209" y="0"/>
                      <a:pt x="209" y="0"/>
                    </a:cubicBezTo>
                    <a:cubicBezTo>
                      <a:pt x="209" y="0"/>
                      <a:pt x="209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4" y="4"/>
                      <a:pt x="184" y="4"/>
                    </a:cubicBezTo>
                    <a:cubicBezTo>
                      <a:pt x="183" y="4"/>
                      <a:pt x="183" y="4"/>
                      <a:pt x="183" y="4"/>
                    </a:cubicBezTo>
                    <a:cubicBezTo>
                      <a:pt x="182" y="5"/>
                      <a:pt x="182" y="5"/>
                      <a:pt x="182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6"/>
                      <a:pt x="181" y="6"/>
                      <a:pt x="180" y="6"/>
                    </a:cubicBezTo>
                    <a:cubicBezTo>
                      <a:pt x="180" y="6"/>
                      <a:pt x="180" y="6"/>
                      <a:pt x="180" y="6"/>
                    </a:cubicBezTo>
                    <a:cubicBezTo>
                      <a:pt x="180" y="6"/>
                      <a:pt x="179" y="7"/>
                      <a:pt x="179" y="7"/>
                    </a:cubicBezTo>
                    <a:cubicBezTo>
                      <a:pt x="179" y="7"/>
                      <a:pt x="179" y="7"/>
                      <a:pt x="178" y="8"/>
                    </a:cubicBezTo>
                    <a:cubicBezTo>
                      <a:pt x="178" y="8"/>
                      <a:pt x="178" y="8"/>
                      <a:pt x="178" y="9"/>
                    </a:cubicBezTo>
                    <a:cubicBezTo>
                      <a:pt x="178" y="9"/>
                      <a:pt x="177" y="9"/>
                      <a:pt x="177" y="9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77" y="11"/>
                      <a:pt x="177" y="11"/>
                      <a:pt x="177" y="11"/>
                    </a:cubicBezTo>
                    <a:cubicBezTo>
                      <a:pt x="176" y="12"/>
                      <a:pt x="176" y="12"/>
                      <a:pt x="176" y="12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76" y="14"/>
                      <a:pt x="176" y="14"/>
                      <a:pt x="176" y="15"/>
                    </a:cubicBezTo>
                    <a:cubicBezTo>
                      <a:pt x="176" y="15"/>
                      <a:pt x="176" y="15"/>
                      <a:pt x="176" y="16"/>
                    </a:cubicBezTo>
                    <a:cubicBezTo>
                      <a:pt x="176" y="16"/>
                      <a:pt x="176" y="16"/>
                      <a:pt x="176" y="16"/>
                    </a:cubicBezTo>
                    <a:cubicBezTo>
                      <a:pt x="176" y="16"/>
                      <a:pt x="176" y="17"/>
                      <a:pt x="176" y="17"/>
                    </a:cubicBezTo>
                    <a:cubicBezTo>
                      <a:pt x="176" y="17"/>
                      <a:pt x="176" y="17"/>
                      <a:pt x="177" y="18"/>
                    </a:cubicBezTo>
                    <a:cubicBezTo>
                      <a:pt x="177" y="18"/>
                      <a:pt x="177" y="18"/>
                      <a:pt x="177" y="19"/>
                    </a:cubicBezTo>
                    <a:cubicBezTo>
                      <a:pt x="177" y="19"/>
                      <a:pt x="177" y="19"/>
                      <a:pt x="177" y="20"/>
                    </a:cubicBezTo>
                    <a:cubicBezTo>
                      <a:pt x="177" y="20"/>
                      <a:pt x="178" y="20"/>
                      <a:pt x="178" y="21"/>
                    </a:cubicBezTo>
                    <a:cubicBezTo>
                      <a:pt x="178" y="21"/>
                      <a:pt x="178" y="21"/>
                      <a:pt x="178" y="21"/>
                    </a:cubicBezTo>
                    <a:cubicBezTo>
                      <a:pt x="179" y="22"/>
                      <a:pt x="179" y="22"/>
                      <a:pt x="179" y="22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6" y="29"/>
                    </a:cubicBezTo>
                    <a:cubicBezTo>
                      <a:pt x="76" y="29"/>
                      <a:pt x="76" y="29"/>
                      <a:pt x="75" y="29"/>
                    </a:cubicBezTo>
                    <a:cubicBezTo>
                      <a:pt x="75" y="29"/>
                      <a:pt x="75" y="29"/>
                      <a:pt x="74" y="29"/>
                    </a:cubicBezTo>
                    <a:cubicBezTo>
                      <a:pt x="74" y="29"/>
                      <a:pt x="74" y="28"/>
                      <a:pt x="73" y="28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72" y="28"/>
                      <a:pt x="72" y="28"/>
                      <a:pt x="71" y="28"/>
                    </a:cubicBezTo>
                    <a:cubicBezTo>
                      <a:pt x="71" y="28"/>
                      <a:pt x="71" y="28"/>
                      <a:pt x="70" y="28"/>
                    </a:cubicBezTo>
                    <a:cubicBezTo>
                      <a:pt x="70" y="28"/>
                      <a:pt x="70" y="28"/>
                      <a:pt x="69" y="28"/>
                    </a:cubicBezTo>
                    <a:cubicBezTo>
                      <a:pt x="69" y="28"/>
                      <a:pt x="69" y="28"/>
                      <a:pt x="68" y="28"/>
                    </a:cubicBezTo>
                    <a:cubicBezTo>
                      <a:pt x="68" y="29"/>
                      <a:pt x="67" y="29"/>
                      <a:pt x="67" y="29"/>
                    </a:cubicBezTo>
                    <a:cubicBezTo>
                      <a:pt x="67" y="29"/>
                      <a:pt x="67" y="29"/>
                      <a:pt x="66" y="29"/>
                    </a:cubicBezTo>
                    <a:cubicBezTo>
                      <a:pt x="66" y="29"/>
                      <a:pt x="66" y="30"/>
                      <a:pt x="65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1" y="72"/>
                      <a:pt x="0" y="79"/>
                      <a:pt x="3" y="84"/>
                    </a:cubicBezTo>
                    <a:cubicBezTo>
                      <a:pt x="5" y="87"/>
                      <a:pt x="9" y="89"/>
                      <a:pt x="12" y="89"/>
                    </a:cubicBezTo>
                    <a:cubicBezTo>
                      <a:pt x="15" y="89"/>
                      <a:pt x="17" y="88"/>
                      <a:pt x="18" y="87"/>
                    </a:cubicBezTo>
                    <a:cubicBezTo>
                      <a:pt x="71" y="52"/>
                      <a:pt x="71" y="52"/>
                      <a:pt x="71" y="52"/>
                    </a:cubicBezTo>
                    <a:cubicBezTo>
                      <a:pt x="118" y="87"/>
                      <a:pt x="118" y="87"/>
                      <a:pt x="118" y="87"/>
                    </a:cubicBezTo>
                    <a:cubicBezTo>
                      <a:pt x="119" y="87"/>
                      <a:pt x="119" y="87"/>
                      <a:pt x="120" y="87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21" y="88"/>
                      <a:pt x="121" y="88"/>
                      <a:pt x="122" y="88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23" y="88"/>
                      <a:pt x="124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6" y="88"/>
                      <a:pt x="127" y="88"/>
                    </a:cubicBezTo>
                    <a:cubicBezTo>
                      <a:pt x="127" y="88"/>
                      <a:pt x="127" y="88"/>
                      <a:pt x="127" y="88"/>
                    </a:cubicBezTo>
                    <a:cubicBezTo>
                      <a:pt x="128" y="88"/>
                      <a:pt x="129" y="88"/>
                      <a:pt x="129" y="88"/>
                    </a:cubicBezTo>
                    <a:cubicBezTo>
                      <a:pt x="129" y="87"/>
                      <a:pt x="129" y="87"/>
                      <a:pt x="130" y="87"/>
                    </a:cubicBezTo>
                    <a:cubicBezTo>
                      <a:pt x="130" y="87"/>
                      <a:pt x="131" y="87"/>
                      <a:pt x="131" y="86"/>
                    </a:cubicBezTo>
                    <a:cubicBezTo>
                      <a:pt x="192" y="39"/>
                      <a:pt x="192" y="39"/>
                      <a:pt x="192" y="39"/>
                    </a:cubicBezTo>
                    <a:cubicBezTo>
                      <a:pt x="192" y="40"/>
                      <a:pt x="193" y="40"/>
                      <a:pt x="193" y="40"/>
                    </a:cubicBezTo>
                    <a:cubicBezTo>
                      <a:pt x="193" y="40"/>
                      <a:pt x="193" y="41"/>
                      <a:pt x="193" y="41"/>
                    </a:cubicBezTo>
                    <a:cubicBezTo>
                      <a:pt x="194" y="41"/>
                      <a:pt x="194" y="41"/>
                      <a:pt x="195" y="42"/>
                    </a:cubicBezTo>
                    <a:cubicBezTo>
                      <a:pt x="195" y="42"/>
                      <a:pt x="195" y="42"/>
                      <a:pt x="196" y="42"/>
                    </a:cubicBezTo>
                    <a:cubicBezTo>
                      <a:pt x="196" y="42"/>
                      <a:pt x="196" y="42"/>
                      <a:pt x="196" y="42"/>
                    </a:cubicBezTo>
                    <a:cubicBezTo>
                      <a:pt x="196" y="42"/>
                      <a:pt x="197" y="42"/>
                      <a:pt x="197" y="43"/>
                    </a:cubicBezTo>
                    <a:cubicBezTo>
                      <a:pt x="197" y="43"/>
                      <a:pt x="198" y="43"/>
                      <a:pt x="198" y="43"/>
                    </a:cubicBezTo>
                    <a:cubicBezTo>
                      <a:pt x="199" y="43"/>
                      <a:pt x="199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1" y="43"/>
                      <a:pt x="202" y="43"/>
                      <a:pt x="203" y="43"/>
                    </a:cubicBezTo>
                    <a:cubicBezTo>
                      <a:pt x="203" y="43"/>
                      <a:pt x="203" y="43"/>
                      <a:pt x="203" y="43"/>
                    </a:cubicBezTo>
                    <a:cubicBezTo>
                      <a:pt x="204" y="42"/>
                      <a:pt x="205" y="42"/>
                      <a:pt x="206" y="42"/>
                    </a:cubicBezTo>
                    <a:cubicBezTo>
                      <a:pt x="206" y="41"/>
                      <a:pt x="206" y="41"/>
                      <a:pt x="206" y="41"/>
                    </a:cubicBezTo>
                    <a:cubicBezTo>
                      <a:pt x="207" y="41"/>
                      <a:pt x="207" y="41"/>
                      <a:pt x="207" y="41"/>
                    </a:cubicBezTo>
                    <a:cubicBezTo>
                      <a:pt x="207" y="41"/>
                      <a:pt x="208" y="40"/>
                      <a:pt x="208" y="40"/>
                    </a:cubicBezTo>
                    <a:cubicBezTo>
                      <a:pt x="208" y="40"/>
                      <a:pt x="208" y="39"/>
                      <a:pt x="208" y="39"/>
                    </a:cubicBezTo>
                    <a:cubicBezTo>
                      <a:pt x="209" y="39"/>
                      <a:pt x="210" y="38"/>
                      <a:pt x="210" y="37"/>
                    </a:cubicBezTo>
                    <a:cubicBezTo>
                      <a:pt x="210" y="37"/>
                      <a:pt x="210" y="37"/>
                      <a:pt x="210" y="37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5"/>
                      <a:pt x="220" y="15"/>
                      <a:pt x="220" y="15"/>
                    </a:cubicBezTo>
                    <a:cubicBezTo>
                      <a:pt x="220" y="15"/>
                      <a:pt x="221" y="14"/>
                      <a:pt x="221" y="14"/>
                    </a:cubicBezTo>
                    <a:cubicBezTo>
                      <a:pt x="221" y="13"/>
                      <a:pt x="221" y="13"/>
                      <a:pt x="221" y="12"/>
                    </a:cubicBezTo>
                    <a:cubicBezTo>
                      <a:pt x="221" y="12"/>
                      <a:pt x="221" y="12"/>
                      <a:pt x="221" y="11"/>
                    </a:cubicBezTo>
                    <a:cubicBezTo>
                      <a:pt x="221" y="11"/>
                      <a:pt x="221" y="10"/>
                      <a:pt x="22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Freeform 53"/>
              <p:cNvSpPr/>
              <p:nvPr/>
            </p:nvSpPr>
            <p:spPr bwMode="auto">
              <a:xfrm>
                <a:off x="-60285" y="865188"/>
                <a:ext cx="1354138" cy="82550"/>
              </a:xfrm>
              <a:custGeom>
                <a:avLst/>
                <a:gdLst>
                  <a:gd name="T0" fmla="*/ 347 w 358"/>
                  <a:gd name="T1" fmla="*/ 0 h 22"/>
                  <a:gd name="T2" fmla="*/ 11 w 358"/>
                  <a:gd name="T3" fmla="*/ 0 h 22"/>
                  <a:gd name="T4" fmla="*/ 0 w 358"/>
                  <a:gd name="T5" fmla="*/ 11 h 22"/>
                  <a:gd name="T6" fmla="*/ 11 w 358"/>
                  <a:gd name="T7" fmla="*/ 22 h 22"/>
                  <a:gd name="T8" fmla="*/ 347 w 358"/>
                  <a:gd name="T9" fmla="*/ 22 h 22"/>
                  <a:gd name="T10" fmla="*/ 358 w 358"/>
                  <a:gd name="T11" fmla="*/ 11 h 22"/>
                  <a:gd name="T12" fmla="*/ 347 w 358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8" h="22">
                    <a:moveTo>
                      <a:pt x="347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347" y="22"/>
                      <a:pt x="347" y="22"/>
                      <a:pt x="347" y="22"/>
                    </a:cubicBezTo>
                    <a:cubicBezTo>
                      <a:pt x="353" y="22"/>
                      <a:pt x="358" y="17"/>
                      <a:pt x="358" y="11"/>
                    </a:cubicBezTo>
                    <a:cubicBezTo>
                      <a:pt x="358" y="5"/>
                      <a:pt x="353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5848971" y="4477749"/>
            <a:ext cx="839877" cy="839877"/>
            <a:chOff x="4609397" y="4205512"/>
            <a:chExt cx="1119836" cy="1119836"/>
          </a:xfrm>
        </p:grpSpPr>
        <p:sp>
          <p:nvSpPr>
            <p:cNvPr id="26" name="椭圆 25"/>
            <p:cNvSpPr/>
            <p:nvPr/>
          </p:nvSpPr>
          <p:spPr>
            <a:xfrm>
              <a:off x="4609397" y="4205512"/>
              <a:ext cx="1119836" cy="1119836"/>
            </a:xfrm>
            <a:prstGeom prst="ellipse">
              <a:avLst/>
            </a:prstGeom>
            <a:solidFill>
              <a:srgbClr val="3389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5"/>
            <p:cNvSpPr>
              <a:spLocks noEditPoints="1"/>
            </p:cNvSpPr>
            <p:nvPr/>
          </p:nvSpPr>
          <p:spPr bwMode="auto">
            <a:xfrm>
              <a:off x="4770566" y="4472920"/>
              <a:ext cx="802605" cy="502759"/>
            </a:xfrm>
            <a:custGeom>
              <a:avLst/>
              <a:gdLst>
                <a:gd name="T0" fmla="*/ 211 w 260"/>
                <a:gd name="T1" fmla="*/ 65 h 162"/>
                <a:gd name="T2" fmla="*/ 146 w 260"/>
                <a:gd name="T3" fmla="*/ 0 h 162"/>
                <a:gd name="T4" fmla="*/ 90 w 260"/>
                <a:gd name="T5" fmla="*/ 33 h 162"/>
                <a:gd name="T6" fmla="*/ 81 w 260"/>
                <a:gd name="T7" fmla="*/ 32 h 162"/>
                <a:gd name="T8" fmla="*/ 35 w 260"/>
                <a:gd name="T9" fmla="*/ 67 h 162"/>
                <a:gd name="T10" fmla="*/ 0 w 260"/>
                <a:gd name="T11" fmla="*/ 114 h 162"/>
                <a:gd name="T12" fmla="*/ 49 w 260"/>
                <a:gd name="T13" fmla="*/ 162 h 162"/>
                <a:gd name="T14" fmla="*/ 211 w 260"/>
                <a:gd name="T15" fmla="*/ 162 h 162"/>
                <a:gd name="T16" fmla="*/ 260 w 260"/>
                <a:gd name="T17" fmla="*/ 114 h 162"/>
                <a:gd name="T18" fmla="*/ 211 w 260"/>
                <a:gd name="T19" fmla="*/ 65 h 162"/>
                <a:gd name="T20" fmla="*/ 130 w 260"/>
                <a:gd name="T21" fmla="*/ 146 h 162"/>
                <a:gd name="T22" fmla="*/ 81 w 260"/>
                <a:gd name="T23" fmla="*/ 81 h 162"/>
                <a:gd name="T24" fmla="*/ 114 w 260"/>
                <a:gd name="T25" fmla="*/ 81 h 162"/>
                <a:gd name="T26" fmla="*/ 114 w 260"/>
                <a:gd name="T27" fmla="*/ 32 h 162"/>
                <a:gd name="T28" fmla="*/ 146 w 260"/>
                <a:gd name="T29" fmla="*/ 32 h 162"/>
                <a:gd name="T30" fmla="*/ 146 w 260"/>
                <a:gd name="T31" fmla="*/ 81 h 162"/>
                <a:gd name="T32" fmla="*/ 179 w 260"/>
                <a:gd name="T33" fmla="*/ 81 h 162"/>
                <a:gd name="T34" fmla="*/ 130 w 260"/>
                <a:gd name="T35" fmla="*/ 14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0" h="162">
                  <a:moveTo>
                    <a:pt x="211" y="65"/>
                  </a:moveTo>
                  <a:cubicBezTo>
                    <a:pt x="211" y="29"/>
                    <a:pt x="182" y="0"/>
                    <a:pt x="146" y="0"/>
                  </a:cubicBezTo>
                  <a:cubicBezTo>
                    <a:pt x="122" y="0"/>
                    <a:pt x="101" y="13"/>
                    <a:pt x="90" y="33"/>
                  </a:cubicBezTo>
                  <a:cubicBezTo>
                    <a:pt x="87" y="33"/>
                    <a:pt x="84" y="32"/>
                    <a:pt x="81" y="32"/>
                  </a:cubicBezTo>
                  <a:cubicBezTo>
                    <a:pt x="59" y="32"/>
                    <a:pt x="41" y="47"/>
                    <a:pt x="35" y="67"/>
                  </a:cubicBezTo>
                  <a:cubicBezTo>
                    <a:pt x="15" y="73"/>
                    <a:pt x="0" y="92"/>
                    <a:pt x="0" y="114"/>
                  </a:cubicBezTo>
                  <a:cubicBezTo>
                    <a:pt x="0" y="140"/>
                    <a:pt x="22" y="162"/>
                    <a:pt x="49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38" y="162"/>
                    <a:pt x="260" y="140"/>
                    <a:pt x="260" y="114"/>
                  </a:cubicBezTo>
                  <a:cubicBezTo>
                    <a:pt x="260" y="87"/>
                    <a:pt x="238" y="65"/>
                    <a:pt x="211" y="65"/>
                  </a:cubicBezTo>
                  <a:close/>
                  <a:moveTo>
                    <a:pt x="130" y="146"/>
                  </a:moveTo>
                  <a:cubicBezTo>
                    <a:pt x="81" y="81"/>
                    <a:pt x="81" y="81"/>
                    <a:pt x="81" y="81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79" y="81"/>
                    <a:pt x="179" y="81"/>
                    <a:pt x="179" y="81"/>
                  </a:cubicBezTo>
                  <a:lnTo>
                    <a:pt x="130" y="1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442189" y="2010796"/>
            <a:ext cx="839877" cy="839877"/>
            <a:chOff x="7789634" y="1489945"/>
            <a:chExt cx="1119836" cy="1119836"/>
          </a:xfrm>
        </p:grpSpPr>
        <p:sp>
          <p:nvSpPr>
            <p:cNvPr id="29" name="椭圆 28"/>
            <p:cNvSpPr/>
            <p:nvPr/>
          </p:nvSpPr>
          <p:spPr>
            <a:xfrm>
              <a:off x="7789634" y="1489945"/>
              <a:ext cx="1119836" cy="111983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8108090" y="1827308"/>
              <a:ext cx="482923" cy="481855"/>
              <a:chOff x="9166770" y="4602851"/>
              <a:chExt cx="482923" cy="481855"/>
            </a:xfrm>
          </p:grpSpPr>
          <p:sp>
            <p:nvSpPr>
              <p:cNvPr id="31" name="Freeform 9"/>
              <p:cNvSpPr/>
              <p:nvPr/>
            </p:nvSpPr>
            <p:spPr bwMode="auto">
              <a:xfrm>
                <a:off x="9457379" y="4895596"/>
                <a:ext cx="192314" cy="189110"/>
              </a:xfrm>
              <a:custGeom>
                <a:avLst/>
                <a:gdLst>
                  <a:gd name="T0" fmla="*/ 68 w 75"/>
                  <a:gd name="T1" fmla="*/ 42 h 74"/>
                  <a:gd name="T2" fmla="*/ 25 w 75"/>
                  <a:gd name="T3" fmla="*/ 0 h 74"/>
                  <a:gd name="T4" fmla="*/ 0 w 75"/>
                  <a:gd name="T5" fmla="*/ 24 h 74"/>
                  <a:gd name="T6" fmla="*/ 43 w 75"/>
                  <a:gd name="T7" fmla="*/ 67 h 74"/>
                  <a:gd name="T8" fmla="*/ 68 w 75"/>
                  <a:gd name="T9" fmla="*/ 67 h 74"/>
                  <a:gd name="T10" fmla="*/ 68 w 75"/>
                  <a:gd name="T11" fmla="*/ 4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74">
                    <a:moveTo>
                      <a:pt x="68" y="42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9" y="10"/>
                      <a:pt x="10" y="18"/>
                      <a:pt x="0" y="24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50" y="74"/>
                      <a:pt x="61" y="74"/>
                      <a:pt x="68" y="67"/>
                    </a:cubicBezTo>
                    <a:cubicBezTo>
                      <a:pt x="75" y="60"/>
                      <a:pt x="75" y="49"/>
                      <a:pt x="68" y="4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Freeform 10"/>
              <p:cNvSpPr>
                <a:spLocks noEditPoints="1"/>
              </p:cNvSpPr>
              <p:nvPr/>
            </p:nvSpPr>
            <p:spPr bwMode="auto">
              <a:xfrm>
                <a:off x="9166770" y="4602851"/>
                <a:ext cx="356850" cy="358987"/>
              </a:xfrm>
              <a:custGeom>
                <a:avLst/>
                <a:gdLst>
                  <a:gd name="T0" fmla="*/ 139 w 139"/>
                  <a:gd name="T1" fmla="*/ 70 h 140"/>
                  <a:gd name="T2" fmla="*/ 70 w 139"/>
                  <a:gd name="T3" fmla="*/ 0 h 140"/>
                  <a:gd name="T4" fmla="*/ 0 w 139"/>
                  <a:gd name="T5" fmla="*/ 70 h 140"/>
                  <a:gd name="T6" fmla="*/ 70 w 139"/>
                  <a:gd name="T7" fmla="*/ 140 h 140"/>
                  <a:gd name="T8" fmla="*/ 139 w 139"/>
                  <a:gd name="T9" fmla="*/ 70 h 140"/>
                  <a:gd name="T10" fmla="*/ 70 w 139"/>
                  <a:gd name="T11" fmla="*/ 122 h 140"/>
                  <a:gd name="T12" fmla="*/ 17 w 139"/>
                  <a:gd name="T13" fmla="*/ 70 h 140"/>
                  <a:gd name="T14" fmla="*/ 70 w 139"/>
                  <a:gd name="T15" fmla="*/ 17 h 140"/>
                  <a:gd name="T16" fmla="*/ 122 w 139"/>
                  <a:gd name="T17" fmla="*/ 70 h 140"/>
                  <a:gd name="T18" fmla="*/ 70 w 139"/>
                  <a:gd name="T19" fmla="*/ 12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140">
                    <a:moveTo>
                      <a:pt x="139" y="70"/>
                    </a:moveTo>
                    <a:cubicBezTo>
                      <a:pt x="139" y="31"/>
                      <a:pt x="108" y="0"/>
                      <a:pt x="70" y="0"/>
                    </a:cubicBez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39" y="108"/>
                      <a:pt x="139" y="70"/>
                    </a:cubicBezTo>
                    <a:close/>
                    <a:moveTo>
                      <a:pt x="70" y="122"/>
                    </a:moveTo>
                    <a:cubicBezTo>
                      <a:pt x="41" y="122"/>
                      <a:pt x="17" y="99"/>
                      <a:pt x="17" y="70"/>
                    </a:cubicBezTo>
                    <a:cubicBezTo>
                      <a:pt x="17" y="41"/>
                      <a:pt x="41" y="17"/>
                      <a:pt x="70" y="17"/>
                    </a:cubicBezTo>
                    <a:cubicBezTo>
                      <a:pt x="98" y="17"/>
                      <a:pt x="122" y="41"/>
                      <a:pt x="122" y="70"/>
                    </a:cubicBezTo>
                    <a:cubicBezTo>
                      <a:pt x="122" y="99"/>
                      <a:pt x="98" y="122"/>
                      <a:pt x="70" y="12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Freeform 11"/>
              <p:cNvSpPr/>
              <p:nvPr/>
            </p:nvSpPr>
            <p:spPr bwMode="auto">
              <a:xfrm>
                <a:off x="9241559" y="4677640"/>
                <a:ext cx="105773" cy="104705"/>
              </a:xfrm>
              <a:custGeom>
                <a:avLst/>
                <a:gdLst>
                  <a:gd name="T0" fmla="*/ 0 w 41"/>
                  <a:gd name="T1" fmla="*/ 41 h 41"/>
                  <a:gd name="T2" fmla="*/ 12 w 41"/>
                  <a:gd name="T3" fmla="*/ 41 h 41"/>
                  <a:gd name="T4" fmla="*/ 41 w 41"/>
                  <a:gd name="T5" fmla="*/ 12 h 41"/>
                  <a:gd name="T6" fmla="*/ 41 w 41"/>
                  <a:gd name="T7" fmla="*/ 0 h 41"/>
                  <a:gd name="T8" fmla="*/ 0 w 41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41"/>
                    </a:move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8442189" y="4405739"/>
            <a:ext cx="839877" cy="839877"/>
            <a:chOff x="7789634" y="4205512"/>
            <a:chExt cx="1119836" cy="1119836"/>
          </a:xfrm>
        </p:grpSpPr>
        <p:sp>
          <p:nvSpPr>
            <p:cNvPr id="35" name="椭圆 34"/>
            <p:cNvSpPr/>
            <p:nvPr/>
          </p:nvSpPr>
          <p:spPr>
            <a:xfrm>
              <a:off x="7789634" y="4205512"/>
              <a:ext cx="1119836" cy="1119836"/>
            </a:xfrm>
            <a:prstGeom prst="ellipse">
              <a:avLst/>
            </a:prstGeom>
            <a:solidFill>
              <a:srgbClr val="2F6E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 7"/>
            <p:cNvSpPr>
              <a:spLocks noEditPoints="1"/>
            </p:cNvSpPr>
            <p:nvPr/>
          </p:nvSpPr>
          <p:spPr bwMode="auto">
            <a:xfrm>
              <a:off x="8101360" y="4441027"/>
              <a:ext cx="545174" cy="592931"/>
            </a:xfrm>
            <a:custGeom>
              <a:avLst/>
              <a:gdLst>
                <a:gd name="T0" fmla="*/ 50 w 100"/>
                <a:gd name="T1" fmla="*/ 70 h 132"/>
                <a:gd name="T2" fmla="*/ 30 w 100"/>
                <a:gd name="T3" fmla="*/ 90 h 132"/>
                <a:gd name="T4" fmla="*/ 50 w 100"/>
                <a:gd name="T5" fmla="*/ 111 h 132"/>
                <a:gd name="T6" fmla="*/ 70 w 100"/>
                <a:gd name="T7" fmla="*/ 90 h 132"/>
                <a:gd name="T8" fmla="*/ 50 w 100"/>
                <a:gd name="T9" fmla="*/ 70 h 132"/>
                <a:gd name="T10" fmla="*/ 53 w 100"/>
                <a:gd name="T11" fmla="*/ 93 h 132"/>
                <a:gd name="T12" fmla="*/ 53 w 100"/>
                <a:gd name="T13" fmla="*/ 102 h 132"/>
                <a:gd name="T14" fmla="*/ 50 w 100"/>
                <a:gd name="T15" fmla="*/ 105 h 132"/>
                <a:gd name="T16" fmla="*/ 47 w 100"/>
                <a:gd name="T17" fmla="*/ 102 h 132"/>
                <a:gd name="T18" fmla="*/ 47 w 100"/>
                <a:gd name="T19" fmla="*/ 93 h 132"/>
                <a:gd name="T20" fmla="*/ 41 w 100"/>
                <a:gd name="T21" fmla="*/ 84 h 132"/>
                <a:gd name="T22" fmla="*/ 50 w 100"/>
                <a:gd name="T23" fmla="*/ 76 h 132"/>
                <a:gd name="T24" fmla="*/ 59 w 100"/>
                <a:gd name="T25" fmla="*/ 84 h 132"/>
                <a:gd name="T26" fmla="*/ 53 w 100"/>
                <a:gd name="T27" fmla="*/ 93 h 132"/>
                <a:gd name="T28" fmla="*/ 86 w 100"/>
                <a:gd name="T29" fmla="*/ 50 h 132"/>
                <a:gd name="T30" fmla="*/ 86 w 100"/>
                <a:gd name="T31" fmla="*/ 36 h 132"/>
                <a:gd name="T32" fmla="*/ 50 w 100"/>
                <a:gd name="T33" fmla="*/ 0 h 132"/>
                <a:gd name="T34" fmla="*/ 14 w 100"/>
                <a:gd name="T35" fmla="*/ 36 h 132"/>
                <a:gd name="T36" fmla="*/ 14 w 100"/>
                <a:gd name="T37" fmla="*/ 50 h 132"/>
                <a:gd name="T38" fmla="*/ 0 w 100"/>
                <a:gd name="T39" fmla="*/ 69 h 132"/>
                <a:gd name="T40" fmla="*/ 0 w 100"/>
                <a:gd name="T41" fmla="*/ 112 h 132"/>
                <a:gd name="T42" fmla="*/ 20 w 100"/>
                <a:gd name="T43" fmla="*/ 132 h 132"/>
                <a:gd name="T44" fmla="*/ 80 w 100"/>
                <a:gd name="T45" fmla="*/ 132 h 132"/>
                <a:gd name="T46" fmla="*/ 100 w 100"/>
                <a:gd name="T47" fmla="*/ 112 h 132"/>
                <a:gd name="T48" fmla="*/ 100 w 100"/>
                <a:gd name="T49" fmla="*/ 69 h 132"/>
                <a:gd name="T50" fmla="*/ 86 w 100"/>
                <a:gd name="T51" fmla="*/ 50 h 132"/>
                <a:gd name="T52" fmla="*/ 50 w 100"/>
                <a:gd name="T53" fmla="*/ 115 h 132"/>
                <a:gd name="T54" fmla="*/ 25 w 100"/>
                <a:gd name="T55" fmla="*/ 90 h 132"/>
                <a:gd name="T56" fmla="*/ 50 w 100"/>
                <a:gd name="T57" fmla="*/ 66 h 132"/>
                <a:gd name="T58" fmla="*/ 75 w 100"/>
                <a:gd name="T59" fmla="*/ 90 h 132"/>
                <a:gd name="T60" fmla="*/ 50 w 100"/>
                <a:gd name="T61" fmla="*/ 115 h 132"/>
                <a:gd name="T62" fmla="*/ 76 w 100"/>
                <a:gd name="T63" fmla="*/ 49 h 132"/>
                <a:gd name="T64" fmla="*/ 24 w 100"/>
                <a:gd name="T65" fmla="*/ 49 h 132"/>
                <a:gd name="T66" fmla="*/ 24 w 100"/>
                <a:gd name="T67" fmla="*/ 36 h 132"/>
                <a:gd name="T68" fmla="*/ 50 w 100"/>
                <a:gd name="T69" fmla="*/ 11 h 132"/>
                <a:gd name="T70" fmla="*/ 76 w 100"/>
                <a:gd name="T71" fmla="*/ 36 h 132"/>
                <a:gd name="T72" fmla="*/ 76 w 100"/>
                <a:gd name="T7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32">
                  <a:moveTo>
                    <a:pt x="50" y="70"/>
                  </a:moveTo>
                  <a:cubicBezTo>
                    <a:pt x="39" y="70"/>
                    <a:pt x="30" y="79"/>
                    <a:pt x="30" y="90"/>
                  </a:cubicBezTo>
                  <a:cubicBezTo>
                    <a:pt x="30" y="102"/>
                    <a:pt x="39" y="111"/>
                    <a:pt x="50" y="111"/>
                  </a:cubicBezTo>
                  <a:cubicBezTo>
                    <a:pt x="61" y="111"/>
                    <a:pt x="70" y="102"/>
                    <a:pt x="70" y="90"/>
                  </a:cubicBezTo>
                  <a:cubicBezTo>
                    <a:pt x="70" y="79"/>
                    <a:pt x="61" y="70"/>
                    <a:pt x="50" y="70"/>
                  </a:cubicBezTo>
                  <a:close/>
                  <a:moveTo>
                    <a:pt x="53" y="93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53" y="104"/>
                    <a:pt x="52" y="105"/>
                    <a:pt x="50" y="105"/>
                  </a:cubicBezTo>
                  <a:cubicBezTo>
                    <a:pt x="48" y="105"/>
                    <a:pt x="47" y="104"/>
                    <a:pt x="47" y="102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4" y="91"/>
                    <a:pt x="41" y="88"/>
                    <a:pt x="41" y="84"/>
                  </a:cubicBezTo>
                  <a:cubicBezTo>
                    <a:pt x="41" y="80"/>
                    <a:pt x="45" y="76"/>
                    <a:pt x="50" y="76"/>
                  </a:cubicBezTo>
                  <a:cubicBezTo>
                    <a:pt x="55" y="76"/>
                    <a:pt x="59" y="80"/>
                    <a:pt x="59" y="84"/>
                  </a:cubicBezTo>
                  <a:cubicBezTo>
                    <a:pt x="59" y="88"/>
                    <a:pt x="56" y="91"/>
                    <a:pt x="53" y="93"/>
                  </a:cubicBezTo>
                  <a:close/>
                  <a:moveTo>
                    <a:pt x="86" y="50"/>
                  </a:moveTo>
                  <a:cubicBezTo>
                    <a:pt x="86" y="36"/>
                    <a:pt x="86" y="36"/>
                    <a:pt x="86" y="36"/>
                  </a:cubicBezTo>
                  <a:cubicBezTo>
                    <a:pt x="86" y="16"/>
                    <a:pt x="70" y="0"/>
                    <a:pt x="50" y="0"/>
                  </a:cubicBezTo>
                  <a:cubicBezTo>
                    <a:pt x="30" y="0"/>
                    <a:pt x="14" y="16"/>
                    <a:pt x="14" y="36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3"/>
                    <a:pt x="0" y="60"/>
                    <a:pt x="0" y="6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3"/>
                    <a:pt x="9" y="132"/>
                    <a:pt x="20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91" y="132"/>
                    <a:pt x="100" y="123"/>
                    <a:pt x="100" y="112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100" y="60"/>
                    <a:pt x="94" y="53"/>
                    <a:pt x="86" y="50"/>
                  </a:cubicBezTo>
                  <a:close/>
                  <a:moveTo>
                    <a:pt x="50" y="115"/>
                  </a:moveTo>
                  <a:cubicBezTo>
                    <a:pt x="36" y="115"/>
                    <a:pt x="25" y="104"/>
                    <a:pt x="25" y="90"/>
                  </a:cubicBezTo>
                  <a:cubicBezTo>
                    <a:pt x="25" y="77"/>
                    <a:pt x="36" y="66"/>
                    <a:pt x="50" y="66"/>
                  </a:cubicBezTo>
                  <a:cubicBezTo>
                    <a:pt x="64" y="66"/>
                    <a:pt x="75" y="77"/>
                    <a:pt x="75" y="90"/>
                  </a:cubicBezTo>
                  <a:cubicBezTo>
                    <a:pt x="75" y="104"/>
                    <a:pt x="64" y="115"/>
                    <a:pt x="50" y="115"/>
                  </a:cubicBezTo>
                  <a:close/>
                  <a:moveTo>
                    <a:pt x="76" y="49"/>
                  </a:moveTo>
                  <a:cubicBezTo>
                    <a:pt x="24" y="49"/>
                    <a:pt x="24" y="49"/>
                    <a:pt x="24" y="49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2"/>
                    <a:pt x="36" y="11"/>
                    <a:pt x="50" y="11"/>
                  </a:cubicBezTo>
                  <a:cubicBezTo>
                    <a:pt x="64" y="11"/>
                    <a:pt x="76" y="22"/>
                    <a:pt x="76" y="36"/>
                  </a:cubicBezTo>
                  <a:lnTo>
                    <a:pt x="7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2818926" y="3099116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2518900" y="355622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51" name="文本框 50"/>
          <p:cNvSpPr txBox="1"/>
          <p:nvPr/>
        </p:nvSpPr>
        <p:spPr>
          <a:xfrm>
            <a:off x="5552168" y="3117538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252142" y="357464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53" name="文本框 52"/>
          <p:cNvSpPr txBox="1"/>
          <p:nvPr/>
        </p:nvSpPr>
        <p:spPr>
          <a:xfrm>
            <a:off x="8105890" y="3117538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7805864" y="357464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55" name="文本框 54"/>
          <p:cNvSpPr txBox="1"/>
          <p:nvPr/>
        </p:nvSpPr>
        <p:spPr>
          <a:xfrm>
            <a:off x="2859851" y="5460493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559825" y="591760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57" name="文本框 56"/>
          <p:cNvSpPr txBox="1"/>
          <p:nvPr/>
        </p:nvSpPr>
        <p:spPr>
          <a:xfrm>
            <a:off x="5593093" y="5478915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5293067" y="593602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59" name="文本框 58"/>
          <p:cNvSpPr txBox="1"/>
          <p:nvPr/>
        </p:nvSpPr>
        <p:spPr>
          <a:xfrm>
            <a:off x="8146815" y="5478915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846789" y="593602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/>
        </p:nvSpPr>
        <p:spPr>
          <a:xfrm>
            <a:off x="3297952" y="2382284"/>
            <a:ext cx="1765707" cy="179033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>
            <a:off x="8878880" y="4854440"/>
            <a:ext cx="1765707" cy="179033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924931" flipV="1">
            <a:off x="8994981" y="1495147"/>
            <a:ext cx="533400" cy="590550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761733" y="1982234"/>
            <a:ext cx="400050" cy="40005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393372" y="4078642"/>
            <a:ext cx="476250" cy="476250"/>
          </a:xfrm>
          <a:prstGeom prst="rect">
            <a:avLst/>
          </a:prstGeom>
          <a:solidFill>
            <a:srgbClr val="F3B15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555902" y="1435245"/>
            <a:ext cx="3431471" cy="3431471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空心弧 12"/>
          <p:cNvSpPr/>
          <p:nvPr/>
        </p:nvSpPr>
        <p:spPr>
          <a:xfrm rot="15980816">
            <a:off x="2072688" y="4635492"/>
            <a:ext cx="628242" cy="795962"/>
          </a:xfrm>
          <a:prstGeom prst="blockArc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斜纹 13"/>
          <p:cNvSpPr/>
          <p:nvPr/>
        </p:nvSpPr>
        <p:spPr>
          <a:xfrm rot="12510002">
            <a:off x="10382500" y="4836366"/>
            <a:ext cx="577894" cy="1071895"/>
          </a:xfrm>
          <a:prstGeom prst="diagStripe">
            <a:avLst/>
          </a:prstGeom>
          <a:solidFill>
            <a:srgbClr val="F3B1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十字形 14"/>
          <p:cNvSpPr/>
          <p:nvPr/>
        </p:nvSpPr>
        <p:spPr>
          <a:xfrm>
            <a:off x="1969622" y="1435245"/>
            <a:ext cx="577894" cy="577894"/>
          </a:xfrm>
          <a:prstGeom prst="plus">
            <a:avLst>
              <a:gd name="adj" fmla="val 48075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799587" y="2648673"/>
            <a:ext cx="35841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latin typeface="Abadi" panose="020B0604020104020204" pitchFamily="34" charset="0"/>
                <a:ea typeface="微软雅黑" panose="020B0503020204020204" pitchFamily="34" charset="-122"/>
              </a:rPr>
              <a:t>PART </a:t>
            </a:r>
            <a:r>
              <a:rPr lang="en-US" altLang="zh-CN" sz="4000" b="1" dirty="0">
                <a:solidFill>
                  <a:srgbClr val="338942"/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THREE</a:t>
            </a:r>
            <a:endParaRPr lang="zh-CN" altLang="en-US" sz="4400" b="1" dirty="0">
              <a:solidFill>
                <a:srgbClr val="338942"/>
              </a:solidFill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450239" y="3493867"/>
            <a:ext cx="22828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3" grpId="0" animBg="1"/>
      <p:bldP spid="14" grpId="0" animBg="1"/>
      <p:bldP spid="15" grpId="0" animBg="1"/>
      <p:bldP spid="16" grpId="0"/>
      <p:bldP spid="16" grpId="1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57"/>
          <p:cNvGrpSpPr/>
          <p:nvPr/>
        </p:nvGrpSpPr>
        <p:grpSpPr>
          <a:xfrm>
            <a:off x="1644341" y="1666798"/>
            <a:ext cx="3030526" cy="4496418"/>
            <a:chOff x="539552" y="1090127"/>
            <a:chExt cx="2551632" cy="3785879"/>
          </a:xfrm>
        </p:grpSpPr>
        <p:pic>
          <p:nvPicPr>
            <p:cNvPr id="9" name="Picture 2" descr="C:\Documents and Settings\Administrator\桌面\高清配图\高清图片01\21.jpg"/>
            <p:cNvPicPr>
              <a:picLocks noChangeAspect="1" noChangeArrowheads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 bwMode="auto">
            <a:xfrm>
              <a:off x="671252" y="1432719"/>
              <a:ext cx="2288232" cy="3227263"/>
            </a:xfrm>
            <a:prstGeom prst="hexagon">
              <a:avLst>
                <a:gd name="adj" fmla="val 0"/>
                <a:gd name="vf" fmla="val 115470"/>
              </a:avLst>
            </a:prstGeom>
            <a:noFill/>
            <a:ln w="38100"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3" descr="C:\Documents and Settings\Administrator\桌面\ipad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39552" y="1090127"/>
              <a:ext cx="2551632" cy="378587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椭圆 11"/>
          <p:cNvSpPr/>
          <p:nvPr/>
        </p:nvSpPr>
        <p:spPr>
          <a:xfrm>
            <a:off x="5910720" y="3051585"/>
            <a:ext cx="303766" cy="303766"/>
          </a:xfrm>
          <a:prstGeom prst="ellipse">
            <a:avLst/>
          </a:prstGeom>
          <a:noFill/>
          <a:ln w="76200">
            <a:solidFill>
              <a:srgbClr val="3389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: 形状 12"/>
          <p:cNvSpPr/>
          <p:nvPr/>
        </p:nvSpPr>
        <p:spPr>
          <a:xfrm>
            <a:off x="6335954" y="2533134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335954" y="1891838"/>
            <a:ext cx="3730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305248" y="3001603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910720" y="3699685"/>
            <a:ext cx="303766" cy="303766"/>
          </a:xfrm>
          <a:prstGeom prst="ellipse">
            <a:avLst/>
          </a:prstGeom>
          <a:noFill/>
          <a:ln w="76200">
            <a:solidFill>
              <a:srgbClr val="F3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6305248" y="3649703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941426" y="4347785"/>
            <a:ext cx="303766" cy="303766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335954" y="4297803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941426" y="5065629"/>
            <a:ext cx="303766" cy="303766"/>
          </a:xfrm>
          <a:prstGeom prst="ellipse">
            <a:avLst/>
          </a:prstGeom>
          <a:noFill/>
          <a:ln w="76200">
            <a:solidFill>
              <a:srgbClr val="2F6E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6335954" y="5015647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37741" y="1610235"/>
            <a:ext cx="4901524" cy="1816292"/>
            <a:chOff x="1484733" y="2332367"/>
            <a:chExt cx="4900886" cy="1816713"/>
          </a:xfrm>
        </p:grpSpPr>
        <p:sp>
          <p:nvSpPr>
            <p:cNvPr id="8" name="矩形 7"/>
            <p:cNvSpPr/>
            <p:nvPr/>
          </p:nvSpPr>
          <p:spPr>
            <a:xfrm>
              <a:off x="1484733" y="2332367"/>
              <a:ext cx="4900886" cy="1816713"/>
            </a:xfrm>
            <a:prstGeom prst="rect">
              <a:avLst/>
            </a:prstGeom>
            <a:noFill/>
            <a:ln w="158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TextBox 6"/>
            <p:cNvSpPr txBox="1">
              <a:spLocks noChangeArrowheads="1"/>
            </p:cNvSpPr>
            <p:nvPr/>
          </p:nvSpPr>
          <p:spPr bwMode="auto">
            <a:xfrm>
              <a:off x="1484733" y="2503236"/>
              <a:ext cx="3244702" cy="677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①单击添加标题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defRPr/>
              </a:pPr>
              <a:endPara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 flipH="1">
              <a:off x="1484733" y="2924944"/>
              <a:ext cx="3244702" cy="0"/>
            </a:xfrm>
            <a:prstGeom prst="line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1037741" y="3660072"/>
            <a:ext cx="4901524" cy="1816292"/>
            <a:chOff x="1484733" y="4382679"/>
            <a:chExt cx="4900886" cy="1816713"/>
          </a:xfrm>
        </p:grpSpPr>
        <p:sp>
          <p:nvSpPr>
            <p:cNvPr id="13" name="矩形 12"/>
            <p:cNvSpPr/>
            <p:nvPr/>
          </p:nvSpPr>
          <p:spPr>
            <a:xfrm>
              <a:off x="1484733" y="4382679"/>
              <a:ext cx="4900886" cy="1816713"/>
            </a:xfrm>
            <a:prstGeom prst="rect">
              <a:avLst/>
            </a:prstGeom>
            <a:noFill/>
            <a:ln w="158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TextBox 6"/>
            <p:cNvSpPr txBox="1">
              <a:spLocks noChangeArrowheads="1"/>
            </p:cNvSpPr>
            <p:nvPr/>
          </p:nvSpPr>
          <p:spPr bwMode="auto">
            <a:xfrm>
              <a:off x="1484733" y="4591468"/>
              <a:ext cx="2740646" cy="369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①单击添加标题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1484733" y="5013176"/>
              <a:ext cx="3244702" cy="0"/>
            </a:xfrm>
            <a:prstGeom prst="line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6155318" y="1610234"/>
            <a:ext cx="5697021" cy="1816292"/>
            <a:chOff x="6601643" y="2332366"/>
            <a:chExt cx="5696279" cy="1816713"/>
          </a:xfrm>
        </p:grpSpPr>
        <p:sp>
          <p:nvSpPr>
            <p:cNvPr id="17" name="矩形 16"/>
            <p:cNvSpPr/>
            <p:nvPr/>
          </p:nvSpPr>
          <p:spPr>
            <a:xfrm>
              <a:off x="6601643" y="2332366"/>
              <a:ext cx="4900886" cy="1816713"/>
            </a:xfrm>
            <a:prstGeom prst="rect">
              <a:avLst/>
            </a:prstGeom>
            <a:noFill/>
            <a:ln w="158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TextBox 6"/>
            <p:cNvSpPr txBox="1">
              <a:spLocks noChangeArrowheads="1"/>
            </p:cNvSpPr>
            <p:nvPr/>
          </p:nvSpPr>
          <p:spPr bwMode="auto">
            <a:xfrm>
              <a:off x="9485268" y="2510613"/>
              <a:ext cx="2812654" cy="369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①单击添加标题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8257827" y="2914604"/>
              <a:ext cx="3244702" cy="0"/>
            </a:xfrm>
            <a:prstGeom prst="line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6155317" y="3660073"/>
            <a:ext cx="5588013" cy="1816292"/>
            <a:chOff x="6601643" y="4382680"/>
            <a:chExt cx="5587286" cy="1816713"/>
          </a:xfrm>
        </p:grpSpPr>
        <p:sp>
          <p:nvSpPr>
            <p:cNvPr id="21" name="矩形 20"/>
            <p:cNvSpPr/>
            <p:nvPr/>
          </p:nvSpPr>
          <p:spPr>
            <a:xfrm>
              <a:off x="6601643" y="4382680"/>
              <a:ext cx="4900886" cy="1816713"/>
            </a:xfrm>
            <a:prstGeom prst="rect">
              <a:avLst/>
            </a:prstGeom>
            <a:noFill/>
            <a:ln w="158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TextBox 6"/>
            <p:cNvSpPr txBox="1">
              <a:spLocks noChangeArrowheads="1"/>
            </p:cNvSpPr>
            <p:nvPr/>
          </p:nvSpPr>
          <p:spPr bwMode="auto">
            <a:xfrm>
              <a:off x="9520291" y="4562648"/>
              <a:ext cx="2668638" cy="369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①单击添加标题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 flipH="1">
              <a:off x="8257827" y="5002836"/>
              <a:ext cx="3244702" cy="0"/>
            </a:xfrm>
            <a:prstGeom prst="line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5291108" y="2787390"/>
            <a:ext cx="1512365" cy="1511818"/>
            <a:chOff x="5737547" y="3509795"/>
            <a:chExt cx="1512168" cy="1512168"/>
          </a:xfrm>
          <a:solidFill>
            <a:srgbClr val="338942"/>
          </a:solidFill>
        </p:grpSpPr>
        <p:sp>
          <p:nvSpPr>
            <p:cNvPr id="25" name="椭圆 24"/>
            <p:cNvSpPr/>
            <p:nvPr/>
          </p:nvSpPr>
          <p:spPr>
            <a:xfrm>
              <a:off x="5737547" y="3509795"/>
              <a:ext cx="1512168" cy="1512168"/>
            </a:xfrm>
            <a:prstGeom prst="ellipse">
              <a:avLst/>
            </a:prstGeom>
            <a:grpFill/>
            <a:ln w="15875">
              <a:solidFill>
                <a:srgbClr val="33894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6007577" y="3753354"/>
              <a:ext cx="1008112" cy="1083625"/>
            </a:xfrm>
            <a:prstGeom prst="rect">
              <a:avLst/>
            </a:prstGeom>
            <a:grpFill/>
            <a:ln>
              <a:solidFill>
                <a:srgbClr val="338942"/>
              </a:solidFill>
            </a:ln>
          </p:spPr>
          <p:txBody>
            <a:bodyPr wrap="square">
              <a:spAutoFit/>
            </a:bodyPr>
            <a:lstStyle/>
            <a:p>
              <a:pPr algn="just">
                <a:lnSpc>
                  <a:spcPct val="115000"/>
                </a:lnSpc>
              </a:pPr>
              <a:r>
                <a:rPr lang="zh-CN" altLang="en-US" sz="28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 题</a:t>
              </a:r>
              <a:endParaRPr lang="zh-CN" altLang="zh-CN" sz="28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1135158" y="245186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1" name="文本框 30"/>
          <p:cNvSpPr txBox="1"/>
          <p:nvPr/>
        </p:nvSpPr>
        <p:spPr>
          <a:xfrm>
            <a:off x="1135158" y="278893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1135158" y="449488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3" name="文本框 32"/>
          <p:cNvSpPr txBox="1"/>
          <p:nvPr/>
        </p:nvSpPr>
        <p:spPr>
          <a:xfrm>
            <a:off x="1135158" y="483194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4" name="文本框 33"/>
          <p:cNvSpPr txBox="1"/>
          <p:nvPr/>
        </p:nvSpPr>
        <p:spPr>
          <a:xfrm>
            <a:off x="8501991" y="235255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5" name="文本框 34"/>
          <p:cNvSpPr txBox="1"/>
          <p:nvPr/>
        </p:nvSpPr>
        <p:spPr>
          <a:xfrm>
            <a:off x="8501991" y="268962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6" name="文本框 35"/>
          <p:cNvSpPr txBox="1"/>
          <p:nvPr/>
        </p:nvSpPr>
        <p:spPr>
          <a:xfrm>
            <a:off x="8501991" y="445214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7" name="文本框 36"/>
          <p:cNvSpPr txBox="1"/>
          <p:nvPr/>
        </p:nvSpPr>
        <p:spPr>
          <a:xfrm>
            <a:off x="8501991" y="478921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673377" y="2084672"/>
            <a:ext cx="2906265" cy="1524658"/>
          </a:xfrm>
          <a:prstGeom prst="rect">
            <a:avLst/>
          </a:prstGeom>
          <a:solidFill>
            <a:srgbClr val="3389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占位符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673376" y="3609328"/>
            <a:ext cx="6139569" cy="1503704"/>
          </a:xfrm>
          <a:prstGeom prst="rect">
            <a:avLst/>
          </a:prstGeom>
        </p:spPr>
      </p:pic>
      <p:pic>
        <p:nvPicPr>
          <p:cNvPr id="24" name="图片占位符 3"/>
          <p:cNvPicPr>
            <a:picLocks noChangeAspect="1"/>
          </p:cNvPicPr>
          <p:nvPr/>
        </p:nvPicPr>
        <p:blipFill rotWithShape="1">
          <a:blip r:embed="rId2" cstate="screen"/>
          <a:srcRect b="-28"/>
          <a:stretch>
            <a:fillRect/>
          </a:stretch>
        </p:blipFill>
        <p:spPr>
          <a:xfrm>
            <a:off x="7797864" y="2075168"/>
            <a:ext cx="2604051" cy="1513206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7797864" y="3588374"/>
            <a:ext cx="2604051" cy="1524658"/>
          </a:xfrm>
          <a:prstGeom prst="rect">
            <a:avLst/>
          </a:prstGeom>
          <a:solidFill>
            <a:srgbClr val="F3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129"/>
          <p:cNvSpPr>
            <a:spLocks noEditPoints="1"/>
          </p:cNvSpPr>
          <p:nvPr/>
        </p:nvSpPr>
        <p:spPr bwMode="auto">
          <a:xfrm>
            <a:off x="2717800" y="2352666"/>
            <a:ext cx="920458" cy="902583"/>
          </a:xfrm>
          <a:custGeom>
            <a:avLst/>
            <a:gdLst/>
            <a:ahLst/>
            <a:cxnLst>
              <a:cxn ang="0">
                <a:pos x="68" y="362"/>
              </a:cxn>
              <a:cxn ang="0">
                <a:pos x="114" y="318"/>
              </a:cxn>
              <a:cxn ang="0">
                <a:pos x="158" y="272"/>
              </a:cxn>
              <a:cxn ang="0">
                <a:pos x="204" y="250"/>
              </a:cxn>
              <a:cxn ang="0">
                <a:pos x="204" y="218"/>
              </a:cxn>
              <a:cxn ang="0">
                <a:pos x="226" y="224"/>
              </a:cxn>
              <a:cxn ang="0">
                <a:pos x="248" y="226"/>
              </a:cxn>
              <a:cxn ang="0">
                <a:pos x="272" y="224"/>
              </a:cxn>
              <a:cxn ang="0">
                <a:pos x="312" y="208"/>
              </a:cxn>
              <a:cxn ang="0">
                <a:pos x="342" y="176"/>
              </a:cxn>
              <a:cxn ang="0">
                <a:pos x="360" y="136"/>
              </a:cxn>
              <a:cxn ang="0">
                <a:pos x="362" y="114"/>
              </a:cxn>
              <a:cxn ang="0">
                <a:pos x="352" y="70"/>
              </a:cxn>
              <a:cxn ang="0">
                <a:pos x="328" y="34"/>
              </a:cxn>
              <a:cxn ang="0">
                <a:pos x="292" y="10"/>
              </a:cxn>
              <a:cxn ang="0">
                <a:pos x="248" y="0"/>
              </a:cxn>
              <a:cxn ang="0">
                <a:pos x="226" y="4"/>
              </a:cxn>
              <a:cxn ang="0">
                <a:pos x="186" y="20"/>
              </a:cxn>
              <a:cxn ang="0">
                <a:pos x="156" y="50"/>
              </a:cxn>
              <a:cxn ang="0">
                <a:pos x="138" y="92"/>
              </a:cxn>
              <a:cxn ang="0">
                <a:pos x="136" y="114"/>
              </a:cxn>
              <a:cxn ang="0">
                <a:pos x="138" y="138"/>
              </a:cxn>
              <a:cxn ang="0">
                <a:pos x="114" y="158"/>
              </a:cxn>
              <a:cxn ang="0">
                <a:pos x="0" y="294"/>
              </a:cxn>
              <a:cxn ang="0">
                <a:pos x="46" y="362"/>
              </a:cxn>
              <a:cxn ang="0">
                <a:pos x="272" y="46"/>
              </a:cxn>
              <a:cxn ang="0">
                <a:pos x="288" y="50"/>
              </a:cxn>
              <a:cxn ang="0">
                <a:pos x="304" y="60"/>
              </a:cxn>
              <a:cxn ang="0">
                <a:pos x="312" y="74"/>
              </a:cxn>
              <a:cxn ang="0">
                <a:pos x="316" y="92"/>
              </a:cxn>
              <a:cxn ang="0">
                <a:pos x="316" y="100"/>
              </a:cxn>
              <a:cxn ang="0">
                <a:pos x="308" y="116"/>
              </a:cxn>
              <a:cxn ang="0">
                <a:pos x="296" y="128"/>
              </a:cxn>
              <a:cxn ang="0">
                <a:pos x="280" y="136"/>
              </a:cxn>
              <a:cxn ang="0">
                <a:pos x="272" y="136"/>
              </a:cxn>
              <a:cxn ang="0">
                <a:pos x="254" y="132"/>
              </a:cxn>
              <a:cxn ang="0">
                <a:pos x="240" y="124"/>
              </a:cxn>
              <a:cxn ang="0">
                <a:pos x="230" y="108"/>
              </a:cxn>
              <a:cxn ang="0">
                <a:pos x="226" y="92"/>
              </a:cxn>
              <a:cxn ang="0">
                <a:pos x="228" y="82"/>
              </a:cxn>
              <a:cxn ang="0">
                <a:pos x="234" y="66"/>
              </a:cxn>
              <a:cxn ang="0">
                <a:pos x="246" y="54"/>
              </a:cxn>
              <a:cxn ang="0">
                <a:pos x="262" y="46"/>
              </a:cxn>
              <a:cxn ang="0">
                <a:pos x="272" y="46"/>
              </a:cxn>
            </a:cxnLst>
            <a:rect l="0" t="0" r="r" b="b"/>
            <a:pathLst>
              <a:path w="362" h="362">
                <a:moveTo>
                  <a:pt x="46" y="362"/>
                </a:moveTo>
                <a:lnTo>
                  <a:pt x="68" y="362"/>
                </a:lnTo>
                <a:lnTo>
                  <a:pt x="68" y="318"/>
                </a:lnTo>
                <a:lnTo>
                  <a:pt x="114" y="318"/>
                </a:lnTo>
                <a:lnTo>
                  <a:pt x="114" y="272"/>
                </a:lnTo>
                <a:lnTo>
                  <a:pt x="158" y="272"/>
                </a:lnTo>
                <a:lnTo>
                  <a:pt x="158" y="250"/>
                </a:lnTo>
                <a:lnTo>
                  <a:pt x="204" y="250"/>
                </a:lnTo>
                <a:lnTo>
                  <a:pt x="204" y="226"/>
                </a:lnTo>
                <a:lnTo>
                  <a:pt x="204" y="218"/>
                </a:lnTo>
                <a:lnTo>
                  <a:pt x="204" y="218"/>
                </a:lnTo>
                <a:lnTo>
                  <a:pt x="226" y="224"/>
                </a:lnTo>
                <a:lnTo>
                  <a:pt x="236" y="226"/>
                </a:lnTo>
                <a:lnTo>
                  <a:pt x="248" y="226"/>
                </a:lnTo>
                <a:lnTo>
                  <a:pt x="248" y="226"/>
                </a:lnTo>
                <a:lnTo>
                  <a:pt x="272" y="224"/>
                </a:lnTo>
                <a:lnTo>
                  <a:pt x="292" y="218"/>
                </a:lnTo>
                <a:lnTo>
                  <a:pt x="312" y="208"/>
                </a:lnTo>
                <a:lnTo>
                  <a:pt x="328" y="194"/>
                </a:lnTo>
                <a:lnTo>
                  <a:pt x="342" y="176"/>
                </a:lnTo>
                <a:lnTo>
                  <a:pt x="352" y="158"/>
                </a:lnTo>
                <a:lnTo>
                  <a:pt x="360" y="136"/>
                </a:lnTo>
                <a:lnTo>
                  <a:pt x="362" y="114"/>
                </a:lnTo>
                <a:lnTo>
                  <a:pt x="362" y="114"/>
                </a:lnTo>
                <a:lnTo>
                  <a:pt x="360" y="92"/>
                </a:lnTo>
                <a:lnTo>
                  <a:pt x="352" y="70"/>
                </a:lnTo>
                <a:lnTo>
                  <a:pt x="342" y="50"/>
                </a:lnTo>
                <a:lnTo>
                  <a:pt x="328" y="34"/>
                </a:lnTo>
                <a:lnTo>
                  <a:pt x="312" y="20"/>
                </a:lnTo>
                <a:lnTo>
                  <a:pt x="292" y="10"/>
                </a:lnTo>
                <a:lnTo>
                  <a:pt x="272" y="4"/>
                </a:lnTo>
                <a:lnTo>
                  <a:pt x="248" y="0"/>
                </a:lnTo>
                <a:lnTo>
                  <a:pt x="248" y="0"/>
                </a:lnTo>
                <a:lnTo>
                  <a:pt x="226" y="4"/>
                </a:lnTo>
                <a:lnTo>
                  <a:pt x="204" y="10"/>
                </a:lnTo>
                <a:lnTo>
                  <a:pt x="186" y="20"/>
                </a:lnTo>
                <a:lnTo>
                  <a:pt x="168" y="34"/>
                </a:lnTo>
                <a:lnTo>
                  <a:pt x="156" y="50"/>
                </a:lnTo>
                <a:lnTo>
                  <a:pt x="144" y="70"/>
                </a:lnTo>
                <a:lnTo>
                  <a:pt x="138" y="92"/>
                </a:lnTo>
                <a:lnTo>
                  <a:pt x="136" y="114"/>
                </a:lnTo>
                <a:lnTo>
                  <a:pt x="136" y="114"/>
                </a:lnTo>
                <a:lnTo>
                  <a:pt x="136" y="126"/>
                </a:lnTo>
                <a:lnTo>
                  <a:pt x="138" y="138"/>
                </a:lnTo>
                <a:lnTo>
                  <a:pt x="146" y="158"/>
                </a:lnTo>
                <a:lnTo>
                  <a:pt x="114" y="158"/>
                </a:lnTo>
                <a:lnTo>
                  <a:pt x="114" y="204"/>
                </a:lnTo>
                <a:lnTo>
                  <a:pt x="0" y="294"/>
                </a:lnTo>
                <a:lnTo>
                  <a:pt x="0" y="362"/>
                </a:lnTo>
                <a:lnTo>
                  <a:pt x="46" y="362"/>
                </a:lnTo>
                <a:close/>
                <a:moveTo>
                  <a:pt x="272" y="46"/>
                </a:moveTo>
                <a:lnTo>
                  <a:pt x="272" y="46"/>
                </a:lnTo>
                <a:lnTo>
                  <a:pt x="280" y="46"/>
                </a:lnTo>
                <a:lnTo>
                  <a:pt x="288" y="50"/>
                </a:lnTo>
                <a:lnTo>
                  <a:pt x="296" y="54"/>
                </a:lnTo>
                <a:lnTo>
                  <a:pt x="304" y="60"/>
                </a:lnTo>
                <a:lnTo>
                  <a:pt x="308" y="66"/>
                </a:lnTo>
                <a:lnTo>
                  <a:pt x="312" y="74"/>
                </a:lnTo>
                <a:lnTo>
                  <a:pt x="316" y="82"/>
                </a:lnTo>
                <a:lnTo>
                  <a:pt x="316" y="92"/>
                </a:lnTo>
                <a:lnTo>
                  <a:pt x="316" y="92"/>
                </a:lnTo>
                <a:lnTo>
                  <a:pt x="316" y="100"/>
                </a:lnTo>
                <a:lnTo>
                  <a:pt x="312" y="108"/>
                </a:lnTo>
                <a:lnTo>
                  <a:pt x="308" y="116"/>
                </a:lnTo>
                <a:lnTo>
                  <a:pt x="304" y="124"/>
                </a:lnTo>
                <a:lnTo>
                  <a:pt x="296" y="128"/>
                </a:lnTo>
                <a:lnTo>
                  <a:pt x="288" y="132"/>
                </a:lnTo>
                <a:lnTo>
                  <a:pt x="280" y="136"/>
                </a:lnTo>
                <a:lnTo>
                  <a:pt x="272" y="136"/>
                </a:lnTo>
                <a:lnTo>
                  <a:pt x="272" y="136"/>
                </a:lnTo>
                <a:lnTo>
                  <a:pt x="262" y="136"/>
                </a:lnTo>
                <a:lnTo>
                  <a:pt x="254" y="132"/>
                </a:lnTo>
                <a:lnTo>
                  <a:pt x="246" y="128"/>
                </a:lnTo>
                <a:lnTo>
                  <a:pt x="240" y="124"/>
                </a:lnTo>
                <a:lnTo>
                  <a:pt x="234" y="116"/>
                </a:lnTo>
                <a:lnTo>
                  <a:pt x="230" y="108"/>
                </a:lnTo>
                <a:lnTo>
                  <a:pt x="228" y="100"/>
                </a:lnTo>
                <a:lnTo>
                  <a:pt x="226" y="92"/>
                </a:lnTo>
                <a:lnTo>
                  <a:pt x="226" y="92"/>
                </a:lnTo>
                <a:lnTo>
                  <a:pt x="228" y="82"/>
                </a:lnTo>
                <a:lnTo>
                  <a:pt x="230" y="74"/>
                </a:lnTo>
                <a:lnTo>
                  <a:pt x="234" y="66"/>
                </a:lnTo>
                <a:lnTo>
                  <a:pt x="240" y="60"/>
                </a:lnTo>
                <a:lnTo>
                  <a:pt x="246" y="54"/>
                </a:lnTo>
                <a:lnTo>
                  <a:pt x="254" y="50"/>
                </a:lnTo>
                <a:lnTo>
                  <a:pt x="262" y="46"/>
                </a:lnTo>
                <a:lnTo>
                  <a:pt x="272" y="46"/>
                </a:lnTo>
                <a:lnTo>
                  <a:pt x="272" y="4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370127" y="2103846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990984" y="280625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1" name="文本框 30"/>
          <p:cNvSpPr txBox="1"/>
          <p:nvPr/>
        </p:nvSpPr>
        <p:spPr>
          <a:xfrm>
            <a:off x="4990984" y="314332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8337505" y="371004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958362" y="441245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958362" y="474951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  <p:bldP spid="26" grpId="0" animBg="1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 1"/>
          <p:cNvGrpSpPr/>
          <p:nvPr/>
        </p:nvGrpSpPr>
        <p:grpSpPr>
          <a:xfrm>
            <a:off x="3679621" y="2475267"/>
            <a:ext cx="4891465" cy="3382100"/>
            <a:chOff x="3822800" y="3375210"/>
            <a:chExt cx="4891465" cy="3382100"/>
          </a:xfrm>
        </p:grpSpPr>
        <p:sp>
          <p:nvSpPr>
            <p:cNvPr id="8" name="六边形 7"/>
            <p:cNvSpPr/>
            <p:nvPr/>
          </p:nvSpPr>
          <p:spPr>
            <a:xfrm rot="5400000">
              <a:off x="4501430" y="3504827"/>
              <a:ext cx="1879435" cy="1620202"/>
            </a:xfrm>
            <a:prstGeom prst="hexagon">
              <a:avLst/>
            </a:prstGeom>
            <a:solidFill>
              <a:srgbClr val="F3B1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" name="六边形 8"/>
            <p:cNvSpPr/>
            <p:nvPr/>
          </p:nvSpPr>
          <p:spPr>
            <a:xfrm rot="5400000">
              <a:off x="6137989" y="3504828"/>
              <a:ext cx="1879435" cy="1620202"/>
            </a:xfrm>
            <a:prstGeom prst="hexagon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" name="六边形 9"/>
            <p:cNvSpPr/>
            <p:nvPr/>
          </p:nvSpPr>
          <p:spPr>
            <a:xfrm rot="5400000">
              <a:off x="3693183" y="5007491"/>
              <a:ext cx="1879435" cy="1620202"/>
            </a:xfrm>
            <a:prstGeom prst="hexagon">
              <a:avLst/>
            </a:prstGeom>
            <a:solidFill>
              <a:srgbClr val="33894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六边形 10"/>
            <p:cNvSpPr/>
            <p:nvPr/>
          </p:nvSpPr>
          <p:spPr>
            <a:xfrm rot="5400000">
              <a:off x="6964446" y="5007492"/>
              <a:ext cx="1879435" cy="1620202"/>
            </a:xfrm>
            <a:prstGeom prst="hexagon">
              <a:avLst/>
            </a:prstGeom>
            <a:solidFill>
              <a:srgbClr val="2F6EA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220307" y="5256735"/>
              <a:ext cx="770862" cy="1057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7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 panose="020B0503020204020204" pitchFamily="34" charset="-122"/>
                </a:rPr>
                <a:t>S</a:t>
              </a:r>
              <a:endParaRPr kumimoji="0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094956" y="3725687"/>
              <a:ext cx="770862" cy="1057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7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 panose="020B0503020204020204" pitchFamily="34" charset="-122"/>
                </a:rPr>
                <a:t>W</a:t>
              </a:r>
              <a:endParaRPr kumimoji="0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690421" y="3725687"/>
              <a:ext cx="770862" cy="1057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7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 panose="020B0503020204020204" pitchFamily="34" charset="-122"/>
                </a:rPr>
                <a:t>O</a:t>
              </a:r>
              <a:endParaRPr kumimoji="0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545895" y="5254646"/>
              <a:ext cx="770862" cy="1057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7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  <a:ea typeface="微软雅黑" panose="020B0503020204020204" pitchFamily="34" charset="-122"/>
                </a:rPr>
                <a:t>T</a:t>
              </a:r>
              <a:endParaRPr kumimoji="0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402990" y="433521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23847" y="503762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1023847" y="537469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3" name="文本框 22"/>
          <p:cNvSpPr txBox="1"/>
          <p:nvPr/>
        </p:nvSpPr>
        <p:spPr>
          <a:xfrm>
            <a:off x="2011624" y="170935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632481" y="241176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5" name="文本框 24"/>
          <p:cNvSpPr txBox="1"/>
          <p:nvPr/>
        </p:nvSpPr>
        <p:spPr>
          <a:xfrm>
            <a:off x="1632481" y="274883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8668564" y="1807977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289421" y="251038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8289421" y="284745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9" name="文本框 28"/>
          <p:cNvSpPr txBox="1"/>
          <p:nvPr/>
        </p:nvSpPr>
        <p:spPr>
          <a:xfrm>
            <a:off x="9328237" y="433521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949094" y="503762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1" name="文本框 30"/>
          <p:cNvSpPr txBox="1"/>
          <p:nvPr/>
        </p:nvSpPr>
        <p:spPr>
          <a:xfrm>
            <a:off x="8949094" y="537469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/>
        </p:nvSpPr>
        <p:spPr>
          <a:xfrm>
            <a:off x="3297952" y="2382284"/>
            <a:ext cx="1765707" cy="179033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>
            <a:off x="8878880" y="4854440"/>
            <a:ext cx="1765707" cy="179033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924931" flipV="1">
            <a:off x="8994981" y="1495147"/>
            <a:ext cx="533400" cy="590550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761733" y="1982234"/>
            <a:ext cx="400050" cy="40005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393372" y="4078642"/>
            <a:ext cx="476250" cy="476250"/>
          </a:xfrm>
          <a:prstGeom prst="rect">
            <a:avLst/>
          </a:prstGeom>
          <a:solidFill>
            <a:srgbClr val="F3B15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555902" y="1435245"/>
            <a:ext cx="3431471" cy="3431471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空心弧 12"/>
          <p:cNvSpPr/>
          <p:nvPr/>
        </p:nvSpPr>
        <p:spPr>
          <a:xfrm rot="15980816">
            <a:off x="2072688" y="4635492"/>
            <a:ext cx="628242" cy="795962"/>
          </a:xfrm>
          <a:prstGeom prst="blockArc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斜纹 13"/>
          <p:cNvSpPr/>
          <p:nvPr/>
        </p:nvSpPr>
        <p:spPr>
          <a:xfrm rot="12510002">
            <a:off x="10382500" y="4836366"/>
            <a:ext cx="577894" cy="1071895"/>
          </a:xfrm>
          <a:prstGeom prst="diagStripe">
            <a:avLst/>
          </a:prstGeom>
          <a:solidFill>
            <a:srgbClr val="F3B1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十字形 14"/>
          <p:cNvSpPr/>
          <p:nvPr/>
        </p:nvSpPr>
        <p:spPr>
          <a:xfrm>
            <a:off x="1969622" y="1435245"/>
            <a:ext cx="577894" cy="577894"/>
          </a:xfrm>
          <a:prstGeom prst="plus">
            <a:avLst>
              <a:gd name="adj" fmla="val 48075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848946" y="2561317"/>
            <a:ext cx="3584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latin typeface="Abadi" panose="020B0604020104020204" pitchFamily="34" charset="0"/>
                <a:ea typeface="微软雅黑" panose="020B0503020204020204" pitchFamily="34" charset="-122"/>
              </a:rPr>
              <a:t>PART </a:t>
            </a:r>
            <a:r>
              <a:rPr lang="en-US" altLang="zh-CN" sz="4800" b="1" dirty="0">
                <a:solidFill>
                  <a:srgbClr val="338942"/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FOUR</a:t>
            </a:r>
            <a:endParaRPr lang="zh-CN" altLang="en-US" sz="4400" b="1" dirty="0">
              <a:solidFill>
                <a:srgbClr val="338942"/>
              </a:solidFill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316889" y="3458156"/>
            <a:ext cx="22828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3" grpId="0" animBg="1"/>
      <p:bldP spid="14" grpId="0" animBg="1"/>
      <p:bldP spid="15" grpId="0" animBg="1"/>
      <p:bldP spid="16" grpId="0"/>
      <p:bldP spid="16" grpId="1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오른쪽 화살표 216"/>
          <p:cNvSpPr>
            <a:spLocks noChangeArrowheads="1"/>
          </p:cNvSpPr>
          <p:nvPr/>
        </p:nvSpPr>
        <p:spPr bwMode="auto">
          <a:xfrm>
            <a:off x="2641600" y="2370138"/>
            <a:ext cx="1785938" cy="1266825"/>
          </a:xfrm>
          <a:prstGeom prst="rightArrow">
            <a:avLst>
              <a:gd name="adj1" fmla="val 55935"/>
              <a:gd name="adj2" fmla="val 50001"/>
            </a:avLst>
          </a:prstGeom>
          <a:solidFill>
            <a:srgbClr val="338942"/>
          </a:solid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ko-KR" altLang="en-US" sz="1800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8" name="오른쪽 화살표 218"/>
          <p:cNvSpPr>
            <a:spLocks noChangeArrowheads="1"/>
          </p:cNvSpPr>
          <p:nvPr/>
        </p:nvSpPr>
        <p:spPr bwMode="auto">
          <a:xfrm flipH="1">
            <a:off x="7618413" y="2370138"/>
            <a:ext cx="1893887" cy="1266825"/>
          </a:xfrm>
          <a:prstGeom prst="rightArrow">
            <a:avLst>
              <a:gd name="adj1" fmla="val 55935"/>
              <a:gd name="adj2" fmla="val 50068"/>
            </a:avLst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ko-KR" altLang="en-US" sz="1800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9" name="타원 219"/>
          <p:cNvSpPr>
            <a:spLocks noChangeArrowheads="1"/>
          </p:cNvSpPr>
          <p:nvPr/>
        </p:nvSpPr>
        <p:spPr bwMode="auto">
          <a:xfrm>
            <a:off x="9280525" y="2301875"/>
            <a:ext cx="1273175" cy="1274763"/>
          </a:xfrm>
          <a:prstGeom prst="ellipse">
            <a:avLst/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ko-KR" altLang="en-US" sz="1800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0" name="막힌 원호 127"/>
          <p:cNvSpPr/>
          <p:nvPr/>
        </p:nvSpPr>
        <p:spPr bwMode="auto">
          <a:xfrm rot="16200000">
            <a:off x="4798219" y="1872457"/>
            <a:ext cx="2370137" cy="2368550"/>
          </a:xfrm>
          <a:custGeom>
            <a:avLst/>
            <a:gdLst>
              <a:gd name="T0" fmla="*/ 0 w 2369150"/>
              <a:gd name="T1" fmla="*/ 1183070 h 2369152"/>
              <a:gd name="T2" fmla="*/ 0 w 2369150"/>
              <a:gd name="T3" fmla="*/ 1183070 h 2369152"/>
              <a:gd name="T4" fmla="*/ 1187045 w 2369150"/>
              <a:gd name="T5" fmla="*/ 0 h 2369152"/>
              <a:gd name="T6" fmla="*/ 2374088 w 2369150"/>
              <a:gd name="T7" fmla="*/ 1183069 h 2369152"/>
              <a:gd name="T8" fmla="*/ 1914062 w 2369150"/>
              <a:gd name="T9" fmla="*/ 1183069 h 2369152"/>
              <a:gd name="T10" fmla="*/ 1914061 w 2369150"/>
              <a:gd name="T11" fmla="*/ 1183069 h 2369152"/>
              <a:gd name="T12" fmla="*/ 1187045 w 2369150"/>
              <a:gd name="T13" fmla="*/ 458485 h 2369152"/>
              <a:gd name="T14" fmla="*/ 460026 w 2369150"/>
              <a:gd name="T15" fmla="*/ 1183070 h 2369152"/>
              <a:gd name="T16" fmla="*/ 0 w 2369150"/>
              <a:gd name="T17" fmla="*/ 1183070 h 236915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369150"/>
              <a:gd name="T28" fmla="*/ 0 h 2369152"/>
              <a:gd name="T29" fmla="*/ 2369150 w 2369150"/>
              <a:gd name="T30" fmla="*/ 1184575 h 236915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369150" h="2369152">
                <a:moveTo>
                  <a:pt x="0" y="1184575"/>
                </a:moveTo>
                <a:lnTo>
                  <a:pt x="0" y="1184575"/>
                </a:lnTo>
                <a:cubicBezTo>
                  <a:pt x="0" y="530352"/>
                  <a:pt x="530352" y="0"/>
                  <a:pt x="1184575" y="0"/>
                </a:cubicBezTo>
                <a:cubicBezTo>
                  <a:pt x="1838796" y="0"/>
                  <a:pt x="2369148" y="530351"/>
                  <a:pt x="2369149" y="1184574"/>
                </a:cubicBezTo>
                <a:lnTo>
                  <a:pt x="1910080" y="1184574"/>
                </a:lnTo>
                <a:lnTo>
                  <a:pt x="1910079" y="1184574"/>
                </a:lnTo>
                <a:cubicBezTo>
                  <a:pt x="1910078" y="783888"/>
                  <a:pt x="1585259" y="459070"/>
                  <a:pt x="1184575" y="459070"/>
                </a:cubicBezTo>
                <a:cubicBezTo>
                  <a:pt x="783890" y="459070"/>
                  <a:pt x="459070" y="783889"/>
                  <a:pt x="459070" y="1184575"/>
                </a:cubicBezTo>
                <a:lnTo>
                  <a:pt x="0" y="1184575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45000"/>
                </a:srgbClr>
              </a:gs>
              <a:gs pos="50000">
                <a:srgbClr val="FFFFFF">
                  <a:alpha val="225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" name="타원 217"/>
          <p:cNvSpPr>
            <a:spLocks noChangeArrowheads="1"/>
          </p:cNvSpPr>
          <p:nvPr/>
        </p:nvSpPr>
        <p:spPr bwMode="auto">
          <a:xfrm>
            <a:off x="1484313" y="2365375"/>
            <a:ext cx="1273175" cy="1274763"/>
          </a:xfrm>
          <a:prstGeom prst="ellipse">
            <a:avLst/>
          </a:prstGeom>
          <a:solidFill>
            <a:srgbClr val="338942"/>
          </a:solid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ko-KR" altLang="en-US" sz="1800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12" name="막힌 원호 225"/>
          <p:cNvSpPr/>
          <p:nvPr/>
        </p:nvSpPr>
        <p:spPr bwMode="auto">
          <a:xfrm rot="5400000">
            <a:off x="4785518" y="1764507"/>
            <a:ext cx="2436813" cy="2444750"/>
          </a:xfrm>
          <a:custGeom>
            <a:avLst/>
            <a:gdLst>
              <a:gd name="T0" fmla="*/ 7 w 2436720"/>
              <a:gd name="T1" fmla="*/ 1227584 h 2444258"/>
              <a:gd name="T2" fmla="*/ 7 w 2436720"/>
              <a:gd name="T3" fmla="*/ 1227583 h 2444258"/>
              <a:gd name="T4" fmla="*/ 0 w 2436720"/>
              <a:gd name="T5" fmla="*/ 1223359 h 2444258"/>
              <a:gd name="T6" fmla="*/ 1218595 w 2436720"/>
              <a:gd name="T7" fmla="*/ 0 h 2444258"/>
              <a:gd name="T8" fmla="*/ 2437105 w 2436720"/>
              <a:gd name="T9" fmla="*/ 1209426 h 2444258"/>
              <a:gd name="T10" fmla="*/ 1964957 w 2436720"/>
              <a:gd name="T11" fmla="*/ 1214824 h 2444258"/>
              <a:gd name="T12" fmla="*/ 1964956 w 2436720"/>
              <a:gd name="T13" fmla="*/ 1214824 h 2444258"/>
              <a:gd name="T14" fmla="*/ 1218595 w 2436720"/>
              <a:gd name="T15" fmla="*/ 472565 h 2444258"/>
              <a:gd name="T16" fmla="*/ 472180 w 2436720"/>
              <a:gd name="T17" fmla="*/ 1223359 h 2444258"/>
              <a:gd name="T18" fmla="*/ 472184 w 2436720"/>
              <a:gd name="T19" fmla="*/ 1225949 h 2444258"/>
              <a:gd name="T20" fmla="*/ 7 w 2436720"/>
              <a:gd name="T21" fmla="*/ 1227584 h 244425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436720"/>
              <a:gd name="T34" fmla="*/ 0 h 2444258"/>
              <a:gd name="T35" fmla="*/ 2436641 w 2436720"/>
              <a:gd name="T36" fmla="*/ 1226349 h 244425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436720" h="2444258">
                <a:moveTo>
                  <a:pt x="7" y="1226349"/>
                </a:moveTo>
                <a:lnTo>
                  <a:pt x="7" y="1226348"/>
                </a:lnTo>
                <a:cubicBezTo>
                  <a:pt x="2" y="1224942"/>
                  <a:pt x="0" y="1223535"/>
                  <a:pt x="0" y="1222129"/>
                </a:cubicBezTo>
                <a:cubicBezTo>
                  <a:pt x="0" y="547165"/>
                  <a:pt x="545478" y="0"/>
                  <a:pt x="1218360" y="0"/>
                </a:cubicBezTo>
                <a:cubicBezTo>
                  <a:pt x="1885829" y="0"/>
                  <a:pt x="2429039" y="538720"/>
                  <a:pt x="2436640" y="1208211"/>
                </a:cubicBezTo>
                <a:lnTo>
                  <a:pt x="1964582" y="1213604"/>
                </a:lnTo>
                <a:lnTo>
                  <a:pt x="1964581" y="1213604"/>
                </a:lnTo>
                <a:cubicBezTo>
                  <a:pt x="1959934" y="802720"/>
                  <a:pt x="1627204" y="472090"/>
                  <a:pt x="1218360" y="472090"/>
                </a:cubicBezTo>
                <a:cubicBezTo>
                  <a:pt x="806206" y="472090"/>
                  <a:pt x="472090" y="807893"/>
                  <a:pt x="472090" y="1222129"/>
                </a:cubicBezTo>
                <a:cubicBezTo>
                  <a:pt x="472090" y="1222990"/>
                  <a:pt x="472091" y="1223852"/>
                  <a:pt x="472094" y="1224714"/>
                </a:cubicBezTo>
                <a:lnTo>
                  <a:pt x="7" y="1226349"/>
                </a:lnTo>
                <a:close/>
              </a:path>
            </a:pathLst>
          </a:cu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막힌 원호 224"/>
          <p:cNvSpPr/>
          <p:nvPr/>
        </p:nvSpPr>
        <p:spPr bwMode="auto">
          <a:xfrm rot="16200000">
            <a:off x="4785519" y="1761331"/>
            <a:ext cx="2444750" cy="2446338"/>
          </a:xfrm>
          <a:custGeom>
            <a:avLst/>
            <a:gdLst>
              <a:gd name="T0" fmla="*/ 132 w 2444256"/>
              <a:gd name="T1" fmla="*/ 1245392 h 2444258"/>
              <a:gd name="T2" fmla="*/ 132 w 2444256"/>
              <a:gd name="T3" fmla="*/ 1245391 h 2444258"/>
              <a:gd name="T4" fmla="*/ 0 w 2444256"/>
              <a:gd name="T5" fmla="*/ 1227339 h 2444258"/>
              <a:gd name="T6" fmla="*/ 1223363 w 2444256"/>
              <a:gd name="T7" fmla="*/ 0 h 2444258"/>
              <a:gd name="T8" fmla="*/ 2446713 w 2444256"/>
              <a:gd name="T9" fmla="*/ 1221742 h 2444258"/>
              <a:gd name="T10" fmla="*/ 1973499 w 2444256"/>
              <a:gd name="T11" fmla="*/ 1223908 h 2444258"/>
              <a:gd name="T12" fmla="*/ 1973499 w 2444256"/>
              <a:gd name="T13" fmla="*/ 1223907 h 2444258"/>
              <a:gd name="T14" fmla="*/ 1223364 w 2444256"/>
              <a:gd name="T15" fmla="*/ 474759 h 2444258"/>
              <a:gd name="T16" fmla="*/ 473225 w 2444256"/>
              <a:gd name="T17" fmla="*/ 1227339 h 2444258"/>
              <a:gd name="T18" fmla="*/ 473306 w 2444256"/>
              <a:gd name="T19" fmla="*/ 1238407 h 2444258"/>
              <a:gd name="T20" fmla="*/ 132 w 2444256"/>
              <a:gd name="T21" fmla="*/ 1245392 h 244425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444256"/>
              <a:gd name="T34" fmla="*/ 0 h 2444258"/>
              <a:gd name="T35" fmla="*/ 2444243 w 2444256"/>
              <a:gd name="T36" fmla="*/ 1240107 h 244425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444256" h="2444258">
                <a:moveTo>
                  <a:pt x="132" y="1240107"/>
                </a:moveTo>
                <a:lnTo>
                  <a:pt x="132" y="1240106"/>
                </a:lnTo>
                <a:cubicBezTo>
                  <a:pt x="44" y="1234114"/>
                  <a:pt x="0" y="1228121"/>
                  <a:pt x="0" y="1222129"/>
                </a:cubicBezTo>
                <a:cubicBezTo>
                  <a:pt x="0" y="547165"/>
                  <a:pt x="547165" y="0"/>
                  <a:pt x="1222128" y="0"/>
                </a:cubicBezTo>
                <a:cubicBezTo>
                  <a:pt x="1894916" y="0"/>
                  <a:pt x="2441176" y="543776"/>
                  <a:pt x="2444243" y="1216557"/>
                </a:cubicBezTo>
                <a:lnTo>
                  <a:pt x="1971505" y="1218713"/>
                </a:lnTo>
                <a:lnTo>
                  <a:pt x="1971505" y="1218712"/>
                </a:lnTo>
                <a:cubicBezTo>
                  <a:pt x="1969624" y="806176"/>
                  <a:pt x="1634668" y="472744"/>
                  <a:pt x="1222129" y="472744"/>
                </a:cubicBezTo>
                <a:cubicBezTo>
                  <a:pt x="808255" y="472744"/>
                  <a:pt x="472745" y="808255"/>
                  <a:pt x="472745" y="1222129"/>
                </a:cubicBezTo>
                <a:cubicBezTo>
                  <a:pt x="472745" y="1225803"/>
                  <a:pt x="472772" y="1229478"/>
                  <a:pt x="472826" y="1233152"/>
                </a:cubicBezTo>
                <a:lnTo>
                  <a:pt x="132" y="1240107"/>
                </a:lnTo>
                <a:close/>
              </a:path>
            </a:pathLst>
          </a:custGeom>
          <a:solidFill>
            <a:srgbClr val="338942"/>
          </a:solidFill>
          <a:ln>
            <a:noFill/>
          </a:ln>
        </p:spPr>
        <p:txBody>
          <a:bodyPr anchor="ctr"/>
          <a:lstStyle/>
          <a:p>
            <a:endParaRPr lang="zh-CN" altLang="en-US" dirty="0"/>
          </a:p>
        </p:txBody>
      </p:sp>
      <p:sp>
        <p:nvSpPr>
          <p:cNvPr id="18" name="TextBox 13"/>
          <p:cNvSpPr txBox="1">
            <a:spLocks noChangeArrowheads="1"/>
          </p:cNvSpPr>
          <p:nvPr/>
        </p:nvSpPr>
        <p:spPr bwMode="auto">
          <a:xfrm>
            <a:off x="1420813" y="2867025"/>
            <a:ext cx="13731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en-US" altLang="zh-CN" sz="20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9263063" y="2854325"/>
            <a:ext cx="13731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20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en-US" altLang="zh-CN" sz="20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5334000" y="2867025"/>
            <a:ext cx="13731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24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4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917809" y="437567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538666" y="507809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3" name="文本框 22"/>
          <p:cNvSpPr txBox="1"/>
          <p:nvPr/>
        </p:nvSpPr>
        <p:spPr>
          <a:xfrm>
            <a:off x="1538666" y="541515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8430616" y="432025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051473" y="502266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8051473" y="535973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utoUpdateAnimBg="0"/>
      <p:bldP spid="19" grpId="0" autoUpdateAnimBg="0"/>
      <p:bldP spid="20" grpId="0" autoUpdateAnimBg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rot="20220613">
            <a:off x="3306623" y="831959"/>
            <a:ext cx="704850" cy="704850"/>
          </a:xfrm>
          <a:prstGeom prst="rect">
            <a:avLst/>
          </a:prstGeom>
          <a:solidFill>
            <a:srgbClr val="F3B15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314450" y="1390650"/>
            <a:ext cx="1009650" cy="1009650"/>
          </a:xfrm>
          <a:prstGeom prst="ellipse">
            <a:avLst/>
          </a:prstGeom>
          <a:solidFill>
            <a:srgbClr val="338942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1162050" y="1238250"/>
            <a:ext cx="1009650" cy="100965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497930" y="3588428"/>
            <a:ext cx="6057900" cy="279491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 rot="20220613">
            <a:off x="3154223" y="679559"/>
            <a:ext cx="704850" cy="70485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: 形状 9"/>
          <p:cNvSpPr/>
          <p:nvPr/>
        </p:nvSpPr>
        <p:spPr>
          <a:xfrm>
            <a:off x="2154230" y="3040141"/>
            <a:ext cx="1765707" cy="179033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9942" y="1622277"/>
            <a:ext cx="3934128" cy="1197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5400" b="1" dirty="0">
                <a:solidFill>
                  <a:srgbClr val="338942"/>
                </a:solidFill>
                <a:latin typeface="Copperplate Gothic Bold" panose="020E0705020206020404" pitchFamily="34" charset="0"/>
                <a:ea typeface="微软雅黑 Light" panose="020B0502040204020203" pitchFamily="34" charset="-122"/>
              </a:rPr>
              <a:t>C</a:t>
            </a:r>
            <a:r>
              <a:rPr lang="en-US" altLang="zh-CN" sz="3600" b="1" dirty="0">
                <a:latin typeface="Copperplate Gothic Bold" panose="020E0705020206020404" pitchFamily="34" charset="0"/>
                <a:ea typeface="微软雅黑 Light" panose="020B0502040204020203" pitchFamily="34" charset="-122"/>
              </a:rPr>
              <a:t>ONTENTS</a:t>
            </a:r>
            <a:endParaRPr lang="zh-CN" altLang="en-US" sz="3600" b="1" dirty="0">
              <a:latin typeface="Copperplate Gothic Bold" panose="020E0705020206020404" pitchFamily="34" charset="0"/>
              <a:ea typeface="微软雅黑 Light" panose="020B0502040204020203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9625750" y="746579"/>
            <a:ext cx="1959429" cy="89988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168861" y="887621"/>
            <a:ext cx="1052286" cy="483272"/>
          </a:xfrm>
          <a:prstGeom prst="rect">
            <a:avLst/>
          </a:prstGeom>
        </p:spPr>
      </p:pic>
      <p:sp>
        <p:nvSpPr>
          <p:cNvPr id="16" name="等腰三角形 15"/>
          <p:cNvSpPr/>
          <p:nvPr/>
        </p:nvSpPr>
        <p:spPr>
          <a:xfrm>
            <a:off x="7309130" y="2196541"/>
            <a:ext cx="647700" cy="552450"/>
          </a:xfrm>
          <a:prstGeom prst="triangle">
            <a:avLst/>
          </a:prstGeom>
          <a:solidFill>
            <a:srgbClr val="C0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>
            <a:off x="7156730" y="2044141"/>
            <a:ext cx="647700" cy="552450"/>
          </a:xfrm>
          <a:prstGeom prst="triangl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8390106" y="2099207"/>
            <a:ext cx="3584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7389458" y="3162779"/>
            <a:ext cx="647700" cy="552450"/>
          </a:xfrm>
          <a:prstGeom prst="triangle">
            <a:avLst/>
          </a:prstGeom>
          <a:solidFill>
            <a:srgbClr val="C0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>
            <a:off x="7237058" y="3010379"/>
            <a:ext cx="647700" cy="552450"/>
          </a:xfrm>
          <a:prstGeom prst="triangl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8336382" y="3065445"/>
            <a:ext cx="3584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等腰三角形 20"/>
          <p:cNvSpPr/>
          <p:nvPr/>
        </p:nvSpPr>
        <p:spPr>
          <a:xfrm>
            <a:off x="7369059" y="4175368"/>
            <a:ext cx="647700" cy="552450"/>
          </a:xfrm>
          <a:prstGeom prst="triangle">
            <a:avLst/>
          </a:prstGeom>
          <a:solidFill>
            <a:srgbClr val="C0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>
            <a:off x="7216659" y="4022968"/>
            <a:ext cx="647700" cy="552450"/>
          </a:xfrm>
          <a:prstGeom prst="triangl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8390106" y="4078034"/>
            <a:ext cx="3584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等腰三角形 23"/>
          <p:cNvSpPr/>
          <p:nvPr/>
        </p:nvSpPr>
        <p:spPr>
          <a:xfrm>
            <a:off x="7443183" y="5187957"/>
            <a:ext cx="647700" cy="552450"/>
          </a:xfrm>
          <a:prstGeom prst="triangle">
            <a:avLst/>
          </a:prstGeom>
          <a:solidFill>
            <a:srgbClr val="C0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>
            <a:off x="7290783" y="5035557"/>
            <a:ext cx="647700" cy="552450"/>
          </a:xfrm>
          <a:prstGeom prst="triangl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8390107" y="5090623"/>
            <a:ext cx="3584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6" grpId="0" animBg="1"/>
      <p:bldP spid="14" grpId="0" animBg="1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23" grpId="0"/>
      <p:bldP spid="24" grpId="0" animBg="1"/>
      <p:bldP spid="25" grpId="0" animBg="1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Oval 14"/>
          <p:cNvSpPr>
            <a:spLocks noChangeArrowheads="1"/>
          </p:cNvSpPr>
          <p:nvPr/>
        </p:nvSpPr>
        <p:spPr bwMode="auto">
          <a:xfrm>
            <a:off x="2236788" y="2765478"/>
            <a:ext cx="727075" cy="725487"/>
          </a:xfrm>
          <a:prstGeom prst="ellipse">
            <a:avLst/>
          </a:prstGeom>
          <a:noFill/>
          <a:ln w="19050">
            <a:solidFill>
              <a:srgbClr val="2F6EAE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defTabSz="121793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9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9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9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9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9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9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9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9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AutoShape 81"/>
          <p:cNvSpPr/>
          <p:nvPr/>
        </p:nvSpPr>
        <p:spPr bwMode="auto">
          <a:xfrm>
            <a:off x="2419350" y="2924228"/>
            <a:ext cx="368300" cy="3683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2147483646 w 21600"/>
              <a:gd name="T17" fmla="*/ 2147483646 h 21600"/>
              <a:gd name="T18" fmla="*/ 2147483646 w 21600"/>
              <a:gd name="T19" fmla="*/ 2147483646 h 21600"/>
              <a:gd name="T20" fmla="*/ 2147483646 w 21600"/>
              <a:gd name="T21" fmla="*/ 2147483646 h 21600"/>
              <a:gd name="T22" fmla="*/ 2147483646 w 21600"/>
              <a:gd name="T23" fmla="*/ 2147483646 h 21600"/>
              <a:gd name="T24" fmla="*/ 2147483646 w 21600"/>
              <a:gd name="T25" fmla="*/ 2147483646 h 21600"/>
              <a:gd name="T26" fmla="*/ 2147483646 w 21600"/>
              <a:gd name="T27" fmla="*/ 2147483646 h 21600"/>
              <a:gd name="T28" fmla="*/ 2147483646 w 21600"/>
              <a:gd name="T29" fmla="*/ 1945709598 h 21600"/>
              <a:gd name="T30" fmla="*/ 2147483646 w 21600"/>
              <a:gd name="T31" fmla="*/ 2147483646 h 21600"/>
              <a:gd name="T32" fmla="*/ 2147483646 w 21600"/>
              <a:gd name="T33" fmla="*/ 2147483646 h 21600"/>
              <a:gd name="T34" fmla="*/ 2147483646 w 21600"/>
              <a:gd name="T35" fmla="*/ 2147483646 h 21600"/>
              <a:gd name="T36" fmla="*/ 2147483646 w 21600"/>
              <a:gd name="T37" fmla="*/ 2147483646 h 21600"/>
              <a:gd name="T38" fmla="*/ 1944271915 w 21600"/>
              <a:gd name="T39" fmla="*/ 2147483646 h 21600"/>
              <a:gd name="T40" fmla="*/ 2147483646 w 21600"/>
              <a:gd name="T41" fmla="*/ 2147483646 h 21600"/>
              <a:gd name="T42" fmla="*/ 2147483646 w 21600"/>
              <a:gd name="T43" fmla="*/ 2147483646 h 21600"/>
              <a:gd name="T44" fmla="*/ 2147483646 w 21600"/>
              <a:gd name="T45" fmla="*/ 2147483646 h 21600"/>
              <a:gd name="T46" fmla="*/ 2147483646 w 21600"/>
              <a:gd name="T47" fmla="*/ 0 h 21600"/>
              <a:gd name="T48" fmla="*/ 2147483646 w 21600"/>
              <a:gd name="T49" fmla="*/ 2147483646 h 21600"/>
              <a:gd name="T50" fmla="*/ 2147483646 w 21600"/>
              <a:gd name="T51" fmla="*/ 2147483646 h 21600"/>
              <a:gd name="T52" fmla="*/ 2147483646 w 21600"/>
              <a:gd name="T53" fmla="*/ 2147483646 h 21600"/>
              <a:gd name="T54" fmla="*/ 0 w 21600"/>
              <a:gd name="T55" fmla="*/ 2147483646 h 21600"/>
              <a:gd name="T56" fmla="*/ 2147483646 w 21600"/>
              <a:gd name="T57" fmla="*/ 2147483646 h 21600"/>
              <a:gd name="T58" fmla="*/ 2147483646 w 21600"/>
              <a:gd name="T59" fmla="*/ 2147483646 h 21600"/>
              <a:gd name="T60" fmla="*/ 2147483646 w 21600"/>
              <a:gd name="T61" fmla="*/ 2147483646 h 21600"/>
              <a:gd name="T62" fmla="*/ 2147483646 w 21600"/>
              <a:gd name="T63" fmla="*/ 2147483646 h 21600"/>
              <a:gd name="T64" fmla="*/ 2147483646 w 21600"/>
              <a:gd name="T65" fmla="*/ 2147483646 h 21600"/>
              <a:gd name="T66" fmla="*/ 2147483646 w 21600"/>
              <a:gd name="T67" fmla="*/ 2147483646 h 21600"/>
              <a:gd name="T68" fmla="*/ 2147483646 w 21600"/>
              <a:gd name="T69" fmla="*/ 2147483646 h 21600"/>
              <a:gd name="T70" fmla="*/ 2147483646 w 21600"/>
              <a:gd name="T71" fmla="*/ 2147483646 h 21600"/>
              <a:gd name="T72" fmla="*/ 2147483646 w 21600"/>
              <a:gd name="T73" fmla="*/ 2147483646 h 21600"/>
              <a:gd name="T74" fmla="*/ 2147483646 w 21600"/>
              <a:gd name="T75" fmla="*/ 2147483646 h 2160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1600" h="21600">
                <a:moveTo>
                  <a:pt x="20235" y="9811"/>
                </a:moveTo>
                <a:cubicBezTo>
                  <a:pt x="20220" y="10144"/>
                  <a:pt x="20081" y="10800"/>
                  <a:pt x="18899" y="10800"/>
                </a:cubicBezTo>
                <a:lnTo>
                  <a:pt x="17549" y="10800"/>
                </a:lnTo>
                <a:cubicBezTo>
                  <a:pt x="17363" y="10800"/>
                  <a:pt x="17212" y="10950"/>
                  <a:pt x="17212" y="11137"/>
                </a:cubicBezTo>
                <a:cubicBezTo>
                  <a:pt x="17212" y="11324"/>
                  <a:pt x="17363" y="11475"/>
                  <a:pt x="17549" y="11475"/>
                </a:cubicBezTo>
                <a:lnTo>
                  <a:pt x="18858" y="11475"/>
                </a:lnTo>
                <a:cubicBezTo>
                  <a:pt x="19870" y="11475"/>
                  <a:pt x="20003" y="12314"/>
                  <a:pt x="19938" y="12719"/>
                </a:cubicBezTo>
                <a:cubicBezTo>
                  <a:pt x="19855" y="13223"/>
                  <a:pt x="19618" y="14175"/>
                  <a:pt x="18478" y="14175"/>
                </a:cubicBezTo>
                <a:lnTo>
                  <a:pt x="16874" y="14175"/>
                </a:lnTo>
                <a:cubicBezTo>
                  <a:pt x="16688" y="14175"/>
                  <a:pt x="16537" y="14325"/>
                  <a:pt x="16537" y="14512"/>
                </a:cubicBezTo>
                <a:cubicBezTo>
                  <a:pt x="16537" y="14699"/>
                  <a:pt x="16688" y="14850"/>
                  <a:pt x="16874" y="14850"/>
                </a:cubicBezTo>
                <a:lnTo>
                  <a:pt x="18203" y="14850"/>
                </a:lnTo>
                <a:cubicBezTo>
                  <a:pt x="19343" y="14850"/>
                  <a:pt x="19243" y="15718"/>
                  <a:pt x="19079" y="16237"/>
                </a:cubicBezTo>
                <a:cubicBezTo>
                  <a:pt x="18864" y="16918"/>
                  <a:pt x="18732" y="17549"/>
                  <a:pt x="17297" y="17549"/>
                </a:cubicBezTo>
                <a:lnTo>
                  <a:pt x="16196" y="17549"/>
                </a:lnTo>
                <a:cubicBezTo>
                  <a:pt x="16009" y="17549"/>
                  <a:pt x="15859" y="17700"/>
                  <a:pt x="15859" y="17887"/>
                </a:cubicBezTo>
                <a:cubicBezTo>
                  <a:pt x="15859" y="18073"/>
                  <a:pt x="16009" y="18225"/>
                  <a:pt x="16196" y="18225"/>
                </a:cubicBezTo>
                <a:lnTo>
                  <a:pt x="17255" y="18225"/>
                </a:lnTo>
                <a:cubicBezTo>
                  <a:pt x="17993" y="18225"/>
                  <a:pt x="18027" y="18923"/>
                  <a:pt x="17950" y="19174"/>
                </a:cubicBezTo>
                <a:cubicBezTo>
                  <a:pt x="17866" y="19448"/>
                  <a:pt x="17767" y="19651"/>
                  <a:pt x="17762" y="19660"/>
                </a:cubicBezTo>
                <a:cubicBezTo>
                  <a:pt x="17558" y="20028"/>
                  <a:pt x="17229" y="20249"/>
                  <a:pt x="16534" y="20249"/>
                </a:cubicBezTo>
                <a:lnTo>
                  <a:pt x="12844" y="20249"/>
                </a:lnTo>
                <a:cubicBezTo>
                  <a:pt x="10990" y="20249"/>
                  <a:pt x="9151" y="19829"/>
                  <a:pt x="9104" y="19818"/>
                </a:cubicBezTo>
                <a:cubicBezTo>
                  <a:pt x="6299" y="19172"/>
                  <a:pt x="6152" y="19122"/>
                  <a:pt x="5976" y="19072"/>
                </a:cubicBezTo>
                <a:cubicBezTo>
                  <a:pt x="5976" y="19072"/>
                  <a:pt x="5405" y="18976"/>
                  <a:pt x="5405" y="18478"/>
                </a:cubicBezTo>
                <a:lnTo>
                  <a:pt x="5399" y="9155"/>
                </a:lnTo>
                <a:cubicBezTo>
                  <a:pt x="5399" y="8839"/>
                  <a:pt x="5601" y="8552"/>
                  <a:pt x="5935" y="8452"/>
                </a:cubicBezTo>
                <a:cubicBezTo>
                  <a:pt x="5977" y="8435"/>
                  <a:pt x="6034" y="8419"/>
                  <a:pt x="6074" y="8401"/>
                </a:cubicBezTo>
                <a:cubicBezTo>
                  <a:pt x="9158" y="7125"/>
                  <a:pt x="10097" y="4324"/>
                  <a:pt x="10124" y="2025"/>
                </a:cubicBezTo>
                <a:cubicBezTo>
                  <a:pt x="10128" y="1702"/>
                  <a:pt x="10378" y="1350"/>
                  <a:pt x="10800" y="1350"/>
                </a:cubicBezTo>
                <a:cubicBezTo>
                  <a:pt x="11514" y="1350"/>
                  <a:pt x="12774" y="2782"/>
                  <a:pt x="12774" y="4554"/>
                </a:cubicBezTo>
                <a:cubicBezTo>
                  <a:pt x="12774" y="6155"/>
                  <a:pt x="12711" y="6432"/>
                  <a:pt x="12149" y="8100"/>
                </a:cubicBezTo>
                <a:cubicBezTo>
                  <a:pt x="18899" y="8100"/>
                  <a:pt x="18852" y="8196"/>
                  <a:pt x="19448" y="8353"/>
                </a:cubicBezTo>
                <a:cubicBezTo>
                  <a:pt x="20187" y="8564"/>
                  <a:pt x="20249" y="9175"/>
                  <a:pt x="20249" y="9386"/>
                </a:cubicBezTo>
                <a:cubicBezTo>
                  <a:pt x="20249" y="9618"/>
                  <a:pt x="20243" y="9584"/>
                  <a:pt x="20235" y="9811"/>
                </a:cubicBezTo>
                <a:moveTo>
                  <a:pt x="4724" y="19575"/>
                </a:moveTo>
                <a:cubicBezTo>
                  <a:pt x="4724" y="19948"/>
                  <a:pt x="4423" y="20249"/>
                  <a:pt x="4049" y="20249"/>
                </a:cubicBezTo>
                <a:lnTo>
                  <a:pt x="2024" y="20249"/>
                </a:lnTo>
                <a:cubicBezTo>
                  <a:pt x="1652" y="20249"/>
                  <a:pt x="1349" y="19948"/>
                  <a:pt x="1349" y="19575"/>
                </a:cubicBezTo>
                <a:lnTo>
                  <a:pt x="1349" y="8774"/>
                </a:lnTo>
                <a:cubicBezTo>
                  <a:pt x="1349" y="8401"/>
                  <a:pt x="1652" y="8100"/>
                  <a:pt x="2024" y="8100"/>
                </a:cubicBezTo>
                <a:lnTo>
                  <a:pt x="4049" y="8100"/>
                </a:lnTo>
                <a:cubicBezTo>
                  <a:pt x="4423" y="8100"/>
                  <a:pt x="4724" y="8401"/>
                  <a:pt x="4724" y="8774"/>
                </a:cubicBezTo>
                <a:cubicBezTo>
                  <a:pt x="4724" y="8774"/>
                  <a:pt x="4724" y="19575"/>
                  <a:pt x="4724" y="19575"/>
                </a:cubicBezTo>
                <a:close/>
                <a:moveTo>
                  <a:pt x="19686" y="7069"/>
                </a:moveTo>
                <a:cubicBezTo>
                  <a:pt x="18842" y="6846"/>
                  <a:pt x="16858" y="6849"/>
                  <a:pt x="13956" y="6773"/>
                </a:cubicBezTo>
                <a:cubicBezTo>
                  <a:pt x="14093" y="6139"/>
                  <a:pt x="14124" y="5568"/>
                  <a:pt x="14124" y="4554"/>
                </a:cubicBezTo>
                <a:cubicBezTo>
                  <a:pt x="14124" y="2133"/>
                  <a:pt x="12361" y="0"/>
                  <a:pt x="10800" y="0"/>
                </a:cubicBezTo>
                <a:cubicBezTo>
                  <a:pt x="9698" y="0"/>
                  <a:pt x="8789" y="901"/>
                  <a:pt x="8774" y="2009"/>
                </a:cubicBezTo>
                <a:cubicBezTo>
                  <a:pt x="8760" y="3368"/>
                  <a:pt x="8340" y="5716"/>
                  <a:pt x="6074" y="6906"/>
                </a:cubicBezTo>
                <a:cubicBezTo>
                  <a:pt x="5908" y="6994"/>
                  <a:pt x="5433" y="7228"/>
                  <a:pt x="5364" y="7259"/>
                </a:cubicBezTo>
                <a:lnTo>
                  <a:pt x="5399" y="7289"/>
                </a:lnTo>
                <a:cubicBezTo>
                  <a:pt x="5045" y="6984"/>
                  <a:pt x="4554" y="6750"/>
                  <a:pt x="4049" y="6750"/>
                </a:cubicBezTo>
                <a:lnTo>
                  <a:pt x="2024" y="6750"/>
                </a:lnTo>
                <a:cubicBezTo>
                  <a:pt x="908" y="6750"/>
                  <a:pt x="0" y="7658"/>
                  <a:pt x="0" y="8774"/>
                </a:cubicBezTo>
                <a:lnTo>
                  <a:pt x="0" y="19575"/>
                </a:lnTo>
                <a:cubicBezTo>
                  <a:pt x="0" y="20691"/>
                  <a:pt x="908" y="21599"/>
                  <a:pt x="2024" y="21599"/>
                </a:cubicBezTo>
                <a:lnTo>
                  <a:pt x="4049" y="21599"/>
                </a:lnTo>
                <a:cubicBezTo>
                  <a:pt x="4853" y="21599"/>
                  <a:pt x="5525" y="21114"/>
                  <a:pt x="5850" y="20434"/>
                </a:cubicBezTo>
                <a:cubicBezTo>
                  <a:pt x="5859" y="20437"/>
                  <a:pt x="5873" y="20441"/>
                  <a:pt x="5882" y="20442"/>
                </a:cubicBezTo>
                <a:cubicBezTo>
                  <a:pt x="5927" y="20454"/>
                  <a:pt x="5979" y="20467"/>
                  <a:pt x="6044" y="20485"/>
                </a:cubicBezTo>
                <a:cubicBezTo>
                  <a:pt x="6056" y="20487"/>
                  <a:pt x="6062" y="20488"/>
                  <a:pt x="6074" y="20492"/>
                </a:cubicBezTo>
                <a:cubicBezTo>
                  <a:pt x="6464" y="20588"/>
                  <a:pt x="7212" y="20768"/>
                  <a:pt x="8812" y="21135"/>
                </a:cubicBezTo>
                <a:cubicBezTo>
                  <a:pt x="9155" y="21213"/>
                  <a:pt x="10966" y="21599"/>
                  <a:pt x="12844" y="21599"/>
                </a:cubicBezTo>
                <a:lnTo>
                  <a:pt x="16534" y="21599"/>
                </a:lnTo>
                <a:cubicBezTo>
                  <a:pt x="17659" y="21599"/>
                  <a:pt x="18469" y="21167"/>
                  <a:pt x="18952" y="20298"/>
                </a:cubicBezTo>
                <a:cubicBezTo>
                  <a:pt x="18958" y="20285"/>
                  <a:pt x="19114" y="19982"/>
                  <a:pt x="19240" y="19572"/>
                </a:cubicBezTo>
                <a:cubicBezTo>
                  <a:pt x="19336" y="19263"/>
                  <a:pt x="19371" y="18827"/>
                  <a:pt x="19256" y="18384"/>
                </a:cubicBezTo>
                <a:cubicBezTo>
                  <a:pt x="19981" y="17886"/>
                  <a:pt x="20214" y="17133"/>
                  <a:pt x="20366" y="16643"/>
                </a:cubicBezTo>
                <a:cubicBezTo>
                  <a:pt x="20620" y="15838"/>
                  <a:pt x="20544" y="15235"/>
                  <a:pt x="20367" y="14803"/>
                </a:cubicBezTo>
                <a:cubicBezTo>
                  <a:pt x="20775" y="14418"/>
                  <a:pt x="21122" y="13831"/>
                  <a:pt x="21269" y="12935"/>
                </a:cubicBezTo>
                <a:cubicBezTo>
                  <a:pt x="21361" y="12380"/>
                  <a:pt x="21263" y="11809"/>
                  <a:pt x="21007" y="11334"/>
                </a:cubicBezTo>
                <a:cubicBezTo>
                  <a:pt x="21389" y="10905"/>
                  <a:pt x="21564" y="10365"/>
                  <a:pt x="21583" y="9865"/>
                </a:cubicBezTo>
                <a:lnTo>
                  <a:pt x="21591" y="9724"/>
                </a:lnTo>
                <a:cubicBezTo>
                  <a:pt x="21596" y="9635"/>
                  <a:pt x="21600" y="9581"/>
                  <a:pt x="21600" y="9386"/>
                </a:cubicBezTo>
                <a:cubicBezTo>
                  <a:pt x="21600" y="8533"/>
                  <a:pt x="21010" y="7446"/>
                  <a:pt x="19686" y="7069"/>
                </a:cubicBezTo>
              </a:path>
            </a:pathLst>
          </a:custGeom>
          <a:solidFill>
            <a:srgbClr val="4886D8"/>
          </a:solidFill>
          <a:ln w="9525">
            <a:solidFill>
              <a:srgbClr val="2F6EAE"/>
            </a:solidFill>
            <a:round/>
          </a:ln>
        </p:spPr>
        <p:txBody>
          <a:bodyPr lIns="50701" tIns="50701" rIns="50701" bIns="50701" anchor="ctr"/>
          <a:lstStyle/>
          <a:p>
            <a:endParaRPr lang="zh-CN" altLang="en-US"/>
          </a:p>
        </p:txBody>
      </p:sp>
      <p:sp>
        <p:nvSpPr>
          <p:cNvPr id="9" name="AutoShape 82"/>
          <p:cNvSpPr/>
          <p:nvPr/>
        </p:nvSpPr>
        <p:spPr bwMode="auto">
          <a:xfrm>
            <a:off x="2454275" y="3224265"/>
            <a:ext cx="34925" cy="34925"/>
          </a:xfrm>
          <a:custGeom>
            <a:avLst/>
            <a:gdLst>
              <a:gd name="T0" fmla="*/ 119358 w 21600"/>
              <a:gd name="T1" fmla="*/ 159137 h 21600"/>
              <a:gd name="T2" fmla="*/ 79571 w 21600"/>
              <a:gd name="T3" fmla="*/ 119358 h 21600"/>
              <a:gd name="T4" fmla="*/ 119358 w 21600"/>
              <a:gd name="T5" fmla="*/ 79571 h 21600"/>
              <a:gd name="T6" fmla="*/ 159137 w 21600"/>
              <a:gd name="T7" fmla="*/ 119358 h 21600"/>
              <a:gd name="T8" fmla="*/ 119358 w 21600"/>
              <a:gd name="T9" fmla="*/ 159137 h 21600"/>
              <a:gd name="T10" fmla="*/ 119358 w 21600"/>
              <a:gd name="T11" fmla="*/ 0 h 21600"/>
              <a:gd name="T12" fmla="*/ 0 w 21600"/>
              <a:gd name="T13" fmla="*/ 119358 h 21600"/>
              <a:gd name="T14" fmla="*/ 119358 w 21600"/>
              <a:gd name="T15" fmla="*/ 238693 h 21600"/>
              <a:gd name="T16" fmla="*/ 238708 w 21600"/>
              <a:gd name="T17" fmla="*/ 119358 h 21600"/>
              <a:gd name="T18" fmla="*/ 119358 w 21600"/>
              <a:gd name="T19" fmla="*/ 0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1600" h="21600">
                <a:moveTo>
                  <a:pt x="10800" y="14400"/>
                </a:moveTo>
                <a:cubicBezTo>
                  <a:pt x="8820" y="14400"/>
                  <a:pt x="7200" y="12782"/>
                  <a:pt x="7200" y="10800"/>
                </a:cubicBezTo>
                <a:cubicBezTo>
                  <a:pt x="7200" y="8817"/>
                  <a:pt x="8820" y="7200"/>
                  <a:pt x="10800" y="7200"/>
                </a:cubicBezTo>
                <a:cubicBezTo>
                  <a:pt x="12779" y="7200"/>
                  <a:pt x="14400" y="8817"/>
                  <a:pt x="14400" y="10800"/>
                </a:cubicBezTo>
                <a:cubicBezTo>
                  <a:pt x="14400" y="12782"/>
                  <a:pt x="12779" y="14400"/>
                  <a:pt x="10800" y="14400"/>
                </a:cubicBezTo>
                <a:moveTo>
                  <a:pt x="10800" y="0"/>
                </a:moveTo>
                <a:cubicBezTo>
                  <a:pt x="4837" y="0"/>
                  <a:pt x="0" y="4837"/>
                  <a:pt x="0" y="10800"/>
                </a:cubicBezTo>
                <a:cubicBezTo>
                  <a:pt x="0" y="16762"/>
                  <a:pt x="4837" y="21599"/>
                  <a:pt x="10800" y="21599"/>
                </a:cubicBezTo>
                <a:cubicBezTo>
                  <a:pt x="16762" y="21599"/>
                  <a:pt x="21600" y="16762"/>
                  <a:pt x="21600" y="10800"/>
                </a:cubicBezTo>
                <a:cubicBezTo>
                  <a:pt x="21600" y="4837"/>
                  <a:pt x="16762" y="0"/>
                  <a:pt x="10800" y="0"/>
                </a:cubicBezTo>
              </a:path>
            </a:pathLst>
          </a:custGeom>
          <a:solidFill>
            <a:srgbClr val="FDB817"/>
          </a:solidFill>
          <a:ln w="9525">
            <a:solidFill>
              <a:srgbClr val="00000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8099" dir="2700000" algn="ctr" rotWithShape="0">
                    <a:srgbClr val="000000">
                      <a:alpha val="73996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endParaRPr lang="zh-CN" altLang="en-US"/>
          </a:p>
        </p:txBody>
      </p:sp>
      <p:sp>
        <p:nvSpPr>
          <p:cNvPr id="10" name="Oval 18"/>
          <p:cNvSpPr>
            <a:spLocks noChangeArrowheads="1"/>
          </p:cNvSpPr>
          <p:nvPr/>
        </p:nvSpPr>
        <p:spPr bwMode="auto">
          <a:xfrm>
            <a:off x="5402833" y="4210971"/>
            <a:ext cx="1300162" cy="1300164"/>
          </a:xfrm>
          <a:prstGeom prst="ellipse">
            <a:avLst/>
          </a:prstGeom>
          <a:noFill/>
          <a:ln w="19050">
            <a:solidFill>
              <a:srgbClr val="33894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defTabSz="121793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9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9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9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9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9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9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9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9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9"/>
          <p:cNvSpPr>
            <a:spLocks noEditPoints="1"/>
          </p:cNvSpPr>
          <p:nvPr/>
        </p:nvSpPr>
        <p:spPr bwMode="auto">
          <a:xfrm>
            <a:off x="5712395" y="4579398"/>
            <a:ext cx="697023" cy="563309"/>
          </a:xfrm>
          <a:custGeom>
            <a:avLst/>
            <a:gdLst>
              <a:gd name="T0" fmla="*/ 2147483646 w 400"/>
              <a:gd name="T1" fmla="*/ 2147483646 h 322"/>
              <a:gd name="T2" fmla="*/ 2147483646 w 400"/>
              <a:gd name="T3" fmla="*/ 2147483646 h 322"/>
              <a:gd name="T4" fmla="*/ 2147483646 w 400"/>
              <a:gd name="T5" fmla="*/ 2147483646 h 322"/>
              <a:gd name="T6" fmla="*/ 2147483646 w 400"/>
              <a:gd name="T7" fmla="*/ 2147483646 h 322"/>
              <a:gd name="T8" fmla="*/ 2147483646 w 400"/>
              <a:gd name="T9" fmla="*/ 2147483646 h 322"/>
              <a:gd name="T10" fmla="*/ 2147483646 w 400"/>
              <a:gd name="T11" fmla="*/ 2147483646 h 322"/>
              <a:gd name="T12" fmla="*/ 2147483646 w 400"/>
              <a:gd name="T13" fmla="*/ 2147483646 h 322"/>
              <a:gd name="T14" fmla="*/ 0 w 400"/>
              <a:gd name="T15" fmla="*/ 2147483646 h 322"/>
              <a:gd name="T16" fmla="*/ 0 w 400"/>
              <a:gd name="T17" fmla="*/ 2147483646 h 322"/>
              <a:gd name="T18" fmla="*/ 2147483646 w 400"/>
              <a:gd name="T19" fmla="*/ 2147483646 h 322"/>
              <a:gd name="T20" fmla="*/ 2147483646 w 400"/>
              <a:gd name="T21" fmla="*/ 2147483646 h 322"/>
              <a:gd name="T22" fmla="*/ 2147483646 w 400"/>
              <a:gd name="T23" fmla="*/ 2147483646 h 322"/>
              <a:gd name="T24" fmla="*/ 2147483646 w 400"/>
              <a:gd name="T25" fmla="*/ 2147483646 h 322"/>
              <a:gd name="T26" fmla="*/ 2147483646 w 400"/>
              <a:gd name="T27" fmla="*/ 2147483646 h 322"/>
              <a:gd name="T28" fmla="*/ 2147483646 w 400"/>
              <a:gd name="T29" fmla="*/ 2147483646 h 322"/>
              <a:gd name="T30" fmla="*/ 2147483646 w 400"/>
              <a:gd name="T31" fmla="*/ 2147483646 h 322"/>
              <a:gd name="T32" fmla="*/ 2147483646 w 400"/>
              <a:gd name="T33" fmla="*/ 2147483646 h 322"/>
              <a:gd name="T34" fmla="*/ 2147483646 w 400"/>
              <a:gd name="T35" fmla="*/ 2147483646 h 322"/>
              <a:gd name="T36" fmla="*/ 2147483646 w 400"/>
              <a:gd name="T37" fmla="*/ 2147483646 h 322"/>
              <a:gd name="T38" fmla="*/ 2147483646 w 400"/>
              <a:gd name="T39" fmla="*/ 2147483646 h 322"/>
              <a:gd name="T40" fmla="*/ 2147483646 w 400"/>
              <a:gd name="T41" fmla="*/ 2147483646 h 322"/>
              <a:gd name="T42" fmla="*/ 2147483646 w 400"/>
              <a:gd name="T43" fmla="*/ 2147483646 h 322"/>
              <a:gd name="T44" fmla="*/ 2147483646 w 400"/>
              <a:gd name="T45" fmla="*/ 2147483646 h 322"/>
              <a:gd name="T46" fmla="*/ 2147483646 w 400"/>
              <a:gd name="T47" fmla="*/ 2147483646 h 322"/>
              <a:gd name="T48" fmla="*/ 2147483646 w 400"/>
              <a:gd name="T49" fmla="*/ 2147483646 h 322"/>
              <a:gd name="T50" fmla="*/ 2147483646 w 400"/>
              <a:gd name="T51" fmla="*/ 2147483646 h 322"/>
              <a:gd name="T52" fmla="*/ 2147483646 w 400"/>
              <a:gd name="T53" fmla="*/ 2147483646 h 322"/>
              <a:gd name="T54" fmla="*/ 2147483646 w 400"/>
              <a:gd name="T55" fmla="*/ 2147483646 h 322"/>
              <a:gd name="T56" fmla="*/ 2147483646 w 400"/>
              <a:gd name="T57" fmla="*/ 2147483646 h 322"/>
              <a:gd name="T58" fmla="*/ 2147483646 w 400"/>
              <a:gd name="T59" fmla="*/ 2147483646 h 322"/>
              <a:gd name="T60" fmla="*/ 2147483646 w 400"/>
              <a:gd name="T61" fmla="*/ 2147483646 h 322"/>
              <a:gd name="T62" fmla="*/ 2147483646 w 400"/>
              <a:gd name="T63" fmla="*/ 2147483646 h 322"/>
              <a:gd name="T64" fmla="*/ 2147483646 w 400"/>
              <a:gd name="T65" fmla="*/ 2147483646 h 322"/>
              <a:gd name="T66" fmla="*/ 2147483646 w 400"/>
              <a:gd name="T67" fmla="*/ 2147483646 h 322"/>
              <a:gd name="T68" fmla="*/ 2147483646 w 400"/>
              <a:gd name="T69" fmla="*/ 2147483646 h 322"/>
              <a:gd name="T70" fmla="*/ 2147483646 w 400"/>
              <a:gd name="T71" fmla="*/ 2147483646 h 322"/>
              <a:gd name="T72" fmla="*/ 2147483646 w 400"/>
              <a:gd name="T73" fmla="*/ 2147483646 h 322"/>
              <a:gd name="T74" fmla="*/ 2147483646 w 400"/>
              <a:gd name="T75" fmla="*/ 2147483646 h 322"/>
              <a:gd name="T76" fmla="*/ 2147483646 w 400"/>
              <a:gd name="T77" fmla="*/ 2147483646 h 322"/>
              <a:gd name="T78" fmla="*/ 2147483646 w 400"/>
              <a:gd name="T79" fmla="*/ 2147483646 h 322"/>
              <a:gd name="T80" fmla="*/ 2147483646 w 400"/>
              <a:gd name="T81" fmla="*/ 2147483646 h 32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400" h="322">
                <a:moveTo>
                  <a:pt x="393" y="61"/>
                </a:moveTo>
                <a:cubicBezTo>
                  <a:pt x="300" y="3"/>
                  <a:pt x="300" y="3"/>
                  <a:pt x="300" y="3"/>
                </a:cubicBezTo>
                <a:cubicBezTo>
                  <a:pt x="296" y="0"/>
                  <a:pt x="291" y="0"/>
                  <a:pt x="286" y="3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113" y="3"/>
                  <a:pt x="113" y="3"/>
                  <a:pt x="113" y="3"/>
                </a:cubicBezTo>
                <a:cubicBezTo>
                  <a:pt x="109" y="0"/>
                  <a:pt x="104" y="0"/>
                  <a:pt x="100" y="3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4"/>
                  <a:pt x="0" y="68"/>
                  <a:pt x="0" y="73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2"/>
                  <a:pt x="2" y="317"/>
                  <a:pt x="6" y="319"/>
                </a:cubicBezTo>
                <a:cubicBezTo>
                  <a:pt x="11" y="322"/>
                  <a:pt x="16" y="321"/>
                  <a:pt x="20" y="319"/>
                </a:cubicBezTo>
                <a:cubicBezTo>
                  <a:pt x="106" y="265"/>
                  <a:pt x="106" y="265"/>
                  <a:pt x="106" y="265"/>
                </a:cubicBezTo>
                <a:cubicBezTo>
                  <a:pt x="193" y="319"/>
                  <a:pt x="193" y="319"/>
                  <a:pt x="193" y="319"/>
                </a:cubicBezTo>
                <a:cubicBezTo>
                  <a:pt x="197" y="322"/>
                  <a:pt x="202" y="322"/>
                  <a:pt x="207" y="31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380" y="319"/>
                  <a:pt x="380" y="319"/>
                  <a:pt x="380" y="319"/>
                </a:cubicBezTo>
                <a:cubicBezTo>
                  <a:pt x="382" y="320"/>
                  <a:pt x="384" y="321"/>
                  <a:pt x="387" y="321"/>
                </a:cubicBezTo>
                <a:cubicBezTo>
                  <a:pt x="389" y="321"/>
                  <a:pt x="391" y="320"/>
                  <a:pt x="393" y="319"/>
                </a:cubicBezTo>
                <a:cubicBezTo>
                  <a:pt x="397" y="317"/>
                  <a:pt x="400" y="312"/>
                  <a:pt x="400" y="307"/>
                </a:cubicBezTo>
                <a:cubicBezTo>
                  <a:pt x="400" y="73"/>
                  <a:pt x="400" y="73"/>
                  <a:pt x="400" y="73"/>
                </a:cubicBezTo>
                <a:cubicBezTo>
                  <a:pt x="400" y="68"/>
                  <a:pt x="397" y="64"/>
                  <a:pt x="393" y="61"/>
                </a:cubicBezTo>
                <a:close/>
                <a:moveTo>
                  <a:pt x="93" y="241"/>
                </a:moveTo>
                <a:cubicBezTo>
                  <a:pt x="26" y="283"/>
                  <a:pt x="26" y="283"/>
                  <a:pt x="26" y="283"/>
                </a:cubicBezTo>
                <a:cubicBezTo>
                  <a:pt x="26" y="81"/>
                  <a:pt x="26" y="81"/>
                  <a:pt x="26" y="81"/>
                </a:cubicBezTo>
                <a:cubicBezTo>
                  <a:pt x="93" y="39"/>
                  <a:pt x="93" y="39"/>
                  <a:pt x="93" y="39"/>
                </a:cubicBezTo>
                <a:lnTo>
                  <a:pt x="93" y="241"/>
                </a:lnTo>
                <a:close/>
                <a:moveTo>
                  <a:pt x="187" y="283"/>
                </a:moveTo>
                <a:cubicBezTo>
                  <a:pt x="119" y="241"/>
                  <a:pt x="119" y="241"/>
                  <a:pt x="119" y="241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87" y="81"/>
                  <a:pt x="187" y="81"/>
                  <a:pt x="187" y="81"/>
                </a:cubicBezTo>
                <a:lnTo>
                  <a:pt x="187" y="283"/>
                </a:lnTo>
                <a:close/>
                <a:moveTo>
                  <a:pt x="280" y="241"/>
                </a:moveTo>
                <a:cubicBezTo>
                  <a:pt x="213" y="283"/>
                  <a:pt x="213" y="283"/>
                  <a:pt x="213" y="283"/>
                </a:cubicBezTo>
                <a:cubicBezTo>
                  <a:pt x="213" y="81"/>
                  <a:pt x="213" y="81"/>
                  <a:pt x="213" y="81"/>
                </a:cubicBezTo>
                <a:cubicBezTo>
                  <a:pt x="280" y="39"/>
                  <a:pt x="280" y="39"/>
                  <a:pt x="280" y="39"/>
                </a:cubicBezTo>
                <a:lnTo>
                  <a:pt x="280" y="241"/>
                </a:lnTo>
                <a:close/>
                <a:moveTo>
                  <a:pt x="374" y="283"/>
                </a:moveTo>
                <a:cubicBezTo>
                  <a:pt x="306" y="241"/>
                  <a:pt x="306" y="241"/>
                  <a:pt x="306" y="241"/>
                </a:cubicBezTo>
                <a:cubicBezTo>
                  <a:pt x="306" y="39"/>
                  <a:pt x="306" y="39"/>
                  <a:pt x="306" y="39"/>
                </a:cubicBezTo>
                <a:cubicBezTo>
                  <a:pt x="374" y="81"/>
                  <a:pt x="374" y="81"/>
                  <a:pt x="374" y="81"/>
                </a:cubicBezTo>
                <a:lnTo>
                  <a:pt x="374" y="283"/>
                </a:lnTo>
                <a:close/>
              </a:path>
            </a:pathLst>
          </a:custGeom>
          <a:solidFill>
            <a:srgbClr val="1C4885"/>
          </a:solidFill>
          <a:ln w="9525">
            <a:solidFill>
              <a:srgbClr val="338942"/>
            </a:solidFill>
            <a:round/>
          </a:ln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2" name="Oval 19"/>
          <p:cNvSpPr>
            <a:spLocks noChangeArrowheads="1"/>
          </p:cNvSpPr>
          <p:nvPr/>
        </p:nvSpPr>
        <p:spPr bwMode="auto">
          <a:xfrm>
            <a:off x="5638800" y="995415"/>
            <a:ext cx="1020763" cy="1020763"/>
          </a:xfrm>
          <a:prstGeom prst="ellipse">
            <a:avLst/>
          </a:prstGeom>
          <a:noFill/>
          <a:ln w="28575">
            <a:solidFill>
              <a:srgbClr val="33894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defTabSz="121793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9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9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9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9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9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9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9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9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21"/>
          <p:cNvSpPr>
            <a:spLocks noEditPoints="1"/>
          </p:cNvSpPr>
          <p:nvPr/>
        </p:nvSpPr>
        <p:spPr bwMode="auto">
          <a:xfrm>
            <a:off x="5883275" y="1265290"/>
            <a:ext cx="515938" cy="517525"/>
          </a:xfrm>
          <a:custGeom>
            <a:avLst/>
            <a:gdLst>
              <a:gd name="T0" fmla="*/ 2147483646 w 403"/>
              <a:gd name="T1" fmla="*/ 2147483646 h 404"/>
              <a:gd name="T2" fmla="*/ 2147483646 w 403"/>
              <a:gd name="T3" fmla="*/ 2147483646 h 404"/>
              <a:gd name="T4" fmla="*/ 2147483646 w 403"/>
              <a:gd name="T5" fmla="*/ 2147483646 h 404"/>
              <a:gd name="T6" fmla="*/ 2147483646 w 403"/>
              <a:gd name="T7" fmla="*/ 2147483646 h 404"/>
              <a:gd name="T8" fmla="*/ 2147483646 w 403"/>
              <a:gd name="T9" fmla="*/ 2147483646 h 404"/>
              <a:gd name="T10" fmla="*/ 2147483646 w 403"/>
              <a:gd name="T11" fmla="*/ 2147483646 h 404"/>
              <a:gd name="T12" fmla="*/ 2147483646 w 403"/>
              <a:gd name="T13" fmla="*/ 2147483646 h 404"/>
              <a:gd name="T14" fmla="*/ 2147483646 w 403"/>
              <a:gd name="T15" fmla="*/ 2147483646 h 404"/>
              <a:gd name="T16" fmla="*/ 2147483646 w 403"/>
              <a:gd name="T17" fmla="*/ 2147483646 h 404"/>
              <a:gd name="T18" fmla="*/ 2147483646 w 403"/>
              <a:gd name="T19" fmla="*/ 2147483646 h 404"/>
              <a:gd name="T20" fmla="*/ 2147483646 w 403"/>
              <a:gd name="T21" fmla="*/ 2147483646 h 404"/>
              <a:gd name="T22" fmla="*/ 2147483646 w 403"/>
              <a:gd name="T23" fmla="*/ 2147483646 h 404"/>
              <a:gd name="T24" fmla="*/ 2147483646 w 403"/>
              <a:gd name="T25" fmla="*/ 2147483646 h 404"/>
              <a:gd name="T26" fmla="*/ 2147483646 w 403"/>
              <a:gd name="T27" fmla="*/ 2147483646 h 404"/>
              <a:gd name="T28" fmla="*/ 2147483646 w 403"/>
              <a:gd name="T29" fmla="*/ 2147483646 h 404"/>
              <a:gd name="T30" fmla="*/ 2147483646 w 403"/>
              <a:gd name="T31" fmla="*/ 2147483646 h 404"/>
              <a:gd name="T32" fmla="*/ 2147483646 w 403"/>
              <a:gd name="T33" fmla="*/ 2147483646 h 404"/>
              <a:gd name="T34" fmla="*/ 2147483646 w 403"/>
              <a:gd name="T35" fmla="*/ 2147483646 h 404"/>
              <a:gd name="T36" fmla="*/ 2147483646 w 403"/>
              <a:gd name="T37" fmla="*/ 2147483646 h 404"/>
              <a:gd name="T38" fmla="*/ 2147483646 w 403"/>
              <a:gd name="T39" fmla="*/ 2147483646 h 404"/>
              <a:gd name="T40" fmla="*/ 2147483646 w 403"/>
              <a:gd name="T41" fmla="*/ 2147483646 h 404"/>
              <a:gd name="T42" fmla="*/ 2147483646 w 403"/>
              <a:gd name="T43" fmla="*/ 2147483646 h 404"/>
              <a:gd name="T44" fmla="*/ 2147483646 w 403"/>
              <a:gd name="T45" fmla="*/ 2147483646 h 404"/>
              <a:gd name="T46" fmla="*/ 2147483646 w 403"/>
              <a:gd name="T47" fmla="*/ 2147483646 h 404"/>
              <a:gd name="T48" fmla="*/ 2147483646 w 403"/>
              <a:gd name="T49" fmla="*/ 2147483646 h 404"/>
              <a:gd name="T50" fmla="*/ 2147483646 w 403"/>
              <a:gd name="T51" fmla="*/ 2147483646 h 404"/>
              <a:gd name="T52" fmla="*/ 2147483646 w 403"/>
              <a:gd name="T53" fmla="*/ 2147483646 h 404"/>
              <a:gd name="T54" fmla="*/ 2147483646 w 403"/>
              <a:gd name="T55" fmla="*/ 2147483646 h 40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rgbClr val="1C4885"/>
          </a:solidFill>
          <a:ln w="9525">
            <a:solidFill>
              <a:srgbClr val="338942"/>
            </a:solidFill>
            <a:round/>
          </a:ln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4" name="Oval 16"/>
          <p:cNvSpPr>
            <a:spLocks noChangeArrowheads="1"/>
          </p:cNvSpPr>
          <p:nvPr/>
        </p:nvSpPr>
        <p:spPr bwMode="auto">
          <a:xfrm>
            <a:off x="9175750" y="2765478"/>
            <a:ext cx="725488" cy="725487"/>
          </a:xfrm>
          <a:prstGeom prst="ellipse">
            <a:avLst/>
          </a:prstGeom>
          <a:noFill/>
          <a:ln w="19050">
            <a:solidFill>
              <a:srgbClr val="2F6EAE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defTabSz="121793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9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9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9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9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9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9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9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9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AutoShape 112"/>
          <p:cNvSpPr/>
          <p:nvPr/>
        </p:nvSpPr>
        <p:spPr bwMode="auto">
          <a:xfrm>
            <a:off x="9375775" y="2951215"/>
            <a:ext cx="369888" cy="369888"/>
          </a:xfrm>
          <a:custGeom>
            <a:avLst/>
            <a:gdLst>
              <a:gd name="T0" fmla="*/ 2147483646 w 21020"/>
              <a:gd name="T1" fmla="*/ 2147483646 h 21600"/>
              <a:gd name="T2" fmla="*/ 2147483646 w 21020"/>
              <a:gd name="T3" fmla="*/ 2147483646 h 21600"/>
              <a:gd name="T4" fmla="*/ 2147483646 w 21020"/>
              <a:gd name="T5" fmla="*/ 2147483646 h 21600"/>
              <a:gd name="T6" fmla="*/ 2147483646 w 21020"/>
              <a:gd name="T7" fmla="*/ 2147483646 h 21600"/>
              <a:gd name="T8" fmla="*/ 2147483646 w 21020"/>
              <a:gd name="T9" fmla="*/ 2147483646 h 21600"/>
              <a:gd name="T10" fmla="*/ 2147483646 w 21020"/>
              <a:gd name="T11" fmla="*/ 2147483646 h 21600"/>
              <a:gd name="T12" fmla="*/ 2147483646 w 21020"/>
              <a:gd name="T13" fmla="*/ 2147483646 h 21600"/>
              <a:gd name="T14" fmla="*/ 2147483646 w 21020"/>
              <a:gd name="T15" fmla="*/ 2147483646 h 21600"/>
              <a:gd name="T16" fmla="*/ 2147483646 w 21020"/>
              <a:gd name="T17" fmla="*/ 2147483646 h 21600"/>
              <a:gd name="T18" fmla="*/ 2147483646 w 21020"/>
              <a:gd name="T19" fmla="*/ 2147483646 h 21600"/>
              <a:gd name="T20" fmla="*/ 2147483646 w 21020"/>
              <a:gd name="T21" fmla="*/ 2147483646 h 21600"/>
              <a:gd name="T22" fmla="*/ 2147483646 w 21020"/>
              <a:gd name="T23" fmla="*/ 2147483646 h 21600"/>
              <a:gd name="T24" fmla="*/ 2147483646 w 21020"/>
              <a:gd name="T25" fmla="*/ 2147483646 h 21600"/>
              <a:gd name="T26" fmla="*/ 2147483646 w 21020"/>
              <a:gd name="T27" fmla="*/ 2147483646 h 21600"/>
              <a:gd name="T28" fmla="*/ 2147483646 w 21020"/>
              <a:gd name="T29" fmla="*/ 2147483646 h 21600"/>
              <a:gd name="T30" fmla="*/ 2147483646 w 21020"/>
              <a:gd name="T31" fmla="*/ 2147483646 h 21600"/>
              <a:gd name="T32" fmla="*/ 2147483646 w 21020"/>
              <a:gd name="T33" fmla="*/ 2147483646 h 21600"/>
              <a:gd name="T34" fmla="*/ 2147483646 w 21020"/>
              <a:gd name="T35" fmla="*/ 2147483646 h 21600"/>
              <a:gd name="T36" fmla="*/ 2147483646 w 21020"/>
              <a:gd name="T37" fmla="*/ 2147483646 h 21600"/>
              <a:gd name="T38" fmla="*/ 2147483646 w 21020"/>
              <a:gd name="T39" fmla="*/ 2147483646 h 21600"/>
              <a:gd name="T40" fmla="*/ 2147483646 w 21020"/>
              <a:gd name="T41" fmla="*/ 2147483646 h 21600"/>
              <a:gd name="T42" fmla="*/ 2147483646 w 21020"/>
              <a:gd name="T43" fmla="*/ 2147483646 h 21600"/>
              <a:gd name="T44" fmla="*/ 2147483646 w 21020"/>
              <a:gd name="T45" fmla="*/ 2147483646 h 21600"/>
              <a:gd name="T46" fmla="*/ 2147483646 w 21020"/>
              <a:gd name="T47" fmla="*/ 2147483646 h 21600"/>
              <a:gd name="T48" fmla="*/ 2147483646 w 21020"/>
              <a:gd name="T49" fmla="*/ 1864340750 h 21600"/>
              <a:gd name="T50" fmla="*/ 2147483646 w 21020"/>
              <a:gd name="T51" fmla="*/ 2147483646 h 21600"/>
              <a:gd name="T52" fmla="*/ 2147483646 w 21020"/>
              <a:gd name="T53" fmla="*/ 2147483646 h 21600"/>
              <a:gd name="T54" fmla="*/ 2147483646 w 21020"/>
              <a:gd name="T55" fmla="*/ 2147483646 h 21600"/>
              <a:gd name="T56" fmla="*/ 0 w 21020"/>
              <a:gd name="T57" fmla="*/ 2147483646 h 21600"/>
              <a:gd name="T58" fmla="*/ 2147483646 w 21020"/>
              <a:gd name="T59" fmla="*/ 2147483646 h 21600"/>
              <a:gd name="T60" fmla="*/ 2147483646 w 21020"/>
              <a:gd name="T61" fmla="*/ 2147483646 h 21600"/>
              <a:gd name="T62" fmla="*/ 2147483646 w 21020"/>
              <a:gd name="T63" fmla="*/ 2147483646 h 216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rgbClr val="4886D8"/>
          </a:solidFill>
          <a:ln w="9525">
            <a:solidFill>
              <a:srgbClr val="2F6EAE"/>
            </a:solidFill>
            <a:round/>
          </a:ln>
        </p:spPr>
        <p:txBody>
          <a:bodyPr lIns="50701" tIns="50701" rIns="50701" bIns="50701" anchor="ctr"/>
          <a:lstStyle/>
          <a:p>
            <a:endParaRPr lang="zh-CN" altLang="en-US"/>
          </a:p>
        </p:txBody>
      </p:sp>
      <p:cxnSp>
        <p:nvCxnSpPr>
          <p:cNvPr id="16" name="Straight Arrow Connector 39"/>
          <p:cNvCxnSpPr>
            <a:cxnSpLocks noChangeShapeType="1"/>
          </p:cNvCxnSpPr>
          <p:nvPr/>
        </p:nvCxnSpPr>
        <p:spPr bwMode="auto">
          <a:xfrm>
            <a:off x="3824288" y="2324153"/>
            <a:ext cx="811212" cy="3175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Arrow Connector 41"/>
          <p:cNvCxnSpPr>
            <a:cxnSpLocks noChangeShapeType="1"/>
          </p:cNvCxnSpPr>
          <p:nvPr/>
        </p:nvCxnSpPr>
        <p:spPr bwMode="auto">
          <a:xfrm>
            <a:off x="7677150" y="2324153"/>
            <a:ext cx="811213" cy="3175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Arrow Connector 42"/>
          <p:cNvCxnSpPr>
            <a:cxnSpLocks noChangeShapeType="1"/>
          </p:cNvCxnSpPr>
          <p:nvPr/>
        </p:nvCxnSpPr>
        <p:spPr bwMode="auto">
          <a:xfrm flipH="1">
            <a:off x="3742804" y="4727499"/>
            <a:ext cx="811212" cy="3175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Arrow Connector 43"/>
          <p:cNvCxnSpPr>
            <a:cxnSpLocks noChangeShapeType="1"/>
          </p:cNvCxnSpPr>
          <p:nvPr/>
        </p:nvCxnSpPr>
        <p:spPr bwMode="auto">
          <a:xfrm flipH="1">
            <a:off x="7677150" y="4757790"/>
            <a:ext cx="811213" cy="3175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文本框 27"/>
          <p:cNvSpPr txBox="1"/>
          <p:nvPr/>
        </p:nvSpPr>
        <p:spPr>
          <a:xfrm>
            <a:off x="1709517" y="378931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330374" y="449172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1330374" y="482878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1" name="文本框 30"/>
          <p:cNvSpPr txBox="1"/>
          <p:nvPr/>
        </p:nvSpPr>
        <p:spPr>
          <a:xfrm>
            <a:off x="5219583" y="2281626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840440" y="298403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3" name="文本框 32"/>
          <p:cNvSpPr txBox="1"/>
          <p:nvPr/>
        </p:nvSpPr>
        <p:spPr>
          <a:xfrm>
            <a:off x="4840440" y="332110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4" name="文本框 33"/>
          <p:cNvSpPr txBox="1"/>
          <p:nvPr/>
        </p:nvSpPr>
        <p:spPr>
          <a:xfrm>
            <a:off x="9115145" y="3974171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736002" y="467658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6" name="文本框 35"/>
          <p:cNvSpPr txBox="1"/>
          <p:nvPr/>
        </p:nvSpPr>
        <p:spPr>
          <a:xfrm>
            <a:off x="8736002" y="501364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7" name="文本框 36"/>
          <p:cNvSpPr txBox="1"/>
          <p:nvPr/>
        </p:nvSpPr>
        <p:spPr>
          <a:xfrm>
            <a:off x="5309742" y="569306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>
            <a:grpSpLocks noChangeAspect="1"/>
          </p:cNvGrpSpPr>
          <p:nvPr/>
        </p:nvGrpSpPr>
        <p:grpSpPr bwMode="auto">
          <a:xfrm>
            <a:off x="7061200" y="954124"/>
            <a:ext cx="5130800" cy="5231959"/>
            <a:chOff x="0" y="0"/>
            <a:chExt cx="4025152" cy="4106791"/>
          </a:xfrm>
        </p:grpSpPr>
        <p:pic>
          <p:nvPicPr>
            <p:cNvPr id="14" name="图片 11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0" y="0"/>
              <a:ext cx="4025152" cy="4106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图片 12"/>
            <p:cNvPicPr>
              <a:picLocks noChangeAspect="1" noChangeArrowheads="1"/>
            </p:cNvPicPr>
            <p:nvPr/>
          </p:nvPicPr>
          <p:blipFill>
            <a:blip r:embed="rId2" cstate="screen"/>
            <a:srcRect r="8347"/>
            <a:stretch>
              <a:fillRect/>
            </a:stretch>
          </p:blipFill>
          <p:spPr bwMode="auto">
            <a:xfrm>
              <a:off x="538859" y="432478"/>
              <a:ext cx="3486293" cy="2354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9" name="直接连接符 18"/>
          <p:cNvCxnSpPr/>
          <p:nvPr/>
        </p:nvCxnSpPr>
        <p:spPr>
          <a:xfrm>
            <a:off x="2725462" y="595147"/>
            <a:ext cx="6304239" cy="0"/>
          </a:xfrm>
          <a:prstGeom prst="line">
            <a:avLst/>
          </a:prstGeom>
          <a:ln>
            <a:solidFill>
              <a:srgbClr val="DC705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1431648" y="3094202"/>
            <a:ext cx="303766" cy="303766"/>
          </a:xfrm>
          <a:prstGeom prst="ellipse">
            <a:avLst/>
          </a:prstGeom>
          <a:noFill/>
          <a:ln w="76200">
            <a:solidFill>
              <a:srgbClr val="3389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: 形状 20"/>
          <p:cNvSpPr/>
          <p:nvPr/>
        </p:nvSpPr>
        <p:spPr>
          <a:xfrm>
            <a:off x="1856882" y="2575751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856882" y="1934455"/>
            <a:ext cx="3730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826176" y="3044220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431648" y="3742302"/>
            <a:ext cx="303766" cy="303766"/>
          </a:xfrm>
          <a:prstGeom prst="ellipse">
            <a:avLst/>
          </a:prstGeom>
          <a:noFill/>
          <a:ln w="76200">
            <a:solidFill>
              <a:srgbClr val="F3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826176" y="3692320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462354" y="4390402"/>
            <a:ext cx="303766" cy="303766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856882" y="4340420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462354" y="5108246"/>
            <a:ext cx="303766" cy="303766"/>
          </a:xfrm>
          <a:prstGeom prst="ellipse">
            <a:avLst/>
          </a:prstGeom>
          <a:noFill/>
          <a:ln w="76200">
            <a:solidFill>
              <a:srgbClr val="2F6E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1856882" y="5058264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79044" y="1916119"/>
            <a:ext cx="3916955" cy="1838297"/>
          </a:xfrm>
          <a:prstGeom prst="rect">
            <a:avLst/>
          </a:prstGeom>
          <a:solidFill>
            <a:srgbClr val="3389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706880">
              <a:defRPr/>
            </a:pPr>
            <a:endParaRPr lang="zh-CN" altLang="en-US" sz="336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96000" y="3750303"/>
            <a:ext cx="3916955" cy="183829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706880">
              <a:defRPr/>
            </a:pPr>
            <a:endParaRPr lang="zh-CN" altLang="en-US" sz="336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096000" y="1916119"/>
            <a:ext cx="3916955" cy="1838297"/>
          </a:xfrm>
          <a:prstGeom prst="rect">
            <a:avLst/>
          </a:prstGeom>
          <a:solidFill>
            <a:srgbClr val="F3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706880">
              <a:defRPr/>
            </a:pPr>
            <a:endParaRPr lang="zh-CN" altLang="en-US" sz="336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79044" y="3750303"/>
            <a:ext cx="3916955" cy="1838297"/>
          </a:xfrm>
          <a:prstGeom prst="rect">
            <a:avLst/>
          </a:prstGeom>
          <a:solidFill>
            <a:srgbClr val="2F6E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706880">
              <a:defRPr/>
            </a:pPr>
            <a:endParaRPr lang="zh-CN" altLang="en-US" sz="336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 rot="5400000">
            <a:off x="5431402" y="2711178"/>
            <a:ext cx="1577377" cy="248182"/>
          </a:xfrm>
          <a:prstGeom prst="triangle">
            <a:avLst/>
          </a:prstGeom>
          <a:solidFill>
            <a:srgbClr val="3389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706880">
              <a:defRPr/>
            </a:pPr>
            <a:endParaRPr lang="zh-CN" altLang="en-US" sz="336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2" name="等腰三角形 11"/>
          <p:cNvSpPr/>
          <p:nvPr/>
        </p:nvSpPr>
        <p:spPr>
          <a:xfrm rot="10800000">
            <a:off x="7336909" y="3750303"/>
            <a:ext cx="1435138" cy="272780"/>
          </a:xfrm>
          <a:prstGeom prst="triangle">
            <a:avLst/>
          </a:prstGeom>
          <a:solidFill>
            <a:srgbClr val="F3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706880">
              <a:defRPr/>
            </a:pPr>
            <a:endParaRPr lang="zh-CN" altLang="en-US" sz="336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3" name="等腰三角形 12"/>
          <p:cNvSpPr/>
          <p:nvPr/>
        </p:nvSpPr>
        <p:spPr>
          <a:xfrm rot="16200000">
            <a:off x="5183220" y="4551291"/>
            <a:ext cx="1577377" cy="248182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706880">
              <a:defRPr/>
            </a:pPr>
            <a:endParaRPr lang="zh-CN" altLang="en-US" sz="336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4" name="等腰三角形 13"/>
          <p:cNvSpPr/>
          <p:nvPr/>
        </p:nvSpPr>
        <p:spPr>
          <a:xfrm>
            <a:off x="3419953" y="3477524"/>
            <a:ext cx="1435138" cy="272780"/>
          </a:xfrm>
          <a:prstGeom prst="triangle">
            <a:avLst/>
          </a:prstGeom>
          <a:solidFill>
            <a:srgbClr val="2F6E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706880">
              <a:defRPr/>
            </a:pPr>
            <a:endParaRPr lang="zh-CN" altLang="en-US" sz="336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229560" y="4510817"/>
            <a:ext cx="639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706880">
              <a:defRPr/>
            </a:pPr>
            <a:r>
              <a:rPr lang="en-US" altLang="zh-CN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zh-CN" altLang="en-US" sz="3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001821" y="2057179"/>
            <a:ext cx="0" cy="141623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9085776" y="2172146"/>
            <a:ext cx="0" cy="141623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001821" y="4047840"/>
            <a:ext cx="0" cy="141623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9085776" y="4023083"/>
            <a:ext cx="0" cy="141623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2270627" y="4510817"/>
            <a:ext cx="639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706880">
              <a:defRPr/>
            </a:pPr>
            <a:r>
              <a:rPr lang="en-US" altLang="zh-CN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zh-CN" altLang="en-US" sz="3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229560" y="2641133"/>
            <a:ext cx="639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706880">
              <a:defRPr/>
            </a:pPr>
            <a:r>
              <a:rPr lang="en-US" altLang="zh-CN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lang="zh-CN" altLang="en-US" sz="3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277004" y="2616587"/>
            <a:ext cx="639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706880">
              <a:defRPr/>
            </a:pPr>
            <a:r>
              <a:rPr lang="en-US" altLang="zh-CN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3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52574" y="2245860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211609" y="2813759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Click here to add words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211609" y="3150825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Click here to add words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52574" y="4176014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1609" y="4743913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Click here to add words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211609" y="5080979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Click here to add words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882849" y="2286556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841884" y="2854455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Click here to add words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841884" y="3191521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Click here to add words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842960" y="4058025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801995" y="4625924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Click here to add words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801995" y="4962990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Click here to add words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882743" y="1138663"/>
            <a:ext cx="1959429" cy="89988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958286" y="630665"/>
            <a:ext cx="740228" cy="7402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845799" y="597644"/>
            <a:ext cx="968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Abadi" panose="020B0604020104020204" pitchFamily="34" charset="0"/>
              </a:rPr>
              <a:t>L O</a:t>
            </a:r>
            <a:endParaRPr lang="en-US" altLang="zh-CN" sz="2400" b="1" dirty="0">
              <a:latin typeface="Abadi" panose="020B0604020104020204" pitchFamily="34" charset="0"/>
            </a:endParaRPr>
          </a:p>
          <a:p>
            <a:pPr algn="ctr"/>
            <a:r>
              <a:rPr lang="en-US" altLang="zh-CN" sz="2400" b="1" dirty="0">
                <a:latin typeface="Abadi" panose="020B0604020104020204" pitchFamily="34" charset="0"/>
              </a:rPr>
              <a:t>G O</a:t>
            </a:r>
            <a:endParaRPr lang="zh-CN" altLang="en-US" sz="2400" b="1" dirty="0">
              <a:latin typeface="Abadi" panose="020B0604020104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3486" y="390043"/>
            <a:ext cx="391886" cy="2604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Bauhaus 93" panose="04030905020B02020C02" pitchFamily="82" charset="0"/>
              </a:rPr>
              <a:t>2  018</a:t>
            </a:r>
            <a:endParaRPr lang="zh-CN" altLang="en-US" sz="2800" dirty="0">
              <a:latin typeface="Bauhaus 93" panose="04030905020B02020C02" pitchFamily="82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775372" y="6003856"/>
            <a:ext cx="236582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Abadi" panose="020B0604020104020204" pitchFamily="34" charset="0"/>
              </a:rPr>
              <a:t>2 0 1 </a:t>
            </a:r>
            <a:r>
              <a:rPr lang="en-US" altLang="zh-CN" dirty="0" smtClean="0">
                <a:latin typeface="Abadi" panose="020B0604020104020204" pitchFamily="34" charset="0"/>
              </a:rPr>
              <a:t>9. </a:t>
            </a:r>
            <a:r>
              <a:rPr lang="en-US" altLang="zh-CN" dirty="0" smtClean="0">
                <a:latin typeface="Abadi" panose="020B0604020104020204" pitchFamily="34" charset="0"/>
              </a:rPr>
              <a:t>X . X</a:t>
            </a:r>
            <a:endParaRPr lang="zh-CN" altLang="en-US" dirty="0">
              <a:latin typeface="Abadi" panose="020B0604020104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8168861" y="887621"/>
            <a:ext cx="1052286" cy="48327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2615254" y="630665"/>
            <a:ext cx="1407886" cy="165530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798945" y="2308558"/>
            <a:ext cx="2960914" cy="352191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9595260" y="2540145"/>
            <a:ext cx="2219368" cy="3087708"/>
          </a:xfrm>
          <a:prstGeom prst="rect">
            <a:avLst/>
          </a:prstGeom>
        </p:spPr>
      </p:pic>
      <p:cxnSp>
        <p:nvCxnSpPr>
          <p:cNvPr id="16" name="直接连接符 15"/>
          <p:cNvCxnSpPr/>
          <p:nvPr/>
        </p:nvCxnSpPr>
        <p:spPr>
          <a:xfrm>
            <a:off x="1727200" y="5826780"/>
            <a:ext cx="9114972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221345" y="5587295"/>
            <a:ext cx="8272484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3848020" y="1930200"/>
            <a:ext cx="48958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谢谢</a:t>
            </a:r>
            <a:endParaRPr lang="en-US" altLang="zh-CN" sz="48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8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老师们的聆听</a:t>
            </a:r>
            <a:endParaRPr lang="zh-CN" altLang="en-US" sz="48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48020" y="2038548"/>
            <a:ext cx="4989272" cy="222306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3759860" y="4080081"/>
            <a:ext cx="305458" cy="305458"/>
          </a:xfrm>
          <a:prstGeom prst="ellipse">
            <a:avLst/>
          </a:prstGeom>
          <a:solidFill>
            <a:srgbClr val="F3B1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412343" y="1887656"/>
            <a:ext cx="398311" cy="398311"/>
          </a:xfrm>
          <a:prstGeom prst="ellipse">
            <a:avLst/>
          </a:prstGeom>
          <a:solidFill>
            <a:srgbClr val="33894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8743910" y="3465420"/>
            <a:ext cx="158817" cy="158817"/>
          </a:xfrm>
          <a:prstGeom prst="ellipse">
            <a:avLst/>
          </a:prstGeom>
          <a:solidFill>
            <a:srgbClr val="F3B1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: 形状 28"/>
          <p:cNvSpPr/>
          <p:nvPr/>
        </p:nvSpPr>
        <p:spPr>
          <a:xfrm>
            <a:off x="8201438" y="2755340"/>
            <a:ext cx="1362609" cy="243765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8" grpId="0" animBg="1"/>
      <p:bldP spid="25" grpId="0" animBg="1"/>
      <p:bldP spid="23" grpId="0" animBg="1"/>
      <p:bldP spid="24" grpId="0" animBg="1"/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/>
        </p:nvSpPr>
        <p:spPr>
          <a:xfrm>
            <a:off x="3297952" y="2382284"/>
            <a:ext cx="1765707" cy="179033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>
            <a:off x="8878880" y="4854440"/>
            <a:ext cx="1765707" cy="179033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924931" flipV="1">
            <a:off x="8994981" y="1495147"/>
            <a:ext cx="533400" cy="590550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761733" y="1982234"/>
            <a:ext cx="400050" cy="40005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393372" y="4078642"/>
            <a:ext cx="476250" cy="476250"/>
          </a:xfrm>
          <a:prstGeom prst="rect">
            <a:avLst/>
          </a:prstGeom>
          <a:solidFill>
            <a:srgbClr val="F3B15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555902" y="1435245"/>
            <a:ext cx="3431471" cy="3431471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空心弧 12"/>
          <p:cNvSpPr/>
          <p:nvPr/>
        </p:nvSpPr>
        <p:spPr>
          <a:xfrm rot="15980816">
            <a:off x="2072688" y="4635492"/>
            <a:ext cx="628242" cy="795962"/>
          </a:xfrm>
          <a:prstGeom prst="blockArc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斜纹 13"/>
          <p:cNvSpPr/>
          <p:nvPr/>
        </p:nvSpPr>
        <p:spPr>
          <a:xfrm rot="12510002">
            <a:off x="10382500" y="4836366"/>
            <a:ext cx="577894" cy="1071895"/>
          </a:xfrm>
          <a:prstGeom prst="diagStripe">
            <a:avLst/>
          </a:prstGeom>
          <a:solidFill>
            <a:srgbClr val="F3B1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十字形 14"/>
          <p:cNvSpPr/>
          <p:nvPr/>
        </p:nvSpPr>
        <p:spPr>
          <a:xfrm>
            <a:off x="1969622" y="1435245"/>
            <a:ext cx="577894" cy="577894"/>
          </a:xfrm>
          <a:prstGeom prst="plus">
            <a:avLst>
              <a:gd name="adj" fmla="val 48075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848946" y="2561317"/>
            <a:ext cx="3584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latin typeface="Abadi" panose="020B0604020104020204" pitchFamily="34" charset="0"/>
                <a:ea typeface="微软雅黑" panose="020B0503020204020204" pitchFamily="34" charset="-122"/>
              </a:rPr>
              <a:t>PART </a:t>
            </a:r>
            <a:r>
              <a:rPr lang="en-US" altLang="zh-CN" sz="4800" b="1" dirty="0">
                <a:solidFill>
                  <a:srgbClr val="338942"/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ONE</a:t>
            </a:r>
            <a:endParaRPr lang="zh-CN" altLang="en-US" sz="4400" b="1" dirty="0">
              <a:solidFill>
                <a:srgbClr val="338942"/>
              </a:solidFill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450239" y="3493867"/>
            <a:ext cx="22828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3" grpId="0" animBg="1"/>
      <p:bldP spid="14" grpId="0" animBg="1"/>
      <p:bldP spid="15" grpId="0" animBg="1"/>
      <p:bldP spid="16" grpId="0"/>
      <p:bldP spid="16" grpId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44341" y="401402"/>
            <a:ext cx="24869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176658" y="2375671"/>
            <a:ext cx="1524000" cy="1524000"/>
          </a:xfrm>
          <a:prstGeom prst="ellipse">
            <a:avLst/>
          </a:prstGeom>
          <a:solidFill>
            <a:srgbClr val="338942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024258" y="2223271"/>
            <a:ext cx="1524000" cy="152400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420290" y="2600550"/>
            <a:ext cx="10156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Bauhaus 93" panose="04030905020B02020C02" pitchFamily="82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27882" y="426352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 rot="20220613">
            <a:off x="4137416" y="2517811"/>
            <a:ext cx="1306113" cy="1306113"/>
          </a:xfrm>
          <a:prstGeom prst="rect">
            <a:avLst/>
          </a:prstGeom>
          <a:solidFill>
            <a:srgbClr val="F3B15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20220613">
            <a:off x="3985016" y="2365411"/>
            <a:ext cx="1306113" cy="1306113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282626" y="2633746"/>
            <a:ext cx="10156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Bauhaus 93" panose="04030905020B02020C02" pitchFamily="82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934223" y="426352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等腰三角形 15"/>
          <p:cNvSpPr/>
          <p:nvPr/>
        </p:nvSpPr>
        <p:spPr>
          <a:xfrm>
            <a:off x="6841447" y="2241151"/>
            <a:ext cx="1944472" cy="1658520"/>
          </a:xfrm>
          <a:prstGeom prst="triangle">
            <a:avLst/>
          </a:prstGeom>
          <a:solidFill>
            <a:srgbClr val="C0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>
            <a:off x="6689047" y="2088751"/>
            <a:ext cx="1944472" cy="1658520"/>
          </a:xfrm>
          <a:prstGeom prst="triangle">
            <a:avLst/>
          </a:prstGeom>
          <a:noFill/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7305837" y="2821710"/>
            <a:ext cx="10156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Bauhaus 93" panose="04030905020B02020C02" pitchFamily="82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841447" y="4344167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五边形 21"/>
          <p:cNvSpPr/>
          <p:nvPr/>
        </p:nvSpPr>
        <p:spPr>
          <a:xfrm>
            <a:off x="9800188" y="2314618"/>
            <a:ext cx="1712499" cy="1658520"/>
          </a:xfrm>
          <a:prstGeom prst="pentagon">
            <a:avLst/>
          </a:prstGeom>
          <a:solidFill>
            <a:srgbClr val="2F6EAE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五边形 19"/>
          <p:cNvSpPr/>
          <p:nvPr/>
        </p:nvSpPr>
        <p:spPr>
          <a:xfrm>
            <a:off x="9647788" y="2162218"/>
            <a:ext cx="1712499" cy="1658520"/>
          </a:xfrm>
          <a:prstGeom prst="pentagon">
            <a:avLst/>
          </a:prstGeom>
          <a:noFill/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0125080" y="2844001"/>
            <a:ext cx="10156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Bauhaus 93" panose="04030905020B02020C02" pitchFamily="82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699553" y="4304701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48739" y="496593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748739" y="530300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7" name="文本框 26"/>
          <p:cNvSpPr txBox="1"/>
          <p:nvPr/>
        </p:nvSpPr>
        <p:spPr>
          <a:xfrm>
            <a:off x="3585332" y="494879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3585332" y="5285862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9" name="文本框 28"/>
          <p:cNvSpPr txBox="1"/>
          <p:nvPr/>
        </p:nvSpPr>
        <p:spPr>
          <a:xfrm>
            <a:off x="6421927" y="497481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6421927" y="531188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3" name="文本框 32"/>
          <p:cNvSpPr txBox="1"/>
          <p:nvPr/>
        </p:nvSpPr>
        <p:spPr>
          <a:xfrm>
            <a:off x="9258520" y="497481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4" name="文本框 33"/>
          <p:cNvSpPr txBox="1"/>
          <p:nvPr/>
        </p:nvSpPr>
        <p:spPr>
          <a:xfrm>
            <a:off x="9258520" y="531188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1" grpId="0"/>
      <p:bldP spid="12" grpId="0" animBg="1"/>
      <p:bldP spid="13" grpId="0" animBg="1"/>
      <p:bldP spid="14" grpId="0"/>
      <p:bldP spid="15" grpId="0"/>
      <p:bldP spid="16" grpId="0" animBg="1"/>
      <p:bldP spid="17" grpId="0" animBg="1"/>
      <p:bldP spid="18" grpId="0"/>
      <p:bldP spid="19" grpId="0"/>
      <p:bldP spid="22" grpId="0" animBg="1"/>
      <p:bldP spid="20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3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8"/>
          <p:cNvSpPr>
            <a:spLocks noChangeArrowheads="1"/>
          </p:cNvSpPr>
          <p:nvPr/>
        </p:nvSpPr>
        <p:spPr bwMode="auto">
          <a:xfrm>
            <a:off x="1357337" y="2043888"/>
            <a:ext cx="7631648" cy="3664179"/>
          </a:xfrm>
          <a:prstGeom prst="rect">
            <a:avLst/>
          </a:prstGeom>
          <a:solidFill>
            <a:srgbClr val="FFFFFF"/>
          </a:solidFill>
          <a:ln w="25400">
            <a:solidFill>
              <a:srgbClr val="969696"/>
            </a:solidFill>
            <a:miter lim="800000"/>
          </a:ln>
        </p:spPr>
        <p:txBody>
          <a:bodyPr anchor="ctr"/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31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44341" y="401402"/>
            <a:ext cx="24869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Picture 54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7895432" y="2148341"/>
            <a:ext cx="4058029" cy="4343400"/>
          </a:xfrm>
          <a:prstGeom prst="rect">
            <a:avLst/>
          </a:prstGeom>
          <a:noFill/>
          <a:ln>
            <a:noFill/>
          </a:ln>
          <a:effectLst>
            <a:outerShdw dist="228601" dir="4679996" sx="99001" sy="99001" algn="t" rotWithShape="0">
              <a:srgbClr val="000000">
                <a:alpha val="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直角三角形 3"/>
          <p:cNvSpPr/>
          <p:nvPr/>
        </p:nvSpPr>
        <p:spPr bwMode="auto">
          <a:xfrm rot="21354880">
            <a:off x="8433206" y="2597516"/>
            <a:ext cx="1625684" cy="1637016"/>
          </a:xfrm>
          <a:custGeom>
            <a:avLst/>
            <a:gdLst>
              <a:gd name="T0" fmla="*/ 0 w 2505824"/>
              <a:gd name="T1" fmla="*/ 168231 h 2522400"/>
              <a:gd name="T2" fmla="*/ 2502081 w 2505824"/>
              <a:gd name="T3" fmla="*/ 2523085 h 2522400"/>
              <a:gd name="T4" fmla="*/ 1333140 w 2505824"/>
              <a:gd name="T5" fmla="*/ 0 h 2522400"/>
              <a:gd name="T6" fmla="*/ 0 w 2505824"/>
              <a:gd name="T7" fmla="*/ 168231 h 25224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505824" h="2522400">
                <a:moveTo>
                  <a:pt x="0" y="168186"/>
                </a:moveTo>
                <a:lnTo>
                  <a:pt x="2505824" y="2522400"/>
                </a:lnTo>
                <a:lnTo>
                  <a:pt x="1335135" y="0"/>
                </a:lnTo>
                <a:lnTo>
                  <a:pt x="0" y="168186"/>
                </a:lnTo>
                <a:close/>
              </a:path>
            </a:pathLst>
          </a:custGeom>
          <a:solidFill>
            <a:srgbClr val="F3B1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 dirty="0"/>
          </a:p>
        </p:txBody>
      </p:sp>
      <p:sp>
        <p:nvSpPr>
          <p:cNvPr id="11" name="直角三角形 3"/>
          <p:cNvSpPr/>
          <p:nvPr/>
        </p:nvSpPr>
        <p:spPr bwMode="auto">
          <a:xfrm>
            <a:off x="8388906" y="2769562"/>
            <a:ext cx="1713253" cy="1621563"/>
          </a:xfrm>
          <a:custGeom>
            <a:avLst/>
            <a:gdLst>
              <a:gd name="T0" fmla="*/ 1348351 w 2639568"/>
              <a:gd name="T1" fmla="*/ 2499549 h 2498519"/>
              <a:gd name="T2" fmla="*/ 0 w 2639568"/>
              <a:gd name="T3" fmla="*/ 0 h 2498519"/>
              <a:gd name="T4" fmla="*/ 2641793 w 2639568"/>
              <a:gd name="T5" fmla="*/ 2145836 h 2498519"/>
              <a:gd name="T6" fmla="*/ 1348351 w 2639568"/>
              <a:gd name="T7" fmla="*/ 2499549 h 24985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39568" h="2498519">
                <a:moveTo>
                  <a:pt x="1347216" y="2498519"/>
                </a:moveTo>
                <a:lnTo>
                  <a:pt x="0" y="0"/>
                </a:lnTo>
                <a:lnTo>
                  <a:pt x="2639568" y="2144951"/>
                </a:lnTo>
                <a:lnTo>
                  <a:pt x="1347216" y="2498519"/>
                </a:lnTo>
                <a:close/>
              </a:path>
            </a:pathLst>
          </a:cu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" name="矩形: 圆角 15"/>
          <p:cNvSpPr/>
          <p:nvPr/>
        </p:nvSpPr>
        <p:spPr>
          <a:xfrm>
            <a:off x="3885402" y="1755418"/>
            <a:ext cx="2502876" cy="872094"/>
          </a:xfrm>
          <a:prstGeom prst="roundRect">
            <a:avLst>
              <a:gd name="adj" fmla="val 50000"/>
            </a:avLst>
          </a:prstGeom>
          <a:solidFill>
            <a:srgbClr val="338942"/>
          </a:solidFill>
          <a:ln w="76200">
            <a:solidFill>
              <a:srgbClr val="3389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: 圆角 16"/>
          <p:cNvSpPr/>
          <p:nvPr/>
        </p:nvSpPr>
        <p:spPr>
          <a:xfrm>
            <a:off x="3708740" y="1607841"/>
            <a:ext cx="2502876" cy="872094"/>
          </a:xfrm>
          <a:prstGeom prst="roundRect">
            <a:avLst>
              <a:gd name="adj" fmla="val 50000"/>
            </a:avLst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3988599" y="1914667"/>
            <a:ext cx="3730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947985" y="2965964"/>
            <a:ext cx="303766" cy="303766"/>
          </a:xfrm>
          <a:prstGeom prst="ellipse">
            <a:avLst/>
          </a:prstGeom>
          <a:noFill/>
          <a:ln w="76200">
            <a:solidFill>
              <a:srgbClr val="3389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2342513" y="2915982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1947985" y="3614064"/>
            <a:ext cx="303766" cy="303766"/>
          </a:xfrm>
          <a:prstGeom prst="ellipse">
            <a:avLst/>
          </a:prstGeom>
          <a:noFill/>
          <a:ln w="76200">
            <a:solidFill>
              <a:srgbClr val="F3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2342513" y="3564082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978691" y="4262164"/>
            <a:ext cx="303766" cy="303766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2373219" y="4212182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978691" y="4980008"/>
            <a:ext cx="303766" cy="303766"/>
          </a:xfrm>
          <a:prstGeom prst="ellipse">
            <a:avLst/>
          </a:prstGeom>
          <a:noFill/>
          <a:ln w="76200">
            <a:solidFill>
              <a:srgbClr val="2F6E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2373219" y="4930026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44341" y="401402"/>
            <a:ext cx="24869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0" name="图表 19"/>
          <p:cNvGraphicFramePr/>
          <p:nvPr/>
        </p:nvGraphicFramePr>
        <p:xfrm>
          <a:off x="1999836" y="2351245"/>
          <a:ext cx="10353675" cy="2422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1" name="椭圆 20"/>
          <p:cNvSpPr/>
          <p:nvPr/>
        </p:nvSpPr>
        <p:spPr>
          <a:xfrm>
            <a:off x="5993928" y="1566525"/>
            <a:ext cx="303766" cy="303766"/>
          </a:xfrm>
          <a:prstGeom prst="ellipse">
            <a:avLst/>
          </a:prstGeom>
          <a:noFill/>
          <a:ln w="76200">
            <a:solidFill>
              <a:srgbClr val="3389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2093595" y="5357751"/>
            <a:ext cx="303766" cy="303766"/>
          </a:xfrm>
          <a:prstGeom prst="ellipse">
            <a:avLst/>
          </a:prstGeom>
          <a:noFill/>
          <a:ln w="76200">
            <a:solidFill>
              <a:srgbClr val="2F6E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6485637" y="1518353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647808" y="5357751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0" grpId="0">
        <p:bldSub>
          <a:bldChart bld="category"/>
        </p:bldSub>
      </p:bldGraphic>
      <p:bldP spid="21" grpId="0" animBg="1"/>
      <p:bldP spid="22" grpId="0" animBg="1"/>
      <p:bldP spid="25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44341" y="401402"/>
            <a:ext cx="24869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4" name="图表 13"/>
          <p:cNvGraphicFramePr/>
          <p:nvPr/>
        </p:nvGraphicFramePr>
        <p:xfrm>
          <a:off x="1279765" y="1913121"/>
          <a:ext cx="5232388" cy="3871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椭圆 8"/>
          <p:cNvSpPr/>
          <p:nvPr/>
        </p:nvSpPr>
        <p:spPr>
          <a:xfrm>
            <a:off x="7148970" y="2842035"/>
            <a:ext cx="303766" cy="303766"/>
          </a:xfrm>
          <a:prstGeom prst="ellipse">
            <a:avLst/>
          </a:prstGeom>
          <a:noFill/>
          <a:ln w="76200">
            <a:solidFill>
              <a:srgbClr val="3389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: 形状 9"/>
          <p:cNvSpPr/>
          <p:nvPr/>
        </p:nvSpPr>
        <p:spPr>
          <a:xfrm>
            <a:off x="7574204" y="2323584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574204" y="1682288"/>
            <a:ext cx="3730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43498" y="2792053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148970" y="3490135"/>
            <a:ext cx="303766" cy="303766"/>
          </a:xfrm>
          <a:prstGeom prst="ellipse">
            <a:avLst/>
          </a:prstGeom>
          <a:noFill/>
          <a:ln w="76200">
            <a:solidFill>
              <a:srgbClr val="F3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7543498" y="3440153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179676" y="4138235"/>
            <a:ext cx="303766" cy="303766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7574204" y="4088253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7179676" y="4856079"/>
            <a:ext cx="303766" cy="303766"/>
          </a:xfrm>
          <a:prstGeom prst="ellipse">
            <a:avLst/>
          </a:prstGeom>
          <a:noFill/>
          <a:ln w="76200">
            <a:solidFill>
              <a:srgbClr val="2F6E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7574204" y="4806097"/>
            <a:ext cx="3864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单击此处添加文本单击此处添加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Sub>
          <a:bldChart bld="categoryEl"/>
        </p:bldSub>
      </p:bldGraphic>
      <p:bldP spid="9" grpId="0" animBg="1"/>
      <p:bldP spid="10" grpId="0" animBg="1"/>
      <p:bldP spid="7" grpId="0"/>
      <p:bldP spid="11" grpId="0"/>
      <p:bldP spid="13" grpId="0" animBg="1"/>
      <p:bldP spid="15" grpId="0"/>
      <p:bldP spid="16" grpId="0" animBg="1"/>
      <p:bldP spid="17" grpId="0"/>
      <p:bldP spid="18" grpId="0" animBg="1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1924931" flipV="1">
            <a:off x="546229" y="614657"/>
            <a:ext cx="405021" cy="448416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127882" y="433243"/>
            <a:ext cx="303766" cy="30376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>
            <a:off x="748739" y="1073512"/>
            <a:ext cx="2139076" cy="170497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44341" y="401402"/>
            <a:ext cx="24869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空心弧 6"/>
          <p:cNvSpPr/>
          <p:nvPr/>
        </p:nvSpPr>
        <p:spPr>
          <a:xfrm rot="16200000" flipV="1">
            <a:off x="2011780" y="2099807"/>
            <a:ext cx="2073408" cy="2073408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chemeClr val="tx1">
              <a:alpha val="2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8" name="空心弧 7"/>
          <p:cNvSpPr/>
          <p:nvPr/>
        </p:nvSpPr>
        <p:spPr>
          <a:xfrm rot="16200000" flipV="1">
            <a:off x="2011780" y="2099807"/>
            <a:ext cx="2073408" cy="2073408"/>
          </a:xfrm>
          <a:prstGeom prst="blockArc">
            <a:avLst>
              <a:gd name="adj1" fmla="val 1785573"/>
              <a:gd name="adj2" fmla="val 13411"/>
              <a:gd name="adj3" fmla="val 4880"/>
            </a:avLst>
          </a:prstGeom>
          <a:solidFill>
            <a:srgbClr val="0288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384749" y="2607082"/>
            <a:ext cx="1389156" cy="101564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6000" dirty="0">
                <a:latin typeface="Segoe UI Light" panose="020B0502040204020203"/>
                <a:cs typeface="Segoe UI Light" panose="020B0502040204020203"/>
              </a:rPr>
              <a:t>87</a:t>
            </a:r>
            <a:r>
              <a:rPr kumimoji="1" lang="en-US" altLang="zh-CN" sz="2400" dirty="0">
                <a:latin typeface="Segoe UI Light" panose="020B0502040204020203"/>
                <a:cs typeface="Segoe UI Light" panose="020B0502040204020203"/>
              </a:rPr>
              <a:t>%</a:t>
            </a:r>
            <a:endParaRPr kumimoji="1" lang="zh-CN" altLang="en-US" sz="2400" dirty="0">
              <a:latin typeface="Segoe UI Light" panose="020B0502040204020203"/>
              <a:cs typeface="Segoe UI Light" panose="020B0502040204020203"/>
            </a:endParaRPr>
          </a:p>
        </p:txBody>
      </p:sp>
      <p:sp>
        <p:nvSpPr>
          <p:cNvPr id="10" name="空心弧 9"/>
          <p:cNvSpPr/>
          <p:nvPr/>
        </p:nvSpPr>
        <p:spPr>
          <a:xfrm rot="16200000" flipV="1">
            <a:off x="5206879" y="2099807"/>
            <a:ext cx="2073408" cy="2073408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chemeClr val="tx1">
              <a:alpha val="2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1" name="空心弧 10"/>
          <p:cNvSpPr/>
          <p:nvPr/>
        </p:nvSpPr>
        <p:spPr>
          <a:xfrm rot="16200000" flipV="1">
            <a:off x="5206879" y="2099807"/>
            <a:ext cx="2073408" cy="2073408"/>
          </a:xfrm>
          <a:prstGeom prst="blockArc">
            <a:avLst>
              <a:gd name="adj1" fmla="val 1535086"/>
              <a:gd name="adj2" fmla="val 13411"/>
              <a:gd name="adj3" fmla="val 4880"/>
            </a:avLst>
          </a:prstGeom>
          <a:solidFill>
            <a:srgbClr val="0141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579849" y="2607082"/>
            <a:ext cx="1389156" cy="101564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6000" dirty="0">
                <a:latin typeface="Segoe UI Light" panose="020B0502040204020203"/>
                <a:cs typeface="Segoe UI Light" panose="020B0502040204020203"/>
              </a:rPr>
              <a:t>90</a:t>
            </a:r>
            <a:r>
              <a:rPr kumimoji="1" lang="en-US" altLang="zh-CN" sz="2400" dirty="0">
                <a:latin typeface="Segoe UI Light" panose="020B0502040204020203"/>
                <a:cs typeface="Segoe UI Light" panose="020B0502040204020203"/>
              </a:rPr>
              <a:t>%</a:t>
            </a:r>
            <a:endParaRPr kumimoji="1" lang="zh-CN" altLang="en-US" sz="2400" dirty="0">
              <a:latin typeface="Segoe UI Light" panose="020B0502040204020203"/>
              <a:cs typeface="Segoe UI Light" panose="020B0502040204020203"/>
            </a:endParaRPr>
          </a:p>
        </p:txBody>
      </p:sp>
      <p:sp>
        <p:nvSpPr>
          <p:cNvPr id="13" name="空心弧 12"/>
          <p:cNvSpPr/>
          <p:nvPr/>
        </p:nvSpPr>
        <p:spPr>
          <a:xfrm rot="16200000" flipV="1">
            <a:off x="8401978" y="2099807"/>
            <a:ext cx="2073408" cy="2073408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chemeClr val="tx1">
              <a:alpha val="2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4" name="空心弧 13"/>
          <p:cNvSpPr/>
          <p:nvPr/>
        </p:nvSpPr>
        <p:spPr>
          <a:xfrm rot="16200000" flipV="1">
            <a:off x="8401978" y="2099807"/>
            <a:ext cx="2073408" cy="2073408"/>
          </a:xfrm>
          <a:prstGeom prst="blockArc">
            <a:avLst>
              <a:gd name="adj1" fmla="val 5385050"/>
              <a:gd name="adj2" fmla="val 13411"/>
              <a:gd name="adj3" fmla="val 4880"/>
            </a:avLst>
          </a:prstGeom>
          <a:solidFill>
            <a:srgbClr val="0288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774947" y="2607082"/>
            <a:ext cx="1389156" cy="101564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6000" dirty="0">
                <a:latin typeface="Segoe UI Light" panose="020B0502040204020203"/>
                <a:cs typeface="Segoe UI Light" panose="020B0502040204020203"/>
              </a:rPr>
              <a:t>75</a:t>
            </a:r>
            <a:r>
              <a:rPr kumimoji="1" lang="en-US" altLang="zh-CN" sz="2400" dirty="0">
                <a:latin typeface="Segoe UI Light" panose="020B0502040204020203"/>
                <a:cs typeface="Segoe UI Light" panose="020B0502040204020203"/>
              </a:rPr>
              <a:t>%</a:t>
            </a:r>
            <a:endParaRPr kumimoji="1" lang="zh-CN" altLang="en-US" sz="2400" dirty="0">
              <a:latin typeface="Segoe UI Light" panose="020B0502040204020203"/>
              <a:cs typeface="Segoe UI Light" panose="020B0502040204020203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110949" y="454896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731806" y="525137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1731806" y="558844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5398326" y="457400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019183" y="527641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5019183" y="561348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1" name="文本框 30"/>
          <p:cNvSpPr txBox="1"/>
          <p:nvPr/>
        </p:nvSpPr>
        <p:spPr>
          <a:xfrm>
            <a:off x="8627995" y="454896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248852" y="525137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  <p:sp>
        <p:nvSpPr>
          <p:cNvPr id="33" name="文本框 32"/>
          <p:cNvSpPr txBox="1"/>
          <p:nvPr/>
        </p:nvSpPr>
        <p:spPr>
          <a:xfrm>
            <a:off x="8248852" y="558844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words</a:t>
            </a:r>
            <a:endParaRPr lang="zh-CN" altLang="en-US" dirty="0"/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 animBg="1"/>
      <p:bldP spid="11" grpId="0" animBg="1"/>
      <p:bldP spid="12" grpId="0"/>
      <p:bldP spid="13" grpId="0" animBg="1"/>
      <p:bldP spid="14" grpId="0" animBg="1"/>
      <p:bldP spid="15" grpId="0"/>
      <p:bldP spid="22" grpId="0"/>
      <p:bldP spid="23" grpId="0"/>
      <p:bldP spid="24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714" y="217714"/>
            <a:ext cx="11735747" cy="64008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/>
        </p:nvSpPr>
        <p:spPr>
          <a:xfrm>
            <a:off x="3297952" y="2382284"/>
            <a:ext cx="1765707" cy="179033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>
            <a:off x="8878880" y="4854440"/>
            <a:ext cx="1765707" cy="179033"/>
          </a:xfrm>
          <a:custGeom>
            <a:avLst/>
            <a:gdLst>
              <a:gd name="connsiteX0" fmla="*/ 0 w 1770743"/>
              <a:gd name="connsiteY0" fmla="*/ 203222 h 203318"/>
              <a:gd name="connsiteX1" fmla="*/ 217714 w 1770743"/>
              <a:gd name="connsiteY1" fmla="*/ 29050 h 203318"/>
              <a:gd name="connsiteX2" fmla="*/ 537029 w 1770743"/>
              <a:gd name="connsiteY2" fmla="*/ 203222 h 203318"/>
              <a:gd name="connsiteX3" fmla="*/ 798286 w 1770743"/>
              <a:gd name="connsiteY3" fmla="*/ 22 h 203318"/>
              <a:gd name="connsiteX4" fmla="*/ 1059543 w 1770743"/>
              <a:gd name="connsiteY4" fmla="*/ 203222 h 203318"/>
              <a:gd name="connsiteX5" fmla="*/ 1306286 w 1770743"/>
              <a:gd name="connsiteY5" fmla="*/ 22 h 203318"/>
              <a:gd name="connsiteX6" fmla="*/ 1567543 w 1770743"/>
              <a:gd name="connsiteY6" fmla="*/ 188707 h 203318"/>
              <a:gd name="connsiteX7" fmla="*/ 1770743 w 1770743"/>
              <a:gd name="connsiteY7" fmla="*/ 22 h 20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0743" h="203318">
                <a:moveTo>
                  <a:pt x="0" y="203222"/>
                </a:moveTo>
                <a:cubicBezTo>
                  <a:pt x="64104" y="116136"/>
                  <a:pt x="128209" y="29050"/>
                  <a:pt x="217714" y="29050"/>
                </a:cubicBezTo>
                <a:cubicBezTo>
                  <a:pt x="307219" y="29050"/>
                  <a:pt x="440267" y="208060"/>
                  <a:pt x="537029" y="203222"/>
                </a:cubicBezTo>
                <a:cubicBezTo>
                  <a:pt x="633791" y="198384"/>
                  <a:pt x="711200" y="22"/>
                  <a:pt x="798286" y="22"/>
                </a:cubicBezTo>
                <a:cubicBezTo>
                  <a:pt x="885372" y="22"/>
                  <a:pt x="974876" y="203222"/>
                  <a:pt x="1059543" y="203222"/>
                </a:cubicBezTo>
                <a:cubicBezTo>
                  <a:pt x="1144210" y="203222"/>
                  <a:pt x="1221619" y="2441"/>
                  <a:pt x="1306286" y="22"/>
                </a:cubicBezTo>
                <a:cubicBezTo>
                  <a:pt x="1390953" y="-2397"/>
                  <a:pt x="1490134" y="188707"/>
                  <a:pt x="1567543" y="188707"/>
                </a:cubicBezTo>
                <a:cubicBezTo>
                  <a:pt x="1644952" y="188707"/>
                  <a:pt x="1707847" y="94364"/>
                  <a:pt x="1770743" y="22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924931" flipV="1">
            <a:off x="8994981" y="1495147"/>
            <a:ext cx="533400" cy="590550"/>
          </a:xfrm>
          <a:prstGeom prst="triangle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761733" y="1982234"/>
            <a:ext cx="400050" cy="40005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393372" y="4078642"/>
            <a:ext cx="476250" cy="476250"/>
          </a:xfrm>
          <a:prstGeom prst="rect">
            <a:avLst/>
          </a:prstGeom>
          <a:solidFill>
            <a:srgbClr val="F3B15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555902" y="1435245"/>
            <a:ext cx="3431471" cy="3431471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空心弧 12"/>
          <p:cNvSpPr/>
          <p:nvPr/>
        </p:nvSpPr>
        <p:spPr>
          <a:xfrm rot="15980816">
            <a:off x="2072688" y="4635492"/>
            <a:ext cx="628242" cy="795962"/>
          </a:xfrm>
          <a:prstGeom prst="blockArc">
            <a:avLst/>
          </a:prstGeom>
          <a:solidFill>
            <a:srgbClr val="3389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斜纹 13"/>
          <p:cNvSpPr/>
          <p:nvPr/>
        </p:nvSpPr>
        <p:spPr>
          <a:xfrm rot="12510002">
            <a:off x="10382500" y="4836366"/>
            <a:ext cx="577894" cy="1071895"/>
          </a:xfrm>
          <a:prstGeom prst="diagStripe">
            <a:avLst/>
          </a:prstGeom>
          <a:solidFill>
            <a:srgbClr val="F3B1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十字形 14"/>
          <p:cNvSpPr/>
          <p:nvPr/>
        </p:nvSpPr>
        <p:spPr>
          <a:xfrm>
            <a:off x="1969622" y="1435245"/>
            <a:ext cx="577894" cy="577894"/>
          </a:xfrm>
          <a:prstGeom prst="plus">
            <a:avLst>
              <a:gd name="adj" fmla="val 48075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848946" y="2561317"/>
            <a:ext cx="3584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latin typeface="Abadi" panose="020B0604020104020204" pitchFamily="34" charset="0"/>
                <a:ea typeface="微软雅黑" panose="020B0503020204020204" pitchFamily="34" charset="-122"/>
              </a:rPr>
              <a:t>PART </a:t>
            </a:r>
            <a:r>
              <a:rPr lang="en-US" altLang="zh-CN" sz="4800" b="1" dirty="0">
                <a:solidFill>
                  <a:srgbClr val="338942"/>
                </a:solidFill>
                <a:latin typeface="Abadi" panose="020B0604020104020204" pitchFamily="34" charset="0"/>
                <a:ea typeface="微软雅黑" panose="020B0503020204020204" pitchFamily="34" charset="-122"/>
              </a:rPr>
              <a:t>TWO</a:t>
            </a:r>
            <a:endParaRPr lang="zh-CN" altLang="en-US" sz="4400" b="1" dirty="0">
              <a:solidFill>
                <a:srgbClr val="338942"/>
              </a:solidFill>
              <a:latin typeface="Abadi" panose="020B0604020104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412139" y="3465687"/>
            <a:ext cx="22828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3" grpId="0" animBg="1"/>
      <p:bldP spid="14" grpId="0" animBg="1"/>
      <p:bldP spid="15" grpId="0" animBg="1"/>
      <p:bldP spid="16" grpId="0"/>
      <p:bldP spid="16" grpId="1"/>
      <p:bldP spid="17" grpId="0"/>
    </p:bldLst>
  </p:timing>
</p:sld>
</file>

<file path=ppt/tags/tag1.xml><?xml version="1.0" encoding="utf-8"?>
<p:tagLst xmlns:p="http://schemas.openxmlformats.org/presentationml/2006/main">
  <p:tag name="ISPRING_ULTRA_SCORM_COURSE_ID" val="03DFC8EC-F698-4635-B0E2-30DD3FD69A3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OeJc0s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niXNL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OeJc0u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54lzSy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54lzS2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aWGeSz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aWGeS5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aWGeS7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amGeSyTg/xfEDAAAYxkAABcAAAB1bml2ZXJzYWwvdW5pdmVyc2FsLnBuZ+1XaVxT55o/isVOLSBqCrI7ttJFxKgBFJO4AOIom4QisouWyy7IIQYI0UtbBEXa3lvwgiESLAHCTkMwAUJF4NYYUFnCYqSCISSHJGAgIWSbg/bOb2a+zefhw/md8/zf9z3P+n/Oc/L9fU+ZfGT1EQAAJqe9Pc4BgBECADbe/NAYRox/4u+Gbxuunjt1AmgYsBHDwqbY4z7HAaC5aIs2+gNY/rcr3iFXAcC0Z+3a0J9SfQkALFdOexzHXYuQCs7QLwnH+1/rz+YA2GNVJ4ynP3Xbnr8b8bEH7vElhy83eVSctvmi4HNfj022f9n/1/s3HbYN52/e+mLgqGeNq0pJnKAFT4EThvAJ9uqFKwHshPqgoISRaCynNojtXFclLkvpCiEqx2Ppfhj1m8eb7bNhc648NK+1qLWeFafhshd7LaRPYOzMiFnMkfyCMyX7GFs2AkBdoG3qNsQUyUBkw4vdLiPbLSR3q5P3/PmMWZ2rzPiXwNoJb2Fvg0NyzAMHP5oHbAAADw/Y8a3m6+A6uA6ug+vgOrgOroPr4Dq4Dv4/BPdla6TMrwDg+tD/8UfhDS5gcZkf2RiRoxaOzBRhuzLnKvK+xk8RVShacrCgi0UGs9hSAIjqJDzlFzIHbrF0wu8sIsYSws5zR4/E6GQtgzCUZ2Mht0VEwu+QvMqSJ6XMM2qTUwSy5CwAaJ+gUXIyeV2Ee9Wp0UmhTF7rhdmOQgI+QCXeN8lp7KycFtMoySl/MBqS8Ux0jYhC0nu4poj9SKtDkr/5YR5KtCS9gkLn6KQpjvrFIlIYitJDMOhUznJNcARBWEBQ6M5xeYpvQEqhsGtVQv9qtlCB74zko70Gpo+0OalKONrLMxlVs3j2wHTJ3/12bzClvbqN7rtvqderOMxJNP0yCyw6LmDG6r7XvApIjbhVv2ZHvtU9wZUeE0cjRrL+RT3zVeYIAfEpmGMSxZXnqNh/GxKm2XhJNQX5EyL8y9R+YVP1DU278xM5yaBhHD8PjcTVh3ILCcvt1TcyedbYQSiD1f/PkLD+KmF8KPQWag5TiJYHnlRgX9dxlXGfdo9Xu8bbEd78qFxW3k2fxECjh/eA9hRhWVrWKU985cCt5CxfunE0qp0+ZPUA5D6NPzZhsiIhiwkOwSUMrvBHug5j9gwKX/0of5VweKHhep2mNqdhq41q/OZPzWFouz7HYJQ3BRvUvthnPbl/5yjayzfLlmEyI/LhjrgU9SsqqNP8lW8V/hSvjWEpku1/yEDl2HsrXMBI/GSOFXX6733R/872OmbyH6Ibr49galaWh4ktHfL4hXAad4xO6ad9iFqwz121uld0+cm1o8PXieqak7qsISJbhkybgKopUCor6aG5hYIQK13TtPW9pvMaGUppCU5i1zQtsxV1XZG7vjwRc53PKxtx/03h3ku2+ucdfM/hDlmXdUCzTRR/kHuDsJNrNnOALWSaTMAJfgGNgQ+TmM7P0fZmFexkICMw75GNQvV5MYu4H36pF2iJY+o02xAVyG5ollecywox+TSh6/4KCKoEKTsRAqFFQDNbxtowxkOSkA+HpLkhzIHmWmzZpDSXeLPgmeUfoOL7Iw8uCw4gdoB7s/B70XlBeft5u1xJNOqAfZ7bz2p3ROuFHBsMrk9lK+lIDempkuMSM28/4DdDadSNf6wuj4amMBrp/XWTZq3J5BiljC1v00QHc0Jwe2nhos9Y0tPSbQjEx5AeF2uC67e4lCeMKuqp1oXlQqlTw0TkowpjKcjBLRUuWP8YQItZQDcGlhw0G01wwDa22owNtsGJvGq73P5S1BaWELAooTe2iVIyfeYarK/zTHUWqw1Bgq67IGTTuuT8RUGBv8mzvqgksrDCscdtPi5uUpiaER/Jf+152ePx3WAjNbIRY2spGowctvsNWVwmZ5sDYA452aqJr3tFjoTrBfzHblzGQ6eyR3tG0Pb8GgtGEVZ/TXqVJFD/Agfe5Yw+O7Fzw69Lw4F+4eWRnNBZgnPn0gtJvmP5efTqXGWoM+2oZr61xLkyp5z/BRiCavQtUbSJlb11obFlLCdGoYIw4zKaMcxJcJdMkUsjNY055aqYGm69AlK96Rh4Eafs/SGbcwIHbOaj7d2XT6zwXKe0hoMGCf879a9D4a4ANNK8JIDEDaM+MVHhjRBUZYZZiYKEw2VnUSRt8vkc6lu1iEK5hzWe18wp+9e0InlGGqu5QVGh6wCrZjb4yghu8mgbc2NlVTPWxQckMp7GkZUaBHWjW7tM7ZZYWszl0chwqcwRV17nSRPEmHgrI8E5JJLiSr1oN/c1EMZKF7/RmhuheCWtSwPu8nt7D5I+8odGcdFIZzY9mfKUBbbtDEyacksJx91Wk5t9k/Df9d6svXy0UMeOmyJ7oV1YxJb8asC0IQtjWlaF5LhL0/kmx+R79ROBPtwN0pWl+zkyKrUD5rCjqOhGhk+Zcd+MQHPYwas7Pc9TSp10hCssaTYuURFHpd7WuRVHynrSqqur+72Yfi7miO7fwMH+6KFDs/j3XoCNlZraGmMOqt1p9ycS8nIp1iwzwT+smHubK64iOKAxAsupfstcmXBXAFui/H0tYKVw62obUY44boGoFw879UR9i/NRONq3nvT0FCt/30O9mAs3vym6IyX77ZsNSLoiPoJpeoXxLnh9Wtm7LHXKwPRIqGrxsxnknO1x/0CTNkizA1VV6kwbaPxtMVG/4+Jjb/IoCzXy+niMvotFPACNjldVsQQx7AR3vmdvB/mXtoSuOnUTrRQ7aO3Ra/iTRWLc/uHc5SKSdkbSSNJBkuZ+O/ajXDNMO0vaNulbbG7RFK7KtnHxicnBT4hhdrwK0crHUTwK7vYNxX7jzpntecjuCNP7CRMu+8s53UdNiRf03z0gpmsujda3+vjEuPepjkmmUIXEg3p0I7/GoSZu07iW+FP0/FTrnYLMRHjf9oDmBYpBGwuKyPjyb0+i/fkPry1O/36AkVg/FP7JQuv/rKBO/Sr0roImDt0P9/LcmefkZFgd2mc0o95eBOZtkta+z2W81SSS9MJ/CBMQQHk2jOMOIFGmOitTBGJ5bO5dvCsw+e2i8qyJH+aGWxi++JDuQZYoJrYjF1VFeLWiclurn+7MNZpqMln0UheTv7CrLfP2jRwynkCBeVgn56zsEwFDb4fuEEFNzDtPFUkNzdN3iwOQKTP+z/01NKVnDSWB3CxAXJpp4e6iUu22C/RjXrizEqy+tqe0+HUTz4n5siVzsdciWN6pshM9vTqIxqfdtYZGtoSpssdPqbLDaBEO/e7uAi0oKoFdPy+HGjmYZQvyGZNvXE1kEN7bqVW7xQfl3aA4lTg8CD2FRhyyYJK+pI1Ii+Be7AKyizWVprm1in7axyhSYs85p0DNg5wIO9mhfbS+8pmOZtJQt5Wk2b8oP5mUuPvLPcsfzK+a9h6wkgwQFTxXv+FBrtrs6EK3pEsjS9hcH6Zh3TgULCl31syVF5UN37rQ6Z2hcOncsxaob2IXDUH3Tr3vmGx4/GEKLNgrPOo081nS4LxyMgVLKEk3/b72sdDh14GykhpYY5d6ll48kz1n/DysJqtrvjILY3cCLwASVW+5zsz/1vWXhvyYcNenXkyD6pkR5lt+sf62WJjmKkgPZNvwu5K38n5mibgYlmhm15ohye8GAcbyeVATNVp/tU7SiCYrm2jHcWc9epdrrD2u/iJTtxTJ1Nc+FIBGTWXOHO2B1Zxewp8fr1VY2SSxySwAKTYl1cr9926u4MqD3LTibOhPM2f4K58F8Z/DbGTTYyRs/ljMcJKhLlRk2Ql/raRK+Rk4v349GZHDOVIGf5/ZMUgk1K5SM3Rx44T7T9TPTagPz63l1pY2jnYcPJe593MAq0FFtDZ+IGgbZIF3eCF62Uv3Lweg/ovsjlvqNT5eAhi3v0/SL+Rh68oJs//I6H7CkEqZU13xAO9nGQtqUML+nCQ9iCgJf2eW5ozBUJAg2GeIWQrRFs3wW4b0pB3QvC1CxIjAOzVjDerBUIOrNMQpFEov+UBLvcM/+ti5hvW01e2THdcjbTSqrzJ2WtgpHF3yrh1Mlle7FZm1EDNexlKIGW8FBRo5h1N48/V07y1H7nvWAIAoqDP66u3oZqh94XxPbZt4a0qf1BYh9Je72T2Ke9Vb510tDx6OtgdZHxfk2eesvGn6odTxc+B6DFjel80ew4dd60wxYHwRCP4tfiRJ94ZzvRGLcn/f/wAgLOV/zd8/boFH63B3I3iiLpPkb8FqF066b/+XoFsK/C+BbvDB1MMHlEG2AUOnccNLUwY9M3wrvFqzGn22pJJaZU/Spi7rVFPMr+CRHueMc9UeqP/asNk8bFOh9WHvr+GzwGlPX4+GE1F//U9QSwMEFAACAAgAamGeS3Br3rpLAAAAagAAABsAAAB1bml2ZXJzYWwvdW5pdmVyc2FsLnBuZy54bWyzsa/IzVEoSy0qzszPs1Uy1DNQsrfj5bIpKEoty0wtV6gAigEFIUBJoRLINUJwyzNTSjJslczNTBFiGamZ6Rkltkqm5iZwQX2gkQBQSwECAAAUAAIACADniXNLFQ6tKGQEAAAHEQAAHQAAAAAAAAABAAAAAAAAAAAAdW5pdmVyc2FsL2NvbW1vbl9tZXNzYWdlcy5sbmdQSwECAAAUAAIACADniXNLCH4LIykDAACGDAAAJwAAAAAAAAABAAAAAACfBAAAdW5pdmVyc2FsL2ZsYXNoX3B1Ymxpc2hpbmdfc2V0dGluZ3MueG1sUEsBAgAAFAACAAgA54lzS7X8CWS6AgAAVQoAACEAAAAAAAAAAQAAAAAADQgAAHVuaXZlcnNhbC9mbGFzaF9za2luX3NldHRpbmdzLnhtbFBLAQIAABQAAgAIAOeJc0sqlg9n/gIAAJcLAAAmAAAAAAAAAAEAAAAAAAYLAAB1bml2ZXJzYWwvaHRtbF9wdWJsaXNoaW5nX3NldHRpbmdzLnhtbFBLAQIAABQAAgAIAOeJc0tocVKRmgEAAB8GAAAfAAAAAAAAAAEAAAAAAEgOAAB1bml2ZXJzYWwvaHRtbF9za2luX3NldHRpbmdzLmpzUEsBAgAAFAACAAgAaWGeSz08L9HBAAAA5QEAABoAAAAAAAAAAQAAAAAAHxAAAHVuaXZlcnNhbC9pMThuX3ByZXNldHMueG1sUEsBAgAAFAACAAgAaWGeS5r5lmRrAAAAawAAABwAAAAAAAAAAQAAAAAAGBEAAHVuaXZlcnNhbC9sb2NhbF9zZXR0aW5ncy54bWxQSwECAAAUAAIACABElFdHI7RO+/sCAACwCAAAFAAAAAAAAAABAAAAAAC9EQAAdW5pdmVyc2FsL3BsYXllci54bWxQSwECAAAUAAIACABpYZ5LsIcj9GwBAAD3AgAAKQAAAAAAAAABAAAAAADqFAAAdW5pdmVyc2FsL3NraW5fY3VzdG9taXphdGlvbl9zZXR0aW5ncy54bWxQSwECAAAUAAIACABqYZ5LJOD/F8QMAABjGQAAFwAAAAAAAAAAAAAAAACdFgAAdW5pdmVyc2FsL3VuaXZlcnNhbC5wbmdQSwECAAAUAAIACABqYZ5LcGveuksAAABqAAAAGwAAAAAAAAABAAAAAACWIwAAdW5pdmVyc2FsL3VuaXZlcnNhbC5wbmcueG1sUEsFBgAAAAALAAsASQMAABokAAAAAA=="/>
  <p:tag name="ISPRING_PRESENTATION_TITLE" val="1"/>
</p:tagLst>
</file>

<file path=ppt/theme/theme1.xml><?xml version="1.0" encoding="utf-8"?>
<a:theme xmlns:a="http://schemas.openxmlformats.org/drawingml/2006/main" name="第一PPT，www.1ppt.com">
  <a:themeElements>
    <a:clrScheme name="自定义 1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2284</Words>
  <Application>WPS 演示</Application>
  <PresentationFormat>宽屏</PresentationFormat>
  <Paragraphs>389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5" baseType="lpstr">
      <vt:lpstr>Arial</vt:lpstr>
      <vt:lpstr>宋体</vt:lpstr>
      <vt:lpstr>Wingdings</vt:lpstr>
      <vt:lpstr>Abadi</vt:lpstr>
      <vt:lpstr>Segoe Print</vt:lpstr>
      <vt:lpstr>Bauhaus 93</vt:lpstr>
      <vt:lpstr>微软雅黑 Light</vt:lpstr>
      <vt:lpstr>Copperplate Gothic Bold</vt:lpstr>
      <vt:lpstr>微软雅黑</vt:lpstr>
      <vt:lpstr>Gabriola</vt:lpstr>
      <vt:lpstr>Calibri</vt:lpstr>
      <vt:lpstr>HelveticaNeueLT Pro 67 MdCn</vt:lpstr>
      <vt:lpstr>冬青黑体简体中文 W3</vt:lpstr>
      <vt:lpstr>Segoe UI Light</vt:lpstr>
      <vt:lpstr>黑体</vt:lpstr>
      <vt:lpstr>Arial Unicode MS</vt:lpstr>
      <vt:lpstr>等线</vt:lpstr>
      <vt:lpstr>Century Gothic</vt:lpstr>
      <vt:lpstr>td-sb</vt:lpstr>
      <vt:lpstr>Malgun Gothic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青晨网 www.qingchenwang.com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MBE卡通小清新</dc:title>
  <dc:creator>青晨网PPT之家</dc:creator>
  <cp:keywords>青晨网 www.qingchenwang.com</cp:keywords>
  <dc:description>www.qingchenwang.com</dc:description>
  <cp:lastModifiedBy>Administrator</cp:lastModifiedBy>
  <cp:revision>319</cp:revision>
  <dcterms:created xsi:type="dcterms:W3CDTF">2017-08-18T03:02:00Z</dcterms:created>
  <dcterms:modified xsi:type="dcterms:W3CDTF">2020-04-13T09:10:22Z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2052-11.1.0.9329</vt:lpwstr>
  </property>
</Properties>
</file>