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embeddedFontLst>
    <p:embeddedFont>
      <p:font typeface="Calibri" pitchFamily="34" charset="0"/>
      <p:regular r:id="rId9"/>
      <p:bold r:id="rId10"/>
      <p:italic r:id="rId11"/>
      <p:boldItalic r:id="rId12"/>
    </p:embeddedFont>
    <p:embeddedFont>
      <p:font typeface="微软雅黑" pitchFamily="34" charset="-122"/>
      <p:regular r:id="rId13"/>
      <p:bold r:id="rId14"/>
    </p:embeddedFont>
    <p:embeddedFont>
      <p:font typeface="黑体" pitchFamily="49" charset="-122"/>
      <p:regular r:id="rId15"/>
    </p:embeddedFont>
    <p:embeddedFont>
      <p:font typeface="Calibri Light" charset="0"/>
      <p:regular r:id="rId16"/>
      <p:italic r:id="rId17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0704"/>
    <a:srgbClr val="FF709D"/>
    <a:srgbClr val="EBA3BE"/>
    <a:srgbClr val="E46194"/>
    <a:srgbClr val="EA9CB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-246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5.fntdata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8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3.fntdata"/><Relationship Id="rId5" Type="http://schemas.openxmlformats.org/officeDocument/2006/relationships/slide" Target="slides/slide3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1CC4A98-E3E0-40E9-B078-8E77F7288EFB}" type="datetimeFigureOut">
              <a:rPr lang="zh-CN" altLang="en-US" smtClean="0"/>
              <a:pPr/>
              <a:t>2016/1/30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B42E93-25FC-42A6-95FF-1946429194A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71749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1CC4A98-E3E0-40E9-B078-8E77F7288EFB}" type="datetimeFigureOut">
              <a:rPr lang="zh-CN" altLang="en-US" smtClean="0"/>
              <a:pPr/>
              <a:t>2016/1/30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B42E93-25FC-42A6-95FF-1946429194A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26990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1CC4A98-E3E0-40E9-B078-8E77F7288EFB}" type="datetimeFigureOut">
              <a:rPr lang="zh-CN" altLang="en-US" smtClean="0"/>
              <a:pPr/>
              <a:t>2016/1/30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B42E93-25FC-42A6-95FF-1946429194A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06536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F3615-8A53-4BD6-ABAC-D5CA6A19071B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2016/1/30 Saturday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71018-A4C2-40EA-B237-D3BD7E7F432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95055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454A6-6945-4A90-A0D2-FE30FEB0DAED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2016/1/30 Saturday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0780F-E7A4-4376-AF13-BE3B30491F6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29267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9BBB1-8AE2-4299-AEC3-5174EE82E5A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2016/1/30 Saturday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5125A-72CE-4205-9906-3391162436DD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72411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0FB57-4F80-40C2-8F9E-C9F8D9392A8C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2016/1/30 Saturday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735D7-A898-4F4C-A42E-4768C5B8EE4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95329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D7823-03EF-4661-93DA-9F514B8F32B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2016/1/30 Saturday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66EE9-055E-454B-8A02-268AF4C7F9BD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20146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E96AC-D64A-498B-84D5-F954FC649A7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2016/1/30 Saturday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5B8A6A-6B6E-41E0-B0FB-E159ECC74007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68444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0D4F2-F964-4BF9-9F1F-91D248D3EEDA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2016/1/30 Saturday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1B216-64D3-4028-8A9F-E09B5C99DC6F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43411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0A1CD-9448-43EB-9316-6A92CF246319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2016/1/30 Saturday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3C665-C71A-4635-BBFC-0972FA97430A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2941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9315571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1D7E5-E0A3-414A-9217-0457815DC5D4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2016/1/30 Saturday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90FFA-FEC4-4AF5-BE8A-DDC2B2E6669C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50231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C7E67-7BC3-49DC-A053-17E465145EE0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2016/1/30 Saturday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D6C51-04CE-44D7-9B37-FC76AF67408C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24670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A88AF-9277-4A0F-92C7-1012944C1610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2016/1/30 Saturday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722AD3-E3E5-48CD-88E8-2518CA782A63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0371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0" y="-21772"/>
            <a:ext cx="12192000" cy="6879772"/>
          </a:xfrm>
          <a:prstGeom prst="rect">
            <a:avLst/>
          </a:prstGeom>
          <a:solidFill>
            <a:schemeClr val="tx1"/>
          </a:solidFill>
          <a:ln>
            <a:solidFill>
              <a:srgbClr val="07070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 flipH="1">
            <a:off x="-14515" y="-21772"/>
            <a:ext cx="12206515" cy="6879772"/>
            <a:chOff x="0" y="-21772"/>
            <a:chExt cx="12206515" cy="6879772"/>
          </a:xfrm>
        </p:grpSpPr>
        <p:sp>
          <p:nvSpPr>
            <p:cNvPr id="8" name="矩形 7"/>
            <p:cNvSpPr/>
            <p:nvPr/>
          </p:nvSpPr>
          <p:spPr>
            <a:xfrm>
              <a:off x="0" y="-21772"/>
              <a:ext cx="12192000" cy="6879772"/>
            </a:xfrm>
            <a:prstGeom prst="rect">
              <a:avLst/>
            </a:prstGeom>
            <a:solidFill>
              <a:srgbClr val="07070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5669" b="8406"/>
            <a:stretch/>
          </p:blipFill>
          <p:spPr>
            <a:xfrm>
              <a:off x="4478438" y="604156"/>
              <a:ext cx="7728077" cy="5627915"/>
            </a:xfrm>
            <a:prstGeom prst="rect">
              <a:avLst/>
            </a:prstGeom>
          </p:spPr>
        </p:pic>
        <p:sp>
          <p:nvSpPr>
            <p:cNvPr id="10" name="矩形 9"/>
            <p:cNvSpPr/>
            <p:nvPr/>
          </p:nvSpPr>
          <p:spPr>
            <a:xfrm>
              <a:off x="0" y="-21772"/>
              <a:ext cx="6429829" cy="6879772"/>
            </a:xfrm>
            <a:prstGeom prst="rect">
              <a:avLst/>
            </a:prstGeom>
            <a:gradFill flip="none" rotWithShape="1">
              <a:gsLst>
                <a:gs pos="0">
                  <a:schemeClr val="tx1"/>
                </a:gs>
                <a:gs pos="63000">
                  <a:srgbClr val="000000"/>
                </a:gs>
                <a:gs pos="100000">
                  <a:schemeClr val="tx1"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3523171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1CC4A98-E3E0-40E9-B078-8E77F7288EFB}" type="datetimeFigureOut">
              <a:rPr lang="zh-CN" altLang="en-US" smtClean="0"/>
              <a:pPr/>
              <a:t>2016/1/30 Saturday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B42E93-25FC-42A6-95FF-1946429194A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01646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1CC4A98-E3E0-40E9-B078-8E77F7288EFB}" type="datetimeFigureOut">
              <a:rPr lang="zh-CN" altLang="en-US" smtClean="0"/>
              <a:pPr/>
              <a:t>2016/1/30 Saturday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B42E93-25FC-42A6-95FF-1946429194A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29969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1CC4A98-E3E0-40E9-B078-8E77F7288EFB}" type="datetimeFigureOut">
              <a:rPr lang="zh-CN" altLang="en-US" smtClean="0"/>
              <a:pPr/>
              <a:t>2016/1/30 Saturday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B42E93-25FC-42A6-95FF-1946429194A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03751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1CC4A98-E3E0-40E9-B078-8E77F7288EFB}" type="datetimeFigureOut">
              <a:rPr lang="zh-CN" altLang="en-US" smtClean="0"/>
              <a:pPr/>
              <a:t>2016/1/30 Saturday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B42E93-25FC-42A6-95FF-1946429194A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81601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1CC4A98-E3E0-40E9-B078-8E77F7288EFB}" type="datetimeFigureOut">
              <a:rPr lang="zh-CN" altLang="en-US" smtClean="0"/>
              <a:pPr/>
              <a:t>2016/1/30 Saturday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B42E93-25FC-42A6-95FF-1946429194A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53795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1CC4A98-E3E0-40E9-B078-8E77F7288EFB}" type="datetimeFigureOut">
              <a:rPr lang="zh-CN" altLang="en-US" smtClean="0"/>
              <a:pPr/>
              <a:t>2016/1/30 Saturday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B42E93-25FC-42A6-95FF-1946429194A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30757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48083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ED30D50-7175-4FAD-A8A6-92E4AAC385DC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2016/1/30 Saturday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78434BF-7D89-4DA5-A70D-A53F18971A9D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234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5.png"/><Relationship Id="rId7" Type="http://schemas.openxmlformats.org/officeDocument/2006/relationships/image" Target="../media/image1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51pptmoban.com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29.png"/><Relationship Id="rId18" Type="http://schemas.openxmlformats.org/officeDocument/2006/relationships/image" Target="../media/image31.png"/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12" Type="http://schemas.openxmlformats.org/officeDocument/2006/relationships/image" Target="../media/image28.png"/><Relationship Id="rId17" Type="http://schemas.openxmlformats.org/officeDocument/2006/relationships/hyperlink" Target="http://www.pptbz.com/kejian/" TargetMode="External"/><Relationship Id="rId2" Type="http://schemas.openxmlformats.org/officeDocument/2006/relationships/audio" Target="../media/audio1.wav"/><Relationship Id="rId16" Type="http://schemas.openxmlformats.org/officeDocument/2006/relationships/hyperlink" Target="http://www.pptbz.com/pptpic/" TargetMode="Externa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3.png"/><Relationship Id="rId11" Type="http://schemas.openxmlformats.org/officeDocument/2006/relationships/image" Target="../media/image27.png"/><Relationship Id="rId5" Type="http://schemas.openxmlformats.org/officeDocument/2006/relationships/image" Target="../media/image22.png"/><Relationship Id="rId15" Type="http://schemas.openxmlformats.org/officeDocument/2006/relationships/hyperlink" Target="http://www.pptbz.com/pptshucai/" TargetMode="External"/><Relationship Id="rId10" Type="http://schemas.openxmlformats.org/officeDocument/2006/relationships/image" Target="../media/image26.png"/><Relationship Id="rId4" Type="http://schemas.openxmlformats.org/officeDocument/2006/relationships/image" Target="../media/image21.png"/><Relationship Id="rId9" Type="http://schemas.openxmlformats.org/officeDocument/2006/relationships/hyperlink" Target="http://www.pptbz.com/" TargetMode="External"/><Relationship Id="rId1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4864" t="40805" r="34079" b="17880"/>
          <a:stretch/>
        </p:blipFill>
        <p:spPr>
          <a:xfrm>
            <a:off x="4313175" y="2922197"/>
            <a:ext cx="3788228" cy="352697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5044654" cy="253686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657" t="33550" r="68100" b="24053"/>
          <a:stretch/>
        </p:blipFill>
        <p:spPr>
          <a:xfrm>
            <a:off x="1118884" y="2536865"/>
            <a:ext cx="1741715" cy="362857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492" t="60424" r="47139" b="13209"/>
          <a:stretch/>
        </p:blipFill>
        <p:spPr>
          <a:xfrm>
            <a:off x="875134" y="4407479"/>
            <a:ext cx="4673600" cy="24384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9695" t="69365" r="40336" b="8156"/>
          <a:stretch/>
        </p:blipFill>
        <p:spPr>
          <a:xfrm>
            <a:off x="4760686" y="4963886"/>
            <a:ext cx="2394857" cy="188685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262" t="75198" r="74266" b="14175"/>
          <a:stretch/>
        </p:blipFill>
        <p:spPr>
          <a:xfrm>
            <a:off x="875134" y="5774685"/>
            <a:ext cx="1582057" cy="943428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251" t="81901" r="59277" b="7472"/>
          <a:stretch/>
        </p:blipFill>
        <p:spPr>
          <a:xfrm>
            <a:off x="3481928" y="6037077"/>
            <a:ext cx="1582057" cy="94342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251" t="81901" r="59277" b="7472"/>
          <a:stretch/>
        </p:blipFill>
        <p:spPr>
          <a:xfrm>
            <a:off x="-173063" y="5405005"/>
            <a:ext cx="1582057" cy="943428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553" t="26152" r="74960" b="45495"/>
          <a:stretch/>
        </p:blipFill>
        <p:spPr>
          <a:xfrm>
            <a:off x="0" y="1483716"/>
            <a:ext cx="2175019" cy="2786742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553" t="26152" r="74960" b="45495"/>
          <a:stretch/>
        </p:blipFill>
        <p:spPr>
          <a:xfrm flipH="1">
            <a:off x="10501864" y="3561691"/>
            <a:ext cx="2175019" cy="278674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395392">
            <a:off x="8542485" y="825418"/>
            <a:ext cx="3849938" cy="487709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2749" t="45984" r="9979" b="9386"/>
          <a:stretch/>
        </p:blipFill>
        <p:spPr>
          <a:xfrm>
            <a:off x="6878387" y="3160101"/>
            <a:ext cx="4702628" cy="394093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7179483" y="6"/>
            <a:ext cx="5044654" cy="2536865"/>
          </a:xfrm>
          <a:prstGeom prst="rect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0" y="1486051"/>
            <a:ext cx="12676883" cy="4864717"/>
            <a:chOff x="152400" y="1636116"/>
            <a:chExt cx="12676883" cy="4864717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9553" t="26152" r="74960" b="45495"/>
            <a:stretch/>
          </p:blipFill>
          <p:spPr>
            <a:xfrm>
              <a:off x="152400" y="1636116"/>
              <a:ext cx="2175019" cy="2786742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9553" t="26152" r="74960" b="45495"/>
            <a:stretch/>
          </p:blipFill>
          <p:spPr>
            <a:xfrm flipH="1">
              <a:off x="10654264" y="3714091"/>
              <a:ext cx="2175019" cy="2786742"/>
            </a:xfrm>
            <a:prstGeom prst="rect">
              <a:avLst/>
            </a:prstGeom>
          </p:spPr>
        </p:pic>
      </p:grpSp>
      <p:grpSp>
        <p:nvGrpSpPr>
          <p:cNvPr id="26" name="组合 25"/>
          <p:cNvGrpSpPr/>
          <p:nvPr/>
        </p:nvGrpSpPr>
        <p:grpSpPr>
          <a:xfrm>
            <a:off x="3585029" y="2660217"/>
            <a:ext cx="5068636" cy="499884"/>
            <a:chOff x="3585029" y="2660217"/>
            <a:chExt cx="5068636" cy="499884"/>
          </a:xfrm>
        </p:grpSpPr>
        <p:sp>
          <p:nvSpPr>
            <p:cNvPr id="18" name="上凸带形 17"/>
            <p:cNvSpPr/>
            <p:nvPr/>
          </p:nvSpPr>
          <p:spPr>
            <a:xfrm>
              <a:off x="3585029" y="2660217"/>
              <a:ext cx="5068636" cy="499884"/>
            </a:xfrm>
            <a:prstGeom prst="ribbon2">
              <a:avLst>
                <a:gd name="adj1" fmla="val 18816"/>
                <a:gd name="adj2" fmla="val 75000"/>
              </a:avLst>
            </a:prstGeom>
            <a:gradFill flip="none" rotWithShape="1">
              <a:gsLst>
                <a:gs pos="0">
                  <a:srgbClr val="EBA3BE">
                    <a:shade val="30000"/>
                    <a:satMod val="115000"/>
                  </a:srgbClr>
                </a:gs>
                <a:gs pos="50000">
                  <a:srgbClr val="EBA3BE">
                    <a:shade val="67500"/>
                    <a:satMod val="115000"/>
                  </a:srgbClr>
                </a:gs>
                <a:gs pos="100000">
                  <a:srgbClr val="EBA3BE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5469486" y="2685498"/>
              <a:ext cx="13244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XXX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小朋友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27" name="图片 26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990829" y="349867"/>
            <a:ext cx="2188654" cy="1457070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4297848" y="1134673"/>
            <a:ext cx="3542083" cy="1457070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4292768" y="1142164"/>
            <a:ext cx="3542083" cy="14570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4650927" y="2023309"/>
            <a:ext cx="2761727" cy="755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1963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5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3" presetClass="exit" presetSubtype="27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3" presetClass="entr" presetSubtype="28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23" presetClass="exit" presetSubtype="27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上凸带形 9"/>
          <p:cNvSpPr/>
          <p:nvPr/>
        </p:nvSpPr>
        <p:spPr>
          <a:xfrm>
            <a:off x="4239615" y="283421"/>
            <a:ext cx="3769587" cy="499884"/>
          </a:xfrm>
          <a:prstGeom prst="ribbon2">
            <a:avLst>
              <a:gd name="adj1" fmla="val 18816"/>
              <a:gd name="adj2" fmla="val 65759"/>
            </a:avLst>
          </a:prstGeom>
          <a:gradFill flip="none" rotWithShape="1">
            <a:gsLst>
              <a:gs pos="0">
                <a:srgbClr val="EBA3BE">
                  <a:shade val="30000"/>
                  <a:satMod val="115000"/>
                </a:srgbClr>
              </a:gs>
              <a:gs pos="50000">
                <a:srgbClr val="EBA3BE">
                  <a:shade val="67500"/>
                  <a:satMod val="115000"/>
                </a:srgbClr>
              </a:gs>
              <a:gs pos="100000">
                <a:srgbClr val="EBA3BE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5462208" y="319669"/>
            <a:ext cx="1324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小朋友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5044654" cy="253686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7179483" y="6"/>
            <a:ext cx="5044654" cy="253686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657" t="33550" r="68100" b="24053"/>
          <a:stretch/>
        </p:blipFill>
        <p:spPr>
          <a:xfrm>
            <a:off x="146427" y="2754579"/>
            <a:ext cx="1741715" cy="362857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657" t="33550" r="68100" b="24053"/>
          <a:stretch/>
        </p:blipFill>
        <p:spPr>
          <a:xfrm>
            <a:off x="10598537" y="2921493"/>
            <a:ext cx="1741715" cy="362857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9695" t="69365" r="40336" b="8156"/>
          <a:stretch/>
        </p:blipFill>
        <p:spPr>
          <a:xfrm>
            <a:off x="127470" y="5210629"/>
            <a:ext cx="2394857" cy="188685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262" t="75198" r="74266" b="14175"/>
          <a:stretch/>
        </p:blipFill>
        <p:spPr>
          <a:xfrm>
            <a:off x="10678365" y="5914572"/>
            <a:ext cx="1582057" cy="943428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174077" y="636714"/>
            <a:ext cx="1871634" cy="646232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21347921">
            <a:off x="1837209" y="2150673"/>
            <a:ext cx="5859364" cy="39227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1708047">
            <a:off x="7499345" y="2464509"/>
            <a:ext cx="2783571" cy="3890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034459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上凸带形 9"/>
          <p:cNvSpPr/>
          <p:nvPr/>
        </p:nvSpPr>
        <p:spPr>
          <a:xfrm>
            <a:off x="4239615" y="283421"/>
            <a:ext cx="3769587" cy="499884"/>
          </a:xfrm>
          <a:prstGeom prst="ribbon2">
            <a:avLst>
              <a:gd name="adj1" fmla="val 18816"/>
              <a:gd name="adj2" fmla="val 65759"/>
            </a:avLst>
          </a:prstGeom>
          <a:gradFill flip="none" rotWithShape="1">
            <a:gsLst>
              <a:gs pos="0">
                <a:srgbClr val="EBA3BE">
                  <a:shade val="30000"/>
                  <a:satMod val="115000"/>
                </a:srgbClr>
              </a:gs>
              <a:gs pos="50000">
                <a:srgbClr val="EBA3BE">
                  <a:shade val="67500"/>
                  <a:satMod val="115000"/>
                </a:srgbClr>
              </a:gs>
              <a:gs pos="100000">
                <a:srgbClr val="EBA3BE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5462208" y="319669"/>
            <a:ext cx="1324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小朋友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5044654" cy="253686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7179483" y="6"/>
            <a:ext cx="5044654" cy="253686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657" t="33550" r="68100" b="24053"/>
          <a:stretch/>
        </p:blipFill>
        <p:spPr>
          <a:xfrm>
            <a:off x="146427" y="2754579"/>
            <a:ext cx="1741715" cy="362857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657" t="33550" r="68100" b="24053"/>
          <a:stretch/>
        </p:blipFill>
        <p:spPr>
          <a:xfrm>
            <a:off x="10598537" y="2921493"/>
            <a:ext cx="1741715" cy="362857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9695" t="69365" r="40336" b="8156"/>
          <a:stretch/>
        </p:blipFill>
        <p:spPr>
          <a:xfrm>
            <a:off x="127470" y="5210629"/>
            <a:ext cx="2394857" cy="188685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262" t="75198" r="74266" b="14175"/>
          <a:stretch/>
        </p:blipFill>
        <p:spPr>
          <a:xfrm>
            <a:off x="10678365" y="5914572"/>
            <a:ext cx="1582057" cy="943428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174077" y="636714"/>
            <a:ext cx="1871634" cy="646232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20905268">
            <a:off x="2443242" y="2481876"/>
            <a:ext cx="2783571" cy="3890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文本框 1"/>
          <p:cNvSpPr txBox="1"/>
          <p:nvPr/>
        </p:nvSpPr>
        <p:spPr>
          <a:xfrm>
            <a:off x="5429420" y="3709932"/>
            <a:ext cx="3410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有时候你很捣蛋</a:t>
            </a:r>
            <a:endParaRPr lang="zh-CN" altLang="en-US" sz="28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739890" y="3947983"/>
            <a:ext cx="38586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经常欺负</a:t>
            </a:r>
            <a:r>
              <a:rPr lang="zh-CN" altLang="en-US" sz="4800" dirty="0" smtClean="0">
                <a:solidFill>
                  <a:srgbClr val="FF709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女同学</a:t>
            </a:r>
            <a:endParaRPr lang="zh-CN" altLang="en-US" sz="4800" dirty="0">
              <a:solidFill>
                <a:srgbClr val="FF709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72512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6415316" y="2194985"/>
            <a:ext cx="22092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小朋友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559553" y="4301575"/>
            <a:ext cx="2345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----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幼儿园</a:t>
            </a:r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班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14487" y="1922178"/>
            <a:ext cx="1932599" cy="1286367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10839" y="2497064"/>
            <a:ext cx="5736833" cy="235326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10839" y="2487372"/>
            <a:ext cx="5736833" cy="2353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66980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3" presetClass="exit" presetSubtype="27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tx1"/>
              </a:gs>
              <a:gs pos="0">
                <a:srgbClr val="161616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5087637" y="3468913"/>
            <a:ext cx="20457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倾颂者</a:t>
            </a:r>
            <a:endParaRPr lang="zh-CN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076669" y="2731609"/>
            <a:ext cx="60676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Jenny9198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老师班上小朋友生日快乐</a:t>
            </a:r>
            <a:endParaRPr lang="en-US" altLang="zh-CN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2"/>
          <p:cNvSpPr txBox="1"/>
          <p:nvPr/>
        </p:nvSpPr>
        <p:spPr>
          <a:xfrm>
            <a:off x="2125041" y="1965956"/>
            <a:ext cx="59879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www.pptok.com</a:t>
            </a:r>
            <a:r>
              <a:rPr lang="zh-CN" alt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搜集整理</a:t>
            </a:r>
            <a:endParaRPr lang="zh-CN" altLang="en-US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6372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355728"/>
            <a:ext cx="12192000" cy="463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9" descr="云1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024717" y="1684341"/>
            <a:ext cx="3024717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11" descr="云3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144502" y="2363788"/>
            <a:ext cx="3992033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Line 7"/>
          <p:cNvSpPr>
            <a:spLocks noChangeShapeType="1"/>
          </p:cNvSpPr>
          <p:nvPr/>
        </p:nvSpPr>
        <p:spPr bwMode="auto">
          <a:xfrm>
            <a:off x="0" y="5943600"/>
            <a:ext cx="12192000" cy="0"/>
          </a:xfrm>
          <a:prstGeom prst="line">
            <a:avLst/>
          </a:prstGeom>
          <a:noFill/>
          <a:ln w="152400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rgbClr val="808080">
                <a:alpha val="79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prstClr val="black"/>
              </a:solidFill>
            </a:endParaRPr>
          </a:p>
        </p:txBody>
      </p:sp>
      <p:sp>
        <p:nvSpPr>
          <p:cNvPr id="2054" name="Line 33"/>
          <p:cNvSpPr>
            <a:spLocks noChangeShapeType="1"/>
          </p:cNvSpPr>
          <p:nvPr/>
        </p:nvSpPr>
        <p:spPr bwMode="auto">
          <a:xfrm>
            <a:off x="-33867" y="1257300"/>
            <a:ext cx="12192000" cy="0"/>
          </a:xfrm>
          <a:prstGeom prst="line">
            <a:avLst/>
          </a:prstGeom>
          <a:noFill/>
          <a:ln w="152400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1">
                <a:alpha val="79999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prstClr val="black"/>
              </a:solidFill>
            </a:endParaRPr>
          </a:p>
        </p:txBody>
      </p:sp>
      <p:sp>
        <p:nvSpPr>
          <p:cNvPr id="2055" name="Line 36"/>
          <p:cNvSpPr>
            <a:spLocks noChangeShapeType="1"/>
          </p:cNvSpPr>
          <p:nvPr/>
        </p:nvSpPr>
        <p:spPr bwMode="auto">
          <a:xfrm>
            <a:off x="0" y="5956300"/>
            <a:ext cx="12192000" cy="0"/>
          </a:xfrm>
          <a:prstGeom prst="line">
            <a:avLst/>
          </a:prstGeom>
          <a:noFill/>
          <a:ln w="152400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1">
                <a:alpha val="79999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prstClr val="black"/>
              </a:solidFill>
            </a:endParaRPr>
          </a:p>
        </p:txBody>
      </p:sp>
      <p:pic>
        <p:nvPicPr>
          <p:cNvPr id="82984" name="Picture 40" descr="音乐泡泡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28767" y="7183438"/>
            <a:ext cx="1121833" cy="93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985" name="Picture 41" descr="音乐泡泡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60267" y="7302500"/>
            <a:ext cx="690033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Rectangle 43"/>
          <p:cNvSpPr>
            <a:spLocks noChangeArrowheads="1"/>
          </p:cNvSpPr>
          <p:nvPr/>
        </p:nvSpPr>
        <p:spPr bwMode="auto">
          <a:xfrm>
            <a:off x="0" y="3"/>
            <a:ext cx="12192000" cy="11969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prstClr val="black"/>
              </a:solidFill>
            </a:endParaRPr>
          </a:p>
        </p:txBody>
      </p:sp>
      <p:pic>
        <p:nvPicPr>
          <p:cNvPr id="82979" name="Picture 35" descr="热气球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67286" y="280991"/>
            <a:ext cx="1729316" cy="198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8"/>
          <p:cNvSpPr txBox="1">
            <a:spLocks noChangeArrowheads="1"/>
          </p:cNvSpPr>
          <p:nvPr/>
        </p:nvSpPr>
        <p:spPr bwMode="auto">
          <a:xfrm>
            <a:off x="3983569" y="549275"/>
            <a:ext cx="6913033" cy="4000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PPT</a:t>
            </a:r>
            <a:r>
              <a:rPr lang="zh-CN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宝藏致力于优秀的</a:t>
            </a:r>
            <a:r>
              <a:rPr lang="en-US" altLang="zh-CN" sz="2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ppt</a:t>
            </a:r>
            <a:r>
              <a:rPr lang="zh-CN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分享</a:t>
            </a:r>
          </a:p>
        </p:txBody>
      </p:sp>
      <p:pic>
        <p:nvPicPr>
          <p:cNvPr id="2061" name="图片 3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569" y="130178"/>
            <a:ext cx="3977217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 descr="07.pn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63852" y="-76200"/>
            <a:ext cx="1312333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9" descr="美女跳舞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9184" y="1341439"/>
            <a:ext cx="2743339" cy="524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4" name="Picture 60" descr="绿风车棍子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81833" y="4217991"/>
            <a:ext cx="95251" cy="165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59" descr="绿风车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32017" y="3722688"/>
            <a:ext cx="1242483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TextBox 4"/>
          <p:cNvSpPr txBox="1">
            <a:spLocks noChangeArrowheads="1"/>
          </p:cNvSpPr>
          <p:nvPr/>
        </p:nvSpPr>
        <p:spPr bwMode="auto">
          <a:xfrm>
            <a:off x="3503086" y="2476500"/>
            <a:ext cx="7105649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mtClean="0">
                <a:solidFill>
                  <a:prstClr val="black"/>
                </a:solidFill>
                <a:hlinkClick r:id="rId9"/>
              </a:rPr>
              <a:t>PPT</a:t>
            </a:r>
            <a:r>
              <a:rPr lang="zh-CN" altLang="en-US" smtClean="0">
                <a:solidFill>
                  <a:prstClr val="black"/>
                </a:solidFill>
                <a:hlinkClick r:id="rId9"/>
              </a:rPr>
              <a:t>模板下载 </a:t>
            </a:r>
            <a:r>
              <a:rPr lang="en-US" altLang="zh-CN" smtClean="0">
                <a:solidFill>
                  <a:prstClr val="black"/>
                </a:solidFill>
                <a:hlinkClick r:id="rId9"/>
              </a:rPr>
              <a:t>http://www.pptbz.com/</a:t>
            </a:r>
            <a:endParaRPr lang="en-US" altLang="zh-CN" smtClean="0">
              <a:solidFill>
                <a:prstClr val="black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zh-CN" smtClean="0">
              <a:solidFill>
                <a:prstClr val="black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mtClean="0">
                <a:solidFill>
                  <a:prstClr val="black"/>
                </a:solidFill>
                <a:hlinkClick r:id="rId15"/>
              </a:rPr>
              <a:t>PPT</a:t>
            </a:r>
            <a:r>
              <a:rPr lang="zh-CN" altLang="en-US" smtClean="0">
                <a:solidFill>
                  <a:prstClr val="black"/>
                </a:solidFill>
                <a:hlinkClick r:id="rId15"/>
              </a:rPr>
              <a:t>素材下载  </a:t>
            </a:r>
            <a:r>
              <a:rPr lang="en-US" altLang="zh-CN" smtClean="0">
                <a:solidFill>
                  <a:prstClr val="black"/>
                </a:solidFill>
                <a:hlinkClick r:id="rId15"/>
              </a:rPr>
              <a:t>http://www.pptbz.com/pptshucai/</a:t>
            </a:r>
            <a:endParaRPr lang="en-US" altLang="zh-CN" smtClean="0">
              <a:solidFill>
                <a:prstClr val="black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zh-CN" smtClean="0">
              <a:solidFill>
                <a:prstClr val="black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mtClean="0">
                <a:solidFill>
                  <a:prstClr val="black"/>
                </a:solidFill>
                <a:hlinkClick r:id="rId16"/>
              </a:rPr>
              <a:t>PPT</a:t>
            </a:r>
            <a:r>
              <a:rPr lang="zh-CN" altLang="en-US" smtClean="0">
                <a:solidFill>
                  <a:prstClr val="black"/>
                </a:solidFill>
                <a:hlinkClick r:id="rId16"/>
              </a:rPr>
              <a:t>背景图片 </a:t>
            </a:r>
            <a:r>
              <a:rPr lang="en-US" altLang="zh-CN" smtClean="0">
                <a:solidFill>
                  <a:prstClr val="black"/>
                </a:solidFill>
                <a:hlinkClick r:id="rId16"/>
              </a:rPr>
              <a:t>http://www.pptbz.com/pptpic/</a:t>
            </a:r>
            <a:endParaRPr lang="en-US" altLang="zh-CN" smtClean="0">
              <a:solidFill>
                <a:prstClr val="black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zh-CN" smtClean="0">
              <a:solidFill>
                <a:prstClr val="black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mtClean="0">
                <a:solidFill>
                  <a:prstClr val="black"/>
                </a:solidFill>
                <a:hlinkClick r:id="rId17"/>
              </a:rPr>
              <a:t>PPT</a:t>
            </a:r>
            <a:r>
              <a:rPr lang="zh-CN" altLang="en-US" smtClean="0">
                <a:solidFill>
                  <a:prstClr val="black"/>
                </a:solidFill>
                <a:hlinkClick r:id="rId17"/>
              </a:rPr>
              <a:t>课件下载 </a:t>
            </a:r>
            <a:r>
              <a:rPr lang="en-US" altLang="zh-CN" smtClean="0">
                <a:solidFill>
                  <a:prstClr val="black"/>
                </a:solidFill>
                <a:hlinkClick r:id="rId17"/>
              </a:rPr>
              <a:t>http://www.pptbz.com/kejian/</a:t>
            </a:r>
            <a:endParaRPr lang="zh-CN" altLang="en-US" smtClean="0">
              <a:solidFill>
                <a:prstClr val="black"/>
              </a:solidFill>
            </a:endParaRPr>
          </a:p>
        </p:txBody>
      </p:sp>
      <p:pic>
        <p:nvPicPr>
          <p:cNvPr id="56" name="图片 55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305206">
            <a:off x="3058584" y="2370138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305206">
            <a:off x="3058584" y="2951163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305206">
            <a:off x="3058584" y="3527425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" name="图片 58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305206">
            <a:off x="3058584" y="4103688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72893483"/>
      </p:ext>
    </p:extLst>
  </p:cSld>
  <p:clrMapOvr>
    <a:masterClrMapping/>
  </p:clrMapOvr>
  <p:transition>
    <p:sndAc>
      <p:stSnd loop="1">
        <p:snd r:embed="rId2" name="亡灵序曲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0.01111 L 1.79965 0.01111 " pathEditMode="relative" rAng="0" ptsTypes="AA">
                                      <p:cBhvr>
                                        <p:cTn id="6" dur="8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98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0.01111 L -1.8467 0.01111 " pathEditMode="relative" rAng="0" ptsTypes="AA">
                                      <p:cBhvr>
                                        <p:cTn id="8" dur="1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344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29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29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29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3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repeatCount="200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xit" presetSubtype="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9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8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48148E-6 C 0.03281 -0.09329 0.06597 -0.18588 0.11666 -0.24745 C 0.16788 -0.30879 0.29392 -0.30625 0.30503 -0.36898 C 0.31632 -0.43171 0.20034 -0.5493 0.18368 -0.6243 C 0.16736 -0.6993 0.17517 -0.77292 0.20538 -0.81782 C 0.23593 -0.86296 0.35625 -0.8618 0.36614 -0.89421 C 0.37604 -0.92685 0.25225 -0.98287 0.26458 -1.01366 C 0.27725 -1.04444 0.35902 -1.0618 0.44097 -1.0794 " pathEditMode="relative" rAng="0" ptsTypes="aaaaaaaA">
                                      <p:cBhvr>
                                        <p:cTn id="28" dur="12000" fill="hold"/>
                                        <p:tgtEl>
                                          <p:spTgt spid="829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49" y="-53981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repeatCount="indefinite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05556E-6 -0.00024 C -0.01267 -0.09676 -0.025 -0.19283 -0.04409 -0.25649 C -0.06319 -0.31991 -0.11041 -0.31737 -0.11475 -0.38218 C -0.11892 -0.44723 -0.07534 -0.56922 -0.06909 -0.64676 C -0.06302 -0.72454 -0.06597 -0.80093 -0.07743 -0.84723 C -0.08871 -0.89375 -0.13368 -0.8926 -0.13732 -0.92616 C -0.14132 -0.95996 -0.09461 -1.01783 -0.09948 -1.05 C -0.10416 -1.08149 -0.13489 -1.09954 -0.16527 -1.11783 " pathEditMode="relative" rAng="0" ptsTypes="aaaaaaaA">
                                      <p:cBhvr>
                                        <p:cTn id="30" dur="8000" fill="hold"/>
                                        <p:tgtEl>
                                          <p:spTgt spid="829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264" y="-5588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5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105</Words>
  <Application>Microsoft Office PowerPoint</Application>
  <PresentationFormat>自定义</PresentationFormat>
  <Paragraphs>18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Arial</vt:lpstr>
      <vt:lpstr>宋体</vt:lpstr>
      <vt:lpstr>Calibri</vt:lpstr>
      <vt:lpstr>微软雅黑</vt:lpstr>
      <vt:lpstr>黑体</vt:lpstr>
      <vt:lpstr>Calibri Light</vt:lpstr>
      <vt:lpstr>Office 主题</vt:lpstr>
      <vt:lpstr>Office 主题​​</vt:lpstr>
      <vt:lpstr>幻灯片 1</vt:lpstr>
      <vt:lpstr>幻灯片 2</vt:lpstr>
      <vt:lpstr>幻灯片 3</vt:lpstr>
      <vt:lpstr>幻灯片 4</vt:lpstr>
      <vt:lpstr>幻灯片 5</vt:lpstr>
      <vt:lpstr>幻灯片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gmcat</dc:creator>
  <cp:lastModifiedBy>Administrator</cp:lastModifiedBy>
  <cp:revision>12</cp:revision>
  <dcterms:created xsi:type="dcterms:W3CDTF">2013-04-22T13:04:35Z</dcterms:created>
  <dcterms:modified xsi:type="dcterms:W3CDTF">2016-01-30T08:07:40Z</dcterms:modified>
</cp:coreProperties>
</file>