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9" r:id="rId3"/>
    <p:sldId id="288" r:id="rId5"/>
    <p:sldId id="290" r:id="rId6"/>
    <p:sldId id="295" r:id="rId7"/>
    <p:sldId id="304" r:id="rId8"/>
    <p:sldId id="312" r:id="rId9"/>
    <p:sldId id="299" r:id="rId10"/>
    <p:sldId id="298" r:id="rId11"/>
    <p:sldId id="291" r:id="rId12"/>
    <p:sldId id="300" r:id="rId13"/>
    <p:sldId id="301" r:id="rId14"/>
    <p:sldId id="309" r:id="rId15"/>
    <p:sldId id="303" r:id="rId16"/>
    <p:sldId id="306" r:id="rId17"/>
    <p:sldId id="292" r:id="rId18"/>
    <p:sldId id="307" r:id="rId19"/>
    <p:sldId id="297" r:id="rId20"/>
    <p:sldId id="308" r:id="rId21"/>
    <p:sldId id="305" r:id="rId22"/>
    <p:sldId id="311" r:id="rId23"/>
    <p:sldId id="293" r:id="rId24"/>
    <p:sldId id="294" r:id="rId25"/>
    <p:sldId id="296" r:id="rId26"/>
    <p:sldId id="302" r:id="rId27"/>
    <p:sldId id="313" r:id="rId28"/>
    <p:sldId id="315" r:id="rId29"/>
    <p:sldId id="310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4C4A"/>
    <a:srgbClr val="434248"/>
    <a:srgbClr val="3B393C"/>
    <a:srgbClr val="55375F"/>
    <a:srgbClr val="442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5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1E232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D1C3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424A5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707B87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2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00000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0699728164135"/>
                  <c:y val="-0.206673877876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DD1C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499872863"/>
                  <c:y val="-0.1614639670908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424A5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0699728164135"/>
                  <c:y val="-0.206673877876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707B8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223896738986715"/>
                  <c:y val="-0.03875135210180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DD1C3E"/>
            </a:solidFill>
          </c:spPr>
          <c:dLbls>
            <c:delete val="1"/>
          </c:dLbls>
          <c:cat>
            <c:numRef>
              <c:f>工作表1!$A$2:$A$6</c:f>
              <c:numCache>
                <c:formatCode>m/d/yy</c:formatCode>
                <c:ptCount val="5"/>
                <c:pt idx="0" c:formatCode="m/d/yy">
                  <c:v>37261</c:v>
                </c:pt>
                <c:pt idx="1" c:formatCode="m/d/yy">
                  <c:v>37262</c:v>
                </c:pt>
                <c:pt idx="2" c:formatCode="m/d/yy">
                  <c:v>37263</c:v>
                </c:pt>
                <c:pt idx="3" c:formatCode="m/d/yy">
                  <c:v>37264</c:v>
                </c:pt>
                <c:pt idx="4" c:formatCode="m/d/yy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24A53"/>
            </a:solidFill>
          </c:spPr>
          <c:dLbls>
            <c:delete val="1"/>
          </c:dLbls>
          <c:cat>
            <c:numRef>
              <c:f>工作表1!$A$2:$A$6</c:f>
              <c:numCache>
                <c:formatCode>m/d/yy</c:formatCode>
                <c:ptCount val="5"/>
                <c:pt idx="0" c:formatCode="m/d/yy">
                  <c:v>37261</c:v>
                </c:pt>
                <c:pt idx="1" c:formatCode="m/d/yy">
                  <c:v>37262</c:v>
                </c:pt>
                <c:pt idx="2" c:formatCode="m/d/yy">
                  <c:v>37263</c:v>
                </c:pt>
                <c:pt idx="3" c:formatCode="m/d/yy">
                  <c:v>37264</c:v>
                </c:pt>
                <c:pt idx="4" c:formatCode="m/d/yy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707B87"/>
            </a:solidFill>
          </c:spPr>
          <c:dLbls>
            <c:delete val="1"/>
          </c:dLbls>
          <c:cat>
            <c:numRef>
              <c:f>工作表1!$A$2:$A$6</c:f>
              <c:numCache>
                <c:formatCode>m/d/yy</c:formatCode>
                <c:ptCount val="5"/>
                <c:pt idx="0" c:formatCode="m/d/yy">
                  <c:v>37261</c:v>
                </c:pt>
                <c:pt idx="1" c:formatCode="m/d/yy">
                  <c:v>37262</c:v>
                </c:pt>
                <c:pt idx="2" c:formatCode="m/d/yy">
                  <c:v>37263</c:v>
                </c:pt>
                <c:pt idx="3" c:formatCode="m/d/yy">
                  <c:v>37264</c:v>
                </c:pt>
                <c:pt idx="4" c:formatCode="m/d/yy">
                  <c:v>37265</c:v>
                </c:pt>
              </c:numCache>
            </c:num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3</c:v>
                </c:pt>
                <c:pt idx="1">
                  <c:v>15</c:v>
                </c:pt>
                <c:pt idx="2">
                  <c:v>7</c:v>
                </c:pt>
                <c:pt idx="3">
                  <c:v>13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5034240"/>
        <c:axId val="615036032"/>
      </c:areaChart>
      <c:dateAx>
        <c:axId val="615034240"/>
        <c:scaling>
          <c:orientation val="minMax"/>
        </c:scaling>
        <c:delete val="0"/>
        <c:axPos val="b"/>
        <c:numFmt formatCode="m\/d\/yy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15036032"/>
        <c:crosses val="autoZero"/>
        <c:auto val="1"/>
        <c:lblOffset val="100"/>
        <c:baseTimeUnit val="days"/>
      </c:dateAx>
      <c:valAx>
        <c:axId val="61503603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/>
              </a:solidFill>
              <a:prstDash val="dash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15034240"/>
        <c:crosses val="autoZero"/>
        <c:crossBetween val="midCat"/>
      </c:valAx>
      <c:spPr>
        <a:ln>
          <a:noFill/>
          <a:prstDash val="sysDash"/>
        </a:ln>
      </c:spPr>
    </c:plotArea>
    <c:plotVisOnly val="1"/>
    <c:dispBlanksAs val="zero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354" y="0"/>
            <a:ext cx="9141291" cy="856343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029828" y="42467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slow" advClick="0" advTm="0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chart" Target="../charts/char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4" Type="http://schemas.openxmlformats.org/officeDocument/2006/relationships/slideLayout" Target="../slideLayouts/slideLayout14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image" Target="../media/image15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354" y="0"/>
            <a:ext cx="9141291" cy="5143500"/>
            <a:chOff x="1354" y="0"/>
            <a:chExt cx="9141291" cy="51435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54" y="0"/>
              <a:ext cx="9141291" cy="51435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20000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50692" y="521752"/>
              <a:ext cx="4315611" cy="2462580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2548231" y="1399099"/>
            <a:ext cx="3877985" cy="677793"/>
            <a:chOff x="2559184" y="1399099"/>
            <a:chExt cx="3877985" cy="677793"/>
          </a:xfrm>
        </p:grpSpPr>
        <p:sp>
          <p:nvSpPr>
            <p:cNvPr id="6" name="矩形 5"/>
            <p:cNvSpPr/>
            <p:nvPr/>
          </p:nvSpPr>
          <p:spPr>
            <a:xfrm>
              <a:off x="2620800" y="1429192"/>
              <a:ext cx="3797300" cy="647700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559184" y="1399099"/>
              <a:ext cx="38779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solidFill>
                    <a:srgbClr val="002060"/>
                  </a:solidFill>
                  <a:cs typeface="+mn-ea"/>
                  <a:sym typeface="+mn-lt"/>
                </a:rPr>
                <a:t>新年工作计</a:t>
              </a:r>
              <a:r>
                <a:rPr lang="zh-CN" altLang="en-US" sz="3600" b="1" dirty="0" smtClean="0">
                  <a:solidFill>
                    <a:srgbClr val="002060"/>
                  </a:solidFill>
                  <a:cs typeface="+mn-ea"/>
                  <a:sym typeface="+mn-lt"/>
                </a:rPr>
                <a:t>划模板</a:t>
              </a:r>
              <a:endParaRPr lang="zh-CN" altLang="en-US" sz="3600" b="1" dirty="0">
                <a:solidFill>
                  <a:srgbClr val="00206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362616" y="904027"/>
            <a:ext cx="19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gency FB" panose="020B0503020202020204" pitchFamily="34" charset="0"/>
                <a:cs typeface="+mn-ea"/>
                <a:sym typeface="+mn-lt"/>
              </a:rPr>
              <a:t>2030 POWERPOINT</a:t>
            </a:r>
            <a:endParaRPr lang="zh-CN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93690" y="2276778"/>
            <a:ext cx="27933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2060"/>
                </a:solidFill>
                <a:cs typeface="+mn-ea"/>
                <a:sym typeface="+mn-lt"/>
              </a:rPr>
              <a:t>汇报人：</a:t>
            </a:r>
            <a:r>
              <a:rPr lang="en-US" altLang="zh-CN" sz="1400" dirty="0" smtClean="0">
                <a:solidFill>
                  <a:srgbClr val="002060"/>
                </a:solidFill>
                <a:cs typeface="+mn-ea"/>
                <a:sym typeface="+mn-lt"/>
              </a:rPr>
              <a:t>j9p.com</a:t>
            </a:r>
            <a:r>
              <a:rPr lang="en-US" altLang="zh-CN" sz="1400" dirty="0" smtClean="0">
                <a:solidFill>
                  <a:srgbClr val="002060"/>
                </a:solidFill>
                <a:cs typeface="+mn-ea"/>
                <a:sym typeface="+mn-lt"/>
              </a:rPr>
              <a:t>  </a:t>
            </a:r>
            <a:r>
              <a:rPr lang="zh-CN" altLang="en-US" sz="1400" dirty="0" smtClean="0">
                <a:solidFill>
                  <a:srgbClr val="002060"/>
                </a:solidFill>
                <a:cs typeface="+mn-ea"/>
                <a:sym typeface="+mn-lt"/>
              </a:rPr>
              <a:t>时间：</a:t>
            </a:r>
            <a:r>
              <a:rPr lang="en-US" altLang="zh-CN" sz="1400" dirty="0" smtClean="0">
                <a:solidFill>
                  <a:srgbClr val="002060"/>
                </a:solidFill>
                <a:cs typeface="+mn-ea"/>
                <a:sym typeface="+mn-lt"/>
              </a:rPr>
              <a:t>2030.12</a:t>
            </a:r>
            <a:endParaRPr lang="zh-CN" altLang="en-US" sz="1400" dirty="0">
              <a:solidFill>
                <a:srgbClr val="00206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62954" y="2313429"/>
            <a:ext cx="1605774" cy="2612356"/>
            <a:chOff x="1193582" y="1767129"/>
            <a:chExt cx="1605774" cy="2612356"/>
          </a:xfrm>
        </p:grpSpPr>
        <p:sp>
          <p:nvSpPr>
            <p:cNvPr id="4" name="L 形 3"/>
            <p:cNvSpPr/>
            <p:nvPr/>
          </p:nvSpPr>
          <p:spPr>
            <a:xfrm rot="5400000">
              <a:off x="1499567" y="2281778"/>
              <a:ext cx="921675" cy="1533646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424A5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345716" y="2740008"/>
              <a:ext cx="1384584" cy="1213669"/>
            </a:xfrm>
            <a:custGeom>
              <a:avLst/>
              <a:gdLst>
                <a:gd name="connsiteX0" fmla="*/ 0 w 1384584"/>
                <a:gd name="connsiteY0" fmla="*/ 0 h 1213669"/>
                <a:gd name="connsiteX1" fmla="*/ 1384584 w 1384584"/>
                <a:gd name="connsiteY1" fmla="*/ 0 h 1213669"/>
                <a:gd name="connsiteX2" fmla="*/ 1384584 w 1384584"/>
                <a:gd name="connsiteY2" fmla="*/ 1213669 h 1213669"/>
                <a:gd name="connsiteX3" fmla="*/ 0 w 1384584"/>
                <a:gd name="connsiteY3" fmla="*/ 1213669 h 1213669"/>
                <a:gd name="connsiteX4" fmla="*/ 0 w 1384584"/>
                <a:gd name="connsiteY4" fmla="*/ 0 h 121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584" h="1213669">
                  <a:moveTo>
                    <a:pt x="0" y="0"/>
                  </a:moveTo>
                  <a:lnTo>
                    <a:pt x="1384584" y="0"/>
                  </a:lnTo>
                  <a:lnTo>
                    <a:pt x="1384584" y="1213669"/>
                  </a:lnTo>
                  <a:lnTo>
                    <a:pt x="0" y="121366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213360" rIns="213360" bIns="213360" numCol="1" spcCol="1270" anchor="t" anchorCtr="0">
              <a:noAutofit/>
            </a:bodyPr>
            <a:lstStyle/>
            <a:p>
              <a:pPr lvl="0" algn="l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600" kern="1200" dirty="0"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2469059" y="2168869"/>
              <a:ext cx="261242" cy="261242"/>
            </a:xfrm>
            <a:prstGeom prst="triangle">
              <a:avLst>
                <a:gd name="adj" fmla="val 100000"/>
              </a:avLst>
            </a:prstGeom>
            <a:solidFill>
              <a:srgbClr val="424A5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61973" y="2816172"/>
              <a:ext cx="1415772" cy="30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357193" y="3094519"/>
              <a:ext cx="1442163" cy="12849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1598914" y="1767129"/>
              <a:ext cx="668099" cy="640573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rgbClr val="424A53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147961" y="1149834"/>
            <a:ext cx="1636033" cy="2437676"/>
            <a:chOff x="6278589" y="603534"/>
            <a:chExt cx="1636033" cy="2437676"/>
          </a:xfrm>
        </p:grpSpPr>
        <p:sp>
          <p:nvSpPr>
            <p:cNvPr id="14" name="L 形 13"/>
            <p:cNvSpPr/>
            <p:nvPr/>
          </p:nvSpPr>
          <p:spPr>
            <a:xfrm rot="5400000">
              <a:off x="6584574" y="1023488"/>
              <a:ext cx="921675" cy="1533646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DD1C3E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6430723" y="1481718"/>
              <a:ext cx="1384584" cy="1213669"/>
            </a:xfrm>
            <a:custGeom>
              <a:avLst/>
              <a:gdLst>
                <a:gd name="connsiteX0" fmla="*/ 0 w 1384584"/>
                <a:gd name="connsiteY0" fmla="*/ 0 h 1213669"/>
                <a:gd name="connsiteX1" fmla="*/ 1384584 w 1384584"/>
                <a:gd name="connsiteY1" fmla="*/ 0 h 1213669"/>
                <a:gd name="connsiteX2" fmla="*/ 1384584 w 1384584"/>
                <a:gd name="connsiteY2" fmla="*/ 1213669 h 1213669"/>
                <a:gd name="connsiteX3" fmla="*/ 0 w 1384584"/>
                <a:gd name="connsiteY3" fmla="*/ 1213669 h 1213669"/>
                <a:gd name="connsiteX4" fmla="*/ 0 w 1384584"/>
                <a:gd name="connsiteY4" fmla="*/ 0 h 121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584" h="1213669">
                  <a:moveTo>
                    <a:pt x="0" y="0"/>
                  </a:moveTo>
                  <a:lnTo>
                    <a:pt x="1384584" y="0"/>
                  </a:lnTo>
                  <a:lnTo>
                    <a:pt x="1384584" y="1213669"/>
                  </a:lnTo>
                  <a:lnTo>
                    <a:pt x="0" y="121366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213360" rIns="213360" bIns="213360" numCol="1" spcCol="1270" anchor="t" anchorCtr="0">
              <a:noAutofit/>
            </a:bodyPr>
            <a:lstStyle/>
            <a:p>
              <a:pPr lvl="0" algn="l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600" kern="1200" dirty="0">
                <a:cs typeface="+mn-ea"/>
                <a:sym typeface="+mn-lt"/>
              </a:endParaRPr>
            </a:p>
          </p:txBody>
        </p:sp>
        <p:grpSp>
          <p:nvGrpSpPr>
            <p:cNvPr id="39" name="组合 77"/>
            <p:cNvGrpSpPr/>
            <p:nvPr/>
          </p:nvGrpSpPr>
          <p:grpSpPr>
            <a:xfrm>
              <a:off x="6472459" y="1477897"/>
              <a:ext cx="1442163" cy="1563313"/>
              <a:chOff x="7960595" y="1367873"/>
              <a:chExt cx="2364506" cy="2563140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7968434" y="1367873"/>
                <a:ext cx="2321236" cy="506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rgbClr val="000000"/>
                    </a:solidFill>
                    <a:cs typeface="+mn-ea"/>
                    <a:sym typeface="+mn-lt"/>
                  </a:rPr>
                  <a:t>点击此处添加标题</a:t>
                </a:r>
                <a:endParaRPr lang="en-US" altLang="zh-CN" sz="1200" b="1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7960595" y="1824238"/>
                <a:ext cx="2364506" cy="2106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000000"/>
                    </a:solidFill>
                    <a:cs typeface="+mn-ea"/>
                    <a:sym typeface="+mn-lt"/>
                  </a:rPr>
                  <a:t>标题数字等都可以通过点击和重新输入进行更改，顶部“开始”面板中可以对字体、字号、颜色、行距等进行修改。</a:t>
                </a:r>
                <a:endParaRPr lang="zh-CN" altLang="en-US" sz="100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 288"/>
            <p:cNvSpPr>
              <a:spLocks noEditPoints="1"/>
            </p:cNvSpPr>
            <p:nvPr/>
          </p:nvSpPr>
          <p:spPr bwMode="auto">
            <a:xfrm>
              <a:off x="6793357" y="603534"/>
              <a:ext cx="631716" cy="603002"/>
            </a:xfrm>
            <a:custGeom>
              <a:avLst/>
              <a:gdLst>
                <a:gd name="T0" fmla="*/ 86 w 109"/>
                <a:gd name="T1" fmla="*/ 10 h 104"/>
                <a:gd name="T2" fmla="*/ 94 w 109"/>
                <a:gd name="T3" fmla="*/ 46 h 104"/>
                <a:gd name="T4" fmla="*/ 83 w 109"/>
                <a:gd name="T5" fmla="*/ 58 h 104"/>
                <a:gd name="T6" fmla="*/ 82 w 109"/>
                <a:gd name="T7" fmla="*/ 53 h 104"/>
                <a:gd name="T8" fmla="*/ 85 w 109"/>
                <a:gd name="T9" fmla="*/ 47 h 104"/>
                <a:gd name="T10" fmla="*/ 77 w 109"/>
                <a:gd name="T11" fmla="*/ 51 h 104"/>
                <a:gd name="T12" fmla="*/ 38 w 109"/>
                <a:gd name="T13" fmla="*/ 47 h 104"/>
                <a:gd name="T14" fmla="*/ 39 w 109"/>
                <a:gd name="T15" fmla="*/ 51 h 104"/>
                <a:gd name="T16" fmla="*/ 28 w 109"/>
                <a:gd name="T17" fmla="*/ 34 h 104"/>
                <a:gd name="T18" fmla="*/ 62 w 109"/>
                <a:gd name="T19" fmla="*/ 0 h 104"/>
                <a:gd name="T20" fmla="*/ 37 w 109"/>
                <a:gd name="T21" fmla="*/ 103 h 104"/>
                <a:gd name="T22" fmla="*/ 88 w 109"/>
                <a:gd name="T23" fmla="*/ 84 h 104"/>
                <a:gd name="T24" fmla="*/ 98 w 109"/>
                <a:gd name="T25" fmla="*/ 51 h 104"/>
                <a:gd name="T26" fmla="*/ 49 w 109"/>
                <a:gd name="T27" fmla="*/ 67 h 104"/>
                <a:gd name="T28" fmla="*/ 77 w 109"/>
                <a:gd name="T29" fmla="*/ 58 h 104"/>
                <a:gd name="T30" fmla="*/ 90 w 109"/>
                <a:gd name="T31" fmla="*/ 35 h 104"/>
                <a:gd name="T32" fmla="*/ 79 w 109"/>
                <a:gd name="T33" fmla="*/ 43 h 104"/>
                <a:gd name="T34" fmla="*/ 90 w 109"/>
                <a:gd name="T35" fmla="*/ 35 h 104"/>
                <a:gd name="T36" fmla="*/ 64 w 109"/>
                <a:gd name="T37" fmla="*/ 35 h 104"/>
                <a:gd name="T38" fmla="*/ 73 w 109"/>
                <a:gd name="T39" fmla="*/ 45 h 104"/>
                <a:gd name="T40" fmla="*/ 59 w 109"/>
                <a:gd name="T41" fmla="*/ 35 h 104"/>
                <a:gd name="T42" fmla="*/ 51 w 109"/>
                <a:gd name="T43" fmla="*/ 45 h 104"/>
                <a:gd name="T44" fmla="*/ 59 w 109"/>
                <a:gd name="T45" fmla="*/ 35 h 104"/>
                <a:gd name="T46" fmla="*/ 34 w 109"/>
                <a:gd name="T47" fmla="*/ 35 h 104"/>
                <a:gd name="T48" fmla="*/ 44 w 109"/>
                <a:gd name="T49" fmla="*/ 43 h 104"/>
                <a:gd name="T50" fmla="*/ 35 w 109"/>
                <a:gd name="T51" fmla="*/ 30 h 104"/>
                <a:gd name="T52" fmla="*/ 44 w 109"/>
                <a:gd name="T53" fmla="*/ 24 h 104"/>
                <a:gd name="T54" fmla="*/ 35 w 109"/>
                <a:gd name="T55" fmla="*/ 30 h 104"/>
                <a:gd name="T56" fmla="*/ 59 w 109"/>
                <a:gd name="T57" fmla="*/ 30 h 104"/>
                <a:gd name="T58" fmla="*/ 51 w 109"/>
                <a:gd name="T59" fmla="*/ 22 h 104"/>
                <a:gd name="T60" fmla="*/ 64 w 109"/>
                <a:gd name="T61" fmla="*/ 30 h 104"/>
                <a:gd name="T62" fmla="*/ 73 w 109"/>
                <a:gd name="T63" fmla="*/ 22 h 104"/>
                <a:gd name="T64" fmla="*/ 64 w 109"/>
                <a:gd name="T65" fmla="*/ 30 h 104"/>
                <a:gd name="T66" fmla="*/ 89 w 109"/>
                <a:gd name="T67" fmla="*/ 30 h 104"/>
                <a:gd name="T68" fmla="*/ 79 w 109"/>
                <a:gd name="T69" fmla="*/ 24 h 104"/>
                <a:gd name="T70" fmla="*/ 64 w 109"/>
                <a:gd name="T71" fmla="*/ 6 h 104"/>
                <a:gd name="T72" fmla="*/ 71 w 109"/>
                <a:gd name="T73" fmla="*/ 16 h 104"/>
                <a:gd name="T74" fmla="*/ 64 w 109"/>
                <a:gd name="T75" fmla="*/ 6 h 104"/>
                <a:gd name="T76" fmla="*/ 59 w 109"/>
                <a:gd name="T77" fmla="*/ 6 h 104"/>
                <a:gd name="T78" fmla="*/ 52 w 109"/>
                <a:gd name="T79" fmla="*/ 16 h 104"/>
                <a:gd name="T80" fmla="*/ 46 w 109"/>
                <a:gd name="T81" fmla="*/ 17 h 104"/>
                <a:gd name="T82" fmla="*/ 50 w 109"/>
                <a:gd name="T83" fmla="*/ 8 h 104"/>
                <a:gd name="T84" fmla="*/ 36 w 109"/>
                <a:gd name="T85" fmla="*/ 21 h 104"/>
                <a:gd name="T86" fmla="*/ 46 w 109"/>
                <a:gd name="T87" fmla="*/ 17 h 104"/>
                <a:gd name="T88" fmla="*/ 75 w 109"/>
                <a:gd name="T89" fmla="*/ 10 h 104"/>
                <a:gd name="T90" fmla="*/ 85 w 109"/>
                <a:gd name="T91" fmla="*/ 20 h 104"/>
                <a:gd name="T92" fmla="*/ 82 w 109"/>
                <a:gd name="T93" fmla="*/ 1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9" h="104">
                  <a:moveTo>
                    <a:pt x="62" y="0"/>
                  </a:moveTo>
                  <a:cubicBezTo>
                    <a:pt x="71" y="0"/>
                    <a:pt x="80" y="3"/>
                    <a:pt x="86" y="10"/>
                  </a:cubicBezTo>
                  <a:cubicBezTo>
                    <a:pt x="92" y="16"/>
                    <a:pt x="96" y="24"/>
                    <a:pt x="96" y="34"/>
                  </a:cubicBezTo>
                  <a:cubicBezTo>
                    <a:pt x="96" y="38"/>
                    <a:pt x="95" y="42"/>
                    <a:pt x="94" y="4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9" y="52"/>
                    <a:pt x="86" y="56"/>
                    <a:pt x="83" y="58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49"/>
                    <a:pt x="87" y="46"/>
                  </a:cubicBezTo>
                  <a:cubicBezTo>
                    <a:pt x="86" y="46"/>
                    <a:pt x="86" y="47"/>
                    <a:pt x="85" y="47"/>
                  </a:cubicBezTo>
                  <a:cubicBezTo>
                    <a:pt x="83" y="48"/>
                    <a:pt x="80" y="49"/>
                    <a:pt x="78" y="50"/>
                  </a:cubicBezTo>
                  <a:cubicBezTo>
                    <a:pt x="78" y="50"/>
                    <a:pt x="77" y="51"/>
                    <a:pt x="77" y="51"/>
                  </a:cubicBezTo>
                  <a:cubicBezTo>
                    <a:pt x="65" y="47"/>
                    <a:pt x="54" y="47"/>
                    <a:pt x="44" y="49"/>
                  </a:cubicBezTo>
                  <a:cubicBezTo>
                    <a:pt x="42" y="49"/>
                    <a:pt x="40" y="48"/>
                    <a:pt x="38" y="47"/>
                  </a:cubicBezTo>
                  <a:cubicBezTo>
                    <a:pt x="38" y="47"/>
                    <a:pt x="37" y="46"/>
                    <a:pt x="36" y="46"/>
                  </a:cubicBezTo>
                  <a:cubicBezTo>
                    <a:pt x="37" y="48"/>
                    <a:pt x="38" y="49"/>
                    <a:pt x="39" y="51"/>
                  </a:cubicBezTo>
                  <a:cubicBezTo>
                    <a:pt x="38" y="52"/>
                    <a:pt x="36" y="52"/>
                    <a:pt x="34" y="53"/>
                  </a:cubicBezTo>
                  <a:cubicBezTo>
                    <a:pt x="30" y="48"/>
                    <a:pt x="28" y="41"/>
                    <a:pt x="28" y="34"/>
                  </a:cubicBezTo>
                  <a:cubicBezTo>
                    <a:pt x="28" y="24"/>
                    <a:pt x="31" y="16"/>
                    <a:pt x="38" y="10"/>
                  </a:cubicBezTo>
                  <a:cubicBezTo>
                    <a:pt x="44" y="3"/>
                    <a:pt x="52" y="0"/>
                    <a:pt x="62" y="0"/>
                  </a:cubicBezTo>
                  <a:close/>
                  <a:moveTo>
                    <a:pt x="0" y="104"/>
                  </a:moveTo>
                  <a:cubicBezTo>
                    <a:pt x="37" y="103"/>
                    <a:pt x="37" y="103"/>
                    <a:pt x="37" y="103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83" y="72"/>
                    <a:pt x="70" y="74"/>
                    <a:pt x="49" y="68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6" y="70"/>
                    <a:pt x="73" y="68"/>
                    <a:pt x="77" y="64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38" y="44"/>
                    <a:pt x="15" y="73"/>
                    <a:pt x="0" y="104"/>
                  </a:cubicBezTo>
                  <a:close/>
                  <a:moveTo>
                    <a:pt x="90" y="35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38"/>
                    <a:pt x="80" y="41"/>
                    <a:pt x="79" y="43"/>
                  </a:cubicBezTo>
                  <a:cubicBezTo>
                    <a:pt x="80" y="43"/>
                    <a:pt x="81" y="42"/>
                    <a:pt x="83" y="42"/>
                  </a:cubicBezTo>
                  <a:cubicBezTo>
                    <a:pt x="86" y="40"/>
                    <a:pt x="89" y="38"/>
                    <a:pt x="90" y="35"/>
                  </a:cubicBezTo>
                  <a:close/>
                  <a:moveTo>
                    <a:pt x="74" y="35"/>
                  </a:moveTo>
                  <a:cubicBezTo>
                    <a:pt x="64" y="35"/>
                    <a:pt x="64" y="35"/>
                    <a:pt x="64" y="3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7" y="46"/>
                    <a:pt x="70" y="46"/>
                    <a:pt x="73" y="45"/>
                  </a:cubicBezTo>
                  <a:cubicBezTo>
                    <a:pt x="74" y="42"/>
                    <a:pt x="74" y="39"/>
                    <a:pt x="74" y="35"/>
                  </a:cubicBezTo>
                  <a:close/>
                  <a:moveTo>
                    <a:pt x="59" y="35"/>
                  </a:moveTo>
                  <a:cubicBezTo>
                    <a:pt x="50" y="35"/>
                    <a:pt x="50" y="35"/>
                    <a:pt x="50" y="35"/>
                  </a:cubicBezTo>
                  <a:cubicBezTo>
                    <a:pt x="50" y="39"/>
                    <a:pt x="50" y="42"/>
                    <a:pt x="51" y="45"/>
                  </a:cubicBezTo>
                  <a:cubicBezTo>
                    <a:pt x="53" y="46"/>
                    <a:pt x="56" y="46"/>
                    <a:pt x="59" y="46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44" y="35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5" y="38"/>
                    <a:pt x="37" y="40"/>
                    <a:pt x="41" y="42"/>
                  </a:cubicBezTo>
                  <a:cubicBezTo>
                    <a:pt x="42" y="42"/>
                    <a:pt x="43" y="43"/>
                    <a:pt x="44" y="43"/>
                  </a:cubicBezTo>
                  <a:cubicBezTo>
                    <a:pt x="44" y="41"/>
                    <a:pt x="44" y="38"/>
                    <a:pt x="44" y="35"/>
                  </a:cubicBezTo>
                  <a:close/>
                  <a:moveTo>
                    <a:pt x="35" y="30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4" y="28"/>
                    <a:pt x="44" y="26"/>
                    <a:pt x="44" y="24"/>
                  </a:cubicBezTo>
                  <a:cubicBezTo>
                    <a:pt x="43" y="24"/>
                    <a:pt x="42" y="25"/>
                    <a:pt x="41" y="25"/>
                  </a:cubicBezTo>
                  <a:cubicBezTo>
                    <a:pt x="38" y="27"/>
                    <a:pt x="36" y="28"/>
                    <a:pt x="35" y="30"/>
                  </a:cubicBezTo>
                  <a:close/>
                  <a:moveTo>
                    <a:pt x="50" y="30"/>
                  </a:moveTo>
                  <a:cubicBezTo>
                    <a:pt x="59" y="30"/>
                    <a:pt x="59" y="30"/>
                    <a:pt x="59" y="3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1"/>
                    <a:pt x="53" y="22"/>
                    <a:pt x="51" y="22"/>
                  </a:cubicBezTo>
                  <a:cubicBezTo>
                    <a:pt x="50" y="25"/>
                    <a:pt x="50" y="27"/>
                    <a:pt x="50" y="30"/>
                  </a:cubicBezTo>
                  <a:close/>
                  <a:moveTo>
                    <a:pt x="64" y="30"/>
                  </a:moveTo>
                  <a:cubicBezTo>
                    <a:pt x="74" y="30"/>
                    <a:pt x="74" y="30"/>
                    <a:pt x="74" y="30"/>
                  </a:cubicBezTo>
                  <a:cubicBezTo>
                    <a:pt x="74" y="27"/>
                    <a:pt x="73" y="25"/>
                    <a:pt x="73" y="22"/>
                  </a:cubicBezTo>
                  <a:cubicBezTo>
                    <a:pt x="70" y="22"/>
                    <a:pt x="67" y="21"/>
                    <a:pt x="64" y="21"/>
                  </a:cubicBezTo>
                  <a:cubicBezTo>
                    <a:pt x="64" y="30"/>
                    <a:pt x="64" y="30"/>
                    <a:pt x="64" y="30"/>
                  </a:cubicBezTo>
                  <a:close/>
                  <a:moveTo>
                    <a:pt x="80" y="30"/>
                  </a:moveTo>
                  <a:cubicBezTo>
                    <a:pt x="89" y="30"/>
                    <a:pt x="89" y="30"/>
                    <a:pt x="89" y="30"/>
                  </a:cubicBezTo>
                  <a:cubicBezTo>
                    <a:pt x="87" y="28"/>
                    <a:pt x="85" y="27"/>
                    <a:pt x="83" y="25"/>
                  </a:cubicBezTo>
                  <a:cubicBezTo>
                    <a:pt x="81" y="25"/>
                    <a:pt x="80" y="24"/>
                    <a:pt x="79" y="24"/>
                  </a:cubicBezTo>
                  <a:cubicBezTo>
                    <a:pt x="79" y="26"/>
                    <a:pt x="80" y="28"/>
                    <a:pt x="80" y="30"/>
                  </a:cubicBezTo>
                  <a:close/>
                  <a:moveTo>
                    <a:pt x="64" y="6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7" y="15"/>
                    <a:pt x="69" y="16"/>
                    <a:pt x="71" y="16"/>
                  </a:cubicBezTo>
                  <a:cubicBezTo>
                    <a:pt x="71" y="15"/>
                    <a:pt x="70" y="14"/>
                    <a:pt x="70" y="13"/>
                  </a:cubicBezTo>
                  <a:cubicBezTo>
                    <a:pt x="68" y="10"/>
                    <a:pt x="66" y="7"/>
                    <a:pt x="64" y="6"/>
                  </a:cubicBezTo>
                  <a:close/>
                  <a:moveTo>
                    <a:pt x="59" y="15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7"/>
                    <a:pt x="55" y="10"/>
                    <a:pt x="54" y="13"/>
                  </a:cubicBezTo>
                  <a:cubicBezTo>
                    <a:pt x="53" y="14"/>
                    <a:pt x="53" y="15"/>
                    <a:pt x="52" y="16"/>
                  </a:cubicBezTo>
                  <a:cubicBezTo>
                    <a:pt x="55" y="16"/>
                    <a:pt x="57" y="15"/>
                    <a:pt x="59" y="15"/>
                  </a:cubicBezTo>
                  <a:close/>
                  <a:moveTo>
                    <a:pt x="46" y="17"/>
                  </a:moveTo>
                  <a:cubicBezTo>
                    <a:pt x="46" y="15"/>
                    <a:pt x="47" y="12"/>
                    <a:pt x="48" y="10"/>
                  </a:cubicBezTo>
                  <a:cubicBezTo>
                    <a:pt x="49" y="10"/>
                    <a:pt x="49" y="9"/>
                    <a:pt x="50" y="8"/>
                  </a:cubicBezTo>
                  <a:cubicBezTo>
                    <a:pt x="47" y="10"/>
                    <a:pt x="44" y="11"/>
                    <a:pt x="42" y="14"/>
                  </a:cubicBezTo>
                  <a:cubicBezTo>
                    <a:pt x="40" y="16"/>
                    <a:pt x="38" y="18"/>
                    <a:pt x="36" y="21"/>
                  </a:cubicBezTo>
                  <a:cubicBezTo>
                    <a:pt x="37" y="21"/>
                    <a:pt x="38" y="20"/>
                    <a:pt x="38" y="20"/>
                  </a:cubicBezTo>
                  <a:cubicBezTo>
                    <a:pt x="41" y="19"/>
                    <a:pt x="43" y="18"/>
                    <a:pt x="46" y="17"/>
                  </a:cubicBezTo>
                  <a:close/>
                  <a:moveTo>
                    <a:pt x="74" y="8"/>
                  </a:moveTo>
                  <a:cubicBezTo>
                    <a:pt x="74" y="9"/>
                    <a:pt x="75" y="10"/>
                    <a:pt x="75" y="10"/>
                  </a:cubicBezTo>
                  <a:cubicBezTo>
                    <a:pt x="76" y="12"/>
                    <a:pt x="77" y="15"/>
                    <a:pt x="78" y="17"/>
                  </a:cubicBezTo>
                  <a:cubicBezTo>
                    <a:pt x="80" y="18"/>
                    <a:pt x="83" y="19"/>
                    <a:pt x="85" y="20"/>
                  </a:cubicBezTo>
                  <a:cubicBezTo>
                    <a:pt x="86" y="20"/>
                    <a:pt x="86" y="21"/>
                    <a:pt x="87" y="21"/>
                  </a:cubicBezTo>
                  <a:cubicBezTo>
                    <a:pt x="86" y="18"/>
                    <a:pt x="84" y="16"/>
                    <a:pt x="82" y="14"/>
                  </a:cubicBezTo>
                  <a:cubicBezTo>
                    <a:pt x="79" y="11"/>
                    <a:pt x="77" y="10"/>
                    <a:pt x="74" y="8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52958" y="1572586"/>
            <a:ext cx="1625948" cy="2450527"/>
            <a:chOff x="4583586" y="1026286"/>
            <a:chExt cx="1625948" cy="2450527"/>
          </a:xfrm>
        </p:grpSpPr>
        <p:sp>
          <p:nvSpPr>
            <p:cNvPr id="11" name="L 形 10"/>
            <p:cNvSpPr/>
            <p:nvPr/>
          </p:nvSpPr>
          <p:spPr>
            <a:xfrm rot="5400000">
              <a:off x="4889571" y="1442918"/>
              <a:ext cx="921675" cy="1533646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424A5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735721" y="1901148"/>
              <a:ext cx="1384584" cy="1213669"/>
            </a:xfrm>
            <a:custGeom>
              <a:avLst/>
              <a:gdLst>
                <a:gd name="connsiteX0" fmla="*/ 0 w 1384584"/>
                <a:gd name="connsiteY0" fmla="*/ 0 h 1213669"/>
                <a:gd name="connsiteX1" fmla="*/ 1384584 w 1384584"/>
                <a:gd name="connsiteY1" fmla="*/ 0 h 1213669"/>
                <a:gd name="connsiteX2" fmla="*/ 1384584 w 1384584"/>
                <a:gd name="connsiteY2" fmla="*/ 1213669 h 1213669"/>
                <a:gd name="connsiteX3" fmla="*/ 0 w 1384584"/>
                <a:gd name="connsiteY3" fmla="*/ 1213669 h 1213669"/>
                <a:gd name="connsiteX4" fmla="*/ 0 w 1384584"/>
                <a:gd name="connsiteY4" fmla="*/ 0 h 121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584" h="1213669">
                  <a:moveTo>
                    <a:pt x="0" y="0"/>
                  </a:moveTo>
                  <a:lnTo>
                    <a:pt x="1384584" y="0"/>
                  </a:lnTo>
                  <a:lnTo>
                    <a:pt x="1384584" y="1213669"/>
                  </a:lnTo>
                  <a:lnTo>
                    <a:pt x="0" y="121366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213360" rIns="213360" bIns="213360" numCol="1" spcCol="1270" anchor="t" anchorCtr="0">
              <a:noAutofit/>
            </a:bodyPr>
            <a:lstStyle/>
            <a:p>
              <a:pPr lvl="0" algn="l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600" kern="1200" dirty="0">
                <a:cs typeface="+mn-ea"/>
                <a:sym typeface="+mn-lt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5859063" y="1330009"/>
              <a:ext cx="261242" cy="261242"/>
            </a:xfrm>
            <a:prstGeom prst="triangle">
              <a:avLst>
                <a:gd name="adj" fmla="val 100000"/>
              </a:avLst>
            </a:prstGeom>
            <a:solidFill>
              <a:srgbClr val="424A5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74"/>
            <p:cNvGrpSpPr/>
            <p:nvPr/>
          </p:nvGrpSpPr>
          <p:grpSpPr>
            <a:xfrm>
              <a:off x="4767371" y="1913500"/>
              <a:ext cx="1442163" cy="1563313"/>
              <a:chOff x="7960595" y="1367873"/>
              <a:chExt cx="2364506" cy="2563140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7968434" y="1367873"/>
                <a:ext cx="2321236" cy="506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rgbClr val="000000"/>
                    </a:solidFill>
                    <a:cs typeface="+mn-ea"/>
                    <a:sym typeface="+mn-lt"/>
                  </a:rPr>
                  <a:t>点击此处添加标题</a:t>
                </a:r>
                <a:endParaRPr lang="en-US" altLang="zh-CN" sz="1200" b="1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960595" y="1824238"/>
                <a:ext cx="2364506" cy="2106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000000"/>
                    </a:solidFill>
                    <a:cs typeface="+mn-ea"/>
                    <a:sym typeface="+mn-lt"/>
                  </a:rPr>
                  <a:t>标题数字等都可以通过点击和重新输入进行更改，顶部“开始”面板中可以对字体、字号、颜色、行距等进行修改。</a:t>
                </a:r>
                <a:endParaRPr lang="zh-CN" altLang="en-US" sz="100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Freeform 98"/>
            <p:cNvSpPr>
              <a:spLocks noEditPoints="1"/>
            </p:cNvSpPr>
            <p:nvPr/>
          </p:nvSpPr>
          <p:spPr bwMode="auto">
            <a:xfrm>
              <a:off x="4969257" y="1026286"/>
              <a:ext cx="750226" cy="576394"/>
            </a:xfrm>
            <a:custGeom>
              <a:avLst/>
              <a:gdLst>
                <a:gd name="T0" fmla="*/ 21 w 104"/>
                <a:gd name="T1" fmla="*/ 44 h 80"/>
                <a:gd name="T2" fmla="*/ 13 w 104"/>
                <a:gd name="T3" fmla="*/ 73 h 80"/>
                <a:gd name="T4" fmla="*/ 33 w 104"/>
                <a:gd name="T5" fmla="*/ 73 h 80"/>
                <a:gd name="T6" fmla="*/ 51 w 104"/>
                <a:gd name="T7" fmla="*/ 80 h 80"/>
                <a:gd name="T8" fmla="*/ 69 w 104"/>
                <a:gd name="T9" fmla="*/ 73 h 80"/>
                <a:gd name="T10" fmla="*/ 87 w 104"/>
                <a:gd name="T11" fmla="*/ 73 h 80"/>
                <a:gd name="T12" fmla="*/ 81 w 104"/>
                <a:gd name="T13" fmla="*/ 44 h 80"/>
                <a:gd name="T14" fmla="*/ 86 w 104"/>
                <a:gd name="T15" fmla="*/ 44 h 80"/>
                <a:gd name="T16" fmla="*/ 86 w 104"/>
                <a:gd name="T17" fmla="*/ 28 h 80"/>
                <a:gd name="T18" fmla="*/ 97 w 104"/>
                <a:gd name="T19" fmla="*/ 25 h 80"/>
                <a:gd name="T20" fmla="*/ 97 w 104"/>
                <a:gd name="T21" fmla="*/ 34 h 80"/>
                <a:gd name="T22" fmla="*/ 95 w 104"/>
                <a:gd name="T23" fmla="*/ 51 h 80"/>
                <a:gd name="T24" fmla="*/ 103 w 104"/>
                <a:gd name="T25" fmla="*/ 51 h 80"/>
                <a:gd name="T26" fmla="*/ 101 w 104"/>
                <a:gd name="T27" fmla="*/ 34 h 80"/>
                <a:gd name="T28" fmla="*/ 101 w 104"/>
                <a:gd name="T29" fmla="*/ 23 h 80"/>
                <a:gd name="T30" fmla="*/ 104 w 104"/>
                <a:gd name="T31" fmla="*/ 22 h 80"/>
                <a:gd name="T32" fmla="*/ 104 w 104"/>
                <a:gd name="T33" fmla="*/ 15 h 80"/>
                <a:gd name="T34" fmla="*/ 52 w 104"/>
                <a:gd name="T35" fmla="*/ 0 h 80"/>
                <a:gd name="T36" fmla="*/ 0 w 104"/>
                <a:gd name="T37" fmla="*/ 15 h 80"/>
                <a:gd name="T38" fmla="*/ 0 w 104"/>
                <a:gd name="T39" fmla="*/ 22 h 80"/>
                <a:gd name="T40" fmla="*/ 19 w 104"/>
                <a:gd name="T41" fmla="*/ 28 h 80"/>
                <a:gd name="T42" fmla="*/ 19 w 104"/>
                <a:gd name="T43" fmla="*/ 44 h 80"/>
                <a:gd name="T44" fmla="*/ 21 w 104"/>
                <a:gd name="T45" fmla="*/ 44 h 80"/>
                <a:gd name="T46" fmla="*/ 71 w 104"/>
                <a:gd name="T47" fmla="*/ 44 h 80"/>
                <a:gd name="T48" fmla="*/ 72 w 104"/>
                <a:gd name="T49" fmla="*/ 48 h 80"/>
                <a:gd name="T50" fmla="*/ 65 w 104"/>
                <a:gd name="T51" fmla="*/ 66 h 80"/>
                <a:gd name="T52" fmla="*/ 51 w 104"/>
                <a:gd name="T53" fmla="*/ 73 h 80"/>
                <a:gd name="T54" fmla="*/ 37 w 104"/>
                <a:gd name="T55" fmla="*/ 66 h 80"/>
                <a:gd name="T56" fmla="*/ 31 w 104"/>
                <a:gd name="T57" fmla="*/ 48 h 80"/>
                <a:gd name="T58" fmla="*/ 31 w 104"/>
                <a:gd name="T59" fmla="*/ 44 h 80"/>
                <a:gd name="T60" fmla="*/ 71 w 104"/>
                <a:gd name="T61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80">
                  <a:moveTo>
                    <a:pt x="21" y="44"/>
                  </a:moveTo>
                  <a:cubicBezTo>
                    <a:pt x="13" y="73"/>
                    <a:pt x="13" y="73"/>
                    <a:pt x="1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8" y="78"/>
                    <a:pt x="44" y="80"/>
                    <a:pt x="51" y="80"/>
                  </a:cubicBezTo>
                  <a:cubicBezTo>
                    <a:pt x="58" y="80"/>
                    <a:pt x="64" y="78"/>
                    <a:pt x="69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1" y="44"/>
                    <a:pt x="21" y="44"/>
                    <a:pt x="21" y="44"/>
                  </a:cubicBezTo>
                  <a:close/>
                  <a:moveTo>
                    <a:pt x="71" y="44"/>
                  </a:moveTo>
                  <a:cubicBezTo>
                    <a:pt x="72" y="46"/>
                    <a:pt x="72" y="47"/>
                    <a:pt x="72" y="48"/>
                  </a:cubicBezTo>
                  <a:cubicBezTo>
                    <a:pt x="72" y="55"/>
                    <a:pt x="69" y="61"/>
                    <a:pt x="65" y="66"/>
                  </a:cubicBezTo>
                  <a:cubicBezTo>
                    <a:pt x="62" y="70"/>
                    <a:pt x="57" y="73"/>
                    <a:pt x="51" y="73"/>
                  </a:cubicBezTo>
                  <a:cubicBezTo>
                    <a:pt x="46" y="73"/>
                    <a:pt x="41" y="70"/>
                    <a:pt x="37" y="66"/>
                  </a:cubicBezTo>
                  <a:cubicBezTo>
                    <a:pt x="33" y="61"/>
                    <a:pt x="31" y="55"/>
                    <a:pt x="31" y="48"/>
                  </a:cubicBezTo>
                  <a:cubicBezTo>
                    <a:pt x="31" y="47"/>
                    <a:pt x="31" y="46"/>
                    <a:pt x="31" y="44"/>
                  </a:cubicBezTo>
                  <a:lnTo>
                    <a:pt x="71" y="44"/>
                  </a:lnTo>
                  <a:close/>
                </a:path>
              </a:pathLst>
            </a:custGeom>
            <a:solidFill>
              <a:srgbClr val="424A53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757956" y="1837545"/>
            <a:ext cx="1615862" cy="2611859"/>
            <a:chOff x="2888584" y="1291245"/>
            <a:chExt cx="1615862" cy="2611859"/>
          </a:xfrm>
        </p:grpSpPr>
        <p:sp>
          <p:nvSpPr>
            <p:cNvPr id="8" name="L 形 7"/>
            <p:cNvSpPr/>
            <p:nvPr/>
          </p:nvSpPr>
          <p:spPr>
            <a:xfrm rot="5400000">
              <a:off x="3194569" y="1862348"/>
              <a:ext cx="921675" cy="1533646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DD1C3E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40719" y="2320578"/>
              <a:ext cx="1384584" cy="1213669"/>
            </a:xfrm>
            <a:custGeom>
              <a:avLst/>
              <a:gdLst>
                <a:gd name="connsiteX0" fmla="*/ 0 w 1384584"/>
                <a:gd name="connsiteY0" fmla="*/ 0 h 1213669"/>
                <a:gd name="connsiteX1" fmla="*/ 1384584 w 1384584"/>
                <a:gd name="connsiteY1" fmla="*/ 0 h 1213669"/>
                <a:gd name="connsiteX2" fmla="*/ 1384584 w 1384584"/>
                <a:gd name="connsiteY2" fmla="*/ 1213669 h 1213669"/>
                <a:gd name="connsiteX3" fmla="*/ 0 w 1384584"/>
                <a:gd name="connsiteY3" fmla="*/ 1213669 h 1213669"/>
                <a:gd name="connsiteX4" fmla="*/ 0 w 1384584"/>
                <a:gd name="connsiteY4" fmla="*/ 0 h 121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584" h="1213669">
                  <a:moveTo>
                    <a:pt x="0" y="0"/>
                  </a:moveTo>
                  <a:lnTo>
                    <a:pt x="1384584" y="0"/>
                  </a:lnTo>
                  <a:lnTo>
                    <a:pt x="1384584" y="1213669"/>
                  </a:lnTo>
                  <a:lnTo>
                    <a:pt x="0" y="121366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3360" tIns="213360" rIns="213360" bIns="213360" numCol="1" spcCol="1270" anchor="t" anchorCtr="0">
              <a:noAutofit/>
            </a:bodyPr>
            <a:lstStyle/>
            <a:p>
              <a:pPr lvl="0" algn="l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600" kern="1200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164061" y="1749439"/>
              <a:ext cx="261242" cy="261242"/>
            </a:xfrm>
            <a:prstGeom prst="triangle">
              <a:avLst>
                <a:gd name="adj" fmla="val 100000"/>
              </a:avLst>
            </a:prstGeom>
            <a:solidFill>
              <a:srgbClr val="DD1C3E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3" name="组合 71"/>
            <p:cNvGrpSpPr/>
            <p:nvPr/>
          </p:nvGrpSpPr>
          <p:grpSpPr>
            <a:xfrm>
              <a:off x="3062283" y="2339791"/>
              <a:ext cx="1442163" cy="1563313"/>
              <a:chOff x="7960595" y="1367873"/>
              <a:chExt cx="2364506" cy="2563140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7968434" y="1367873"/>
                <a:ext cx="2321236" cy="506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rgbClr val="000000"/>
                    </a:solidFill>
                    <a:cs typeface="+mn-ea"/>
                    <a:sym typeface="+mn-lt"/>
                  </a:rPr>
                  <a:t>点击此处添加标题</a:t>
                </a:r>
                <a:endParaRPr lang="en-US" altLang="zh-CN" sz="1200" b="1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7960595" y="1824238"/>
                <a:ext cx="2364506" cy="2106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000000"/>
                    </a:solidFill>
                    <a:cs typeface="+mn-ea"/>
                    <a:sym typeface="+mn-lt"/>
                  </a:rPr>
                  <a:t>标题数字等都可以通过点击和重新输入进行更改，顶部“开始”面板中可以对字体、字号、颜色、行距等进行修改。</a:t>
                </a:r>
                <a:endParaRPr lang="zh-CN" altLang="en-US" sz="100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5" name="Freeform 76"/>
            <p:cNvSpPr>
              <a:spLocks noEditPoints="1"/>
            </p:cNvSpPr>
            <p:nvPr/>
          </p:nvSpPr>
          <p:spPr bwMode="auto">
            <a:xfrm>
              <a:off x="3340886" y="1291245"/>
              <a:ext cx="554495" cy="692428"/>
            </a:xfrm>
            <a:custGeom>
              <a:avLst/>
              <a:gdLst>
                <a:gd name="T0" fmla="*/ 49 w 85"/>
                <a:gd name="T1" fmla="*/ 26 h 106"/>
                <a:gd name="T2" fmla="*/ 33 w 85"/>
                <a:gd name="T3" fmla="*/ 22 h 106"/>
                <a:gd name="T4" fmla="*/ 26 w 85"/>
                <a:gd name="T5" fmla="*/ 42 h 106"/>
                <a:gd name="T6" fmla="*/ 34 w 85"/>
                <a:gd name="T7" fmla="*/ 55 h 106"/>
                <a:gd name="T8" fmla="*/ 35 w 85"/>
                <a:gd name="T9" fmla="*/ 59 h 106"/>
                <a:gd name="T10" fmla="*/ 49 w 85"/>
                <a:gd name="T11" fmla="*/ 63 h 106"/>
                <a:gd name="T12" fmla="*/ 63 w 85"/>
                <a:gd name="T13" fmla="*/ 59 h 106"/>
                <a:gd name="T14" fmla="*/ 63 w 85"/>
                <a:gd name="T15" fmla="*/ 55 h 106"/>
                <a:gd name="T16" fmla="*/ 72 w 85"/>
                <a:gd name="T17" fmla="*/ 42 h 106"/>
                <a:gd name="T18" fmla="*/ 64 w 85"/>
                <a:gd name="T19" fmla="*/ 22 h 106"/>
                <a:gd name="T20" fmla="*/ 49 w 85"/>
                <a:gd name="T21" fmla="*/ 26 h 106"/>
                <a:gd name="T22" fmla="*/ 84 w 85"/>
                <a:gd name="T23" fmla="*/ 77 h 106"/>
                <a:gd name="T24" fmla="*/ 14 w 85"/>
                <a:gd name="T25" fmla="*/ 77 h 106"/>
                <a:gd name="T26" fmla="*/ 11 w 85"/>
                <a:gd name="T27" fmla="*/ 87 h 106"/>
                <a:gd name="T28" fmla="*/ 11 w 85"/>
                <a:gd name="T29" fmla="*/ 87 h 106"/>
                <a:gd name="T30" fmla="*/ 14 w 85"/>
                <a:gd name="T31" fmla="*/ 96 h 106"/>
                <a:gd name="T32" fmla="*/ 85 w 85"/>
                <a:gd name="T33" fmla="*/ 96 h 106"/>
                <a:gd name="T34" fmla="*/ 85 w 85"/>
                <a:gd name="T35" fmla="*/ 106 h 106"/>
                <a:gd name="T36" fmla="*/ 12 w 85"/>
                <a:gd name="T37" fmla="*/ 106 h 106"/>
                <a:gd name="T38" fmla="*/ 10 w 85"/>
                <a:gd name="T39" fmla="*/ 106 h 106"/>
                <a:gd name="T40" fmla="*/ 8 w 85"/>
                <a:gd name="T41" fmla="*/ 105 h 106"/>
                <a:gd name="T42" fmla="*/ 7 w 85"/>
                <a:gd name="T43" fmla="*/ 104 h 106"/>
                <a:gd name="T44" fmla="*/ 0 w 85"/>
                <a:gd name="T45" fmla="*/ 87 h 106"/>
                <a:gd name="T46" fmla="*/ 0 w 85"/>
                <a:gd name="T47" fmla="*/ 87 h 106"/>
                <a:gd name="T48" fmla="*/ 7 w 85"/>
                <a:gd name="T49" fmla="*/ 69 h 106"/>
                <a:gd name="T50" fmla="*/ 8 w 85"/>
                <a:gd name="T51" fmla="*/ 68 h 106"/>
                <a:gd name="T52" fmla="*/ 9 w 85"/>
                <a:gd name="T53" fmla="*/ 66 h 106"/>
                <a:gd name="T54" fmla="*/ 12 w 85"/>
                <a:gd name="T55" fmla="*/ 66 h 106"/>
                <a:gd name="T56" fmla="*/ 84 w 85"/>
                <a:gd name="T57" fmla="*/ 66 h 106"/>
                <a:gd name="T58" fmla="*/ 84 w 85"/>
                <a:gd name="T59" fmla="*/ 77 h 106"/>
                <a:gd name="T60" fmla="*/ 16 w 85"/>
                <a:gd name="T61" fmla="*/ 91 h 106"/>
                <a:gd name="T62" fmla="*/ 16 w 85"/>
                <a:gd name="T63" fmla="*/ 93 h 106"/>
                <a:gd name="T64" fmla="*/ 78 w 85"/>
                <a:gd name="T65" fmla="*/ 93 h 106"/>
                <a:gd name="T66" fmla="*/ 78 w 85"/>
                <a:gd name="T67" fmla="*/ 91 h 106"/>
                <a:gd name="T68" fmla="*/ 16 w 85"/>
                <a:gd name="T69" fmla="*/ 91 h 106"/>
                <a:gd name="T70" fmla="*/ 16 w 85"/>
                <a:gd name="T71" fmla="*/ 80 h 106"/>
                <a:gd name="T72" fmla="*/ 16 w 85"/>
                <a:gd name="T73" fmla="*/ 82 h 106"/>
                <a:gd name="T74" fmla="*/ 78 w 85"/>
                <a:gd name="T75" fmla="*/ 82 h 106"/>
                <a:gd name="T76" fmla="*/ 78 w 85"/>
                <a:gd name="T77" fmla="*/ 80 h 106"/>
                <a:gd name="T78" fmla="*/ 16 w 85"/>
                <a:gd name="T79" fmla="*/ 80 h 106"/>
                <a:gd name="T80" fmla="*/ 16 w 85"/>
                <a:gd name="T81" fmla="*/ 85 h 106"/>
                <a:gd name="T82" fmla="*/ 16 w 85"/>
                <a:gd name="T83" fmla="*/ 88 h 106"/>
                <a:gd name="T84" fmla="*/ 78 w 85"/>
                <a:gd name="T85" fmla="*/ 88 h 106"/>
                <a:gd name="T86" fmla="*/ 78 w 85"/>
                <a:gd name="T87" fmla="*/ 85 h 106"/>
                <a:gd name="T88" fmla="*/ 16 w 85"/>
                <a:gd name="T89" fmla="*/ 85 h 106"/>
                <a:gd name="T90" fmla="*/ 50 w 85"/>
                <a:gd name="T91" fmla="*/ 10 h 106"/>
                <a:gd name="T92" fmla="*/ 73 w 85"/>
                <a:gd name="T93" fmla="*/ 8 h 106"/>
                <a:gd name="T94" fmla="*/ 51 w 85"/>
                <a:gd name="T95" fmla="*/ 15 h 106"/>
                <a:gd name="T96" fmla="*/ 50 w 85"/>
                <a:gd name="T97" fmla="*/ 24 h 106"/>
                <a:gd name="T98" fmla="*/ 48 w 85"/>
                <a:gd name="T99" fmla="*/ 24 h 106"/>
                <a:gd name="T100" fmla="*/ 40 w 85"/>
                <a:gd name="T101" fmla="*/ 8 h 106"/>
                <a:gd name="T102" fmla="*/ 46 w 85"/>
                <a:gd name="T103" fmla="*/ 4 h 106"/>
                <a:gd name="T104" fmla="*/ 50 w 85"/>
                <a:gd name="T105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" h="106">
                  <a:moveTo>
                    <a:pt x="49" y="26"/>
                  </a:moveTo>
                  <a:cubicBezTo>
                    <a:pt x="47" y="24"/>
                    <a:pt x="40" y="19"/>
                    <a:pt x="33" y="22"/>
                  </a:cubicBezTo>
                  <a:cubicBezTo>
                    <a:pt x="25" y="25"/>
                    <a:pt x="22" y="34"/>
                    <a:pt x="26" y="42"/>
                  </a:cubicBezTo>
                  <a:cubicBezTo>
                    <a:pt x="30" y="50"/>
                    <a:pt x="33" y="53"/>
                    <a:pt x="34" y="55"/>
                  </a:cubicBezTo>
                  <a:cubicBezTo>
                    <a:pt x="35" y="56"/>
                    <a:pt x="34" y="58"/>
                    <a:pt x="35" y="59"/>
                  </a:cubicBezTo>
                  <a:cubicBezTo>
                    <a:pt x="36" y="64"/>
                    <a:pt x="46" y="66"/>
                    <a:pt x="49" y="63"/>
                  </a:cubicBezTo>
                  <a:cubicBezTo>
                    <a:pt x="52" y="66"/>
                    <a:pt x="62" y="64"/>
                    <a:pt x="63" y="59"/>
                  </a:cubicBezTo>
                  <a:cubicBezTo>
                    <a:pt x="63" y="58"/>
                    <a:pt x="63" y="56"/>
                    <a:pt x="63" y="55"/>
                  </a:cubicBezTo>
                  <a:cubicBezTo>
                    <a:pt x="64" y="53"/>
                    <a:pt x="68" y="50"/>
                    <a:pt x="72" y="42"/>
                  </a:cubicBezTo>
                  <a:cubicBezTo>
                    <a:pt x="76" y="34"/>
                    <a:pt x="73" y="25"/>
                    <a:pt x="64" y="22"/>
                  </a:cubicBezTo>
                  <a:cubicBezTo>
                    <a:pt x="58" y="19"/>
                    <a:pt x="51" y="24"/>
                    <a:pt x="49" y="26"/>
                  </a:cubicBezTo>
                  <a:close/>
                  <a:moveTo>
                    <a:pt x="84" y="77"/>
                  </a:moveTo>
                  <a:cubicBezTo>
                    <a:pt x="14" y="77"/>
                    <a:pt x="14" y="77"/>
                    <a:pt x="14" y="77"/>
                  </a:cubicBezTo>
                  <a:cubicBezTo>
                    <a:pt x="11" y="80"/>
                    <a:pt x="10" y="83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90"/>
                    <a:pt x="12" y="93"/>
                    <a:pt x="14" y="96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04"/>
                    <a:pt x="7" y="104"/>
                    <a:pt x="7" y="104"/>
                  </a:cubicBezTo>
                  <a:cubicBezTo>
                    <a:pt x="3" y="99"/>
                    <a:pt x="0" y="93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1"/>
                    <a:pt x="2" y="74"/>
                    <a:pt x="7" y="69"/>
                  </a:cubicBezTo>
                  <a:cubicBezTo>
                    <a:pt x="7" y="69"/>
                    <a:pt x="7" y="68"/>
                    <a:pt x="8" y="68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7"/>
                    <a:pt x="84" y="77"/>
                    <a:pt x="84" y="77"/>
                  </a:cubicBezTo>
                  <a:close/>
                  <a:moveTo>
                    <a:pt x="16" y="91"/>
                  </a:moveTo>
                  <a:cubicBezTo>
                    <a:pt x="16" y="93"/>
                    <a:pt x="16" y="93"/>
                    <a:pt x="16" y="93"/>
                  </a:cubicBezTo>
                  <a:cubicBezTo>
                    <a:pt x="78" y="93"/>
                    <a:pt x="78" y="93"/>
                    <a:pt x="78" y="93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16" y="91"/>
                    <a:pt x="16" y="91"/>
                    <a:pt x="16" y="91"/>
                  </a:cubicBezTo>
                  <a:close/>
                  <a:moveTo>
                    <a:pt x="16" y="80"/>
                  </a:moveTo>
                  <a:cubicBezTo>
                    <a:pt x="16" y="82"/>
                    <a:pt x="16" y="82"/>
                    <a:pt x="16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6" y="80"/>
                    <a:pt x="16" y="80"/>
                    <a:pt x="16" y="80"/>
                  </a:cubicBezTo>
                  <a:close/>
                  <a:moveTo>
                    <a:pt x="16" y="85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16" y="85"/>
                    <a:pt x="16" y="85"/>
                    <a:pt x="16" y="85"/>
                  </a:cubicBezTo>
                  <a:close/>
                  <a:moveTo>
                    <a:pt x="50" y="10"/>
                  </a:moveTo>
                  <a:cubicBezTo>
                    <a:pt x="54" y="0"/>
                    <a:pt x="64" y="5"/>
                    <a:pt x="73" y="8"/>
                  </a:cubicBezTo>
                  <a:cubicBezTo>
                    <a:pt x="69" y="14"/>
                    <a:pt x="58" y="18"/>
                    <a:pt x="51" y="15"/>
                  </a:cubicBezTo>
                  <a:cubicBezTo>
                    <a:pt x="51" y="18"/>
                    <a:pt x="50" y="21"/>
                    <a:pt x="5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7"/>
                    <a:pt x="46" y="13"/>
                    <a:pt x="40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8" y="6"/>
                    <a:pt x="50" y="8"/>
                    <a:pt x="50" y="10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</p:spPr>
          <p:txBody>
            <a:bodyPr vert="horz" wrap="square" lIns="68579" tIns="34289" rIns="68579" bIns="34289" numCol="1" anchor="t" anchorCtr="0" compatLnSpc="1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77116" y="1333694"/>
            <a:ext cx="3573113" cy="3080271"/>
            <a:chOff x="977116" y="1333694"/>
            <a:chExt cx="3573113" cy="3080271"/>
          </a:xfrm>
        </p:grpSpPr>
        <p:sp>
          <p:nvSpPr>
            <p:cNvPr id="23" name="任意多边形 22"/>
            <p:cNvSpPr/>
            <p:nvPr/>
          </p:nvSpPr>
          <p:spPr>
            <a:xfrm>
              <a:off x="2337647" y="1333694"/>
              <a:ext cx="852054" cy="734529"/>
            </a:xfrm>
            <a:custGeom>
              <a:avLst/>
              <a:gdLst>
                <a:gd name="connsiteX0" fmla="*/ 521936 w 1043873"/>
                <a:gd name="connsiteY0" fmla="*/ 0 h 899890"/>
                <a:gd name="connsiteX1" fmla="*/ 1043873 w 1043873"/>
                <a:gd name="connsiteY1" fmla="*/ 899890 h 899890"/>
                <a:gd name="connsiteX2" fmla="*/ 0 w 1043873"/>
                <a:gd name="connsiteY2" fmla="*/ 899890 h 899890"/>
                <a:gd name="connsiteX3" fmla="*/ 521936 w 1043873"/>
                <a:gd name="connsiteY3" fmla="*/ 0 h 89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3873" h="899890">
                  <a:moveTo>
                    <a:pt x="521936" y="0"/>
                  </a:moveTo>
                  <a:lnTo>
                    <a:pt x="1043873" y="899890"/>
                  </a:lnTo>
                  <a:lnTo>
                    <a:pt x="0" y="899890"/>
                  </a:lnTo>
                  <a:lnTo>
                    <a:pt x="521936" y="0"/>
                  </a:lnTo>
                  <a:close/>
                </a:path>
              </a:pathLst>
            </a:cu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1884136" y="2222237"/>
              <a:ext cx="1759073" cy="627901"/>
            </a:xfrm>
            <a:custGeom>
              <a:avLst/>
              <a:gdLst>
                <a:gd name="connsiteX0" fmla="*/ 446170 w 2155086"/>
                <a:gd name="connsiteY0" fmla="*/ 0 h 769257"/>
                <a:gd name="connsiteX1" fmla="*/ 1708917 w 2155086"/>
                <a:gd name="connsiteY1" fmla="*/ 0 h 769257"/>
                <a:gd name="connsiteX2" fmla="*/ 2155086 w 2155086"/>
                <a:gd name="connsiteY2" fmla="*/ 769257 h 769257"/>
                <a:gd name="connsiteX3" fmla="*/ 0 w 2155086"/>
                <a:gd name="connsiteY3" fmla="*/ 769257 h 769257"/>
                <a:gd name="connsiteX4" fmla="*/ 446170 w 2155086"/>
                <a:gd name="connsiteY4" fmla="*/ 0 h 76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5086" h="769257">
                  <a:moveTo>
                    <a:pt x="446170" y="0"/>
                  </a:moveTo>
                  <a:lnTo>
                    <a:pt x="1708917" y="0"/>
                  </a:lnTo>
                  <a:lnTo>
                    <a:pt x="2155086" y="769257"/>
                  </a:lnTo>
                  <a:lnTo>
                    <a:pt x="0" y="769257"/>
                  </a:lnTo>
                  <a:lnTo>
                    <a:pt x="446170" y="0"/>
                  </a:lnTo>
                  <a:close/>
                </a:path>
              </a:pathLst>
            </a:custGeom>
            <a:solidFill>
              <a:srgbClr val="F443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430626" y="3004150"/>
              <a:ext cx="2666092" cy="627901"/>
            </a:xfrm>
            <a:custGeom>
              <a:avLst/>
              <a:gdLst>
                <a:gd name="connsiteX0" fmla="*/ 446169 w 3266298"/>
                <a:gd name="connsiteY0" fmla="*/ 0 h 769257"/>
                <a:gd name="connsiteX1" fmla="*/ 2820129 w 3266298"/>
                <a:gd name="connsiteY1" fmla="*/ 0 h 769257"/>
                <a:gd name="connsiteX2" fmla="*/ 3266298 w 3266298"/>
                <a:gd name="connsiteY2" fmla="*/ 769257 h 769257"/>
                <a:gd name="connsiteX3" fmla="*/ 0 w 3266298"/>
                <a:gd name="connsiteY3" fmla="*/ 769257 h 769257"/>
                <a:gd name="connsiteX4" fmla="*/ 446169 w 3266298"/>
                <a:gd name="connsiteY4" fmla="*/ 0 h 76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6298" h="769257">
                  <a:moveTo>
                    <a:pt x="446169" y="0"/>
                  </a:moveTo>
                  <a:lnTo>
                    <a:pt x="2820129" y="0"/>
                  </a:lnTo>
                  <a:lnTo>
                    <a:pt x="3266298" y="769257"/>
                  </a:lnTo>
                  <a:lnTo>
                    <a:pt x="0" y="769257"/>
                  </a:lnTo>
                  <a:lnTo>
                    <a:pt x="446169" y="0"/>
                  </a:lnTo>
                  <a:close/>
                </a:path>
              </a:pathLst>
            </a:cu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977116" y="3786064"/>
              <a:ext cx="3573113" cy="627901"/>
            </a:xfrm>
            <a:custGeom>
              <a:avLst/>
              <a:gdLst>
                <a:gd name="connsiteX0" fmla="*/ 446170 w 4377512"/>
                <a:gd name="connsiteY0" fmla="*/ 0 h 769257"/>
                <a:gd name="connsiteX1" fmla="*/ 3931343 w 4377512"/>
                <a:gd name="connsiteY1" fmla="*/ 0 h 769257"/>
                <a:gd name="connsiteX2" fmla="*/ 4377512 w 4377512"/>
                <a:gd name="connsiteY2" fmla="*/ 769257 h 769257"/>
                <a:gd name="connsiteX3" fmla="*/ 0 w 4377512"/>
                <a:gd name="connsiteY3" fmla="*/ 769257 h 769257"/>
                <a:gd name="connsiteX4" fmla="*/ 446170 w 4377512"/>
                <a:gd name="connsiteY4" fmla="*/ 0 h 76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7512" h="769257">
                  <a:moveTo>
                    <a:pt x="446170" y="0"/>
                  </a:moveTo>
                  <a:lnTo>
                    <a:pt x="3931343" y="0"/>
                  </a:lnTo>
                  <a:lnTo>
                    <a:pt x="4377512" y="769257"/>
                  </a:lnTo>
                  <a:lnTo>
                    <a:pt x="0" y="769257"/>
                  </a:lnTo>
                  <a:lnTo>
                    <a:pt x="446170" y="0"/>
                  </a:lnTo>
                  <a:close/>
                </a:path>
              </a:pathLst>
            </a:custGeom>
            <a:solidFill>
              <a:srgbClr val="2121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556658" y="3903806"/>
              <a:ext cx="23404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请在此输入文字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556658" y="3138570"/>
              <a:ext cx="23404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请输入文字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556658" y="2373334"/>
              <a:ext cx="23404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输入文字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593457" y="1695181"/>
              <a:ext cx="23404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文字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189700" y="1426268"/>
            <a:ext cx="4876127" cy="549061"/>
            <a:chOff x="3189700" y="1426268"/>
            <a:chExt cx="4876127" cy="5490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3189700" y="1695182"/>
              <a:ext cx="2992736" cy="0"/>
            </a:xfrm>
            <a:prstGeom prst="line">
              <a:avLst/>
            </a:prstGeom>
            <a:ln w="9525">
              <a:solidFill>
                <a:srgbClr val="D32F2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6305266" y="1426268"/>
              <a:ext cx="1760561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</a:t>
              </a:r>
              <a:endParaRPr lang="en-US" altLang="zh-CN" sz="12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</a:t>
              </a:r>
              <a:r>
                <a:rPr lang="zh-CN" altLang="en-US" sz="1200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文字</a:t>
              </a:r>
              <a:endParaRPr lang="zh-CN" altLang="en-US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46311" y="2248395"/>
            <a:ext cx="4319516" cy="549061"/>
            <a:chOff x="3746311" y="2248395"/>
            <a:chExt cx="4319516" cy="549061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746311" y="2514047"/>
              <a:ext cx="2436125" cy="0"/>
            </a:xfrm>
            <a:prstGeom prst="line">
              <a:avLst/>
            </a:prstGeom>
            <a:ln w="9525">
              <a:solidFill>
                <a:srgbClr val="D32F2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6305266" y="2248395"/>
              <a:ext cx="1760561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</a:t>
              </a:r>
              <a:endParaRPr lang="en-US" altLang="zh-CN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</a:t>
              </a:r>
              <a:endParaRPr lang="zh-CN" altLang="en-US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206922" y="3070523"/>
            <a:ext cx="3858905" cy="549061"/>
            <a:chOff x="4206922" y="3070523"/>
            <a:chExt cx="3858905" cy="549061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206922" y="3332913"/>
              <a:ext cx="1975514" cy="0"/>
            </a:xfrm>
            <a:prstGeom prst="line">
              <a:avLst/>
            </a:prstGeom>
            <a:ln w="9525">
              <a:solidFill>
                <a:srgbClr val="D32F2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6305266" y="3070523"/>
              <a:ext cx="1760561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</a:t>
              </a:r>
              <a:endParaRPr lang="en-US" altLang="zh-CN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</a:t>
              </a:r>
              <a:endParaRPr lang="zh-CN" altLang="en-US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18713" y="3892649"/>
            <a:ext cx="3347114" cy="549061"/>
            <a:chOff x="4718713" y="3892649"/>
            <a:chExt cx="3347114" cy="549061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718713" y="4151779"/>
              <a:ext cx="1463723" cy="0"/>
            </a:xfrm>
            <a:prstGeom prst="line">
              <a:avLst/>
            </a:prstGeom>
            <a:ln w="9525">
              <a:solidFill>
                <a:srgbClr val="D32F2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6305266" y="3892649"/>
              <a:ext cx="1760561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</a:t>
              </a:r>
              <a:endParaRPr lang="en-US" altLang="zh-CN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spc="2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</a:t>
              </a:r>
              <a:endParaRPr lang="zh-CN" altLang="en-US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553115" y="1164420"/>
            <a:ext cx="4155363" cy="849144"/>
            <a:chOff x="553115" y="1164420"/>
            <a:chExt cx="4155363" cy="849144"/>
          </a:xfrm>
        </p:grpSpPr>
        <p:sp>
          <p:nvSpPr>
            <p:cNvPr id="2" name="文本框 1"/>
            <p:cNvSpPr txBox="1"/>
            <p:nvPr/>
          </p:nvSpPr>
          <p:spPr>
            <a:xfrm>
              <a:off x="553115" y="1164420"/>
              <a:ext cx="225150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rgbClr val="727272"/>
                  </a:solidFill>
                  <a:cs typeface="+mn-ea"/>
                  <a:sym typeface="+mn-lt"/>
                </a:rPr>
                <a:t>请在此处输入副标题</a:t>
              </a:r>
              <a:endParaRPr lang="zh-CN" altLang="en-US" sz="1500" b="1" dirty="0">
                <a:solidFill>
                  <a:srgbClr val="727272"/>
                </a:solidFill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553115" y="1464503"/>
              <a:ext cx="4155363" cy="549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可以在这里输入一段文字对上述标题解释说明，文字字数不超过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30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字最佳，字体为微软雅黑，字号为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16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53115" y="2086028"/>
            <a:ext cx="6530074" cy="327546"/>
            <a:chOff x="553115" y="2086028"/>
            <a:chExt cx="6530074" cy="327546"/>
          </a:xfrm>
        </p:grpSpPr>
        <p:sp>
          <p:nvSpPr>
            <p:cNvPr id="4" name="圆角矩形 10"/>
            <p:cNvSpPr/>
            <p:nvPr/>
          </p:nvSpPr>
          <p:spPr>
            <a:xfrm>
              <a:off x="553115" y="2086028"/>
              <a:ext cx="6530074" cy="327546"/>
            </a:xfrm>
            <a:prstGeom prst="roundRect">
              <a:avLst>
                <a:gd name="adj" fmla="val 50000"/>
              </a:avLst>
            </a:pr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5" name="圆角矩形 11"/>
            <p:cNvSpPr/>
            <p:nvPr/>
          </p:nvSpPr>
          <p:spPr>
            <a:xfrm>
              <a:off x="553115" y="2086028"/>
              <a:ext cx="4155363" cy="327546"/>
            </a:xfrm>
            <a:prstGeom prst="roundRect">
              <a:avLst>
                <a:gd name="adj" fmla="val 50000"/>
              </a:avLst>
            </a:pr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162072" y="1688014"/>
            <a:ext cx="13578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D32F2F"/>
                </a:solidFill>
                <a:cs typeface="+mn-ea"/>
                <a:sym typeface="+mn-lt"/>
              </a:rPr>
              <a:t>71</a:t>
            </a:r>
            <a:r>
              <a:rPr lang="en-US" altLang="zh-CN" sz="2700" b="1" dirty="0">
                <a:solidFill>
                  <a:srgbClr val="D32F2F"/>
                </a:solidFill>
                <a:cs typeface="+mn-ea"/>
                <a:sym typeface="+mn-lt"/>
              </a:rPr>
              <a:t>%</a:t>
            </a:r>
            <a:endParaRPr lang="zh-CN" altLang="en-US" sz="2700" b="1" dirty="0">
              <a:solidFill>
                <a:srgbClr val="D32F2F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0523" y="2680593"/>
            <a:ext cx="3717107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tellus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923430" y="2871070"/>
            <a:ext cx="3367586" cy="1886408"/>
            <a:chOff x="4923430" y="2871070"/>
            <a:chExt cx="3367586" cy="1886408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923430" y="4372070"/>
              <a:ext cx="3367586" cy="0"/>
            </a:xfrm>
            <a:prstGeom prst="line">
              <a:avLst/>
            </a:prstGeom>
            <a:ln w="38100" cap="rnd">
              <a:solidFill>
                <a:srgbClr val="7272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同侧圆角矩形 19"/>
            <p:cNvSpPr/>
            <p:nvPr/>
          </p:nvSpPr>
          <p:spPr>
            <a:xfrm>
              <a:off x="5239239" y="3761587"/>
              <a:ext cx="307075" cy="600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0" name="同侧圆角矩形 20"/>
            <p:cNvSpPr/>
            <p:nvPr/>
          </p:nvSpPr>
          <p:spPr>
            <a:xfrm>
              <a:off x="5638561" y="3515926"/>
              <a:ext cx="307075" cy="8459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" name="同侧圆角矩形 21"/>
            <p:cNvSpPr/>
            <p:nvPr/>
          </p:nvSpPr>
          <p:spPr>
            <a:xfrm>
              <a:off x="6037884" y="3280502"/>
              <a:ext cx="307075" cy="10813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2" name="同侧圆角矩形 22"/>
            <p:cNvSpPr/>
            <p:nvPr/>
          </p:nvSpPr>
          <p:spPr>
            <a:xfrm>
              <a:off x="6437206" y="3675638"/>
              <a:ext cx="307075" cy="6861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3" name="同侧圆角矩形 23"/>
            <p:cNvSpPr/>
            <p:nvPr/>
          </p:nvSpPr>
          <p:spPr>
            <a:xfrm>
              <a:off x="6836529" y="3137201"/>
              <a:ext cx="307076" cy="122463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4" name="同侧圆角矩形 24"/>
            <p:cNvSpPr/>
            <p:nvPr/>
          </p:nvSpPr>
          <p:spPr>
            <a:xfrm>
              <a:off x="7235851" y="3423803"/>
              <a:ext cx="307075" cy="93803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5" name="同侧圆角矩形 25"/>
            <p:cNvSpPr/>
            <p:nvPr/>
          </p:nvSpPr>
          <p:spPr>
            <a:xfrm>
              <a:off x="7635172" y="2871070"/>
              <a:ext cx="307075" cy="14907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443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229003" y="4434313"/>
              <a:ext cx="307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日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630031" y="4434313"/>
              <a:ext cx="307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031059" y="4434313"/>
              <a:ext cx="307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二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432087" y="4434313"/>
              <a:ext cx="307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三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33115" y="4434313"/>
              <a:ext cx="307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四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234143" y="4434313"/>
              <a:ext cx="307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五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635171" y="4434313"/>
              <a:ext cx="307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六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39346" y="1455057"/>
            <a:ext cx="2667000" cy="2783795"/>
            <a:chOff x="939346" y="1455057"/>
            <a:chExt cx="2667000" cy="2783795"/>
          </a:xfrm>
        </p:grpSpPr>
        <p:sp>
          <p:nvSpPr>
            <p:cNvPr id="4" name="矩形 3"/>
            <p:cNvSpPr/>
            <p:nvPr/>
          </p:nvSpPr>
          <p:spPr>
            <a:xfrm>
              <a:off x="939346" y="1455057"/>
              <a:ext cx="2667000" cy="638175"/>
            </a:xfrm>
            <a:prstGeom prst="rect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39346" y="2312307"/>
              <a:ext cx="2667000" cy="638175"/>
            </a:xfrm>
            <a:prstGeom prst="rect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39346" y="3169557"/>
              <a:ext cx="2667000" cy="638175"/>
            </a:xfrm>
            <a:prstGeom prst="rect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7" name="平行四边形 6"/>
            <p:cNvSpPr/>
            <p:nvPr/>
          </p:nvSpPr>
          <p:spPr>
            <a:xfrm>
              <a:off x="939346" y="2093232"/>
              <a:ext cx="2667000" cy="219075"/>
            </a:xfrm>
            <a:prstGeom prst="parallelogram">
              <a:avLst>
                <a:gd name="adj" fmla="val 37554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939346" y="2950482"/>
              <a:ext cx="2667000" cy="219075"/>
            </a:xfrm>
            <a:prstGeom prst="parallelogram">
              <a:avLst>
                <a:gd name="adj" fmla="val 37554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89743" y="1622791"/>
              <a:ext cx="2216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rgbClr val="FFFFFF"/>
                  </a:solidFill>
                  <a:cs typeface="+mn-ea"/>
                  <a:sym typeface="+mn-lt"/>
                </a:rPr>
                <a:t>可以在这里写标题</a:t>
              </a: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39346" y="1508687"/>
              <a:ext cx="6027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  <a:endParaRPr lang="zh-CN" altLang="en-US" sz="3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389743" y="2480042"/>
              <a:ext cx="2216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rgbClr val="FFFFFF"/>
                  </a:solidFill>
                  <a:cs typeface="+mn-ea"/>
                  <a:sym typeface="+mn-lt"/>
                </a:rPr>
                <a:t>可以在这里写标题</a:t>
              </a: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39346" y="2365938"/>
              <a:ext cx="6027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3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89743" y="3337293"/>
              <a:ext cx="2216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rgbClr val="FFFFFF"/>
                  </a:solidFill>
                  <a:cs typeface="+mn-ea"/>
                  <a:sym typeface="+mn-lt"/>
                </a:rPr>
                <a:t>可以在这里写标题</a:t>
              </a: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939346" y="3223189"/>
              <a:ext cx="6027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  <a:endParaRPr lang="zh-CN" altLang="en-US" sz="3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45707" y="1599974"/>
            <a:ext cx="1960322" cy="2585647"/>
            <a:chOff x="4545707" y="1599974"/>
            <a:chExt cx="1960322" cy="2585647"/>
          </a:xfrm>
        </p:grpSpPr>
        <p:sp>
          <p:nvSpPr>
            <p:cNvPr id="17" name="文本框 16"/>
            <p:cNvSpPr txBox="1"/>
            <p:nvPr/>
          </p:nvSpPr>
          <p:spPr>
            <a:xfrm>
              <a:off x="4545707" y="2202770"/>
              <a:ext cx="1960322" cy="1982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spc="2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单击此处添加文字内容单击此处添加文字内容单击此处添加文字</a:t>
              </a:r>
              <a:endParaRPr lang="en-US" altLang="zh-CN" sz="105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50" spc="2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单击此处添加文字内容单击此处添加文字内容单击此处添加文字</a:t>
              </a:r>
              <a:endParaRPr lang="zh-CN" altLang="en-US" sz="105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50" spc="2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单击此处添加文字内容单击此处添加文字内容单击此处添加文字</a:t>
              </a:r>
              <a:endParaRPr lang="zh-CN" altLang="en-US" sz="105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621116" y="1599974"/>
              <a:ext cx="348342" cy="348342"/>
            </a:xfrm>
            <a:prstGeom prst="rect">
              <a:avLst/>
            </a:pr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969458" y="1599974"/>
              <a:ext cx="1272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第一部分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94663" y="1599974"/>
            <a:ext cx="1960322" cy="2585647"/>
            <a:chOff x="6794663" y="1599974"/>
            <a:chExt cx="1960322" cy="2585647"/>
          </a:xfrm>
        </p:grpSpPr>
        <p:sp>
          <p:nvSpPr>
            <p:cNvPr id="18" name="文本框 17"/>
            <p:cNvSpPr txBox="1"/>
            <p:nvPr/>
          </p:nvSpPr>
          <p:spPr>
            <a:xfrm>
              <a:off x="6794663" y="2202770"/>
              <a:ext cx="1960322" cy="1982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spc="2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单击此处添加文字内容单击此处添加文字内容单击此处添加文字</a:t>
              </a:r>
              <a:endParaRPr lang="en-US" altLang="zh-CN" sz="105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50" spc="2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单击此处添加文字内容单击此处添加文字内容单击此处添加文字</a:t>
              </a:r>
              <a:endParaRPr lang="zh-CN" altLang="en-US" sz="105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50" spc="2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单击此处添加文字内容单击此处添加文字内容单击此处添加文字</a:t>
              </a:r>
              <a:endParaRPr lang="zh-CN" altLang="en-US" sz="1050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859490" y="1599974"/>
              <a:ext cx="348342" cy="348342"/>
            </a:xfrm>
            <a:prstGeom prst="rect">
              <a:avLst/>
            </a:prstGeom>
            <a:solidFill>
              <a:srgbClr val="F443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214694" y="1602024"/>
              <a:ext cx="1272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第二部分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64603" y="2240553"/>
            <a:ext cx="3282371" cy="2136959"/>
            <a:chOff x="964603" y="2240553"/>
            <a:chExt cx="3282371" cy="213695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964603" y="4027715"/>
              <a:ext cx="3156857" cy="0"/>
            </a:xfrm>
            <a:prstGeom prst="line">
              <a:avLst/>
            </a:prstGeom>
            <a:ln>
              <a:solidFill>
                <a:srgbClr val="F443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等腰三角形 11"/>
            <p:cNvSpPr/>
            <p:nvPr/>
          </p:nvSpPr>
          <p:spPr>
            <a:xfrm rot="5400000">
              <a:off x="4111419" y="3964958"/>
              <a:ext cx="145596" cy="125514"/>
            </a:xfrm>
            <a:prstGeom prst="triangle">
              <a:avLst/>
            </a:pr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1149660" y="2427651"/>
              <a:ext cx="174172" cy="1600064"/>
            </a:xfrm>
            <a:prstGeom prst="triangle">
              <a:avLst/>
            </a:pr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1737489" y="3446418"/>
              <a:ext cx="174172" cy="581297"/>
            </a:xfrm>
            <a:prstGeom prst="triangle">
              <a:avLst/>
            </a:pr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2325317" y="2240553"/>
              <a:ext cx="174172" cy="1787162"/>
            </a:xfrm>
            <a:prstGeom prst="triangle">
              <a:avLst/>
            </a:pr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2913145" y="2960643"/>
              <a:ext cx="174172" cy="1067072"/>
            </a:xfrm>
            <a:prstGeom prst="triangle">
              <a:avLst/>
            </a:pr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3500973" y="2566308"/>
              <a:ext cx="174172" cy="1461407"/>
            </a:xfrm>
            <a:prstGeom prst="triangle">
              <a:avLst/>
            </a:pr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100674" y="4100513"/>
              <a:ext cx="2721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688502" y="4100513"/>
              <a:ext cx="2721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76331" y="4100513"/>
              <a:ext cx="2721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864159" y="4100513"/>
              <a:ext cx="2721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451987" y="4100513"/>
              <a:ext cx="2721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75417" y="1449771"/>
            <a:ext cx="3759959" cy="2904658"/>
            <a:chOff x="4675417" y="1449771"/>
            <a:chExt cx="3759959" cy="2904658"/>
          </a:xfrm>
        </p:grpSpPr>
        <p:sp>
          <p:nvSpPr>
            <p:cNvPr id="78" name="任意多边形 77"/>
            <p:cNvSpPr/>
            <p:nvPr/>
          </p:nvSpPr>
          <p:spPr>
            <a:xfrm>
              <a:off x="4675417" y="1449771"/>
              <a:ext cx="3759959" cy="2904658"/>
            </a:xfrm>
            <a:custGeom>
              <a:avLst/>
              <a:gdLst>
                <a:gd name="connsiteX0" fmla="*/ 398924 w 5013279"/>
                <a:gd name="connsiteY0" fmla="*/ 235858 h 3872877"/>
                <a:gd name="connsiteX1" fmla="*/ 235151 w 5013279"/>
                <a:gd name="connsiteY1" fmla="*/ 399631 h 3872877"/>
                <a:gd name="connsiteX2" fmla="*/ 398924 w 5013279"/>
                <a:gd name="connsiteY2" fmla="*/ 563404 h 3872877"/>
                <a:gd name="connsiteX3" fmla="*/ 562697 w 5013279"/>
                <a:gd name="connsiteY3" fmla="*/ 399631 h 3872877"/>
                <a:gd name="connsiteX4" fmla="*/ 398924 w 5013279"/>
                <a:gd name="connsiteY4" fmla="*/ 235858 h 3872877"/>
                <a:gd name="connsiteX5" fmla="*/ 264798 w 5013279"/>
                <a:gd name="connsiteY5" fmla="*/ 0 h 3872877"/>
                <a:gd name="connsiteX6" fmla="*/ 4748481 w 5013279"/>
                <a:gd name="connsiteY6" fmla="*/ 0 h 3872877"/>
                <a:gd name="connsiteX7" fmla="*/ 5013279 w 5013279"/>
                <a:gd name="connsiteY7" fmla="*/ 264799 h 3872877"/>
                <a:gd name="connsiteX8" fmla="*/ 5013279 w 5013279"/>
                <a:gd name="connsiteY8" fmla="*/ 3800983 h 3872877"/>
                <a:gd name="connsiteX9" fmla="*/ 4971581 w 5013279"/>
                <a:gd name="connsiteY9" fmla="*/ 3872877 h 3872877"/>
                <a:gd name="connsiteX10" fmla="*/ 4971071 w 5013279"/>
                <a:gd name="connsiteY10" fmla="*/ 3872877 h 3872877"/>
                <a:gd name="connsiteX11" fmla="*/ 4914775 w 5013279"/>
                <a:gd name="connsiteY11" fmla="*/ 3775814 h 3872877"/>
                <a:gd name="connsiteX12" fmla="*/ 4858479 w 5013279"/>
                <a:gd name="connsiteY12" fmla="*/ 3872877 h 3872877"/>
                <a:gd name="connsiteX13" fmla="*/ 4857969 w 5013279"/>
                <a:gd name="connsiteY13" fmla="*/ 3872877 h 3872877"/>
                <a:gd name="connsiteX14" fmla="*/ 4801673 w 5013279"/>
                <a:gd name="connsiteY14" fmla="*/ 3775814 h 3872877"/>
                <a:gd name="connsiteX15" fmla="*/ 4745377 w 5013279"/>
                <a:gd name="connsiteY15" fmla="*/ 3872877 h 3872877"/>
                <a:gd name="connsiteX16" fmla="*/ 4744867 w 5013279"/>
                <a:gd name="connsiteY16" fmla="*/ 3872877 h 3872877"/>
                <a:gd name="connsiteX17" fmla="*/ 4688571 w 5013279"/>
                <a:gd name="connsiteY17" fmla="*/ 3775814 h 3872877"/>
                <a:gd name="connsiteX18" fmla="*/ 4632275 w 5013279"/>
                <a:gd name="connsiteY18" fmla="*/ 3872877 h 3872877"/>
                <a:gd name="connsiteX19" fmla="*/ 4631765 w 5013279"/>
                <a:gd name="connsiteY19" fmla="*/ 3872877 h 3872877"/>
                <a:gd name="connsiteX20" fmla="*/ 4575469 w 5013279"/>
                <a:gd name="connsiteY20" fmla="*/ 3775814 h 3872877"/>
                <a:gd name="connsiteX21" fmla="*/ 4519173 w 5013279"/>
                <a:gd name="connsiteY21" fmla="*/ 3872877 h 3872877"/>
                <a:gd name="connsiteX22" fmla="*/ 4518663 w 5013279"/>
                <a:gd name="connsiteY22" fmla="*/ 3872877 h 3872877"/>
                <a:gd name="connsiteX23" fmla="*/ 4462367 w 5013279"/>
                <a:gd name="connsiteY23" fmla="*/ 3775814 h 3872877"/>
                <a:gd name="connsiteX24" fmla="*/ 4406071 w 5013279"/>
                <a:gd name="connsiteY24" fmla="*/ 3872877 h 3872877"/>
                <a:gd name="connsiteX25" fmla="*/ 4405561 w 5013279"/>
                <a:gd name="connsiteY25" fmla="*/ 3872877 h 3872877"/>
                <a:gd name="connsiteX26" fmla="*/ 4349265 w 5013279"/>
                <a:gd name="connsiteY26" fmla="*/ 3775814 h 3872877"/>
                <a:gd name="connsiteX27" fmla="*/ 4292969 w 5013279"/>
                <a:gd name="connsiteY27" fmla="*/ 3872877 h 3872877"/>
                <a:gd name="connsiteX28" fmla="*/ 4292459 w 5013279"/>
                <a:gd name="connsiteY28" fmla="*/ 3872877 h 3872877"/>
                <a:gd name="connsiteX29" fmla="*/ 4236163 w 5013279"/>
                <a:gd name="connsiteY29" fmla="*/ 3775814 h 3872877"/>
                <a:gd name="connsiteX30" fmla="*/ 4179867 w 5013279"/>
                <a:gd name="connsiteY30" fmla="*/ 3872877 h 3872877"/>
                <a:gd name="connsiteX31" fmla="*/ 4179357 w 5013279"/>
                <a:gd name="connsiteY31" fmla="*/ 3872877 h 3872877"/>
                <a:gd name="connsiteX32" fmla="*/ 4123061 w 5013279"/>
                <a:gd name="connsiteY32" fmla="*/ 3775814 h 3872877"/>
                <a:gd name="connsiteX33" fmla="*/ 4066765 w 5013279"/>
                <a:gd name="connsiteY33" fmla="*/ 3872877 h 3872877"/>
                <a:gd name="connsiteX34" fmla="*/ 4066255 w 5013279"/>
                <a:gd name="connsiteY34" fmla="*/ 3872877 h 3872877"/>
                <a:gd name="connsiteX35" fmla="*/ 4009959 w 5013279"/>
                <a:gd name="connsiteY35" fmla="*/ 3775814 h 3872877"/>
                <a:gd name="connsiteX36" fmla="*/ 3953663 w 5013279"/>
                <a:gd name="connsiteY36" fmla="*/ 3872877 h 3872877"/>
                <a:gd name="connsiteX37" fmla="*/ 3953153 w 5013279"/>
                <a:gd name="connsiteY37" fmla="*/ 3872877 h 3872877"/>
                <a:gd name="connsiteX38" fmla="*/ 3896857 w 5013279"/>
                <a:gd name="connsiteY38" fmla="*/ 3775814 h 3872877"/>
                <a:gd name="connsiteX39" fmla="*/ 3840561 w 5013279"/>
                <a:gd name="connsiteY39" fmla="*/ 3872877 h 3872877"/>
                <a:gd name="connsiteX40" fmla="*/ 3840051 w 5013279"/>
                <a:gd name="connsiteY40" fmla="*/ 3872877 h 3872877"/>
                <a:gd name="connsiteX41" fmla="*/ 3783755 w 5013279"/>
                <a:gd name="connsiteY41" fmla="*/ 3775814 h 3872877"/>
                <a:gd name="connsiteX42" fmla="*/ 3727459 w 5013279"/>
                <a:gd name="connsiteY42" fmla="*/ 3872877 h 3872877"/>
                <a:gd name="connsiteX43" fmla="*/ 3726949 w 5013279"/>
                <a:gd name="connsiteY43" fmla="*/ 3872877 h 3872877"/>
                <a:gd name="connsiteX44" fmla="*/ 3670653 w 5013279"/>
                <a:gd name="connsiteY44" fmla="*/ 3775814 h 3872877"/>
                <a:gd name="connsiteX45" fmla="*/ 3614357 w 5013279"/>
                <a:gd name="connsiteY45" fmla="*/ 3872877 h 3872877"/>
                <a:gd name="connsiteX46" fmla="*/ 3613847 w 5013279"/>
                <a:gd name="connsiteY46" fmla="*/ 3872877 h 3872877"/>
                <a:gd name="connsiteX47" fmla="*/ 3557551 w 5013279"/>
                <a:gd name="connsiteY47" fmla="*/ 3775814 h 3872877"/>
                <a:gd name="connsiteX48" fmla="*/ 3501255 w 5013279"/>
                <a:gd name="connsiteY48" fmla="*/ 3872877 h 3872877"/>
                <a:gd name="connsiteX49" fmla="*/ 3500745 w 5013279"/>
                <a:gd name="connsiteY49" fmla="*/ 3872877 h 3872877"/>
                <a:gd name="connsiteX50" fmla="*/ 3444449 w 5013279"/>
                <a:gd name="connsiteY50" fmla="*/ 3775814 h 3872877"/>
                <a:gd name="connsiteX51" fmla="*/ 3388153 w 5013279"/>
                <a:gd name="connsiteY51" fmla="*/ 3872877 h 3872877"/>
                <a:gd name="connsiteX52" fmla="*/ 3387643 w 5013279"/>
                <a:gd name="connsiteY52" fmla="*/ 3872877 h 3872877"/>
                <a:gd name="connsiteX53" fmla="*/ 3331347 w 5013279"/>
                <a:gd name="connsiteY53" fmla="*/ 3775814 h 3872877"/>
                <a:gd name="connsiteX54" fmla="*/ 3275051 w 5013279"/>
                <a:gd name="connsiteY54" fmla="*/ 3872877 h 3872877"/>
                <a:gd name="connsiteX55" fmla="*/ 3274541 w 5013279"/>
                <a:gd name="connsiteY55" fmla="*/ 3872877 h 3872877"/>
                <a:gd name="connsiteX56" fmla="*/ 3218245 w 5013279"/>
                <a:gd name="connsiteY56" fmla="*/ 3775814 h 3872877"/>
                <a:gd name="connsiteX57" fmla="*/ 3161949 w 5013279"/>
                <a:gd name="connsiteY57" fmla="*/ 3872877 h 3872877"/>
                <a:gd name="connsiteX58" fmla="*/ 3161439 w 5013279"/>
                <a:gd name="connsiteY58" fmla="*/ 3872877 h 3872877"/>
                <a:gd name="connsiteX59" fmla="*/ 3105143 w 5013279"/>
                <a:gd name="connsiteY59" fmla="*/ 3775814 h 3872877"/>
                <a:gd name="connsiteX60" fmla="*/ 3048847 w 5013279"/>
                <a:gd name="connsiteY60" fmla="*/ 3872877 h 3872877"/>
                <a:gd name="connsiteX61" fmla="*/ 3048337 w 5013279"/>
                <a:gd name="connsiteY61" fmla="*/ 3872877 h 3872877"/>
                <a:gd name="connsiteX62" fmla="*/ 2992041 w 5013279"/>
                <a:gd name="connsiteY62" fmla="*/ 3775814 h 3872877"/>
                <a:gd name="connsiteX63" fmla="*/ 2935745 w 5013279"/>
                <a:gd name="connsiteY63" fmla="*/ 3872877 h 3872877"/>
                <a:gd name="connsiteX64" fmla="*/ 2935235 w 5013279"/>
                <a:gd name="connsiteY64" fmla="*/ 3872877 h 3872877"/>
                <a:gd name="connsiteX65" fmla="*/ 2878939 w 5013279"/>
                <a:gd name="connsiteY65" fmla="*/ 3775814 h 3872877"/>
                <a:gd name="connsiteX66" fmla="*/ 2822643 w 5013279"/>
                <a:gd name="connsiteY66" fmla="*/ 3872877 h 3872877"/>
                <a:gd name="connsiteX67" fmla="*/ 2822133 w 5013279"/>
                <a:gd name="connsiteY67" fmla="*/ 3872877 h 3872877"/>
                <a:gd name="connsiteX68" fmla="*/ 2765837 w 5013279"/>
                <a:gd name="connsiteY68" fmla="*/ 3775814 h 3872877"/>
                <a:gd name="connsiteX69" fmla="*/ 2709541 w 5013279"/>
                <a:gd name="connsiteY69" fmla="*/ 3872877 h 3872877"/>
                <a:gd name="connsiteX70" fmla="*/ 2709031 w 5013279"/>
                <a:gd name="connsiteY70" fmla="*/ 3872877 h 3872877"/>
                <a:gd name="connsiteX71" fmla="*/ 2652735 w 5013279"/>
                <a:gd name="connsiteY71" fmla="*/ 3775814 h 3872877"/>
                <a:gd name="connsiteX72" fmla="*/ 2596439 w 5013279"/>
                <a:gd name="connsiteY72" fmla="*/ 3872877 h 3872877"/>
                <a:gd name="connsiteX73" fmla="*/ 2595929 w 5013279"/>
                <a:gd name="connsiteY73" fmla="*/ 3872877 h 3872877"/>
                <a:gd name="connsiteX74" fmla="*/ 2539633 w 5013279"/>
                <a:gd name="connsiteY74" fmla="*/ 3775814 h 3872877"/>
                <a:gd name="connsiteX75" fmla="*/ 2483337 w 5013279"/>
                <a:gd name="connsiteY75" fmla="*/ 3872877 h 3872877"/>
                <a:gd name="connsiteX76" fmla="*/ 2482827 w 5013279"/>
                <a:gd name="connsiteY76" fmla="*/ 3872877 h 3872877"/>
                <a:gd name="connsiteX77" fmla="*/ 2426531 w 5013279"/>
                <a:gd name="connsiteY77" fmla="*/ 3775814 h 3872877"/>
                <a:gd name="connsiteX78" fmla="*/ 2370235 w 5013279"/>
                <a:gd name="connsiteY78" fmla="*/ 3872877 h 3872877"/>
                <a:gd name="connsiteX79" fmla="*/ 2369725 w 5013279"/>
                <a:gd name="connsiteY79" fmla="*/ 3872877 h 3872877"/>
                <a:gd name="connsiteX80" fmla="*/ 2313429 w 5013279"/>
                <a:gd name="connsiteY80" fmla="*/ 3775814 h 3872877"/>
                <a:gd name="connsiteX81" fmla="*/ 2257133 w 5013279"/>
                <a:gd name="connsiteY81" fmla="*/ 3872877 h 3872877"/>
                <a:gd name="connsiteX82" fmla="*/ 2256623 w 5013279"/>
                <a:gd name="connsiteY82" fmla="*/ 3872877 h 3872877"/>
                <a:gd name="connsiteX83" fmla="*/ 2200327 w 5013279"/>
                <a:gd name="connsiteY83" fmla="*/ 3775814 h 3872877"/>
                <a:gd name="connsiteX84" fmla="*/ 2144031 w 5013279"/>
                <a:gd name="connsiteY84" fmla="*/ 3872877 h 3872877"/>
                <a:gd name="connsiteX85" fmla="*/ 2143522 w 5013279"/>
                <a:gd name="connsiteY85" fmla="*/ 3872877 h 3872877"/>
                <a:gd name="connsiteX86" fmla="*/ 2087225 w 5013279"/>
                <a:gd name="connsiteY86" fmla="*/ 3775814 h 3872877"/>
                <a:gd name="connsiteX87" fmla="*/ 2030929 w 5013279"/>
                <a:gd name="connsiteY87" fmla="*/ 3872877 h 3872877"/>
                <a:gd name="connsiteX88" fmla="*/ 2030420 w 5013279"/>
                <a:gd name="connsiteY88" fmla="*/ 3872877 h 3872877"/>
                <a:gd name="connsiteX89" fmla="*/ 1974123 w 5013279"/>
                <a:gd name="connsiteY89" fmla="*/ 3775814 h 3872877"/>
                <a:gd name="connsiteX90" fmla="*/ 1917827 w 5013279"/>
                <a:gd name="connsiteY90" fmla="*/ 3872877 h 3872877"/>
                <a:gd name="connsiteX91" fmla="*/ 1917318 w 5013279"/>
                <a:gd name="connsiteY91" fmla="*/ 3872877 h 3872877"/>
                <a:gd name="connsiteX92" fmla="*/ 1861021 w 5013279"/>
                <a:gd name="connsiteY92" fmla="*/ 3775814 h 3872877"/>
                <a:gd name="connsiteX93" fmla="*/ 1804725 w 5013279"/>
                <a:gd name="connsiteY93" fmla="*/ 3872877 h 3872877"/>
                <a:gd name="connsiteX94" fmla="*/ 1804216 w 5013279"/>
                <a:gd name="connsiteY94" fmla="*/ 3872877 h 3872877"/>
                <a:gd name="connsiteX95" fmla="*/ 1747919 w 5013279"/>
                <a:gd name="connsiteY95" fmla="*/ 3775814 h 3872877"/>
                <a:gd name="connsiteX96" fmla="*/ 1691623 w 5013279"/>
                <a:gd name="connsiteY96" fmla="*/ 3872877 h 3872877"/>
                <a:gd name="connsiteX97" fmla="*/ 1691114 w 5013279"/>
                <a:gd name="connsiteY97" fmla="*/ 3872877 h 3872877"/>
                <a:gd name="connsiteX98" fmla="*/ 1634817 w 5013279"/>
                <a:gd name="connsiteY98" fmla="*/ 3775814 h 3872877"/>
                <a:gd name="connsiteX99" fmla="*/ 1578521 w 5013279"/>
                <a:gd name="connsiteY99" fmla="*/ 3872877 h 3872877"/>
                <a:gd name="connsiteX100" fmla="*/ 1578012 w 5013279"/>
                <a:gd name="connsiteY100" fmla="*/ 3872877 h 3872877"/>
                <a:gd name="connsiteX101" fmla="*/ 1521715 w 5013279"/>
                <a:gd name="connsiteY101" fmla="*/ 3775814 h 3872877"/>
                <a:gd name="connsiteX102" fmla="*/ 1465419 w 5013279"/>
                <a:gd name="connsiteY102" fmla="*/ 3872877 h 3872877"/>
                <a:gd name="connsiteX103" fmla="*/ 1464910 w 5013279"/>
                <a:gd name="connsiteY103" fmla="*/ 3872877 h 3872877"/>
                <a:gd name="connsiteX104" fmla="*/ 1408613 w 5013279"/>
                <a:gd name="connsiteY104" fmla="*/ 3775814 h 3872877"/>
                <a:gd name="connsiteX105" fmla="*/ 1352317 w 5013279"/>
                <a:gd name="connsiteY105" fmla="*/ 3872877 h 3872877"/>
                <a:gd name="connsiteX106" fmla="*/ 1351808 w 5013279"/>
                <a:gd name="connsiteY106" fmla="*/ 3872877 h 3872877"/>
                <a:gd name="connsiteX107" fmla="*/ 1295511 w 5013279"/>
                <a:gd name="connsiteY107" fmla="*/ 3775814 h 3872877"/>
                <a:gd name="connsiteX108" fmla="*/ 1239215 w 5013279"/>
                <a:gd name="connsiteY108" fmla="*/ 3872877 h 3872877"/>
                <a:gd name="connsiteX109" fmla="*/ 1238706 w 5013279"/>
                <a:gd name="connsiteY109" fmla="*/ 3872877 h 3872877"/>
                <a:gd name="connsiteX110" fmla="*/ 1182409 w 5013279"/>
                <a:gd name="connsiteY110" fmla="*/ 3775814 h 3872877"/>
                <a:gd name="connsiteX111" fmla="*/ 1126113 w 5013279"/>
                <a:gd name="connsiteY111" fmla="*/ 3872877 h 3872877"/>
                <a:gd name="connsiteX112" fmla="*/ 1125604 w 5013279"/>
                <a:gd name="connsiteY112" fmla="*/ 3872877 h 3872877"/>
                <a:gd name="connsiteX113" fmla="*/ 1069307 w 5013279"/>
                <a:gd name="connsiteY113" fmla="*/ 3775814 h 3872877"/>
                <a:gd name="connsiteX114" fmla="*/ 1013011 w 5013279"/>
                <a:gd name="connsiteY114" fmla="*/ 3872877 h 3872877"/>
                <a:gd name="connsiteX115" fmla="*/ 1012502 w 5013279"/>
                <a:gd name="connsiteY115" fmla="*/ 3872877 h 3872877"/>
                <a:gd name="connsiteX116" fmla="*/ 956205 w 5013279"/>
                <a:gd name="connsiteY116" fmla="*/ 3775814 h 3872877"/>
                <a:gd name="connsiteX117" fmla="*/ 899909 w 5013279"/>
                <a:gd name="connsiteY117" fmla="*/ 3872877 h 3872877"/>
                <a:gd name="connsiteX118" fmla="*/ 899400 w 5013279"/>
                <a:gd name="connsiteY118" fmla="*/ 3872877 h 3872877"/>
                <a:gd name="connsiteX119" fmla="*/ 843103 w 5013279"/>
                <a:gd name="connsiteY119" fmla="*/ 3775814 h 3872877"/>
                <a:gd name="connsiteX120" fmla="*/ 786807 w 5013279"/>
                <a:gd name="connsiteY120" fmla="*/ 3872877 h 3872877"/>
                <a:gd name="connsiteX121" fmla="*/ 786298 w 5013279"/>
                <a:gd name="connsiteY121" fmla="*/ 3872877 h 3872877"/>
                <a:gd name="connsiteX122" fmla="*/ 730001 w 5013279"/>
                <a:gd name="connsiteY122" fmla="*/ 3775814 h 3872877"/>
                <a:gd name="connsiteX123" fmla="*/ 673705 w 5013279"/>
                <a:gd name="connsiteY123" fmla="*/ 3872877 h 3872877"/>
                <a:gd name="connsiteX124" fmla="*/ 673196 w 5013279"/>
                <a:gd name="connsiteY124" fmla="*/ 3872877 h 3872877"/>
                <a:gd name="connsiteX125" fmla="*/ 616899 w 5013279"/>
                <a:gd name="connsiteY125" fmla="*/ 3775814 h 3872877"/>
                <a:gd name="connsiteX126" fmla="*/ 560603 w 5013279"/>
                <a:gd name="connsiteY126" fmla="*/ 3872877 h 3872877"/>
                <a:gd name="connsiteX127" fmla="*/ 560094 w 5013279"/>
                <a:gd name="connsiteY127" fmla="*/ 3872877 h 3872877"/>
                <a:gd name="connsiteX128" fmla="*/ 503797 w 5013279"/>
                <a:gd name="connsiteY128" fmla="*/ 3775814 h 3872877"/>
                <a:gd name="connsiteX129" fmla="*/ 447501 w 5013279"/>
                <a:gd name="connsiteY129" fmla="*/ 3872877 h 3872877"/>
                <a:gd name="connsiteX130" fmla="*/ 446992 w 5013279"/>
                <a:gd name="connsiteY130" fmla="*/ 3872877 h 3872877"/>
                <a:gd name="connsiteX131" fmla="*/ 390695 w 5013279"/>
                <a:gd name="connsiteY131" fmla="*/ 3775814 h 3872877"/>
                <a:gd name="connsiteX132" fmla="*/ 334399 w 5013279"/>
                <a:gd name="connsiteY132" fmla="*/ 3872877 h 3872877"/>
                <a:gd name="connsiteX133" fmla="*/ 333890 w 5013279"/>
                <a:gd name="connsiteY133" fmla="*/ 3872877 h 3872877"/>
                <a:gd name="connsiteX134" fmla="*/ 277593 w 5013279"/>
                <a:gd name="connsiteY134" fmla="*/ 3775814 h 3872877"/>
                <a:gd name="connsiteX135" fmla="*/ 221297 w 5013279"/>
                <a:gd name="connsiteY135" fmla="*/ 3872877 h 3872877"/>
                <a:gd name="connsiteX136" fmla="*/ 220788 w 5013279"/>
                <a:gd name="connsiteY136" fmla="*/ 3872877 h 3872877"/>
                <a:gd name="connsiteX137" fmla="*/ 164491 w 5013279"/>
                <a:gd name="connsiteY137" fmla="*/ 3775814 h 3872877"/>
                <a:gd name="connsiteX138" fmla="*/ 108195 w 5013279"/>
                <a:gd name="connsiteY138" fmla="*/ 3872877 h 3872877"/>
                <a:gd name="connsiteX139" fmla="*/ 107686 w 5013279"/>
                <a:gd name="connsiteY139" fmla="*/ 3872877 h 3872877"/>
                <a:gd name="connsiteX140" fmla="*/ 51389 w 5013279"/>
                <a:gd name="connsiteY140" fmla="*/ 3775814 h 3872877"/>
                <a:gd name="connsiteX141" fmla="*/ 0 w 5013279"/>
                <a:gd name="connsiteY141" fmla="*/ 3864416 h 3872877"/>
                <a:gd name="connsiteX142" fmla="*/ 0 w 5013279"/>
                <a:gd name="connsiteY142" fmla="*/ 264799 h 3872877"/>
                <a:gd name="connsiteX143" fmla="*/ 264798 w 5013279"/>
                <a:gd name="connsiteY143" fmla="*/ 0 h 387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5013279" h="3872877">
                  <a:moveTo>
                    <a:pt x="398924" y="235858"/>
                  </a:moveTo>
                  <a:cubicBezTo>
                    <a:pt x="308475" y="235858"/>
                    <a:pt x="235151" y="309182"/>
                    <a:pt x="235151" y="399631"/>
                  </a:cubicBezTo>
                  <a:cubicBezTo>
                    <a:pt x="235151" y="490080"/>
                    <a:pt x="308475" y="563404"/>
                    <a:pt x="398924" y="563404"/>
                  </a:cubicBezTo>
                  <a:cubicBezTo>
                    <a:pt x="489373" y="563404"/>
                    <a:pt x="562697" y="490080"/>
                    <a:pt x="562697" y="399631"/>
                  </a:cubicBezTo>
                  <a:cubicBezTo>
                    <a:pt x="562697" y="309182"/>
                    <a:pt x="489373" y="235858"/>
                    <a:pt x="398924" y="235858"/>
                  </a:cubicBezTo>
                  <a:close/>
                  <a:moveTo>
                    <a:pt x="264798" y="0"/>
                  </a:moveTo>
                  <a:lnTo>
                    <a:pt x="4748481" y="0"/>
                  </a:lnTo>
                  <a:cubicBezTo>
                    <a:pt x="4894725" y="0"/>
                    <a:pt x="5013279" y="118554"/>
                    <a:pt x="5013279" y="264799"/>
                  </a:cubicBezTo>
                  <a:lnTo>
                    <a:pt x="5013279" y="3800983"/>
                  </a:lnTo>
                  <a:lnTo>
                    <a:pt x="4971581" y="3872877"/>
                  </a:lnTo>
                  <a:lnTo>
                    <a:pt x="4971071" y="3872877"/>
                  </a:lnTo>
                  <a:lnTo>
                    <a:pt x="4914775" y="3775814"/>
                  </a:lnTo>
                  <a:lnTo>
                    <a:pt x="4858479" y="3872877"/>
                  </a:lnTo>
                  <a:lnTo>
                    <a:pt x="4857969" y="3872877"/>
                  </a:lnTo>
                  <a:lnTo>
                    <a:pt x="4801673" y="3775814"/>
                  </a:lnTo>
                  <a:lnTo>
                    <a:pt x="4745377" y="3872877"/>
                  </a:lnTo>
                  <a:lnTo>
                    <a:pt x="4744867" y="3872877"/>
                  </a:lnTo>
                  <a:lnTo>
                    <a:pt x="4688571" y="3775814"/>
                  </a:lnTo>
                  <a:lnTo>
                    <a:pt x="4632275" y="3872877"/>
                  </a:lnTo>
                  <a:lnTo>
                    <a:pt x="4631765" y="3872877"/>
                  </a:lnTo>
                  <a:lnTo>
                    <a:pt x="4575469" y="3775814"/>
                  </a:lnTo>
                  <a:lnTo>
                    <a:pt x="4519173" y="3872877"/>
                  </a:lnTo>
                  <a:lnTo>
                    <a:pt x="4518663" y="3872877"/>
                  </a:lnTo>
                  <a:lnTo>
                    <a:pt x="4462367" y="3775814"/>
                  </a:lnTo>
                  <a:lnTo>
                    <a:pt x="4406071" y="3872877"/>
                  </a:lnTo>
                  <a:lnTo>
                    <a:pt x="4405561" y="3872877"/>
                  </a:lnTo>
                  <a:lnTo>
                    <a:pt x="4349265" y="3775814"/>
                  </a:lnTo>
                  <a:lnTo>
                    <a:pt x="4292969" y="3872877"/>
                  </a:lnTo>
                  <a:lnTo>
                    <a:pt x="4292459" y="3872877"/>
                  </a:lnTo>
                  <a:lnTo>
                    <a:pt x="4236163" y="3775814"/>
                  </a:lnTo>
                  <a:lnTo>
                    <a:pt x="4179867" y="3872877"/>
                  </a:lnTo>
                  <a:lnTo>
                    <a:pt x="4179357" y="3872877"/>
                  </a:lnTo>
                  <a:lnTo>
                    <a:pt x="4123061" y="3775814"/>
                  </a:lnTo>
                  <a:lnTo>
                    <a:pt x="4066765" y="3872877"/>
                  </a:lnTo>
                  <a:lnTo>
                    <a:pt x="4066255" y="3872877"/>
                  </a:lnTo>
                  <a:lnTo>
                    <a:pt x="4009959" y="3775814"/>
                  </a:lnTo>
                  <a:lnTo>
                    <a:pt x="3953663" y="3872877"/>
                  </a:lnTo>
                  <a:lnTo>
                    <a:pt x="3953153" y="3872877"/>
                  </a:lnTo>
                  <a:lnTo>
                    <a:pt x="3896857" y="3775814"/>
                  </a:lnTo>
                  <a:lnTo>
                    <a:pt x="3840561" y="3872877"/>
                  </a:lnTo>
                  <a:lnTo>
                    <a:pt x="3840051" y="3872877"/>
                  </a:lnTo>
                  <a:lnTo>
                    <a:pt x="3783755" y="3775814"/>
                  </a:lnTo>
                  <a:lnTo>
                    <a:pt x="3727459" y="3872877"/>
                  </a:lnTo>
                  <a:lnTo>
                    <a:pt x="3726949" y="3872877"/>
                  </a:lnTo>
                  <a:lnTo>
                    <a:pt x="3670653" y="3775814"/>
                  </a:lnTo>
                  <a:lnTo>
                    <a:pt x="3614357" y="3872877"/>
                  </a:lnTo>
                  <a:lnTo>
                    <a:pt x="3613847" y="3872877"/>
                  </a:lnTo>
                  <a:lnTo>
                    <a:pt x="3557551" y="3775814"/>
                  </a:lnTo>
                  <a:lnTo>
                    <a:pt x="3501255" y="3872877"/>
                  </a:lnTo>
                  <a:lnTo>
                    <a:pt x="3500745" y="3872877"/>
                  </a:lnTo>
                  <a:lnTo>
                    <a:pt x="3444449" y="3775814"/>
                  </a:lnTo>
                  <a:lnTo>
                    <a:pt x="3388153" y="3872877"/>
                  </a:lnTo>
                  <a:lnTo>
                    <a:pt x="3387643" y="3872877"/>
                  </a:lnTo>
                  <a:lnTo>
                    <a:pt x="3331347" y="3775814"/>
                  </a:lnTo>
                  <a:lnTo>
                    <a:pt x="3275051" y="3872877"/>
                  </a:lnTo>
                  <a:lnTo>
                    <a:pt x="3274541" y="3872877"/>
                  </a:lnTo>
                  <a:lnTo>
                    <a:pt x="3218245" y="3775814"/>
                  </a:lnTo>
                  <a:lnTo>
                    <a:pt x="3161949" y="3872877"/>
                  </a:lnTo>
                  <a:lnTo>
                    <a:pt x="3161439" y="3872877"/>
                  </a:lnTo>
                  <a:lnTo>
                    <a:pt x="3105143" y="3775814"/>
                  </a:lnTo>
                  <a:lnTo>
                    <a:pt x="3048847" y="3872877"/>
                  </a:lnTo>
                  <a:lnTo>
                    <a:pt x="3048337" y="3872877"/>
                  </a:lnTo>
                  <a:lnTo>
                    <a:pt x="2992041" y="3775814"/>
                  </a:lnTo>
                  <a:lnTo>
                    <a:pt x="2935745" y="3872877"/>
                  </a:lnTo>
                  <a:lnTo>
                    <a:pt x="2935235" y="3872877"/>
                  </a:lnTo>
                  <a:lnTo>
                    <a:pt x="2878939" y="3775814"/>
                  </a:lnTo>
                  <a:lnTo>
                    <a:pt x="2822643" y="3872877"/>
                  </a:lnTo>
                  <a:lnTo>
                    <a:pt x="2822133" y="3872877"/>
                  </a:lnTo>
                  <a:lnTo>
                    <a:pt x="2765837" y="3775814"/>
                  </a:lnTo>
                  <a:lnTo>
                    <a:pt x="2709541" y="3872877"/>
                  </a:lnTo>
                  <a:lnTo>
                    <a:pt x="2709031" y="3872877"/>
                  </a:lnTo>
                  <a:lnTo>
                    <a:pt x="2652735" y="3775814"/>
                  </a:lnTo>
                  <a:lnTo>
                    <a:pt x="2596439" y="3872877"/>
                  </a:lnTo>
                  <a:lnTo>
                    <a:pt x="2595929" y="3872877"/>
                  </a:lnTo>
                  <a:lnTo>
                    <a:pt x="2539633" y="3775814"/>
                  </a:lnTo>
                  <a:lnTo>
                    <a:pt x="2483337" y="3872877"/>
                  </a:lnTo>
                  <a:lnTo>
                    <a:pt x="2482827" y="3872877"/>
                  </a:lnTo>
                  <a:lnTo>
                    <a:pt x="2426531" y="3775814"/>
                  </a:lnTo>
                  <a:lnTo>
                    <a:pt x="2370235" y="3872877"/>
                  </a:lnTo>
                  <a:lnTo>
                    <a:pt x="2369725" y="3872877"/>
                  </a:lnTo>
                  <a:lnTo>
                    <a:pt x="2313429" y="3775814"/>
                  </a:lnTo>
                  <a:lnTo>
                    <a:pt x="2257133" y="3872877"/>
                  </a:lnTo>
                  <a:lnTo>
                    <a:pt x="2256623" y="3872877"/>
                  </a:lnTo>
                  <a:lnTo>
                    <a:pt x="2200327" y="3775814"/>
                  </a:lnTo>
                  <a:lnTo>
                    <a:pt x="2144031" y="3872877"/>
                  </a:lnTo>
                  <a:lnTo>
                    <a:pt x="2143522" y="3872877"/>
                  </a:lnTo>
                  <a:lnTo>
                    <a:pt x="2087225" y="3775814"/>
                  </a:lnTo>
                  <a:lnTo>
                    <a:pt x="2030929" y="3872877"/>
                  </a:lnTo>
                  <a:lnTo>
                    <a:pt x="2030420" y="3872877"/>
                  </a:lnTo>
                  <a:lnTo>
                    <a:pt x="1974123" y="3775814"/>
                  </a:lnTo>
                  <a:lnTo>
                    <a:pt x="1917827" y="3872877"/>
                  </a:lnTo>
                  <a:lnTo>
                    <a:pt x="1917318" y="3872877"/>
                  </a:lnTo>
                  <a:lnTo>
                    <a:pt x="1861021" y="3775814"/>
                  </a:lnTo>
                  <a:lnTo>
                    <a:pt x="1804725" y="3872877"/>
                  </a:lnTo>
                  <a:lnTo>
                    <a:pt x="1804216" y="3872877"/>
                  </a:lnTo>
                  <a:lnTo>
                    <a:pt x="1747919" y="3775814"/>
                  </a:lnTo>
                  <a:lnTo>
                    <a:pt x="1691623" y="3872877"/>
                  </a:lnTo>
                  <a:lnTo>
                    <a:pt x="1691114" y="3872877"/>
                  </a:lnTo>
                  <a:lnTo>
                    <a:pt x="1634817" y="3775814"/>
                  </a:lnTo>
                  <a:lnTo>
                    <a:pt x="1578521" y="3872877"/>
                  </a:lnTo>
                  <a:lnTo>
                    <a:pt x="1578012" y="3872877"/>
                  </a:lnTo>
                  <a:lnTo>
                    <a:pt x="1521715" y="3775814"/>
                  </a:lnTo>
                  <a:lnTo>
                    <a:pt x="1465419" y="3872877"/>
                  </a:lnTo>
                  <a:lnTo>
                    <a:pt x="1464910" y="3872877"/>
                  </a:lnTo>
                  <a:lnTo>
                    <a:pt x="1408613" y="3775814"/>
                  </a:lnTo>
                  <a:lnTo>
                    <a:pt x="1352317" y="3872877"/>
                  </a:lnTo>
                  <a:lnTo>
                    <a:pt x="1351808" y="3872877"/>
                  </a:lnTo>
                  <a:lnTo>
                    <a:pt x="1295511" y="3775814"/>
                  </a:lnTo>
                  <a:lnTo>
                    <a:pt x="1239215" y="3872877"/>
                  </a:lnTo>
                  <a:lnTo>
                    <a:pt x="1238706" y="3872877"/>
                  </a:lnTo>
                  <a:lnTo>
                    <a:pt x="1182409" y="3775814"/>
                  </a:lnTo>
                  <a:lnTo>
                    <a:pt x="1126113" y="3872877"/>
                  </a:lnTo>
                  <a:lnTo>
                    <a:pt x="1125604" y="3872877"/>
                  </a:lnTo>
                  <a:lnTo>
                    <a:pt x="1069307" y="3775814"/>
                  </a:lnTo>
                  <a:lnTo>
                    <a:pt x="1013011" y="3872877"/>
                  </a:lnTo>
                  <a:lnTo>
                    <a:pt x="1012502" y="3872877"/>
                  </a:lnTo>
                  <a:lnTo>
                    <a:pt x="956205" y="3775814"/>
                  </a:lnTo>
                  <a:lnTo>
                    <a:pt x="899909" y="3872877"/>
                  </a:lnTo>
                  <a:lnTo>
                    <a:pt x="899400" y="3872877"/>
                  </a:lnTo>
                  <a:lnTo>
                    <a:pt x="843103" y="3775814"/>
                  </a:lnTo>
                  <a:lnTo>
                    <a:pt x="786807" y="3872877"/>
                  </a:lnTo>
                  <a:lnTo>
                    <a:pt x="786298" y="3872877"/>
                  </a:lnTo>
                  <a:lnTo>
                    <a:pt x="730001" y="3775814"/>
                  </a:lnTo>
                  <a:lnTo>
                    <a:pt x="673705" y="3872877"/>
                  </a:lnTo>
                  <a:lnTo>
                    <a:pt x="673196" y="3872877"/>
                  </a:lnTo>
                  <a:lnTo>
                    <a:pt x="616899" y="3775814"/>
                  </a:lnTo>
                  <a:lnTo>
                    <a:pt x="560603" y="3872877"/>
                  </a:lnTo>
                  <a:lnTo>
                    <a:pt x="560094" y="3872877"/>
                  </a:lnTo>
                  <a:lnTo>
                    <a:pt x="503797" y="3775814"/>
                  </a:lnTo>
                  <a:lnTo>
                    <a:pt x="447501" y="3872877"/>
                  </a:lnTo>
                  <a:lnTo>
                    <a:pt x="446992" y="3872877"/>
                  </a:lnTo>
                  <a:lnTo>
                    <a:pt x="390695" y="3775814"/>
                  </a:lnTo>
                  <a:lnTo>
                    <a:pt x="334399" y="3872877"/>
                  </a:lnTo>
                  <a:lnTo>
                    <a:pt x="333890" y="3872877"/>
                  </a:lnTo>
                  <a:lnTo>
                    <a:pt x="277593" y="3775814"/>
                  </a:lnTo>
                  <a:lnTo>
                    <a:pt x="221297" y="3872877"/>
                  </a:lnTo>
                  <a:lnTo>
                    <a:pt x="220788" y="3872877"/>
                  </a:lnTo>
                  <a:lnTo>
                    <a:pt x="164491" y="3775814"/>
                  </a:lnTo>
                  <a:lnTo>
                    <a:pt x="108195" y="3872877"/>
                  </a:lnTo>
                  <a:lnTo>
                    <a:pt x="107686" y="3872877"/>
                  </a:lnTo>
                  <a:lnTo>
                    <a:pt x="51389" y="3775814"/>
                  </a:lnTo>
                  <a:lnTo>
                    <a:pt x="0" y="3864416"/>
                  </a:lnTo>
                  <a:lnTo>
                    <a:pt x="0" y="264799"/>
                  </a:lnTo>
                  <a:cubicBezTo>
                    <a:pt x="0" y="118554"/>
                    <a:pt x="118554" y="0"/>
                    <a:pt x="264798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158207" y="1800672"/>
              <a:ext cx="27943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单击此处添加文字标题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103859" y="2298531"/>
              <a:ext cx="2903075" cy="1772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Lorem Ipsum Dolor Sit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Amet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,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Consectetuer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Adipiscing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Elit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. Maecenas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Porttitor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Congue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Massa.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Fusce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Posuere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, Magna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Sed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Pulvinar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Ultricies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, Purus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Lectus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Malesuada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Libero, Sit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Amet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Commodo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Magna Eros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Quis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Urna</a:t>
              </a: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54" y="0"/>
            <a:ext cx="9141291" cy="1964870"/>
          </a:xfrm>
          <a:prstGeom prst="rect">
            <a:avLst/>
          </a:prstGeom>
        </p:spPr>
      </p:pic>
      <p:sp>
        <p:nvSpPr>
          <p:cNvPr id="28" name="任意多边形 27"/>
          <p:cNvSpPr/>
          <p:nvPr>
            <p:custDataLst>
              <p:tags r:id="rId2"/>
            </p:custDataLst>
          </p:nvPr>
        </p:nvSpPr>
        <p:spPr>
          <a:xfrm>
            <a:off x="2284645" y="3248025"/>
            <a:ext cx="6858000" cy="807244"/>
          </a:xfrm>
          <a:custGeom>
            <a:avLst/>
            <a:gdLst>
              <a:gd name="connsiteX0" fmla="*/ 0 w 9144000"/>
              <a:gd name="connsiteY0" fmla="*/ 0 h 1076325"/>
              <a:gd name="connsiteX1" fmla="*/ 7058024 w 9144000"/>
              <a:gd name="connsiteY1" fmla="*/ 0 h 1076325"/>
              <a:gd name="connsiteX2" fmla="*/ 7058024 w 9144000"/>
              <a:gd name="connsiteY2" fmla="*/ 973931 h 1076325"/>
              <a:gd name="connsiteX3" fmla="*/ 8354024 w 9144000"/>
              <a:gd name="connsiteY3" fmla="*/ 973931 h 1076325"/>
              <a:gd name="connsiteX4" fmla="*/ 8354024 w 9144000"/>
              <a:gd name="connsiteY4" fmla="*/ 0 h 1076325"/>
              <a:gd name="connsiteX5" fmla="*/ 9144000 w 9144000"/>
              <a:gd name="connsiteY5" fmla="*/ 0 h 1076325"/>
              <a:gd name="connsiteX6" fmla="*/ 9144000 w 9144000"/>
              <a:gd name="connsiteY6" fmla="*/ 1076325 h 1076325"/>
              <a:gd name="connsiteX7" fmla="*/ 0 w 9144000"/>
              <a:gd name="connsiteY7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076325">
                <a:moveTo>
                  <a:pt x="0" y="0"/>
                </a:moveTo>
                <a:lnTo>
                  <a:pt x="7058024" y="0"/>
                </a:lnTo>
                <a:lnTo>
                  <a:pt x="7058024" y="973931"/>
                </a:lnTo>
                <a:lnTo>
                  <a:pt x="8354024" y="973931"/>
                </a:lnTo>
                <a:lnTo>
                  <a:pt x="8354024" y="0"/>
                </a:lnTo>
                <a:lnTo>
                  <a:pt x="9144000" y="0"/>
                </a:lnTo>
                <a:lnTo>
                  <a:pt x="9144000" y="1076325"/>
                </a:lnTo>
                <a:lnTo>
                  <a:pt x="0" y="1076325"/>
                </a:lnTo>
                <a:close/>
              </a:path>
            </a:pathLst>
          </a:custGeom>
          <a:solidFill>
            <a:srgbClr val="2129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>
            <p:custDataLst>
              <p:tags r:id="rId3"/>
            </p:custDataLst>
          </p:nvPr>
        </p:nvSpPr>
        <p:spPr>
          <a:xfrm>
            <a:off x="2281073" y="3376612"/>
            <a:ext cx="5289947" cy="547688"/>
          </a:xfrm>
          <a:prstGeom prst="rect">
            <a:avLst/>
          </a:prstGeom>
          <a:solidFill>
            <a:srgbClr val="FE4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rgbClr val="FCFCFC"/>
                </a:solidFill>
                <a:cs typeface="+mn-ea"/>
                <a:sym typeface="+mn-lt"/>
              </a:rPr>
              <a:t>单击此处添加文字标题</a:t>
            </a:r>
            <a:endParaRPr lang="zh-CN" altLang="en-US" sz="2400" dirty="0">
              <a:solidFill>
                <a:srgbClr val="FCFCFC"/>
              </a:solidFill>
              <a:cs typeface="+mn-ea"/>
              <a:sym typeface="+mn-lt"/>
            </a:endParaRPr>
          </a:p>
        </p:txBody>
      </p:sp>
      <p:sp>
        <p:nvSpPr>
          <p:cNvPr id="30" name="矩形 5"/>
          <p:cNvSpPr/>
          <p:nvPr>
            <p:custDataLst>
              <p:tags r:id="rId4"/>
            </p:custDataLst>
          </p:nvPr>
        </p:nvSpPr>
        <p:spPr>
          <a:xfrm>
            <a:off x="7631743" y="3058716"/>
            <a:ext cx="864394" cy="865584"/>
          </a:xfrm>
          <a:custGeom>
            <a:avLst/>
            <a:gdLst>
              <a:gd name="connsiteX0" fmla="*/ 0 w 1152000"/>
              <a:gd name="connsiteY0" fmla="*/ 0 h 1152000"/>
              <a:gd name="connsiteX1" fmla="*/ 1152000 w 1152000"/>
              <a:gd name="connsiteY1" fmla="*/ 0 h 1152000"/>
              <a:gd name="connsiteX2" fmla="*/ 1152000 w 1152000"/>
              <a:gd name="connsiteY2" fmla="*/ 1152000 h 1152000"/>
              <a:gd name="connsiteX3" fmla="*/ 0 w 1152000"/>
              <a:gd name="connsiteY3" fmla="*/ 1152000 h 1152000"/>
              <a:gd name="connsiteX4" fmla="*/ 0 w 1152000"/>
              <a:gd name="connsiteY4" fmla="*/ 0 h 1152000"/>
              <a:gd name="connsiteX0-1" fmla="*/ 0 w 1152000"/>
              <a:gd name="connsiteY0-2" fmla="*/ 2343 h 1154343"/>
              <a:gd name="connsiteX1-3" fmla="*/ 323289 w 1152000"/>
              <a:gd name="connsiteY1-4" fmla="*/ 0 h 1154343"/>
              <a:gd name="connsiteX2-5" fmla="*/ 1152000 w 1152000"/>
              <a:gd name="connsiteY2-6" fmla="*/ 2343 h 1154343"/>
              <a:gd name="connsiteX3-7" fmla="*/ 1152000 w 1152000"/>
              <a:gd name="connsiteY3-8" fmla="*/ 1154343 h 1154343"/>
              <a:gd name="connsiteX4-9" fmla="*/ 0 w 1152000"/>
              <a:gd name="connsiteY4-10" fmla="*/ 1154343 h 1154343"/>
              <a:gd name="connsiteX5" fmla="*/ 0 w 1152000"/>
              <a:gd name="connsiteY5" fmla="*/ 2343 h 1154343"/>
              <a:gd name="connsiteX0-11" fmla="*/ 0 w 1152000"/>
              <a:gd name="connsiteY0-12" fmla="*/ 2343 h 1154343"/>
              <a:gd name="connsiteX1-13" fmla="*/ 323289 w 1152000"/>
              <a:gd name="connsiteY1-14" fmla="*/ 0 h 1154343"/>
              <a:gd name="connsiteX2-15" fmla="*/ 825732 w 1152000"/>
              <a:gd name="connsiteY2-16" fmla="*/ 1 h 1154343"/>
              <a:gd name="connsiteX3-17" fmla="*/ 1152000 w 1152000"/>
              <a:gd name="connsiteY3-18" fmla="*/ 2343 h 1154343"/>
              <a:gd name="connsiteX4-19" fmla="*/ 1152000 w 1152000"/>
              <a:gd name="connsiteY4-20" fmla="*/ 1154343 h 1154343"/>
              <a:gd name="connsiteX5-21" fmla="*/ 0 w 1152000"/>
              <a:gd name="connsiteY5-22" fmla="*/ 1154343 h 1154343"/>
              <a:gd name="connsiteX6" fmla="*/ 0 w 1152000"/>
              <a:gd name="connsiteY6" fmla="*/ 2343 h 1154343"/>
              <a:gd name="connsiteX0-23" fmla="*/ 825732 w 1152000"/>
              <a:gd name="connsiteY0-24" fmla="*/ 1 h 1154343"/>
              <a:gd name="connsiteX1-25" fmla="*/ 1152000 w 1152000"/>
              <a:gd name="connsiteY1-26" fmla="*/ 2343 h 1154343"/>
              <a:gd name="connsiteX2-27" fmla="*/ 1152000 w 1152000"/>
              <a:gd name="connsiteY2-28" fmla="*/ 1154343 h 1154343"/>
              <a:gd name="connsiteX3-29" fmla="*/ 0 w 1152000"/>
              <a:gd name="connsiteY3-30" fmla="*/ 1154343 h 1154343"/>
              <a:gd name="connsiteX4-31" fmla="*/ 0 w 1152000"/>
              <a:gd name="connsiteY4-32" fmla="*/ 2343 h 1154343"/>
              <a:gd name="connsiteX5-33" fmla="*/ 323289 w 1152000"/>
              <a:gd name="connsiteY5-34" fmla="*/ 0 h 1154343"/>
              <a:gd name="connsiteX6-35" fmla="*/ 917172 w 1152000"/>
              <a:gd name="connsiteY6-36" fmla="*/ 91441 h 1154343"/>
              <a:gd name="connsiteX0-37" fmla="*/ 825732 w 1152000"/>
              <a:gd name="connsiteY0-38" fmla="*/ 1 h 1154343"/>
              <a:gd name="connsiteX1-39" fmla="*/ 1152000 w 1152000"/>
              <a:gd name="connsiteY1-40" fmla="*/ 2343 h 1154343"/>
              <a:gd name="connsiteX2-41" fmla="*/ 1152000 w 1152000"/>
              <a:gd name="connsiteY2-42" fmla="*/ 1154343 h 1154343"/>
              <a:gd name="connsiteX3-43" fmla="*/ 0 w 1152000"/>
              <a:gd name="connsiteY3-44" fmla="*/ 1154343 h 1154343"/>
              <a:gd name="connsiteX4-45" fmla="*/ 0 w 1152000"/>
              <a:gd name="connsiteY4-46" fmla="*/ 2343 h 1154343"/>
              <a:gd name="connsiteX5-47" fmla="*/ 323289 w 1152000"/>
              <a:gd name="connsiteY5-48" fmla="*/ 0 h 11543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152000" h="1154343">
                <a:moveTo>
                  <a:pt x="825732" y="1"/>
                </a:moveTo>
                <a:lnTo>
                  <a:pt x="1152000" y="2343"/>
                </a:lnTo>
                <a:lnTo>
                  <a:pt x="1152000" y="1154343"/>
                </a:lnTo>
                <a:lnTo>
                  <a:pt x="0" y="1154343"/>
                </a:lnTo>
                <a:lnTo>
                  <a:pt x="0" y="2343"/>
                </a:lnTo>
                <a:lnTo>
                  <a:pt x="323289" y="0"/>
                </a:lnTo>
              </a:path>
            </a:pathLst>
          </a:custGeom>
          <a:noFill/>
          <a:ln w="19050">
            <a:solidFill>
              <a:srgbClr val="212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05000" anchor="ctr"/>
          <a:lstStyle/>
          <a:p>
            <a:pPr algn="ctr">
              <a:defRPr/>
            </a:pPr>
            <a:r>
              <a:rPr lang="en-US" altLang="zh-CN" sz="3000" b="1" dirty="0" smtClean="0">
                <a:solidFill>
                  <a:srgbClr val="212940"/>
                </a:solidFill>
                <a:cs typeface="+mn-ea"/>
                <a:sym typeface="+mn-lt"/>
              </a:rPr>
              <a:t>03</a:t>
            </a:r>
            <a:endParaRPr lang="en-US" altLang="zh-CN" sz="3000" b="1" dirty="0">
              <a:solidFill>
                <a:srgbClr val="212940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2400" dirty="0">
                <a:solidFill>
                  <a:srgbClr val="212940"/>
                </a:solidFill>
                <a:cs typeface="+mn-ea"/>
                <a:sym typeface="+mn-lt"/>
              </a:rPr>
              <a:t>part</a:t>
            </a:r>
            <a:endParaRPr lang="zh-CN" altLang="en-US" sz="2400" dirty="0">
              <a:solidFill>
                <a:srgbClr val="2129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79228" y="1625826"/>
            <a:ext cx="155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请输入标题</a:t>
            </a:r>
            <a:endParaRPr lang="zh-CN" altLang="en-US" sz="1400" b="1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79229" y="1916603"/>
            <a:ext cx="2649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请输入一段文字对上述标题进行解释文字个数不超过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最佳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94262" y="2680439"/>
            <a:ext cx="155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请输入标题</a:t>
            </a:r>
            <a:endParaRPr lang="zh-CN" altLang="en-US" sz="1400" b="1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94263" y="2971217"/>
            <a:ext cx="2649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请输入一段文字对上述标题进行解释文字个数不超过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最佳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79228" y="3751318"/>
            <a:ext cx="155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cs typeface="+mn-ea"/>
                <a:sym typeface="+mn-lt"/>
              </a:rPr>
              <a:t>请输入标题</a:t>
            </a:r>
            <a:endParaRPr lang="zh-CN" altLang="en-US" sz="14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79229" y="4042095"/>
            <a:ext cx="2649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请输入一段文字对上述标题进行解释文字个数不超过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最佳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3423" y="1625826"/>
            <a:ext cx="155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cs typeface="+mn-ea"/>
                <a:sym typeface="+mn-lt"/>
              </a:rPr>
              <a:t>请输入标题</a:t>
            </a:r>
            <a:endParaRPr lang="zh-CN" altLang="en-US" sz="1400" b="1" dirty="0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1024" y="1916603"/>
            <a:ext cx="2649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请输入一段文字对上述标题进行解释文字个数不超过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最佳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84580" y="2680439"/>
            <a:ext cx="155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cs typeface="+mn-ea"/>
                <a:sym typeface="+mn-lt"/>
              </a:rPr>
              <a:t>请输入标题</a:t>
            </a:r>
            <a:endParaRPr lang="zh-CN" altLang="en-US" sz="1400" b="1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2181" y="2971217"/>
            <a:ext cx="2649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请输入一段文字对上述标题进行解释文字个数不超过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最佳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23423" y="3751318"/>
            <a:ext cx="155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b="1" dirty="0">
                <a:cs typeface="+mn-ea"/>
                <a:sym typeface="+mn-lt"/>
              </a:rPr>
              <a:t>请输入标题</a:t>
            </a:r>
            <a:endParaRPr lang="zh-CN" altLang="en-US" sz="1400" b="1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1024" y="4042095"/>
            <a:ext cx="2649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请输入一段文字对上述标题进行解释文字个数不超过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最佳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013551" y="2401351"/>
            <a:ext cx="1132115" cy="1313253"/>
            <a:chOff x="2849335" y="2241695"/>
            <a:chExt cx="1132115" cy="1313253"/>
          </a:xfrm>
        </p:grpSpPr>
        <p:sp>
          <p:nvSpPr>
            <p:cNvPr id="6" name="六边形 5"/>
            <p:cNvSpPr/>
            <p:nvPr/>
          </p:nvSpPr>
          <p:spPr>
            <a:xfrm rot="5400000">
              <a:off x="2758766" y="2332264"/>
              <a:ext cx="1313253" cy="1132115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3168261" y="2651190"/>
              <a:ext cx="494264" cy="494264"/>
            </a:xfrm>
            <a:custGeom>
              <a:avLst/>
              <a:gdLst>
                <a:gd name="T0" fmla="*/ 2425 w 2457"/>
                <a:gd name="T1" fmla="*/ 2133 h 2457"/>
                <a:gd name="T2" fmla="*/ 2075 w 2457"/>
                <a:gd name="T3" fmla="*/ 1783 h 2457"/>
                <a:gd name="T4" fmla="*/ 1958 w 2457"/>
                <a:gd name="T5" fmla="*/ 1783 h 2457"/>
                <a:gd name="T6" fmla="*/ 1949 w 2457"/>
                <a:gd name="T7" fmla="*/ 1793 h 2457"/>
                <a:gd name="T8" fmla="*/ 1784 w 2457"/>
                <a:gd name="T9" fmla="*/ 1628 h 2457"/>
                <a:gd name="T10" fmla="*/ 1772 w 2457"/>
                <a:gd name="T11" fmla="*/ 1618 h 2457"/>
                <a:gd name="T12" fmla="*/ 1991 w 2457"/>
                <a:gd name="T13" fmla="*/ 995 h 2457"/>
                <a:gd name="T14" fmla="*/ 995 w 2457"/>
                <a:gd name="T15" fmla="*/ 0 h 2457"/>
                <a:gd name="T16" fmla="*/ 0 w 2457"/>
                <a:gd name="T17" fmla="*/ 995 h 2457"/>
                <a:gd name="T18" fmla="*/ 995 w 2457"/>
                <a:gd name="T19" fmla="*/ 1991 h 2457"/>
                <a:gd name="T20" fmla="*/ 1618 w 2457"/>
                <a:gd name="T21" fmla="*/ 1771 h 2457"/>
                <a:gd name="T22" fmla="*/ 1628 w 2457"/>
                <a:gd name="T23" fmla="*/ 1784 h 2457"/>
                <a:gd name="T24" fmla="*/ 1793 w 2457"/>
                <a:gd name="T25" fmla="*/ 1949 h 2457"/>
                <a:gd name="T26" fmla="*/ 1783 w 2457"/>
                <a:gd name="T27" fmla="*/ 1958 h 2457"/>
                <a:gd name="T28" fmla="*/ 1783 w 2457"/>
                <a:gd name="T29" fmla="*/ 2075 h 2457"/>
                <a:gd name="T30" fmla="*/ 2133 w 2457"/>
                <a:gd name="T31" fmla="*/ 2425 h 2457"/>
                <a:gd name="T32" fmla="*/ 2250 w 2457"/>
                <a:gd name="T33" fmla="*/ 2425 h 2457"/>
                <a:gd name="T34" fmla="*/ 2425 w 2457"/>
                <a:gd name="T35" fmla="*/ 2250 h 2457"/>
                <a:gd name="T36" fmla="*/ 2425 w 2457"/>
                <a:gd name="T37" fmla="*/ 2133 h 2457"/>
                <a:gd name="T38" fmla="*/ 995 w 2457"/>
                <a:gd name="T39" fmla="*/ 1607 h 2457"/>
                <a:gd name="T40" fmla="*/ 383 w 2457"/>
                <a:gd name="T41" fmla="*/ 995 h 2457"/>
                <a:gd name="T42" fmla="*/ 995 w 2457"/>
                <a:gd name="T43" fmla="*/ 383 h 2457"/>
                <a:gd name="T44" fmla="*/ 1607 w 2457"/>
                <a:gd name="T45" fmla="*/ 995 h 2457"/>
                <a:gd name="T46" fmla="*/ 995 w 2457"/>
                <a:gd name="T47" fmla="*/ 1607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57" h="2457">
                  <a:moveTo>
                    <a:pt x="2425" y="2133"/>
                  </a:moveTo>
                  <a:cubicBezTo>
                    <a:pt x="2075" y="1783"/>
                    <a:pt x="2075" y="1783"/>
                    <a:pt x="2075" y="1783"/>
                  </a:cubicBezTo>
                  <a:cubicBezTo>
                    <a:pt x="2043" y="1751"/>
                    <a:pt x="1991" y="1751"/>
                    <a:pt x="1958" y="1783"/>
                  </a:cubicBezTo>
                  <a:cubicBezTo>
                    <a:pt x="1949" y="1793"/>
                    <a:pt x="1949" y="1793"/>
                    <a:pt x="1949" y="1793"/>
                  </a:cubicBezTo>
                  <a:cubicBezTo>
                    <a:pt x="1784" y="1628"/>
                    <a:pt x="1784" y="1628"/>
                    <a:pt x="1784" y="1628"/>
                  </a:cubicBezTo>
                  <a:cubicBezTo>
                    <a:pt x="1780" y="1624"/>
                    <a:pt x="1776" y="1621"/>
                    <a:pt x="1772" y="1618"/>
                  </a:cubicBezTo>
                  <a:cubicBezTo>
                    <a:pt x="1909" y="1448"/>
                    <a:pt x="1991" y="1231"/>
                    <a:pt x="1991" y="995"/>
                  </a:cubicBezTo>
                  <a:cubicBezTo>
                    <a:pt x="1991" y="446"/>
                    <a:pt x="1545" y="0"/>
                    <a:pt x="995" y="0"/>
                  </a:cubicBezTo>
                  <a:cubicBezTo>
                    <a:pt x="446" y="0"/>
                    <a:pt x="0" y="446"/>
                    <a:pt x="0" y="995"/>
                  </a:cubicBezTo>
                  <a:cubicBezTo>
                    <a:pt x="0" y="1545"/>
                    <a:pt x="446" y="1991"/>
                    <a:pt x="995" y="1991"/>
                  </a:cubicBezTo>
                  <a:cubicBezTo>
                    <a:pt x="1231" y="1991"/>
                    <a:pt x="1448" y="1909"/>
                    <a:pt x="1618" y="1771"/>
                  </a:cubicBezTo>
                  <a:cubicBezTo>
                    <a:pt x="1621" y="1776"/>
                    <a:pt x="1624" y="1780"/>
                    <a:pt x="1628" y="1784"/>
                  </a:cubicBezTo>
                  <a:cubicBezTo>
                    <a:pt x="1793" y="1949"/>
                    <a:pt x="1793" y="1949"/>
                    <a:pt x="1793" y="1949"/>
                  </a:cubicBezTo>
                  <a:cubicBezTo>
                    <a:pt x="1783" y="1958"/>
                    <a:pt x="1783" y="1958"/>
                    <a:pt x="1783" y="1958"/>
                  </a:cubicBezTo>
                  <a:cubicBezTo>
                    <a:pt x="1751" y="1991"/>
                    <a:pt x="1751" y="2043"/>
                    <a:pt x="1783" y="2075"/>
                  </a:cubicBezTo>
                  <a:cubicBezTo>
                    <a:pt x="2133" y="2425"/>
                    <a:pt x="2133" y="2425"/>
                    <a:pt x="2133" y="2425"/>
                  </a:cubicBezTo>
                  <a:cubicBezTo>
                    <a:pt x="2166" y="2457"/>
                    <a:pt x="2218" y="2457"/>
                    <a:pt x="2250" y="2425"/>
                  </a:cubicBezTo>
                  <a:cubicBezTo>
                    <a:pt x="2425" y="2250"/>
                    <a:pt x="2425" y="2250"/>
                    <a:pt x="2425" y="2250"/>
                  </a:cubicBezTo>
                  <a:cubicBezTo>
                    <a:pt x="2457" y="2218"/>
                    <a:pt x="2457" y="2166"/>
                    <a:pt x="2425" y="2133"/>
                  </a:cubicBezTo>
                  <a:close/>
                  <a:moveTo>
                    <a:pt x="995" y="1607"/>
                  </a:moveTo>
                  <a:cubicBezTo>
                    <a:pt x="657" y="1607"/>
                    <a:pt x="383" y="1333"/>
                    <a:pt x="383" y="995"/>
                  </a:cubicBezTo>
                  <a:cubicBezTo>
                    <a:pt x="383" y="657"/>
                    <a:pt x="657" y="383"/>
                    <a:pt x="995" y="383"/>
                  </a:cubicBezTo>
                  <a:cubicBezTo>
                    <a:pt x="1333" y="383"/>
                    <a:pt x="1607" y="657"/>
                    <a:pt x="1607" y="995"/>
                  </a:cubicBezTo>
                  <a:cubicBezTo>
                    <a:pt x="1607" y="1333"/>
                    <a:pt x="1333" y="1607"/>
                    <a:pt x="995" y="16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590494" y="1383537"/>
            <a:ext cx="1132115" cy="1313253"/>
            <a:chOff x="3426278" y="1223881"/>
            <a:chExt cx="1132115" cy="1313253"/>
          </a:xfrm>
        </p:grpSpPr>
        <p:sp>
          <p:nvSpPr>
            <p:cNvPr id="2" name="六边形 1"/>
            <p:cNvSpPr/>
            <p:nvPr/>
          </p:nvSpPr>
          <p:spPr>
            <a:xfrm rot="5400000">
              <a:off x="3335709" y="1314450"/>
              <a:ext cx="1313253" cy="1132115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rgbClr val="F443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3726996" y="1609139"/>
              <a:ext cx="530679" cy="542736"/>
              <a:chOff x="785813" y="-2001838"/>
              <a:chExt cx="10620375" cy="10861676"/>
            </a:xfrm>
            <a:solidFill>
              <a:schemeClr val="bg1"/>
            </a:solidFill>
          </p:grpSpPr>
          <p:sp>
            <p:nvSpPr>
              <p:cNvPr id="22" name="Freeform 13"/>
              <p:cNvSpPr/>
              <p:nvPr/>
            </p:nvSpPr>
            <p:spPr bwMode="auto">
              <a:xfrm>
                <a:off x="1187451" y="2436812"/>
                <a:ext cx="2849563" cy="5122863"/>
              </a:xfrm>
              <a:custGeom>
                <a:avLst/>
                <a:gdLst>
                  <a:gd name="T0" fmla="*/ 0 w 1795"/>
                  <a:gd name="T1" fmla="*/ 3227 h 3227"/>
                  <a:gd name="T2" fmla="*/ 1795 w 1795"/>
                  <a:gd name="T3" fmla="*/ 3227 h 3227"/>
                  <a:gd name="T4" fmla="*/ 1795 w 1795"/>
                  <a:gd name="T5" fmla="*/ 342 h 3227"/>
                  <a:gd name="T6" fmla="*/ 1303 w 1795"/>
                  <a:gd name="T7" fmla="*/ 0 h 3227"/>
                  <a:gd name="T8" fmla="*/ 0 w 1795"/>
                  <a:gd name="T9" fmla="*/ 1109 h 3227"/>
                  <a:gd name="T10" fmla="*/ 0 w 1795"/>
                  <a:gd name="T11" fmla="*/ 3227 h 3227"/>
                  <a:gd name="T12" fmla="*/ 0 w 1795"/>
                  <a:gd name="T13" fmla="*/ 3227 h 3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5" h="3227">
                    <a:moveTo>
                      <a:pt x="0" y="3227"/>
                    </a:moveTo>
                    <a:lnTo>
                      <a:pt x="1795" y="3227"/>
                    </a:lnTo>
                    <a:lnTo>
                      <a:pt x="1795" y="342"/>
                    </a:lnTo>
                    <a:lnTo>
                      <a:pt x="1303" y="0"/>
                    </a:lnTo>
                    <a:lnTo>
                      <a:pt x="0" y="1109"/>
                    </a:lnTo>
                    <a:lnTo>
                      <a:pt x="0" y="3227"/>
                    </a:lnTo>
                    <a:lnTo>
                      <a:pt x="0" y="32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3" name="Freeform 14"/>
              <p:cNvSpPr/>
              <p:nvPr/>
            </p:nvSpPr>
            <p:spPr bwMode="auto">
              <a:xfrm>
                <a:off x="4708526" y="3006725"/>
                <a:ext cx="2852738" cy="4552950"/>
              </a:xfrm>
              <a:custGeom>
                <a:avLst/>
                <a:gdLst>
                  <a:gd name="T0" fmla="*/ 0 w 1797"/>
                  <a:gd name="T1" fmla="*/ 2868 h 2868"/>
                  <a:gd name="T2" fmla="*/ 1797 w 1797"/>
                  <a:gd name="T3" fmla="*/ 2868 h 2868"/>
                  <a:gd name="T4" fmla="*/ 1797 w 1797"/>
                  <a:gd name="T5" fmla="*/ 0 h 2868"/>
                  <a:gd name="T6" fmla="*/ 930 w 1797"/>
                  <a:gd name="T7" fmla="*/ 731 h 2868"/>
                  <a:gd name="T8" fmla="*/ 0 w 1797"/>
                  <a:gd name="T9" fmla="*/ 225 h 2868"/>
                  <a:gd name="T10" fmla="*/ 0 w 1797"/>
                  <a:gd name="T11" fmla="*/ 2868 h 2868"/>
                  <a:gd name="T12" fmla="*/ 0 w 1797"/>
                  <a:gd name="T13" fmla="*/ 2868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7" h="2868">
                    <a:moveTo>
                      <a:pt x="0" y="2868"/>
                    </a:moveTo>
                    <a:lnTo>
                      <a:pt x="1797" y="2868"/>
                    </a:lnTo>
                    <a:lnTo>
                      <a:pt x="1797" y="0"/>
                    </a:lnTo>
                    <a:lnTo>
                      <a:pt x="930" y="731"/>
                    </a:lnTo>
                    <a:lnTo>
                      <a:pt x="0" y="225"/>
                    </a:lnTo>
                    <a:lnTo>
                      <a:pt x="0" y="2868"/>
                    </a:lnTo>
                    <a:lnTo>
                      <a:pt x="0" y="28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4" name="Freeform 15"/>
              <p:cNvSpPr/>
              <p:nvPr/>
            </p:nvSpPr>
            <p:spPr bwMode="auto">
              <a:xfrm>
                <a:off x="8234363" y="896937"/>
                <a:ext cx="2849563" cy="6662738"/>
              </a:xfrm>
              <a:custGeom>
                <a:avLst/>
                <a:gdLst>
                  <a:gd name="T0" fmla="*/ 0 w 1795"/>
                  <a:gd name="T1" fmla="*/ 988 h 4197"/>
                  <a:gd name="T2" fmla="*/ 0 w 1795"/>
                  <a:gd name="T3" fmla="*/ 4197 h 4197"/>
                  <a:gd name="T4" fmla="*/ 1795 w 1795"/>
                  <a:gd name="T5" fmla="*/ 4197 h 4197"/>
                  <a:gd name="T6" fmla="*/ 1795 w 1795"/>
                  <a:gd name="T7" fmla="*/ 1010 h 4197"/>
                  <a:gd name="T8" fmla="*/ 1028 w 1795"/>
                  <a:gd name="T9" fmla="*/ 0 h 4197"/>
                  <a:gd name="T10" fmla="*/ 0 w 1795"/>
                  <a:gd name="T11" fmla="*/ 988 h 4197"/>
                  <a:gd name="T12" fmla="*/ 0 w 1795"/>
                  <a:gd name="T13" fmla="*/ 988 h 4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5" h="4197">
                    <a:moveTo>
                      <a:pt x="0" y="988"/>
                    </a:moveTo>
                    <a:lnTo>
                      <a:pt x="0" y="4197"/>
                    </a:lnTo>
                    <a:lnTo>
                      <a:pt x="1795" y="4197"/>
                    </a:lnTo>
                    <a:lnTo>
                      <a:pt x="1795" y="1010"/>
                    </a:lnTo>
                    <a:lnTo>
                      <a:pt x="1028" y="0"/>
                    </a:lnTo>
                    <a:lnTo>
                      <a:pt x="0" y="988"/>
                    </a:lnTo>
                    <a:lnTo>
                      <a:pt x="0" y="98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5" name="Freeform 16"/>
              <p:cNvSpPr/>
              <p:nvPr/>
            </p:nvSpPr>
            <p:spPr bwMode="auto">
              <a:xfrm>
                <a:off x="981076" y="-2001838"/>
                <a:ext cx="10279063" cy="5429250"/>
              </a:xfrm>
              <a:custGeom>
                <a:avLst/>
                <a:gdLst>
                  <a:gd name="T0" fmla="*/ 180 w 2738"/>
                  <a:gd name="T1" fmla="*/ 1312 h 1446"/>
                  <a:gd name="T2" fmla="*/ 593 w 2738"/>
                  <a:gd name="T3" fmla="*/ 966 h 1446"/>
                  <a:gd name="T4" fmla="*/ 1382 w 2738"/>
                  <a:gd name="T5" fmla="*/ 1446 h 1446"/>
                  <a:gd name="T6" fmla="*/ 2318 w 2738"/>
                  <a:gd name="T7" fmla="*/ 565 h 1446"/>
                  <a:gd name="T8" fmla="*/ 2327 w 2738"/>
                  <a:gd name="T9" fmla="*/ 555 h 1446"/>
                  <a:gd name="T10" fmla="*/ 2485 w 2738"/>
                  <a:gd name="T11" fmla="*/ 714 h 1446"/>
                  <a:gd name="T12" fmla="*/ 2738 w 2738"/>
                  <a:gd name="T13" fmla="*/ 0 h 1446"/>
                  <a:gd name="T14" fmla="*/ 2010 w 2738"/>
                  <a:gd name="T15" fmla="*/ 235 h 1446"/>
                  <a:gd name="T16" fmla="*/ 2185 w 2738"/>
                  <a:gd name="T17" fmla="*/ 411 h 1446"/>
                  <a:gd name="T18" fmla="*/ 2178 w 2738"/>
                  <a:gd name="T19" fmla="*/ 416 h 1446"/>
                  <a:gd name="T20" fmla="*/ 1355 w 2738"/>
                  <a:gd name="T21" fmla="*/ 1190 h 1446"/>
                  <a:gd name="T22" fmla="*/ 574 w 2738"/>
                  <a:gd name="T23" fmla="*/ 715 h 1446"/>
                  <a:gd name="T24" fmla="*/ 49 w 2738"/>
                  <a:gd name="T25" fmla="*/ 1155 h 1446"/>
                  <a:gd name="T26" fmla="*/ 36 w 2738"/>
                  <a:gd name="T27" fmla="*/ 1299 h 1446"/>
                  <a:gd name="T28" fmla="*/ 180 w 2738"/>
                  <a:gd name="T29" fmla="*/ 1312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38" h="1446">
                    <a:moveTo>
                      <a:pt x="180" y="1312"/>
                    </a:moveTo>
                    <a:cubicBezTo>
                      <a:pt x="593" y="966"/>
                      <a:pt x="593" y="966"/>
                      <a:pt x="593" y="966"/>
                    </a:cubicBezTo>
                    <a:cubicBezTo>
                      <a:pt x="1382" y="1446"/>
                      <a:pt x="1382" y="1446"/>
                      <a:pt x="1382" y="1446"/>
                    </a:cubicBezTo>
                    <a:cubicBezTo>
                      <a:pt x="2318" y="565"/>
                      <a:pt x="2318" y="565"/>
                      <a:pt x="2318" y="565"/>
                    </a:cubicBezTo>
                    <a:cubicBezTo>
                      <a:pt x="2321" y="562"/>
                      <a:pt x="2324" y="558"/>
                      <a:pt x="2327" y="555"/>
                    </a:cubicBezTo>
                    <a:cubicBezTo>
                      <a:pt x="2485" y="714"/>
                      <a:pt x="2485" y="714"/>
                      <a:pt x="2485" y="714"/>
                    </a:cubicBezTo>
                    <a:cubicBezTo>
                      <a:pt x="2738" y="0"/>
                      <a:pt x="2738" y="0"/>
                      <a:pt x="2738" y="0"/>
                    </a:cubicBezTo>
                    <a:cubicBezTo>
                      <a:pt x="2010" y="235"/>
                      <a:pt x="2010" y="235"/>
                      <a:pt x="2010" y="235"/>
                    </a:cubicBezTo>
                    <a:cubicBezTo>
                      <a:pt x="2185" y="411"/>
                      <a:pt x="2185" y="411"/>
                      <a:pt x="2185" y="411"/>
                    </a:cubicBezTo>
                    <a:cubicBezTo>
                      <a:pt x="2182" y="413"/>
                      <a:pt x="2180" y="414"/>
                      <a:pt x="2178" y="416"/>
                    </a:cubicBezTo>
                    <a:cubicBezTo>
                      <a:pt x="1355" y="1190"/>
                      <a:pt x="1355" y="1190"/>
                      <a:pt x="1355" y="1190"/>
                    </a:cubicBezTo>
                    <a:cubicBezTo>
                      <a:pt x="574" y="715"/>
                      <a:pt x="574" y="715"/>
                      <a:pt x="574" y="715"/>
                    </a:cubicBezTo>
                    <a:cubicBezTo>
                      <a:pt x="49" y="1155"/>
                      <a:pt x="49" y="1155"/>
                      <a:pt x="49" y="1155"/>
                    </a:cubicBezTo>
                    <a:cubicBezTo>
                      <a:pt x="5" y="1191"/>
                      <a:pt x="0" y="1255"/>
                      <a:pt x="36" y="1299"/>
                    </a:cubicBezTo>
                    <a:cubicBezTo>
                      <a:pt x="72" y="1342"/>
                      <a:pt x="137" y="1348"/>
                      <a:pt x="180" y="13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6" name="Freeform 17"/>
              <p:cNvSpPr/>
              <p:nvPr/>
            </p:nvSpPr>
            <p:spPr bwMode="auto">
              <a:xfrm>
                <a:off x="785813" y="8089900"/>
                <a:ext cx="10620375" cy="769938"/>
              </a:xfrm>
              <a:custGeom>
                <a:avLst/>
                <a:gdLst>
                  <a:gd name="T0" fmla="*/ 2726 w 2829"/>
                  <a:gd name="T1" fmla="*/ 0 h 205"/>
                  <a:gd name="T2" fmla="*/ 102 w 2829"/>
                  <a:gd name="T3" fmla="*/ 0 h 205"/>
                  <a:gd name="T4" fmla="*/ 0 w 2829"/>
                  <a:gd name="T5" fmla="*/ 102 h 205"/>
                  <a:gd name="T6" fmla="*/ 102 w 2829"/>
                  <a:gd name="T7" fmla="*/ 205 h 205"/>
                  <a:gd name="T8" fmla="*/ 2726 w 2829"/>
                  <a:gd name="T9" fmla="*/ 205 h 205"/>
                  <a:gd name="T10" fmla="*/ 2829 w 2829"/>
                  <a:gd name="T11" fmla="*/ 102 h 205"/>
                  <a:gd name="T12" fmla="*/ 2726 w 2829"/>
                  <a:gd name="T13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9" h="205">
                    <a:moveTo>
                      <a:pt x="2726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59"/>
                      <a:pt x="46" y="205"/>
                      <a:pt x="102" y="205"/>
                    </a:cubicBezTo>
                    <a:cubicBezTo>
                      <a:pt x="2726" y="205"/>
                      <a:pt x="2726" y="205"/>
                      <a:pt x="2726" y="205"/>
                    </a:cubicBezTo>
                    <a:cubicBezTo>
                      <a:pt x="2783" y="205"/>
                      <a:pt x="2829" y="159"/>
                      <a:pt x="2829" y="102"/>
                    </a:cubicBezTo>
                    <a:cubicBezTo>
                      <a:pt x="2829" y="46"/>
                      <a:pt x="2783" y="0"/>
                      <a:pt x="27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4760709" y="1383537"/>
            <a:ext cx="1132115" cy="1313253"/>
            <a:chOff x="4596493" y="1223881"/>
            <a:chExt cx="1132115" cy="1313253"/>
          </a:xfrm>
        </p:grpSpPr>
        <p:sp>
          <p:nvSpPr>
            <p:cNvPr id="3" name="六边形 2"/>
            <p:cNvSpPr/>
            <p:nvPr/>
          </p:nvSpPr>
          <p:spPr>
            <a:xfrm rot="5400000">
              <a:off x="4505924" y="1314450"/>
              <a:ext cx="1313253" cy="1132115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rgbClr val="7272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4948385" y="1596250"/>
              <a:ext cx="571205" cy="568515"/>
            </a:xfrm>
            <a:custGeom>
              <a:avLst/>
              <a:gdLst>
                <a:gd name="T0" fmla="*/ 2372 w 2874"/>
                <a:gd name="T1" fmla="*/ 1360 h 2861"/>
                <a:gd name="T2" fmla="*/ 2566 w 2874"/>
                <a:gd name="T3" fmla="*/ 1399 h 2861"/>
                <a:gd name="T4" fmla="*/ 2726 w 2874"/>
                <a:gd name="T5" fmla="*/ 1507 h 2861"/>
                <a:gd name="T6" fmla="*/ 2834 w 2874"/>
                <a:gd name="T7" fmla="*/ 1668 h 2861"/>
                <a:gd name="T8" fmla="*/ 2874 w 2874"/>
                <a:gd name="T9" fmla="*/ 1861 h 2861"/>
                <a:gd name="T10" fmla="*/ 2834 w 2874"/>
                <a:gd name="T11" fmla="*/ 2056 h 2861"/>
                <a:gd name="T12" fmla="*/ 2726 w 2874"/>
                <a:gd name="T13" fmla="*/ 2215 h 2861"/>
                <a:gd name="T14" fmla="*/ 2566 w 2874"/>
                <a:gd name="T15" fmla="*/ 2323 h 2861"/>
                <a:gd name="T16" fmla="*/ 2372 w 2874"/>
                <a:gd name="T17" fmla="*/ 2363 h 2861"/>
                <a:gd name="T18" fmla="*/ 2194 w 2874"/>
                <a:gd name="T19" fmla="*/ 2328 h 2861"/>
                <a:gd name="T20" fmla="*/ 2045 w 2874"/>
                <a:gd name="T21" fmla="*/ 2238 h 2861"/>
                <a:gd name="T22" fmla="*/ 2045 w 2874"/>
                <a:gd name="T23" fmla="*/ 2648 h 2861"/>
                <a:gd name="T24" fmla="*/ 1982 w 2874"/>
                <a:gd name="T25" fmla="*/ 2798 h 2861"/>
                <a:gd name="T26" fmla="*/ 1832 w 2874"/>
                <a:gd name="T27" fmla="*/ 2861 h 2861"/>
                <a:gd name="T28" fmla="*/ 216 w 2874"/>
                <a:gd name="T29" fmla="*/ 2861 h 2861"/>
                <a:gd name="T30" fmla="*/ 64 w 2874"/>
                <a:gd name="T31" fmla="*/ 2798 h 2861"/>
                <a:gd name="T32" fmla="*/ 0 w 2874"/>
                <a:gd name="T33" fmla="*/ 2648 h 2861"/>
                <a:gd name="T34" fmla="*/ 0 w 2874"/>
                <a:gd name="T35" fmla="*/ 2284 h 2861"/>
                <a:gd name="T36" fmla="*/ 59 w 2874"/>
                <a:gd name="T37" fmla="*/ 2182 h 2861"/>
                <a:gd name="T38" fmla="*/ 184 w 2874"/>
                <a:gd name="T39" fmla="*/ 2199 h 2861"/>
                <a:gd name="T40" fmla="*/ 242 w 2874"/>
                <a:gd name="T41" fmla="*/ 2225 h 2861"/>
                <a:gd name="T42" fmla="*/ 416 w 2874"/>
                <a:gd name="T43" fmla="*/ 2268 h 2861"/>
                <a:gd name="T44" fmla="*/ 582 w 2874"/>
                <a:gd name="T45" fmla="*/ 2235 h 2861"/>
                <a:gd name="T46" fmla="*/ 716 w 2874"/>
                <a:gd name="T47" fmla="*/ 2145 h 2861"/>
                <a:gd name="T48" fmla="*/ 806 w 2874"/>
                <a:gd name="T49" fmla="*/ 2012 h 2861"/>
                <a:gd name="T50" fmla="*/ 839 w 2874"/>
                <a:gd name="T51" fmla="*/ 1848 h 2861"/>
                <a:gd name="T52" fmla="*/ 806 w 2874"/>
                <a:gd name="T53" fmla="*/ 1683 h 2861"/>
                <a:gd name="T54" fmla="*/ 716 w 2874"/>
                <a:gd name="T55" fmla="*/ 1548 h 2861"/>
                <a:gd name="T56" fmla="*/ 582 w 2874"/>
                <a:gd name="T57" fmla="*/ 1458 h 2861"/>
                <a:gd name="T58" fmla="*/ 416 w 2874"/>
                <a:gd name="T59" fmla="*/ 1425 h 2861"/>
                <a:gd name="T60" fmla="*/ 249 w 2874"/>
                <a:gd name="T61" fmla="*/ 1461 h 2861"/>
                <a:gd name="T62" fmla="*/ 216 w 2874"/>
                <a:gd name="T63" fmla="*/ 1475 h 2861"/>
                <a:gd name="T64" fmla="*/ 139 w 2874"/>
                <a:gd name="T65" fmla="*/ 1511 h 2861"/>
                <a:gd name="T66" fmla="*/ 72 w 2874"/>
                <a:gd name="T67" fmla="*/ 1524 h 2861"/>
                <a:gd name="T68" fmla="*/ 23 w 2874"/>
                <a:gd name="T69" fmla="*/ 1491 h 2861"/>
                <a:gd name="T70" fmla="*/ 0 w 2874"/>
                <a:gd name="T71" fmla="*/ 1393 h 2861"/>
                <a:gd name="T72" fmla="*/ 0 w 2874"/>
                <a:gd name="T73" fmla="*/ 1049 h 2861"/>
                <a:gd name="T74" fmla="*/ 64 w 2874"/>
                <a:gd name="T75" fmla="*/ 896 h 2861"/>
                <a:gd name="T76" fmla="*/ 216 w 2874"/>
                <a:gd name="T77" fmla="*/ 832 h 2861"/>
                <a:gd name="T78" fmla="*/ 727 w 2874"/>
                <a:gd name="T79" fmla="*/ 832 h 2861"/>
                <a:gd name="T80" fmla="*/ 644 w 2874"/>
                <a:gd name="T81" fmla="*/ 686 h 2861"/>
                <a:gd name="T82" fmla="*/ 613 w 2874"/>
                <a:gd name="T83" fmla="*/ 514 h 2861"/>
                <a:gd name="T84" fmla="*/ 654 w 2874"/>
                <a:gd name="T85" fmla="*/ 313 h 2861"/>
                <a:gd name="T86" fmla="*/ 763 w 2874"/>
                <a:gd name="T87" fmla="*/ 151 h 2861"/>
                <a:gd name="T88" fmla="*/ 926 w 2874"/>
                <a:gd name="T89" fmla="*/ 41 h 2861"/>
                <a:gd name="T90" fmla="*/ 1124 w 2874"/>
                <a:gd name="T91" fmla="*/ 0 h 2861"/>
                <a:gd name="T92" fmla="*/ 1322 w 2874"/>
                <a:gd name="T93" fmla="*/ 41 h 2861"/>
                <a:gd name="T94" fmla="*/ 1484 w 2874"/>
                <a:gd name="T95" fmla="*/ 151 h 2861"/>
                <a:gd name="T96" fmla="*/ 1594 w 2874"/>
                <a:gd name="T97" fmla="*/ 313 h 2861"/>
                <a:gd name="T98" fmla="*/ 1635 w 2874"/>
                <a:gd name="T99" fmla="*/ 514 h 2861"/>
                <a:gd name="T100" fmla="*/ 1520 w 2874"/>
                <a:gd name="T101" fmla="*/ 832 h 2861"/>
                <a:gd name="T102" fmla="*/ 1832 w 2874"/>
                <a:gd name="T103" fmla="*/ 832 h 2861"/>
                <a:gd name="T104" fmla="*/ 1982 w 2874"/>
                <a:gd name="T105" fmla="*/ 896 h 2861"/>
                <a:gd name="T106" fmla="*/ 2045 w 2874"/>
                <a:gd name="T107" fmla="*/ 1049 h 2861"/>
                <a:gd name="T108" fmla="*/ 2045 w 2874"/>
                <a:gd name="T109" fmla="*/ 1484 h 2861"/>
                <a:gd name="T110" fmla="*/ 2194 w 2874"/>
                <a:gd name="T111" fmla="*/ 1394 h 2861"/>
                <a:gd name="T112" fmla="*/ 2372 w 2874"/>
                <a:gd name="T113" fmla="*/ 1360 h 2861"/>
                <a:gd name="T114" fmla="*/ 2372 w 2874"/>
                <a:gd name="T115" fmla="*/ 1360 h 2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74" h="2861">
                  <a:moveTo>
                    <a:pt x="2372" y="1360"/>
                  </a:moveTo>
                  <a:cubicBezTo>
                    <a:pt x="2440" y="1360"/>
                    <a:pt x="2505" y="1373"/>
                    <a:pt x="2566" y="1399"/>
                  </a:cubicBezTo>
                  <a:cubicBezTo>
                    <a:pt x="2627" y="1425"/>
                    <a:pt x="2680" y="1461"/>
                    <a:pt x="2726" y="1507"/>
                  </a:cubicBezTo>
                  <a:cubicBezTo>
                    <a:pt x="2772" y="1553"/>
                    <a:pt x="2808" y="1607"/>
                    <a:pt x="2834" y="1668"/>
                  </a:cubicBezTo>
                  <a:cubicBezTo>
                    <a:pt x="2861" y="1729"/>
                    <a:pt x="2874" y="1794"/>
                    <a:pt x="2874" y="1861"/>
                  </a:cubicBezTo>
                  <a:cubicBezTo>
                    <a:pt x="2874" y="1931"/>
                    <a:pt x="2861" y="1996"/>
                    <a:pt x="2834" y="2056"/>
                  </a:cubicBezTo>
                  <a:cubicBezTo>
                    <a:pt x="2808" y="2116"/>
                    <a:pt x="2772" y="2169"/>
                    <a:pt x="2726" y="2215"/>
                  </a:cubicBezTo>
                  <a:cubicBezTo>
                    <a:pt x="2680" y="2261"/>
                    <a:pt x="2627" y="2297"/>
                    <a:pt x="2566" y="2323"/>
                  </a:cubicBezTo>
                  <a:cubicBezTo>
                    <a:pt x="2505" y="2349"/>
                    <a:pt x="2440" y="2363"/>
                    <a:pt x="2372" y="2363"/>
                  </a:cubicBezTo>
                  <a:cubicBezTo>
                    <a:pt x="2309" y="2363"/>
                    <a:pt x="2250" y="2351"/>
                    <a:pt x="2194" y="2328"/>
                  </a:cubicBezTo>
                  <a:cubicBezTo>
                    <a:pt x="2138" y="2305"/>
                    <a:pt x="2088" y="2275"/>
                    <a:pt x="2045" y="2238"/>
                  </a:cubicBezTo>
                  <a:cubicBezTo>
                    <a:pt x="2045" y="2648"/>
                    <a:pt x="2045" y="2648"/>
                    <a:pt x="2045" y="2648"/>
                  </a:cubicBezTo>
                  <a:cubicBezTo>
                    <a:pt x="2045" y="2707"/>
                    <a:pt x="2024" y="2757"/>
                    <a:pt x="1982" y="2798"/>
                  </a:cubicBezTo>
                  <a:cubicBezTo>
                    <a:pt x="1941" y="2840"/>
                    <a:pt x="1891" y="2861"/>
                    <a:pt x="1832" y="2861"/>
                  </a:cubicBezTo>
                  <a:cubicBezTo>
                    <a:pt x="216" y="2861"/>
                    <a:pt x="216" y="2861"/>
                    <a:pt x="216" y="2861"/>
                  </a:cubicBezTo>
                  <a:cubicBezTo>
                    <a:pt x="157" y="2861"/>
                    <a:pt x="106" y="2840"/>
                    <a:pt x="64" y="2798"/>
                  </a:cubicBezTo>
                  <a:cubicBezTo>
                    <a:pt x="21" y="2757"/>
                    <a:pt x="0" y="2707"/>
                    <a:pt x="0" y="2648"/>
                  </a:cubicBezTo>
                  <a:cubicBezTo>
                    <a:pt x="0" y="2284"/>
                    <a:pt x="0" y="2284"/>
                    <a:pt x="0" y="2284"/>
                  </a:cubicBezTo>
                  <a:cubicBezTo>
                    <a:pt x="11" y="2238"/>
                    <a:pt x="31" y="2204"/>
                    <a:pt x="59" y="2182"/>
                  </a:cubicBezTo>
                  <a:cubicBezTo>
                    <a:pt x="87" y="2161"/>
                    <a:pt x="129" y="2166"/>
                    <a:pt x="184" y="2199"/>
                  </a:cubicBezTo>
                  <a:cubicBezTo>
                    <a:pt x="210" y="2214"/>
                    <a:pt x="229" y="2223"/>
                    <a:pt x="242" y="2225"/>
                  </a:cubicBezTo>
                  <a:cubicBezTo>
                    <a:pt x="299" y="2253"/>
                    <a:pt x="357" y="2268"/>
                    <a:pt x="416" y="2268"/>
                  </a:cubicBezTo>
                  <a:cubicBezTo>
                    <a:pt x="475" y="2268"/>
                    <a:pt x="530" y="2257"/>
                    <a:pt x="582" y="2235"/>
                  </a:cubicBezTo>
                  <a:cubicBezTo>
                    <a:pt x="633" y="2213"/>
                    <a:pt x="678" y="2183"/>
                    <a:pt x="716" y="2145"/>
                  </a:cubicBezTo>
                  <a:cubicBezTo>
                    <a:pt x="754" y="2106"/>
                    <a:pt x="784" y="2062"/>
                    <a:pt x="806" y="2012"/>
                  </a:cubicBezTo>
                  <a:cubicBezTo>
                    <a:pt x="828" y="1962"/>
                    <a:pt x="839" y="1907"/>
                    <a:pt x="839" y="1848"/>
                  </a:cubicBezTo>
                  <a:cubicBezTo>
                    <a:pt x="839" y="1789"/>
                    <a:pt x="828" y="1734"/>
                    <a:pt x="806" y="1683"/>
                  </a:cubicBezTo>
                  <a:cubicBezTo>
                    <a:pt x="784" y="1631"/>
                    <a:pt x="754" y="1587"/>
                    <a:pt x="716" y="1548"/>
                  </a:cubicBezTo>
                  <a:cubicBezTo>
                    <a:pt x="678" y="1510"/>
                    <a:pt x="633" y="1480"/>
                    <a:pt x="582" y="1458"/>
                  </a:cubicBezTo>
                  <a:cubicBezTo>
                    <a:pt x="530" y="1436"/>
                    <a:pt x="475" y="1425"/>
                    <a:pt x="416" y="1425"/>
                  </a:cubicBezTo>
                  <a:cubicBezTo>
                    <a:pt x="359" y="1425"/>
                    <a:pt x="304" y="1437"/>
                    <a:pt x="249" y="1461"/>
                  </a:cubicBezTo>
                  <a:cubicBezTo>
                    <a:pt x="236" y="1466"/>
                    <a:pt x="225" y="1470"/>
                    <a:pt x="216" y="1475"/>
                  </a:cubicBezTo>
                  <a:cubicBezTo>
                    <a:pt x="190" y="1488"/>
                    <a:pt x="164" y="1500"/>
                    <a:pt x="139" y="1511"/>
                  </a:cubicBezTo>
                  <a:cubicBezTo>
                    <a:pt x="114" y="1522"/>
                    <a:pt x="92" y="1526"/>
                    <a:pt x="72" y="1524"/>
                  </a:cubicBezTo>
                  <a:cubicBezTo>
                    <a:pt x="52" y="1522"/>
                    <a:pt x="36" y="1511"/>
                    <a:pt x="23" y="1491"/>
                  </a:cubicBezTo>
                  <a:cubicBezTo>
                    <a:pt x="10" y="1471"/>
                    <a:pt x="2" y="1439"/>
                    <a:pt x="0" y="1393"/>
                  </a:cubicBezTo>
                  <a:cubicBezTo>
                    <a:pt x="0" y="1049"/>
                    <a:pt x="0" y="1049"/>
                    <a:pt x="0" y="1049"/>
                  </a:cubicBezTo>
                  <a:cubicBezTo>
                    <a:pt x="0" y="990"/>
                    <a:pt x="21" y="939"/>
                    <a:pt x="64" y="896"/>
                  </a:cubicBezTo>
                  <a:cubicBezTo>
                    <a:pt x="106" y="854"/>
                    <a:pt x="157" y="832"/>
                    <a:pt x="216" y="832"/>
                  </a:cubicBezTo>
                  <a:cubicBezTo>
                    <a:pt x="727" y="832"/>
                    <a:pt x="727" y="832"/>
                    <a:pt x="727" y="832"/>
                  </a:cubicBezTo>
                  <a:cubicBezTo>
                    <a:pt x="692" y="789"/>
                    <a:pt x="665" y="740"/>
                    <a:pt x="644" y="686"/>
                  </a:cubicBezTo>
                  <a:cubicBezTo>
                    <a:pt x="623" y="633"/>
                    <a:pt x="613" y="576"/>
                    <a:pt x="613" y="514"/>
                  </a:cubicBezTo>
                  <a:cubicBezTo>
                    <a:pt x="613" y="442"/>
                    <a:pt x="626" y="375"/>
                    <a:pt x="654" y="313"/>
                  </a:cubicBezTo>
                  <a:cubicBezTo>
                    <a:pt x="681" y="251"/>
                    <a:pt x="718" y="197"/>
                    <a:pt x="763" y="151"/>
                  </a:cubicBezTo>
                  <a:cubicBezTo>
                    <a:pt x="809" y="105"/>
                    <a:pt x="863" y="68"/>
                    <a:pt x="926" y="41"/>
                  </a:cubicBezTo>
                  <a:cubicBezTo>
                    <a:pt x="988" y="14"/>
                    <a:pt x="1054" y="0"/>
                    <a:pt x="1124" y="0"/>
                  </a:cubicBezTo>
                  <a:cubicBezTo>
                    <a:pt x="1194" y="0"/>
                    <a:pt x="1260" y="14"/>
                    <a:pt x="1322" y="41"/>
                  </a:cubicBezTo>
                  <a:cubicBezTo>
                    <a:pt x="1384" y="68"/>
                    <a:pt x="1439" y="105"/>
                    <a:pt x="1484" y="151"/>
                  </a:cubicBezTo>
                  <a:cubicBezTo>
                    <a:pt x="1530" y="197"/>
                    <a:pt x="1567" y="251"/>
                    <a:pt x="1594" y="313"/>
                  </a:cubicBezTo>
                  <a:cubicBezTo>
                    <a:pt x="1621" y="375"/>
                    <a:pt x="1635" y="442"/>
                    <a:pt x="1635" y="514"/>
                  </a:cubicBezTo>
                  <a:cubicBezTo>
                    <a:pt x="1635" y="637"/>
                    <a:pt x="1597" y="743"/>
                    <a:pt x="1520" y="832"/>
                  </a:cubicBezTo>
                  <a:cubicBezTo>
                    <a:pt x="1832" y="832"/>
                    <a:pt x="1832" y="832"/>
                    <a:pt x="1832" y="832"/>
                  </a:cubicBezTo>
                  <a:cubicBezTo>
                    <a:pt x="1891" y="832"/>
                    <a:pt x="1941" y="854"/>
                    <a:pt x="1982" y="896"/>
                  </a:cubicBezTo>
                  <a:cubicBezTo>
                    <a:pt x="2024" y="939"/>
                    <a:pt x="2045" y="990"/>
                    <a:pt x="2045" y="1049"/>
                  </a:cubicBezTo>
                  <a:cubicBezTo>
                    <a:pt x="2045" y="1484"/>
                    <a:pt x="2045" y="1484"/>
                    <a:pt x="2045" y="1484"/>
                  </a:cubicBezTo>
                  <a:cubicBezTo>
                    <a:pt x="2088" y="1447"/>
                    <a:pt x="2138" y="1417"/>
                    <a:pt x="2194" y="1394"/>
                  </a:cubicBezTo>
                  <a:cubicBezTo>
                    <a:pt x="2250" y="1371"/>
                    <a:pt x="2309" y="1360"/>
                    <a:pt x="2372" y="1360"/>
                  </a:cubicBezTo>
                  <a:cubicBezTo>
                    <a:pt x="2372" y="1360"/>
                    <a:pt x="2372" y="1360"/>
                    <a:pt x="2372" y="13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60709" y="3419166"/>
            <a:ext cx="1132115" cy="1313253"/>
            <a:chOff x="4596493" y="3259510"/>
            <a:chExt cx="1132115" cy="1313253"/>
          </a:xfrm>
        </p:grpSpPr>
        <p:sp>
          <p:nvSpPr>
            <p:cNvPr id="5" name="六边形 4"/>
            <p:cNvSpPr/>
            <p:nvPr/>
          </p:nvSpPr>
          <p:spPr>
            <a:xfrm rot="5400000">
              <a:off x="4505924" y="3350079"/>
              <a:ext cx="1313253" cy="1132115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rgbClr val="F443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8" name="Freeform 25"/>
            <p:cNvSpPr>
              <a:spLocks noEditPoints="1"/>
            </p:cNvSpPr>
            <p:nvPr/>
          </p:nvSpPr>
          <p:spPr bwMode="auto">
            <a:xfrm>
              <a:off x="4941710" y="3697269"/>
              <a:ext cx="441681" cy="437735"/>
            </a:xfrm>
            <a:custGeom>
              <a:avLst/>
              <a:gdLst>
                <a:gd name="T0" fmla="*/ 2969 w 3124"/>
                <a:gd name="T1" fmla="*/ 1168 h 3096"/>
                <a:gd name="T2" fmla="*/ 2587 w 3124"/>
                <a:gd name="T3" fmla="*/ 788 h 3096"/>
                <a:gd name="T4" fmla="*/ 2679 w 3124"/>
                <a:gd name="T5" fmla="*/ 480 h 3096"/>
                <a:gd name="T6" fmla="*/ 2213 w 3124"/>
                <a:gd name="T7" fmla="*/ 480 h 3096"/>
                <a:gd name="T8" fmla="*/ 2298 w 3124"/>
                <a:gd name="T9" fmla="*/ 791 h 3096"/>
                <a:gd name="T10" fmla="*/ 2083 w 3124"/>
                <a:gd name="T11" fmla="*/ 931 h 3096"/>
                <a:gd name="T12" fmla="*/ 1720 w 3124"/>
                <a:gd name="T13" fmla="*/ 644 h 3096"/>
                <a:gd name="T14" fmla="*/ 1829 w 3124"/>
                <a:gd name="T15" fmla="*/ 277 h 3096"/>
                <a:gd name="T16" fmla="*/ 1275 w 3124"/>
                <a:gd name="T17" fmla="*/ 277 h 3096"/>
                <a:gd name="T18" fmla="*/ 1375 w 3124"/>
                <a:gd name="T19" fmla="*/ 647 h 3096"/>
                <a:gd name="T20" fmla="*/ 1040 w 3124"/>
                <a:gd name="T21" fmla="*/ 929 h 3096"/>
                <a:gd name="T22" fmla="*/ 804 w 3124"/>
                <a:gd name="T23" fmla="*/ 788 h 3096"/>
                <a:gd name="T24" fmla="*/ 896 w 3124"/>
                <a:gd name="T25" fmla="*/ 480 h 3096"/>
                <a:gd name="T26" fmla="*/ 430 w 3124"/>
                <a:gd name="T27" fmla="*/ 480 h 3096"/>
                <a:gd name="T28" fmla="*/ 515 w 3124"/>
                <a:gd name="T29" fmla="*/ 791 h 3096"/>
                <a:gd name="T30" fmla="*/ 155 w 3124"/>
                <a:gd name="T31" fmla="*/ 1168 h 3096"/>
                <a:gd name="T32" fmla="*/ 56 w 3124"/>
                <a:gd name="T33" fmla="*/ 1622 h 3096"/>
                <a:gd name="T34" fmla="*/ 298 w 3124"/>
                <a:gd name="T35" fmla="*/ 1397 h 3096"/>
                <a:gd name="T36" fmla="*/ 316 w 3124"/>
                <a:gd name="T37" fmla="*/ 1831 h 3096"/>
                <a:gd name="T38" fmla="*/ 308 w 3124"/>
                <a:gd name="T39" fmla="*/ 2725 h 3096"/>
                <a:gd name="T40" fmla="*/ 509 w 3124"/>
                <a:gd name="T41" fmla="*/ 2720 h 3096"/>
                <a:gd name="T42" fmla="*/ 571 w 3124"/>
                <a:gd name="T43" fmla="*/ 1904 h 3096"/>
                <a:gd name="T44" fmla="*/ 757 w 3124"/>
                <a:gd name="T45" fmla="*/ 1902 h 3096"/>
                <a:gd name="T46" fmla="*/ 792 w 3124"/>
                <a:gd name="T47" fmla="*/ 2718 h 3096"/>
                <a:gd name="T48" fmla="*/ 991 w 3124"/>
                <a:gd name="T49" fmla="*/ 2724 h 3096"/>
                <a:gd name="T50" fmla="*/ 1000 w 3124"/>
                <a:gd name="T51" fmla="*/ 1793 h 3096"/>
                <a:gd name="T52" fmla="*/ 1140 w 3124"/>
                <a:gd name="T53" fmla="*/ 1786 h 3096"/>
                <a:gd name="T54" fmla="*/ 1133 w 3124"/>
                <a:gd name="T55" fmla="*/ 2185 h 3096"/>
                <a:gd name="T56" fmla="*/ 1245 w 3124"/>
                <a:gd name="T57" fmla="*/ 3096 h 3096"/>
                <a:gd name="T58" fmla="*/ 1411 w 3124"/>
                <a:gd name="T59" fmla="*/ 2385 h 3096"/>
                <a:gd name="T60" fmla="*/ 1552 w 3124"/>
                <a:gd name="T61" fmla="*/ 1884 h 3096"/>
                <a:gd name="T62" fmla="*/ 1672 w 3124"/>
                <a:gd name="T63" fmla="*/ 2390 h 3096"/>
                <a:gd name="T64" fmla="*/ 1814 w 3124"/>
                <a:gd name="T65" fmla="*/ 3096 h 3096"/>
                <a:gd name="T66" fmla="*/ 1959 w 3124"/>
                <a:gd name="T67" fmla="*/ 2191 h 3096"/>
                <a:gd name="T68" fmla="*/ 1958 w 3124"/>
                <a:gd name="T69" fmla="*/ 1725 h 3096"/>
                <a:gd name="T70" fmla="*/ 2105 w 3124"/>
                <a:gd name="T71" fmla="*/ 1737 h 3096"/>
                <a:gd name="T72" fmla="*/ 2094 w 3124"/>
                <a:gd name="T73" fmla="*/ 2083 h 3096"/>
                <a:gd name="T74" fmla="*/ 2188 w 3124"/>
                <a:gd name="T75" fmla="*/ 2849 h 3096"/>
                <a:gd name="T76" fmla="*/ 2328 w 3124"/>
                <a:gd name="T77" fmla="*/ 2251 h 3096"/>
                <a:gd name="T78" fmla="*/ 2446 w 3124"/>
                <a:gd name="T79" fmla="*/ 1830 h 3096"/>
                <a:gd name="T80" fmla="*/ 2547 w 3124"/>
                <a:gd name="T81" fmla="*/ 2256 h 3096"/>
                <a:gd name="T82" fmla="*/ 2666 w 3124"/>
                <a:gd name="T83" fmla="*/ 2849 h 3096"/>
                <a:gd name="T84" fmla="*/ 2788 w 3124"/>
                <a:gd name="T85" fmla="*/ 2088 h 3096"/>
                <a:gd name="T86" fmla="*/ 2787 w 3124"/>
                <a:gd name="T87" fmla="*/ 1598 h 3096"/>
                <a:gd name="T88" fmla="*/ 2934 w 3124"/>
                <a:gd name="T89" fmla="*/ 1562 h 3096"/>
                <a:gd name="T90" fmla="*/ 3102 w 3124"/>
                <a:gd name="T91" fmla="*/ 1489 h 3096"/>
                <a:gd name="T92" fmla="*/ 664 w 3124"/>
                <a:gd name="T93" fmla="*/ 1028 h 3096"/>
                <a:gd name="T94" fmla="*/ 550 w 3124"/>
                <a:gd name="T95" fmla="*/ 808 h 3096"/>
                <a:gd name="T96" fmla="*/ 748 w 3124"/>
                <a:gd name="T97" fmla="*/ 767 h 3096"/>
                <a:gd name="T98" fmla="*/ 723 w 3124"/>
                <a:gd name="T99" fmla="*/ 939 h 3096"/>
                <a:gd name="T100" fmla="*/ 1648 w 3124"/>
                <a:gd name="T101" fmla="*/ 1121 h 3096"/>
                <a:gd name="T102" fmla="*/ 1561 w 3124"/>
                <a:gd name="T103" fmla="*/ 1271 h 3096"/>
                <a:gd name="T104" fmla="*/ 1464 w 3124"/>
                <a:gd name="T105" fmla="*/ 1128 h 3096"/>
                <a:gd name="T106" fmla="*/ 1417 w 3124"/>
                <a:gd name="T107" fmla="*/ 667 h 3096"/>
                <a:gd name="T108" fmla="*/ 1679 w 3124"/>
                <a:gd name="T109" fmla="*/ 664 h 3096"/>
                <a:gd name="T110" fmla="*/ 2506 w 3124"/>
                <a:gd name="T111" fmla="*/ 939 h 3096"/>
                <a:gd name="T112" fmla="*/ 2368 w 3124"/>
                <a:gd name="T113" fmla="*/ 931 h 3096"/>
                <a:gd name="T114" fmla="*/ 2447 w 3124"/>
                <a:gd name="T115" fmla="*/ 728 h 3096"/>
                <a:gd name="T116" fmla="*/ 2553 w 3124"/>
                <a:gd name="T117" fmla="*/ 832 h 3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24" h="3096">
                  <a:moveTo>
                    <a:pt x="3102" y="1489"/>
                  </a:moveTo>
                  <a:cubicBezTo>
                    <a:pt x="3083" y="1411"/>
                    <a:pt x="3018" y="1267"/>
                    <a:pt x="2969" y="1168"/>
                  </a:cubicBezTo>
                  <a:cubicBezTo>
                    <a:pt x="2883" y="994"/>
                    <a:pt x="2782" y="861"/>
                    <a:pt x="2714" y="827"/>
                  </a:cubicBezTo>
                  <a:cubicBezTo>
                    <a:pt x="2680" y="807"/>
                    <a:pt x="2637" y="799"/>
                    <a:pt x="2587" y="788"/>
                  </a:cubicBezTo>
                  <a:cubicBezTo>
                    <a:pt x="2553" y="781"/>
                    <a:pt x="2551" y="726"/>
                    <a:pt x="2490" y="708"/>
                  </a:cubicBezTo>
                  <a:cubicBezTo>
                    <a:pt x="2597" y="688"/>
                    <a:pt x="2679" y="593"/>
                    <a:pt x="2679" y="480"/>
                  </a:cubicBezTo>
                  <a:cubicBezTo>
                    <a:pt x="2679" y="351"/>
                    <a:pt x="2575" y="247"/>
                    <a:pt x="2446" y="247"/>
                  </a:cubicBezTo>
                  <a:cubicBezTo>
                    <a:pt x="2318" y="247"/>
                    <a:pt x="2213" y="351"/>
                    <a:pt x="2213" y="480"/>
                  </a:cubicBezTo>
                  <a:cubicBezTo>
                    <a:pt x="2213" y="592"/>
                    <a:pt x="2294" y="686"/>
                    <a:pt x="2400" y="708"/>
                  </a:cubicBezTo>
                  <a:cubicBezTo>
                    <a:pt x="2334" y="725"/>
                    <a:pt x="2336" y="780"/>
                    <a:pt x="2298" y="791"/>
                  </a:cubicBezTo>
                  <a:cubicBezTo>
                    <a:pt x="2229" y="809"/>
                    <a:pt x="2172" y="821"/>
                    <a:pt x="2133" y="874"/>
                  </a:cubicBezTo>
                  <a:cubicBezTo>
                    <a:pt x="2117" y="890"/>
                    <a:pt x="2100" y="909"/>
                    <a:pt x="2083" y="931"/>
                  </a:cubicBezTo>
                  <a:cubicBezTo>
                    <a:pt x="2006" y="808"/>
                    <a:pt x="1928" y="719"/>
                    <a:pt x="1871" y="689"/>
                  </a:cubicBezTo>
                  <a:cubicBezTo>
                    <a:pt x="1830" y="666"/>
                    <a:pt x="1779" y="657"/>
                    <a:pt x="1720" y="644"/>
                  </a:cubicBezTo>
                  <a:cubicBezTo>
                    <a:pt x="1679" y="635"/>
                    <a:pt x="1677" y="570"/>
                    <a:pt x="1604" y="548"/>
                  </a:cubicBezTo>
                  <a:cubicBezTo>
                    <a:pt x="1732" y="524"/>
                    <a:pt x="1829" y="412"/>
                    <a:pt x="1829" y="277"/>
                  </a:cubicBezTo>
                  <a:cubicBezTo>
                    <a:pt x="1829" y="124"/>
                    <a:pt x="1705" y="0"/>
                    <a:pt x="1552" y="0"/>
                  </a:cubicBezTo>
                  <a:cubicBezTo>
                    <a:pt x="1399" y="0"/>
                    <a:pt x="1275" y="124"/>
                    <a:pt x="1275" y="277"/>
                  </a:cubicBezTo>
                  <a:cubicBezTo>
                    <a:pt x="1275" y="411"/>
                    <a:pt x="1371" y="523"/>
                    <a:pt x="1497" y="548"/>
                  </a:cubicBezTo>
                  <a:cubicBezTo>
                    <a:pt x="1418" y="568"/>
                    <a:pt x="1421" y="634"/>
                    <a:pt x="1375" y="647"/>
                  </a:cubicBezTo>
                  <a:cubicBezTo>
                    <a:pt x="1294" y="669"/>
                    <a:pt x="1225" y="683"/>
                    <a:pt x="1179" y="746"/>
                  </a:cubicBezTo>
                  <a:cubicBezTo>
                    <a:pt x="1136" y="789"/>
                    <a:pt x="1088" y="853"/>
                    <a:pt x="1040" y="929"/>
                  </a:cubicBezTo>
                  <a:cubicBezTo>
                    <a:pt x="1000" y="878"/>
                    <a:pt x="962" y="842"/>
                    <a:pt x="932" y="827"/>
                  </a:cubicBezTo>
                  <a:cubicBezTo>
                    <a:pt x="897" y="807"/>
                    <a:pt x="854" y="799"/>
                    <a:pt x="804" y="788"/>
                  </a:cubicBezTo>
                  <a:cubicBezTo>
                    <a:pt x="770" y="781"/>
                    <a:pt x="769" y="726"/>
                    <a:pt x="707" y="708"/>
                  </a:cubicBezTo>
                  <a:cubicBezTo>
                    <a:pt x="815" y="688"/>
                    <a:pt x="896" y="593"/>
                    <a:pt x="896" y="480"/>
                  </a:cubicBezTo>
                  <a:cubicBezTo>
                    <a:pt x="896" y="351"/>
                    <a:pt x="792" y="247"/>
                    <a:pt x="663" y="247"/>
                  </a:cubicBezTo>
                  <a:cubicBezTo>
                    <a:pt x="535" y="247"/>
                    <a:pt x="430" y="351"/>
                    <a:pt x="430" y="480"/>
                  </a:cubicBezTo>
                  <a:cubicBezTo>
                    <a:pt x="430" y="592"/>
                    <a:pt x="511" y="686"/>
                    <a:pt x="617" y="708"/>
                  </a:cubicBezTo>
                  <a:cubicBezTo>
                    <a:pt x="551" y="725"/>
                    <a:pt x="553" y="780"/>
                    <a:pt x="515" y="791"/>
                  </a:cubicBezTo>
                  <a:cubicBezTo>
                    <a:pt x="446" y="809"/>
                    <a:pt x="389" y="821"/>
                    <a:pt x="350" y="874"/>
                  </a:cubicBezTo>
                  <a:cubicBezTo>
                    <a:pt x="290" y="935"/>
                    <a:pt x="218" y="1040"/>
                    <a:pt x="155" y="1168"/>
                  </a:cubicBezTo>
                  <a:cubicBezTo>
                    <a:pt x="106" y="1267"/>
                    <a:pt x="41" y="1411"/>
                    <a:pt x="23" y="1489"/>
                  </a:cubicBezTo>
                  <a:cubicBezTo>
                    <a:pt x="0" y="1582"/>
                    <a:pt x="25" y="1607"/>
                    <a:pt x="56" y="1622"/>
                  </a:cubicBezTo>
                  <a:cubicBezTo>
                    <a:pt x="89" y="1638"/>
                    <a:pt x="128" y="1640"/>
                    <a:pt x="190" y="1562"/>
                  </a:cubicBezTo>
                  <a:cubicBezTo>
                    <a:pt x="219" y="1525"/>
                    <a:pt x="255" y="1376"/>
                    <a:pt x="298" y="1397"/>
                  </a:cubicBezTo>
                  <a:cubicBezTo>
                    <a:pt x="359" y="1421"/>
                    <a:pt x="332" y="1548"/>
                    <a:pt x="322" y="1600"/>
                  </a:cubicBezTo>
                  <a:cubicBezTo>
                    <a:pt x="312" y="1652"/>
                    <a:pt x="318" y="1779"/>
                    <a:pt x="316" y="1831"/>
                  </a:cubicBezTo>
                  <a:cubicBezTo>
                    <a:pt x="315" y="1883"/>
                    <a:pt x="313" y="1999"/>
                    <a:pt x="312" y="2083"/>
                  </a:cubicBezTo>
                  <a:cubicBezTo>
                    <a:pt x="308" y="2271"/>
                    <a:pt x="288" y="2593"/>
                    <a:pt x="308" y="2725"/>
                  </a:cubicBezTo>
                  <a:cubicBezTo>
                    <a:pt x="320" y="2830"/>
                    <a:pt x="361" y="2849"/>
                    <a:pt x="405" y="2849"/>
                  </a:cubicBezTo>
                  <a:cubicBezTo>
                    <a:pt x="457" y="2849"/>
                    <a:pt x="491" y="2841"/>
                    <a:pt x="509" y="2720"/>
                  </a:cubicBezTo>
                  <a:cubicBezTo>
                    <a:pt x="528" y="2590"/>
                    <a:pt x="536" y="2316"/>
                    <a:pt x="545" y="2251"/>
                  </a:cubicBezTo>
                  <a:cubicBezTo>
                    <a:pt x="554" y="2186"/>
                    <a:pt x="570" y="1982"/>
                    <a:pt x="571" y="1904"/>
                  </a:cubicBezTo>
                  <a:cubicBezTo>
                    <a:pt x="571" y="1867"/>
                    <a:pt x="605" y="1830"/>
                    <a:pt x="663" y="1830"/>
                  </a:cubicBezTo>
                  <a:cubicBezTo>
                    <a:pt x="724" y="1830"/>
                    <a:pt x="757" y="1868"/>
                    <a:pt x="757" y="1902"/>
                  </a:cubicBezTo>
                  <a:cubicBezTo>
                    <a:pt x="755" y="1980"/>
                    <a:pt x="765" y="2222"/>
                    <a:pt x="764" y="2256"/>
                  </a:cubicBezTo>
                  <a:cubicBezTo>
                    <a:pt x="761" y="2443"/>
                    <a:pt x="773" y="2587"/>
                    <a:pt x="792" y="2718"/>
                  </a:cubicBezTo>
                  <a:cubicBezTo>
                    <a:pt x="805" y="2823"/>
                    <a:pt x="839" y="2849"/>
                    <a:pt x="883" y="2849"/>
                  </a:cubicBezTo>
                  <a:cubicBezTo>
                    <a:pt x="935" y="2849"/>
                    <a:pt x="973" y="2845"/>
                    <a:pt x="991" y="2724"/>
                  </a:cubicBezTo>
                  <a:cubicBezTo>
                    <a:pt x="1011" y="2595"/>
                    <a:pt x="1002" y="2270"/>
                    <a:pt x="1005" y="2088"/>
                  </a:cubicBezTo>
                  <a:cubicBezTo>
                    <a:pt x="1007" y="2000"/>
                    <a:pt x="1000" y="1793"/>
                    <a:pt x="1000" y="1793"/>
                  </a:cubicBezTo>
                  <a:cubicBezTo>
                    <a:pt x="1000" y="1793"/>
                    <a:pt x="996" y="1548"/>
                    <a:pt x="1064" y="1548"/>
                  </a:cubicBezTo>
                  <a:cubicBezTo>
                    <a:pt x="1144" y="1548"/>
                    <a:pt x="1140" y="1786"/>
                    <a:pt x="1140" y="1786"/>
                  </a:cubicBezTo>
                  <a:cubicBezTo>
                    <a:pt x="1140" y="1786"/>
                    <a:pt x="1141" y="1823"/>
                    <a:pt x="1139" y="1884"/>
                  </a:cubicBezTo>
                  <a:cubicBezTo>
                    <a:pt x="1137" y="1946"/>
                    <a:pt x="1135" y="2085"/>
                    <a:pt x="1133" y="2185"/>
                  </a:cubicBezTo>
                  <a:cubicBezTo>
                    <a:pt x="1129" y="2409"/>
                    <a:pt x="1106" y="2792"/>
                    <a:pt x="1129" y="2948"/>
                  </a:cubicBezTo>
                  <a:cubicBezTo>
                    <a:pt x="1144" y="3073"/>
                    <a:pt x="1192" y="3096"/>
                    <a:pt x="1245" y="3096"/>
                  </a:cubicBezTo>
                  <a:cubicBezTo>
                    <a:pt x="1306" y="3096"/>
                    <a:pt x="1347" y="3086"/>
                    <a:pt x="1368" y="2943"/>
                  </a:cubicBezTo>
                  <a:cubicBezTo>
                    <a:pt x="1392" y="2788"/>
                    <a:pt x="1400" y="2462"/>
                    <a:pt x="1411" y="2385"/>
                  </a:cubicBezTo>
                  <a:cubicBezTo>
                    <a:pt x="1422" y="2308"/>
                    <a:pt x="1441" y="2065"/>
                    <a:pt x="1442" y="1971"/>
                  </a:cubicBezTo>
                  <a:cubicBezTo>
                    <a:pt x="1442" y="1927"/>
                    <a:pt x="1483" y="1884"/>
                    <a:pt x="1552" y="1884"/>
                  </a:cubicBezTo>
                  <a:cubicBezTo>
                    <a:pt x="1624" y="1884"/>
                    <a:pt x="1663" y="1929"/>
                    <a:pt x="1663" y="1969"/>
                  </a:cubicBezTo>
                  <a:cubicBezTo>
                    <a:pt x="1661" y="2061"/>
                    <a:pt x="1673" y="2350"/>
                    <a:pt x="1672" y="2390"/>
                  </a:cubicBezTo>
                  <a:cubicBezTo>
                    <a:pt x="1668" y="2614"/>
                    <a:pt x="1682" y="2784"/>
                    <a:pt x="1706" y="2940"/>
                  </a:cubicBezTo>
                  <a:cubicBezTo>
                    <a:pt x="1720" y="3065"/>
                    <a:pt x="1761" y="3096"/>
                    <a:pt x="1814" y="3096"/>
                  </a:cubicBezTo>
                  <a:cubicBezTo>
                    <a:pt x="1875" y="3096"/>
                    <a:pt x="1920" y="3091"/>
                    <a:pt x="1942" y="2948"/>
                  </a:cubicBezTo>
                  <a:cubicBezTo>
                    <a:pt x="1965" y="2793"/>
                    <a:pt x="1955" y="2407"/>
                    <a:pt x="1959" y="2191"/>
                  </a:cubicBezTo>
                  <a:cubicBezTo>
                    <a:pt x="1961" y="2085"/>
                    <a:pt x="1966" y="1897"/>
                    <a:pt x="1962" y="1804"/>
                  </a:cubicBezTo>
                  <a:cubicBezTo>
                    <a:pt x="1961" y="1780"/>
                    <a:pt x="1960" y="1745"/>
                    <a:pt x="1958" y="1725"/>
                  </a:cubicBezTo>
                  <a:cubicBezTo>
                    <a:pt x="1959" y="1718"/>
                    <a:pt x="1959" y="1562"/>
                    <a:pt x="2030" y="1559"/>
                  </a:cubicBezTo>
                  <a:cubicBezTo>
                    <a:pt x="2102" y="1556"/>
                    <a:pt x="2105" y="1737"/>
                    <a:pt x="2105" y="1737"/>
                  </a:cubicBezTo>
                  <a:cubicBezTo>
                    <a:pt x="2105" y="1737"/>
                    <a:pt x="2101" y="1779"/>
                    <a:pt x="2099" y="1831"/>
                  </a:cubicBezTo>
                  <a:cubicBezTo>
                    <a:pt x="2098" y="1883"/>
                    <a:pt x="2096" y="1999"/>
                    <a:pt x="2094" y="2083"/>
                  </a:cubicBezTo>
                  <a:cubicBezTo>
                    <a:pt x="2091" y="2271"/>
                    <a:pt x="2071" y="2593"/>
                    <a:pt x="2091" y="2725"/>
                  </a:cubicBezTo>
                  <a:cubicBezTo>
                    <a:pt x="2103" y="2830"/>
                    <a:pt x="2144" y="2849"/>
                    <a:pt x="2188" y="2849"/>
                  </a:cubicBezTo>
                  <a:cubicBezTo>
                    <a:pt x="2240" y="2849"/>
                    <a:pt x="2273" y="2841"/>
                    <a:pt x="2292" y="2720"/>
                  </a:cubicBezTo>
                  <a:cubicBezTo>
                    <a:pt x="2311" y="2590"/>
                    <a:pt x="2319" y="2316"/>
                    <a:pt x="2328" y="2251"/>
                  </a:cubicBezTo>
                  <a:cubicBezTo>
                    <a:pt x="2337" y="2186"/>
                    <a:pt x="2353" y="1982"/>
                    <a:pt x="2354" y="1904"/>
                  </a:cubicBezTo>
                  <a:cubicBezTo>
                    <a:pt x="2354" y="1867"/>
                    <a:pt x="2388" y="1830"/>
                    <a:pt x="2446" y="1830"/>
                  </a:cubicBezTo>
                  <a:cubicBezTo>
                    <a:pt x="2507" y="1830"/>
                    <a:pt x="2540" y="1868"/>
                    <a:pt x="2540" y="1902"/>
                  </a:cubicBezTo>
                  <a:cubicBezTo>
                    <a:pt x="2538" y="1979"/>
                    <a:pt x="2548" y="2222"/>
                    <a:pt x="2547" y="2256"/>
                  </a:cubicBezTo>
                  <a:cubicBezTo>
                    <a:pt x="2543" y="2443"/>
                    <a:pt x="2556" y="2587"/>
                    <a:pt x="2575" y="2718"/>
                  </a:cubicBezTo>
                  <a:cubicBezTo>
                    <a:pt x="2588" y="2823"/>
                    <a:pt x="2622" y="2849"/>
                    <a:pt x="2666" y="2849"/>
                  </a:cubicBezTo>
                  <a:cubicBezTo>
                    <a:pt x="2718" y="2849"/>
                    <a:pt x="2756" y="2845"/>
                    <a:pt x="2774" y="2724"/>
                  </a:cubicBezTo>
                  <a:cubicBezTo>
                    <a:pt x="2793" y="2594"/>
                    <a:pt x="2784" y="2270"/>
                    <a:pt x="2788" y="2088"/>
                  </a:cubicBezTo>
                  <a:cubicBezTo>
                    <a:pt x="2789" y="2000"/>
                    <a:pt x="2794" y="1842"/>
                    <a:pt x="2790" y="1763"/>
                  </a:cubicBezTo>
                  <a:cubicBezTo>
                    <a:pt x="2789" y="1743"/>
                    <a:pt x="2789" y="1615"/>
                    <a:pt x="2787" y="1598"/>
                  </a:cubicBezTo>
                  <a:cubicBezTo>
                    <a:pt x="2791" y="1550"/>
                    <a:pt x="2747" y="1399"/>
                    <a:pt x="2803" y="1371"/>
                  </a:cubicBezTo>
                  <a:cubicBezTo>
                    <a:pt x="2844" y="1354"/>
                    <a:pt x="2901" y="1520"/>
                    <a:pt x="2934" y="1562"/>
                  </a:cubicBezTo>
                  <a:cubicBezTo>
                    <a:pt x="2997" y="1640"/>
                    <a:pt x="3036" y="1638"/>
                    <a:pt x="3068" y="1622"/>
                  </a:cubicBezTo>
                  <a:cubicBezTo>
                    <a:pt x="3099" y="1607"/>
                    <a:pt x="3124" y="1582"/>
                    <a:pt x="3102" y="1489"/>
                  </a:cubicBezTo>
                  <a:close/>
                  <a:moveTo>
                    <a:pt x="723" y="939"/>
                  </a:moveTo>
                  <a:cubicBezTo>
                    <a:pt x="694" y="982"/>
                    <a:pt x="664" y="1028"/>
                    <a:pt x="664" y="1028"/>
                  </a:cubicBezTo>
                  <a:cubicBezTo>
                    <a:pt x="664" y="1028"/>
                    <a:pt x="608" y="962"/>
                    <a:pt x="585" y="931"/>
                  </a:cubicBezTo>
                  <a:cubicBezTo>
                    <a:pt x="562" y="900"/>
                    <a:pt x="538" y="856"/>
                    <a:pt x="550" y="808"/>
                  </a:cubicBezTo>
                  <a:cubicBezTo>
                    <a:pt x="565" y="749"/>
                    <a:pt x="607" y="728"/>
                    <a:pt x="665" y="728"/>
                  </a:cubicBezTo>
                  <a:cubicBezTo>
                    <a:pt x="722" y="728"/>
                    <a:pt x="735" y="753"/>
                    <a:pt x="748" y="767"/>
                  </a:cubicBezTo>
                  <a:cubicBezTo>
                    <a:pt x="761" y="782"/>
                    <a:pt x="770" y="807"/>
                    <a:pt x="770" y="832"/>
                  </a:cubicBezTo>
                  <a:cubicBezTo>
                    <a:pt x="770" y="858"/>
                    <a:pt x="753" y="896"/>
                    <a:pt x="723" y="939"/>
                  </a:cubicBezTo>
                  <a:close/>
                  <a:moveTo>
                    <a:pt x="1603" y="749"/>
                  </a:moveTo>
                  <a:cubicBezTo>
                    <a:pt x="1593" y="770"/>
                    <a:pt x="1650" y="1089"/>
                    <a:pt x="1648" y="1121"/>
                  </a:cubicBezTo>
                  <a:cubicBezTo>
                    <a:pt x="1645" y="1153"/>
                    <a:pt x="1634" y="1201"/>
                    <a:pt x="1611" y="1230"/>
                  </a:cubicBezTo>
                  <a:cubicBezTo>
                    <a:pt x="1600" y="1245"/>
                    <a:pt x="1577" y="1271"/>
                    <a:pt x="1561" y="1271"/>
                  </a:cubicBezTo>
                  <a:cubicBezTo>
                    <a:pt x="1545" y="1271"/>
                    <a:pt x="1513" y="1248"/>
                    <a:pt x="1501" y="1231"/>
                  </a:cubicBezTo>
                  <a:cubicBezTo>
                    <a:pt x="1478" y="1200"/>
                    <a:pt x="1465" y="1161"/>
                    <a:pt x="1464" y="1128"/>
                  </a:cubicBezTo>
                  <a:cubicBezTo>
                    <a:pt x="1462" y="1095"/>
                    <a:pt x="1503" y="772"/>
                    <a:pt x="1494" y="753"/>
                  </a:cubicBezTo>
                  <a:cubicBezTo>
                    <a:pt x="1481" y="724"/>
                    <a:pt x="1409" y="702"/>
                    <a:pt x="1417" y="667"/>
                  </a:cubicBezTo>
                  <a:cubicBezTo>
                    <a:pt x="1436" y="598"/>
                    <a:pt x="1485" y="572"/>
                    <a:pt x="1553" y="572"/>
                  </a:cubicBezTo>
                  <a:cubicBezTo>
                    <a:pt x="1622" y="572"/>
                    <a:pt x="1667" y="608"/>
                    <a:pt x="1679" y="664"/>
                  </a:cubicBezTo>
                  <a:cubicBezTo>
                    <a:pt x="1684" y="693"/>
                    <a:pt x="1614" y="725"/>
                    <a:pt x="1603" y="749"/>
                  </a:cubicBezTo>
                  <a:close/>
                  <a:moveTo>
                    <a:pt x="2506" y="939"/>
                  </a:moveTo>
                  <a:cubicBezTo>
                    <a:pt x="2477" y="982"/>
                    <a:pt x="2447" y="1028"/>
                    <a:pt x="2447" y="1028"/>
                  </a:cubicBezTo>
                  <a:cubicBezTo>
                    <a:pt x="2447" y="1028"/>
                    <a:pt x="2391" y="962"/>
                    <a:pt x="2368" y="931"/>
                  </a:cubicBezTo>
                  <a:cubicBezTo>
                    <a:pt x="2345" y="900"/>
                    <a:pt x="2321" y="856"/>
                    <a:pt x="2332" y="808"/>
                  </a:cubicBezTo>
                  <a:cubicBezTo>
                    <a:pt x="2348" y="749"/>
                    <a:pt x="2390" y="728"/>
                    <a:pt x="2447" y="728"/>
                  </a:cubicBezTo>
                  <a:cubicBezTo>
                    <a:pt x="2505" y="728"/>
                    <a:pt x="2518" y="753"/>
                    <a:pt x="2531" y="767"/>
                  </a:cubicBezTo>
                  <a:cubicBezTo>
                    <a:pt x="2544" y="782"/>
                    <a:pt x="2553" y="807"/>
                    <a:pt x="2553" y="832"/>
                  </a:cubicBezTo>
                  <a:cubicBezTo>
                    <a:pt x="2553" y="858"/>
                    <a:pt x="2536" y="896"/>
                    <a:pt x="2506" y="9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590494" y="3419166"/>
            <a:ext cx="1132115" cy="1313253"/>
            <a:chOff x="3426278" y="3259510"/>
            <a:chExt cx="1132115" cy="1313253"/>
          </a:xfrm>
        </p:grpSpPr>
        <p:sp>
          <p:nvSpPr>
            <p:cNvPr id="4" name="六边形 3"/>
            <p:cNvSpPr/>
            <p:nvPr/>
          </p:nvSpPr>
          <p:spPr>
            <a:xfrm rot="5400000">
              <a:off x="3335709" y="3350079"/>
              <a:ext cx="1313253" cy="1132115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rgbClr val="2121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3706586" y="3666127"/>
              <a:ext cx="571500" cy="500019"/>
            </a:xfrm>
            <a:custGeom>
              <a:avLst/>
              <a:gdLst>
                <a:gd name="T0" fmla="*/ 1062 w 2833"/>
                <a:gd name="T1" fmla="*/ 2479 h 2479"/>
                <a:gd name="T2" fmla="*/ 1770 w 2833"/>
                <a:gd name="T3" fmla="*/ 2479 h 2479"/>
                <a:gd name="T4" fmla="*/ 1770 w 2833"/>
                <a:gd name="T5" fmla="*/ 2124 h 2479"/>
                <a:gd name="T6" fmla="*/ 1062 w 2833"/>
                <a:gd name="T7" fmla="*/ 2124 h 2479"/>
                <a:gd name="T8" fmla="*/ 1062 w 2833"/>
                <a:gd name="T9" fmla="*/ 2479 h 2479"/>
                <a:gd name="T10" fmla="*/ 1062 w 2833"/>
                <a:gd name="T11" fmla="*/ 2479 h 2479"/>
                <a:gd name="T12" fmla="*/ 2656 w 2833"/>
                <a:gd name="T13" fmla="*/ 0 h 2479"/>
                <a:gd name="T14" fmla="*/ 177 w 2833"/>
                <a:gd name="T15" fmla="*/ 0 h 2479"/>
                <a:gd name="T16" fmla="*/ 0 w 2833"/>
                <a:gd name="T17" fmla="*/ 177 h 2479"/>
                <a:gd name="T18" fmla="*/ 0 w 2833"/>
                <a:gd name="T19" fmla="*/ 1770 h 2479"/>
                <a:gd name="T20" fmla="*/ 177 w 2833"/>
                <a:gd name="T21" fmla="*/ 1947 h 2479"/>
                <a:gd name="T22" fmla="*/ 2656 w 2833"/>
                <a:gd name="T23" fmla="*/ 1947 h 2479"/>
                <a:gd name="T24" fmla="*/ 2833 w 2833"/>
                <a:gd name="T25" fmla="*/ 1770 h 2479"/>
                <a:gd name="T26" fmla="*/ 2833 w 2833"/>
                <a:gd name="T27" fmla="*/ 177 h 2479"/>
                <a:gd name="T28" fmla="*/ 2656 w 2833"/>
                <a:gd name="T29" fmla="*/ 0 h 2479"/>
                <a:gd name="T30" fmla="*/ 2656 w 2833"/>
                <a:gd name="T31" fmla="*/ 0 h 2479"/>
                <a:gd name="T32" fmla="*/ 1593 w 2833"/>
                <a:gd name="T33" fmla="*/ 1770 h 2479"/>
                <a:gd name="T34" fmla="*/ 1239 w 2833"/>
                <a:gd name="T35" fmla="*/ 1770 h 2479"/>
                <a:gd name="T36" fmla="*/ 1239 w 2833"/>
                <a:gd name="T37" fmla="*/ 1593 h 2479"/>
                <a:gd name="T38" fmla="*/ 1593 w 2833"/>
                <a:gd name="T39" fmla="*/ 1593 h 2479"/>
                <a:gd name="T40" fmla="*/ 1593 w 2833"/>
                <a:gd name="T41" fmla="*/ 1770 h 2479"/>
                <a:gd name="T42" fmla="*/ 1593 w 2833"/>
                <a:gd name="T43" fmla="*/ 1770 h 2479"/>
                <a:gd name="T44" fmla="*/ 2656 w 2833"/>
                <a:gd name="T45" fmla="*/ 1416 h 2479"/>
                <a:gd name="T46" fmla="*/ 177 w 2833"/>
                <a:gd name="T47" fmla="*/ 1416 h 2479"/>
                <a:gd name="T48" fmla="*/ 177 w 2833"/>
                <a:gd name="T49" fmla="*/ 177 h 2479"/>
                <a:gd name="T50" fmla="*/ 2656 w 2833"/>
                <a:gd name="T51" fmla="*/ 177 h 2479"/>
                <a:gd name="T52" fmla="*/ 2656 w 2833"/>
                <a:gd name="T53" fmla="*/ 1416 h 2479"/>
                <a:gd name="T54" fmla="*/ 2656 w 2833"/>
                <a:gd name="T55" fmla="*/ 1416 h 2479"/>
                <a:gd name="T56" fmla="*/ 2656 w 2833"/>
                <a:gd name="T57" fmla="*/ 1416 h 2479"/>
                <a:gd name="T58" fmla="*/ 2656 w 2833"/>
                <a:gd name="T59" fmla="*/ 1416 h 2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33" h="2479">
                  <a:moveTo>
                    <a:pt x="1062" y="2479"/>
                  </a:moveTo>
                  <a:cubicBezTo>
                    <a:pt x="1770" y="2479"/>
                    <a:pt x="1770" y="2479"/>
                    <a:pt x="1770" y="2479"/>
                  </a:cubicBezTo>
                  <a:cubicBezTo>
                    <a:pt x="1770" y="2124"/>
                    <a:pt x="1770" y="2124"/>
                    <a:pt x="1770" y="2124"/>
                  </a:cubicBezTo>
                  <a:cubicBezTo>
                    <a:pt x="1062" y="2124"/>
                    <a:pt x="1062" y="2124"/>
                    <a:pt x="1062" y="2124"/>
                  </a:cubicBezTo>
                  <a:cubicBezTo>
                    <a:pt x="1062" y="2479"/>
                    <a:pt x="1062" y="2479"/>
                    <a:pt x="1062" y="2479"/>
                  </a:cubicBezTo>
                  <a:cubicBezTo>
                    <a:pt x="1062" y="2479"/>
                    <a:pt x="1062" y="2479"/>
                    <a:pt x="1062" y="2479"/>
                  </a:cubicBezTo>
                  <a:moveTo>
                    <a:pt x="2656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80" y="0"/>
                    <a:pt x="0" y="80"/>
                    <a:pt x="0" y="177"/>
                  </a:cubicBezTo>
                  <a:cubicBezTo>
                    <a:pt x="0" y="1770"/>
                    <a:pt x="0" y="1770"/>
                    <a:pt x="0" y="1770"/>
                  </a:cubicBezTo>
                  <a:cubicBezTo>
                    <a:pt x="0" y="1868"/>
                    <a:pt x="80" y="1947"/>
                    <a:pt x="177" y="1947"/>
                  </a:cubicBezTo>
                  <a:cubicBezTo>
                    <a:pt x="2656" y="1947"/>
                    <a:pt x="2656" y="1947"/>
                    <a:pt x="2656" y="1947"/>
                  </a:cubicBezTo>
                  <a:cubicBezTo>
                    <a:pt x="2753" y="1947"/>
                    <a:pt x="2833" y="1868"/>
                    <a:pt x="2833" y="1770"/>
                  </a:cubicBezTo>
                  <a:cubicBezTo>
                    <a:pt x="2833" y="177"/>
                    <a:pt x="2833" y="177"/>
                    <a:pt x="2833" y="177"/>
                  </a:cubicBezTo>
                  <a:cubicBezTo>
                    <a:pt x="2833" y="80"/>
                    <a:pt x="2753" y="0"/>
                    <a:pt x="2656" y="0"/>
                  </a:cubicBezTo>
                  <a:cubicBezTo>
                    <a:pt x="2656" y="0"/>
                    <a:pt x="2656" y="0"/>
                    <a:pt x="2656" y="0"/>
                  </a:cubicBezTo>
                  <a:moveTo>
                    <a:pt x="1593" y="1770"/>
                  </a:moveTo>
                  <a:cubicBezTo>
                    <a:pt x="1239" y="1770"/>
                    <a:pt x="1239" y="1770"/>
                    <a:pt x="1239" y="1770"/>
                  </a:cubicBezTo>
                  <a:cubicBezTo>
                    <a:pt x="1239" y="1593"/>
                    <a:pt x="1239" y="1593"/>
                    <a:pt x="1239" y="1593"/>
                  </a:cubicBezTo>
                  <a:cubicBezTo>
                    <a:pt x="1593" y="1593"/>
                    <a:pt x="1593" y="1593"/>
                    <a:pt x="1593" y="1593"/>
                  </a:cubicBezTo>
                  <a:cubicBezTo>
                    <a:pt x="1593" y="1770"/>
                    <a:pt x="1593" y="1770"/>
                    <a:pt x="1593" y="1770"/>
                  </a:cubicBezTo>
                  <a:cubicBezTo>
                    <a:pt x="1593" y="1770"/>
                    <a:pt x="1593" y="1770"/>
                    <a:pt x="1593" y="1770"/>
                  </a:cubicBezTo>
                  <a:moveTo>
                    <a:pt x="2656" y="1416"/>
                  </a:moveTo>
                  <a:cubicBezTo>
                    <a:pt x="177" y="1416"/>
                    <a:pt x="177" y="1416"/>
                    <a:pt x="177" y="1416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2656" y="177"/>
                    <a:pt x="2656" y="177"/>
                    <a:pt x="2656" y="177"/>
                  </a:cubicBezTo>
                  <a:cubicBezTo>
                    <a:pt x="2656" y="1416"/>
                    <a:pt x="2656" y="1416"/>
                    <a:pt x="2656" y="1416"/>
                  </a:cubicBezTo>
                  <a:cubicBezTo>
                    <a:pt x="2656" y="1416"/>
                    <a:pt x="2656" y="1416"/>
                    <a:pt x="2656" y="1416"/>
                  </a:cubicBezTo>
                  <a:moveTo>
                    <a:pt x="2656" y="1416"/>
                  </a:moveTo>
                  <a:cubicBezTo>
                    <a:pt x="2656" y="1416"/>
                    <a:pt x="2656" y="1416"/>
                    <a:pt x="2656" y="14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26766" y="2401351"/>
            <a:ext cx="1132115" cy="1313253"/>
            <a:chOff x="5162550" y="2241695"/>
            <a:chExt cx="1132115" cy="1313253"/>
          </a:xfrm>
        </p:grpSpPr>
        <p:sp>
          <p:nvSpPr>
            <p:cNvPr id="7" name="六边形 6"/>
            <p:cNvSpPr/>
            <p:nvPr/>
          </p:nvSpPr>
          <p:spPr>
            <a:xfrm rot="5400000">
              <a:off x="5071981" y="2332264"/>
              <a:ext cx="1313253" cy="1132115"/>
            </a:xfrm>
            <a:prstGeom prst="hexagon">
              <a:avLst>
                <a:gd name="adj" fmla="val 29808"/>
                <a:gd name="vf" fmla="val 115470"/>
              </a:avLst>
            </a:prstGeom>
            <a:solidFill>
              <a:srgbClr val="2121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5456128" y="2603902"/>
              <a:ext cx="544959" cy="588839"/>
            </a:xfrm>
            <a:custGeom>
              <a:avLst/>
              <a:gdLst>
                <a:gd name="T0" fmla="*/ 1921 w 3004"/>
                <a:gd name="T1" fmla="*/ 2722 h 3247"/>
                <a:gd name="T2" fmla="*/ 1685 w 3004"/>
                <a:gd name="T3" fmla="*/ 2319 h 3247"/>
                <a:gd name="T4" fmla="*/ 1318 w 3004"/>
                <a:gd name="T5" fmla="*/ 2319 h 3247"/>
                <a:gd name="T6" fmla="*/ 1083 w 3004"/>
                <a:gd name="T7" fmla="*/ 2722 h 3247"/>
                <a:gd name="T8" fmla="*/ 892 w 3004"/>
                <a:gd name="T9" fmla="*/ 3105 h 3247"/>
                <a:gd name="T10" fmla="*/ 999 w 3004"/>
                <a:gd name="T11" fmla="*/ 3247 h 3247"/>
                <a:gd name="T12" fmla="*/ 2005 w 3004"/>
                <a:gd name="T13" fmla="*/ 3247 h 3247"/>
                <a:gd name="T14" fmla="*/ 2108 w 3004"/>
                <a:gd name="T15" fmla="*/ 3092 h 3247"/>
                <a:gd name="T16" fmla="*/ 2028 w 3004"/>
                <a:gd name="T17" fmla="*/ 2803 h 3247"/>
                <a:gd name="T18" fmla="*/ 2537 w 3004"/>
                <a:gd name="T19" fmla="*/ 400 h 3247"/>
                <a:gd name="T20" fmla="*/ 2495 w 3004"/>
                <a:gd name="T21" fmla="*/ 105 h 3247"/>
                <a:gd name="T22" fmla="*/ 614 w 3004"/>
                <a:gd name="T23" fmla="*/ 0 h 3247"/>
                <a:gd name="T24" fmla="*/ 509 w 3004"/>
                <a:gd name="T25" fmla="*/ 402 h 3247"/>
                <a:gd name="T26" fmla="*/ 373 w 3004"/>
                <a:gd name="T27" fmla="*/ 412 h 3247"/>
                <a:gd name="T28" fmla="*/ 583 w 3004"/>
                <a:gd name="T29" fmla="*/ 1566 h 3247"/>
                <a:gd name="T30" fmla="*/ 641 w 3004"/>
                <a:gd name="T31" fmla="*/ 1615 h 3247"/>
                <a:gd name="T32" fmla="*/ 688 w 3004"/>
                <a:gd name="T33" fmla="*/ 1694 h 3247"/>
                <a:gd name="T34" fmla="*/ 741 w 3004"/>
                <a:gd name="T35" fmla="*/ 1770 h 3247"/>
                <a:gd name="T36" fmla="*/ 859 w 3004"/>
                <a:gd name="T37" fmla="*/ 1899 h 3247"/>
                <a:gd name="T38" fmla="*/ 925 w 3004"/>
                <a:gd name="T39" fmla="*/ 1955 h 3247"/>
                <a:gd name="T40" fmla="*/ 1233 w 3004"/>
                <a:gd name="T41" fmla="*/ 2116 h 3247"/>
                <a:gd name="T42" fmla="*/ 1318 w 3004"/>
                <a:gd name="T43" fmla="*/ 2138 h 3247"/>
                <a:gd name="T44" fmla="*/ 1408 w 3004"/>
                <a:gd name="T45" fmla="*/ 2151 h 3247"/>
                <a:gd name="T46" fmla="*/ 1502 w 3004"/>
                <a:gd name="T47" fmla="*/ 2156 h 3247"/>
                <a:gd name="T48" fmla="*/ 1596 w 3004"/>
                <a:gd name="T49" fmla="*/ 2151 h 3247"/>
                <a:gd name="T50" fmla="*/ 1685 w 3004"/>
                <a:gd name="T51" fmla="*/ 2138 h 3247"/>
                <a:gd name="T52" fmla="*/ 1770 w 3004"/>
                <a:gd name="T53" fmla="*/ 2116 h 3247"/>
                <a:gd name="T54" fmla="*/ 2075 w 3004"/>
                <a:gd name="T55" fmla="*/ 1958 h 3247"/>
                <a:gd name="T56" fmla="*/ 2143 w 3004"/>
                <a:gd name="T57" fmla="*/ 1901 h 3247"/>
                <a:gd name="T58" fmla="*/ 2262 w 3004"/>
                <a:gd name="T59" fmla="*/ 1771 h 3247"/>
                <a:gd name="T60" fmla="*/ 2311 w 3004"/>
                <a:gd name="T61" fmla="*/ 1702 h 3247"/>
                <a:gd name="T62" fmla="*/ 2358 w 3004"/>
                <a:gd name="T63" fmla="*/ 1624 h 3247"/>
                <a:gd name="T64" fmla="*/ 2388 w 3004"/>
                <a:gd name="T65" fmla="*/ 1564 h 3247"/>
                <a:gd name="T66" fmla="*/ 2921 w 3004"/>
                <a:gd name="T67" fmla="*/ 1101 h 3247"/>
                <a:gd name="T68" fmla="*/ 2630 w 3004"/>
                <a:gd name="T69" fmla="*/ 412 h 3247"/>
                <a:gd name="T70" fmla="*/ 419 w 3004"/>
                <a:gd name="T71" fmla="*/ 584 h 3247"/>
                <a:gd name="T72" fmla="*/ 509 w 3004"/>
                <a:gd name="T73" fmla="*/ 583 h 3247"/>
                <a:gd name="T74" fmla="*/ 513 w 3004"/>
                <a:gd name="T75" fmla="*/ 1168 h 3247"/>
                <a:gd name="T76" fmla="*/ 524 w 3004"/>
                <a:gd name="T77" fmla="*/ 1263 h 3247"/>
                <a:gd name="T78" fmla="*/ 544 w 3004"/>
                <a:gd name="T79" fmla="*/ 1359 h 3247"/>
                <a:gd name="T80" fmla="*/ 550 w 3004"/>
                <a:gd name="T81" fmla="*/ 1384 h 3247"/>
                <a:gd name="T82" fmla="*/ 255 w 3004"/>
                <a:gd name="T83" fmla="*/ 1055 h 3247"/>
                <a:gd name="T84" fmla="*/ 1750 w 3004"/>
                <a:gd name="T85" fmla="*/ 1074 h 3247"/>
                <a:gd name="T86" fmla="*/ 1845 w 3004"/>
                <a:gd name="T87" fmla="*/ 1462 h 3247"/>
                <a:gd name="T88" fmla="*/ 1806 w 3004"/>
                <a:gd name="T89" fmla="*/ 1463 h 3247"/>
                <a:gd name="T90" fmla="*/ 1198 w 3004"/>
                <a:gd name="T91" fmla="*/ 1463 h 3247"/>
                <a:gd name="T92" fmla="*/ 1147 w 3004"/>
                <a:gd name="T93" fmla="*/ 1426 h 3247"/>
                <a:gd name="T94" fmla="*/ 959 w 3004"/>
                <a:gd name="T95" fmla="*/ 852 h 3247"/>
                <a:gd name="T96" fmla="*/ 978 w 3004"/>
                <a:gd name="T97" fmla="*/ 791 h 3247"/>
                <a:gd name="T98" fmla="*/ 1471 w 3004"/>
                <a:gd name="T99" fmla="*/ 436 h 3247"/>
                <a:gd name="T100" fmla="*/ 1533 w 3004"/>
                <a:gd name="T101" fmla="*/ 436 h 3247"/>
                <a:gd name="T102" fmla="*/ 2025 w 3004"/>
                <a:gd name="T103" fmla="*/ 791 h 3247"/>
                <a:gd name="T104" fmla="*/ 2045 w 3004"/>
                <a:gd name="T105" fmla="*/ 852 h 3247"/>
                <a:gd name="T106" fmla="*/ 2749 w 3004"/>
                <a:gd name="T107" fmla="*/ 1055 h 3247"/>
                <a:gd name="T108" fmla="*/ 2457 w 3004"/>
                <a:gd name="T109" fmla="*/ 1371 h 3247"/>
                <a:gd name="T110" fmla="*/ 2477 w 3004"/>
                <a:gd name="T111" fmla="*/ 1278 h 3247"/>
                <a:gd name="T112" fmla="*/ 2490 w 3004"/>
                <a:gd name="T113" fmla="*/ 1180 h 3247"/>
                <a:gd name="T114" fmla="*/ 2495 w 3004"/>
                <a:gd name="T115" fmla="*/ 1078 h 3247"/>
                <a:gd name="T116" fmla="*/ 2538 w 3004"/>
                <a:gd name="T117" fmla="*/ 578 h 3247"/>
                <a:gd name="T118" fmla="*/ 2749 w 3004"/>
                <a:gd name="T119" fmla="*/ 1055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04" h="3247">
                  <a:moveTo>
                    <a:pt x="2028" y="2803"/>
                  </a:moveTo>
                  <a:cubicBezTo>
                    <a:pt x="2015" y="2755"/>
                    <a:pt x="1971" y="2722"/>
                    <a:pt x="1921" y="2722"/>
                  </a:cubicBezTo>
                  <a:cubicBezTo>
                    <a:pt x="1685" y="2722"/>
                    <a:pt x="1685" y="2722"/>
                    <a:pt x="1685" y="2722"/>
                  </a:cubicBezTo>
                  <a:cubicBezTo>
                    <a:pt x="1685" y="2319"/>
                    <a:pt x="1685" y="2319"/>
                    <a:pt x="1685" y="2319"/>
                  </a:cubicBezTo>
                  <a:cubicBezTo>
                    <a:pt x="1626" y="2329"/>
                    <a:pt x="1564" y="2335"/>
                    <a:pt x="1502" y="2335"/>
                  </a:cubicBezTo>
                  <a:cubicBezTo>
                    <a:pt x="1439" y="2335"/>
                    <a:pt x="1378" y="2329"/>
                    <a:pt x="1318" y="2319"/>
                  </a:cubicBezTo>
                  <a:cubicBezTo>
                    <a:pt x="1318" y="2722"/>
                    <a:pt x="1318" y="2722"/>
                    <a:pt x="1318" y="2722"/>
                  </a:cubicBezTo>
                  <a:cubicBezTo>
                    <a:pt x="1083" y="2722"/>
                    <a:pt x="1083" y="2722"/>
                    <a:pt x="1083" y="2722"/>
                  </a:cubicBezTo>
                  <a:cubicBezTo>
                    <a:pt x="1033" y="2722"/>
                    <a:pt x="989" y="2755"/>
                    <a:pt x="976" y="2803"/>
                  </a:cubicBezTo>
                  <a:cubicBezTo>
                    <a:pt x="892" y="3105"/>
                    <a:pt x="892" y="3105"/>
                    <a:pt x="892" y="3105"/>
                  </a:cubicBezTo>
                  <a:cubicBezTo>
                    <a:pt x="883" y="3139"/>
                    <a:pt x="890" y="3175"/>
                    <a:pt x="911" y="3202"/>
                  </a:cubicBezTo>
                  <a:cubicBezTo>
                    <a:pt x="932" y="3230"/>
                    <a:pt x="965" y="3247"/>
                    <a:pt x="999" y="3247"/>
                  </a:cubicBezTo>
                  <a:cubicBezTo>
                    <a:pt x="2005" y="3247"/>
                    <a:pt x="2005" y="3247"/>
                    <a:pt x="2005" y="3247"/>
                  </a:cubicBezTo>
                  <a:cubicBezTo>
                    <a:pt x="2005" y="3247"/>
                    <a:pt x="2005" y="3247"/>
                    <a:pt x="2005" y="3247"/>
                  </a:cubicBezTo>
                  <a:cubicBezTo>
                    <a:pt x="2067" y="3247"/>
                    <a:pt x="2116" y="3197"/>
                    <a:pt x="2116" y="3135"/>
                  </a:cubicBezTo>
                  <a:cubicBezTo>
                    <a:pt x="2116" y="3120"/>
                    <a:pt x="2113" y="3105"/>
                    <a:pt x="2108" y="3092"/>
                  </a:cubicBezTo>
                  <a:cubicBezTo>
                    <a:pt x="2028" y="2803"/>
                    <a:pt x="2028" y="2803"/>
                    <a:pt x="2028" y="2803"/>
                  </a:cubicBezTo>
                  <a:cubicBezTo>
                    <a:pt x="2028" y="2803"/>
                    <a:pt x="2028" y="2803"/>
                    <a:pt x="2028" y="2803"/>
                  </a:cubicBezTo>
                  <a:close/>
                  <a:moveTo>
                    <a:pt x="2630" y="412"/>
                  </a:moveTo>
                  <a:cubicBezTo>
                    <a:pt x="2600" y="404"/>
                    <a:pt x="2569" y="400"/>
                    <a:pt x="2537" y="400"/>
                  </a:cubicBezTo>
                  <a:cubicBezTo>
                    <a:pt x="2523" y="400"/>
                    <a:pt x="2509" y="401"/>
                    <a:pt x="2495" y="402"/>
                  </a:cubicBezTo>
                  <a:cubicBezTo>
                    <a:pt x="2495" y="105"/>
                    <a:pt x="2495" y="105"/>
                    <a:pt x="2495" y="105"/>
                  </a:cubicBezTo>
                  <a:cubicBezTo>
                    <a:pt x="2495" y="47"/>
                    <a:pt x="2448" y="0"/>
                    <a:pt x="2390" y="0"/>
                  </a:cubicBezTo>
                  <a:cubicBezTo>
                    <a:pt x="614" y="0"/>
                    <a:pt x="614" y="0"/>
                    <a:pt x="614" y="0"/>
                  </a:cubicBezTo>
                  <a:cubicBezTo>
                    <a:pt x="556" y="0"/>
                    <a:pt x="509" y="47"/>
                    <a:pt x="509" y="105"/>
                  </a:cubicBezTo>
                  <a:cubicBezTo>
                    <a:pt x="509" y="402"/>
                    <a:pt x="509" y="402"/>
                    <a:pt x="509" y="402"/>
                  </a:cubicBezTo>
                  <a:cubicBezTo>
                    <a:pt x="495" y="401"/>
                    <a:pt x="481" y="400"/>
                    <a:pt x="466" y="400"/>
                  </a:cubicBezTo>
                  <a:cubicBezTo>
                    <a:pt x="435" y="400"/>
                    <a:pt x="404" y="404"/>
                    <a:pt x="373" y="412"/>
                  </a:cubicBezTo>
                  <a:cubicBezTo>
                    <a:pt x="130" y="477"/>
                    <a:pt x="0" y="786"/>
                    <a:pt x="83" y="1101"/>
                  </a:cubicBezTo>
                  <a:cubicBezTo>
                    <a:pt x="156" y="1376"/>
                    <a:pt x="368" y="1566"/>
                    <a:pt x="583" y="1566"/>
                  </a:cubicBezTo>
                  <a:cubicBezTo>
                    <a:pt x="594" y="1566"/>
                    <a:pt x="605" y="1565"/>
                    <a:pt x="616" y="1564"/>
                  </a:cubicBezTo>
                  <a:cubicBezTo>
                    <a:pt x="624" y="1581"/>
                    <a:pt x="632" y="1598"/>
                    <a:pt x="641" y="1615"/>
                  </a:cubicBezTo>
                  <a:cubicBezTo>
                    <a:pt x="643" y="1618"/>
                    <a:pt x="645" y="1621"/>
                    <a:pt x="646" y="1624"/>
                  </a:cubicBezTo>
                  <a:cubicBezTo>
                    <a:pt x="659" y="1648"/>
                    <a:pt x="673" y="1671"/>
                    <a:pt x="688" y="1694"/>
                  </a:cubicBezTo>
                  <a:cubicBezTo>
                    <a:pt x="689" y="1697"/>
                    <a:pt x="691" y="1699"/>
                    <a:pt x="693" y="1702"/>
                  </a:cubicBezTo>
                  <a:cubicBezTo>
                    <a:pt x="708" y="1725"/>
                    <a:pt x="724" y="1748"/>
                    <a:pt x="741" y="1770"/>
                  </a:cubicBezTo>
                  <a:cubicBezTo>
                    <a:pt x="741" y="1770"/>
                    <a:pt x="742" y="1771"/>
                    <a:pt x="742" y="1771"/>
                  </a:cubicBezTo>
                  <a:cubicBezTo>
                    <a:pt x="778" y="1817"/>
                    <a:pt x="817" y="1860"/>
                    <a:pt x="859" y="1899"/>
                  </a:cubicBezTo>
                  <a:cubicBezTo>
                    <a:pt x="860" y="1899"/>
                    <a:pt x="860" y="1900"/>
                    <a:pt x="861" y="1901"/>
                  </a:cubicBezTo>
                  <a:cubicBezTo>
                    <a:pt x="882" y="1920"/>
                    <a:pt x="903" y="1938"/>
                    <a:pt x="925" y="1955"/>
                  </a:cubicBezTo>
                  <a:cubicBezTo>
                    <a:pt x="926" y="1956"/>
                    <a:pt x="927" y="1957"/>
                    <a:pt x="928" y="1958"/>
                  </a:cubicBezTo>
                  <a:cubicBezTo>
                    <a:pt x="1020" y="2028"/>
                    <a:pt x="1122" y="2082"/>
                    <a:pt x="1233" y="2116"/>
                  </a:cubicBezTo>
                  <a:cubicBezTo>
                    <a:pt x="1233" y="2116"/>
                    <a:pt x="1234" y="2116"/>
                    <a:pt x="1234" y="2116"/>
                  </a:cubicBezTo>
                  <a:cubicBezTo>
                    <a:pt x="1262" y="2125"/>
                    <a:pt x="1290" y="2132"/>
                    <a:pt x="1318" y="2138"/>
                  </a:cubicBezTo>
                  <a:cubicBezTo>
                    <a:pt x="1318" y="2138"/>
                    <a:pt x="1318" y="2138"/>
                    <a:pt x="1318" y="2138"/>
                  </a:cubicBezTo>
                  <a:cubicBezTo>
                    <a:pt x="1348" y="2144"/>
                    <a:pt x="1378" y="2148"/>
                    <a:pt x="1408" y="2151"/>
                  </a:cubicBezTo>
                  <a:cubicBezTo>
                    <a:pt x="1409" y="2152"/>
                    <a:pt x="1410" y="2152"/>
                    <a:pt x="1410" y="2152"/>
                  </a:cubicBezTo>
                  <a:cubicBezTo>
                    <a:pt x="1441" y="2155"/>
                    <a:pt x="1471" y="2156"/>
                    <a:pt x="1502" y="2156"/>
                  </a:cubicBezTo>
                  <a:cubicBezTo>
                    <a:pt x="1533" y="2156"/>
                    <a:pt x="1563" y="2155"/>
                    <a:pt x="1593" y="2152"/>
                  </a:cubicBezTo>
                  <a:cubicBezTo>
                    <a:pt x="1594" y="2152"/>
                    <a:pt x="1595" y="2152"/>
                    <a:pt x="1596" y="2151"/>
                  </a:cubicBezTo>
                  <a:cubicBezTo>
                    <a:pt x="1626" y="2148"/>
                    <a:pt x="1656" y="2144"/>
                    <a:pt x="1685" y="2138"/>
                  </a:cubicBezTo>
                  <a:cubicBezTo>
                    <a:pt x="1685" y="2138"/>
                    <a:pt x="1685" y="2138"/>
                    <a:pt x="1685" y="2138"/>
                  </a:cubicBezTo>
                  <a:cubicBezTo>
                    <a:pt x="1686" y="2138"/>
                    <a:pt x="1686" y="2138"/>
                    <a:pt x="1686" y="2138"/>
                  </a:cubicBezTo>
                  <a:cubicBezTo>
                    <a:pt x="1714" y="2132"/>
                    <a:pt x="1742" y="2125"/>
                    <a:pt x="1770" y="2116"/>
                  </a:cubicBezTo>
                  <a:cubicBezTo>
                    <a:pt x="1770" y="2116"/>
                    <a:pt x="1770" y="2116"/>
                    <a:pt x="1771" y="2116"/>
                  </a:cubicBezTo>
                  <a:cubicBezTo>
                    <a:pt x="1881" y="2082"/>
                    <a:pt x="1984" y="2028"/>
                    <a:pt x="2075" y="1958"/>
                  </a:cubicBezTo>
                  <a:cubicBezTo>
                    <a:pt x="2076" y="1957"/>
                    <a:pt x="2077" y="1956"/>
                    <a:pt x="2078" y="1955"/>
                  </a:cubicBezTo>
                  <a:cubicBezTo>
                    <a:pt x="2101" y="1938"/>
                    <a:pt x="2122" y="1920"/>
                    <a:pt x="2143" y="1901"/>
                  </a:cubicBezTo>
                  <a:cubicBezTo>
                    <a:pt x="2143" y="1900"/>
                    <a:pt x="2144" y="1900"/>
                    <a:pt x="2145" y="1899"/>
                  </a:cubicBezTo>
                  <a:cubicBezTo>
                    <a:pt x="2187" y="1860"/>
                    <a:pt x="2226" y="1817"/>
                    <a:pt x="2262" y="1771"/>
                  </a:cubicBezTo>
                  <a:cubicBezTo>
                    <a:pt x="2262" y="1771"/>
                    <a:pt x="2262" y="1770"/>
                    <a:pt x="2263" y="1770"/>
                  </a:cubicBezTo>
                  <a:cubicBezTo>
                    <a:pt x="2280" y="1748"/>
                    <a:pt x="2296" y="1725"/>
                    <a:pt x="2311" y="1702"/>
                  </a:cubicBezTo>
                  <a:cubicBezTo>
                    <a:pt x="2313" y="1699"/>
                    <a:pt x="2315" y="1697"/>
                    <a:pt x="2316" y="1694"/>
                  </a:cubicBezTo>
                  <a:cubicBezTo>
                    <a:pt x="2331" y="1671"/>
                    <a:pt x="2345" y="1648"/>
                    <a:pt x="2358" y="1624"/>
                  </a:cubicBezTo>
                  <a:cubicBezTo>
                    <a:pt x="2359" y="1621"/>
                    <a:pt x="2361" y="1618"/>
                    <a:pt x="2362" y="1615"/>
                  </a:cubicBezTo>
                  <a:cubicBezTo>
                    <a:pt x="2371" y="1598"/>
                    <a:pt x="2380" y="1581"/>
                    <a:pt x="2388" y="1564"/>
                  </a:cubicBezTo>
                  <a:cubicBezTo>
                    <a:pt x="2399" y="1565"/>
                    <a:pt x="2410" y="1566"/>
                    <a:pt x="2421" y="1566"/>
                  </a:cubicBezTo>
                  <a:cubicBezTo>
                    <a:pt x="2636" y="1566"/>
                    <a:pt x="2848" y="1376"/>
                    <a:pt x="2921" y="1101"/>
                  </a:cubicBezTo>
                  <a:cubicBezTo>
                    <a:pt x="3004" y="786"/>
                    <a:pt x="2874" y="477"/>
                    <a:pt x="2630" y="412"/>
                  </a:cubicBezTo>
                  <a:cubicBezTo>
                    <a:pt x="2630" y="412"/>
                    <a:pt x="2630" y="412"/>
                    <a:pt x="2630" y="412"/>
                  </a:cubicBezTo>
                  <a:close/>
                  <a:moveTo>
                    <a:pt x="255" y="1055"/>
                  </a:moveTo>
                  <a:cubicBezTo>
                    <a:pt x="198" y="839"/>
                    <a:pt x="273" y="623"/>
                    <a:pt x="419" y="584"/>
                  </a:cubicBezTo>
                  <a:cubicBezTo>
                    <a:pt x="435" y="580"/>
                    <a:pt x="450" y="578"/>
                    <a:pt x="466" y="578"/>
                  </a:cubicBezTo>
                  <a:cubicBezTo>
                    <a:pt x="481" y="578"/>
                    <a:pt x="495" y="580"/>
                    <a:pt x="509" y="583"/>
                  </a:cubicBezTo>
                  <a:cubicBezTo>
                    <a:pt x="509" y="1078"/>
                    <a:pt x="509" y="1078"/>
                    <a:pt x="509" y="1078"/>
                  </a:cubicBezTo>
                  <a:cubicBezTo>
                    <a:pt x="509" y="1109"/>
                    <a:pt x="511" y="1138"/>
                    <a:pt x="513" y="1168"/>
                  </a:cubicBezTo>
                  <a:cubicBezTo>
                    <a:pt x="513" y="1172"/>
                    <a:pt x="513" y="1176"/>
                    <a:pt x="514" y="1180"/>
                  </a:cubicBezTo>
                  <a:cubicBezTo>
                    <a:pt x="516" y="1208"/>
                    <a:pt x="520" y="1236"/>
                    <a:pt x="524" y="1263"/>
                  </a:cubicBezTo>
                  <a:cubicBezTo>
                    <a:pt x="525" y="1268"/>
                    <a:pt x="526" y="1273"/>
                    <a:pt x="527" y="1278"/>
                  </a:cubicBezTo>
                  <a:cubicBezTo>
                    <a:pt x="531" y="1305"/>
                    <a:pt x="537" y="1332"/>
                    <a:pt x="544" y="1359"/>
                  </a:cubicBezTo>
                  <a:cubicBezTo>
                    <a:pt x="544" y="1363"/>
                    <a:pt x="546" y="1367"/>
                    <a:pt x="547" y="1371"/>
                  </a:cubicBezTo>
                  <a:cubicBezTo>
                    <a:pt x="548" y="1376"/>
                    <a:pt x="549" y="1380"/>
                    <a:pt x="550" y="1384"/>
                  </a:cubicBezTo>
                  <a:cubicBezTo>
                    <a:pt x="424" y="1364"/>
                    <a:pt x="301" y="1229"/>
                    <a:pt x="255" y="1055"/>
                  </a:cubicBezTo>
                  <a:cubicBezTo>
                    <a:pt x="255" y="1055"/>
                    <a:pt x="255" y="1055"/>
                    <a:pt x="255" y="1055"/>
                  </a:cubicBezTo>
                  <a:close/>
                  <a:moveTo>
                    <a:pt x="2045" y="852"/>
                  </a:moveTo>
                  <a:cubicBezTo>
                    <a:pt x="1750" y="1074"/>
                    <a:pt x="1750" y="1074"/>
                    <a:pt x="1750" y="1074"/>
                  </a:cubicBezTo>
                  <a:cubicBezTo>
                    <a:pt x="1857" y="1426"/>
                    <a:pt x="1857" y="1426"/>
                    <a:pt x="1857" y="1426"/>
                  </a:cubicBezTo>
                  <a:cubicBezTo>
                    <a:pt x="1861" y="1439"/>
                    <a:pt x="1856" y="1454"/>
                    <a:pt x="1845" y="1462"/>
                  </a:cubicBezTo>
                  <a:cubicBezTo>
                    <a:pt x="1839" y="1467"/>
                    <a:pt x="1832" y="1469"/>
                    <a:pt x="1825" y="1469"/>
                  </a:cubicBezTo>
                  <a:cubicBezTo>
                    <a:pt x="1818" y="1469"/>
                    <a:pt x="1812" y="1467"/>
                    <a:pt x="1806" y="1463"/>
                  </a:cubicBezTo>
                  <a:cubicBezTo>
                    <a:pt x="1502" y="1253"/>
                    <a:pt x="1502" y="1253"/>
                    <a:pt x="1502" y="1253"/>
                  </a:cubicBezTo>
                  <a:cubicBezTo>
                    <a:pt x="1198" y="1463"/>
                    <a:pt x="1198" y="1463"/>
                    <a:pt x="1198" y="1463"/>
                  </a:cubicBezTo>
                  <a:cubicBezTo>
                    <a:pt x="1186" y="1471"/>
                    <a:pt x="1170" y="1471"/>
                    <a:pt x="1159" y="1462"/>
                  </a:cubicBezTo>
                  <a:cubicBezTo>
                    <a:pt x="1148" y="1454"/>
                    <a:pt x="1143" y="1439"/>
                    <a:pt x="1147" y="1426"/>
                  </a:cubicBezTo>
                  <a:cubicBezTo>
                    <a:pt x="1254" y="1074"/>
                    <a:pt x="1254" y="1074"/>
                    <a:pt x="1254" y="1074"/>
                  </a:cubicBezTo>
                  <a:cubicBezTo>
                    <a:pt x="959" y="852"/>
                    <a:pt x="959" y="852"/>
                    <a:pt x="959" y="852"/>
                  </a:cubicBezTo>
                  <a:cubicBezTo>
                    <a:pt x="948" y="843"/>
                    <a:pt x="943" y="828"/>
                    <a:pt x="947" y="815"/>
                  </a:cubicBezTo>
                  <a:cubicBezTo>
                    <a:pt x="952" y="801"/>
                    <a:pt x="964" y="792"/>
                    <a:pt x="978" y="791"/>
                  </a:cubicBezTo>
                  <a:cubicBezTo>
                    <a:pt x="1349" y="784"/>
                    <a:pt x="1349" y="784"/>
                    <a:pt x="1349" y="784"/>
                  </a:cubicBezTo>
                  <a:cubicBezTo>
                    <a:pt x="1471" y="436"/>
                    <a:pt x="1471" y="436"/>
                    <a:pt x="1471" y="436"/>
                  </a:cubicBezTo>
                  <a:cubicBezTo>
                    <a:pt x="1475" y="423"/>
                    <a:pt x="1488" y="414"/>
                    <a:pt x="1502" y="414"/>
                  </a:cubicBezTo>
                  <a:cubicBezTo>
                    <a:pt x="1516" y="414"/>
                    <a:pt x="1529" y="423"/>
                    <a:pt x="1533" y="436"/>
                  </a:cubicBezTo>
                  <a:cubicBezTo>
                    <a:pt x="1655" y="784"/>
                    <a:pt x="1655" y="784"/>
                    <a:pt x="1655" y="784"/>
                  </a:cubicBezTo>
                  <a:cubicBezTo>
                    <a:pt x="2025" y="791"/>
                    <a:pt x="2025" y="791"/>
                    <a:pt x="2025" y="791"/>
                  </a:cubicBezTo>
                  <a:cubicBezTo>
                    <a:pt x="2040" y="792"/>
                    <a:pt x="2052" y="801"/>
                    <a:pt x="2056" y="815"/>
                  </a:cubicBezTo>
                  <a:cubicBezTo>
                    <a:pt x="2061" y="828"/>
                    <a:pt x="2056" y="843"/>
                    <a:pt x="2045" y="852"/>
                  </a:cubicBezTo>
                  <a:cubicBezTo>
                    <a:pt x="2045" y="852"/>
                    <a:pt x="2045" y="852"/>
                    <a:pt x="2045" y="852"/>
                  </a:cubicBezTo>
                  <a:close/>
                  <a:moveTo>
                    <a:pt x="2749" y="1055"/>
                  </a:moveTo>
                  <a:cubicBezTo>
                    <a:pt x="2703" y="1229"/>
                    <a:pt x="2580" y="1364"/>
                    <a:pt x="2454" y="1384"/>
                  </a:cubicBezTo>
                  <a:cubicBezTo>
                    <a:pt x="2455" y="1380"/>
                    <a:pt x="2456" y="1376"/>
                    <a:pt x="2457" y="1371"/>
                  </a:cubicBezTo>
                  <a:cubicBezTo>
                    <a:pt x="2458" y="1367"/>
                    <a:pt x="2459" y="1363"/>
                    <a:pt x="2460" y="1359"/>
                  </a:cubicBezTo>
                  <a:cubicBezTo>
                    <a:pt x="2467" y="1332"/>
                    <a:pt x="2473" y="1305"/>
                    <a:pt x="2477" y="1278"/>
                  </a:cubicBezTo>
                  <a:cubicBezTo>
                    <a:pt x="2478" y="1273"/>
                    <a:pt x="2479" y="1268"/>
                    <a:pt x="2480" y="1263"/>
                  </a:cubicBezTo>
                  <a:cubicBezTo>
                    <a:pt x="2484" y="1236"/>
                    <a:pt x="2488" y="1208"/>
                    <a:pt x="2490" y="1180"/>
                  </a:cubicBezTo>
                  <a:cubicBezTo>
                    <a:pt x="2490" y="1176"/>
                    <a:pt x="2491" y="1172"/>
                    <a:pt x="2491" y="1168"/>
                  </a:cubicBezTo>
                  <a:cubicBezTo>
                    <a:pt x="2493" y="1139"/>
                    <a:pt x="2495" y="1109"/>
                    <a:pt x="2495" y="1078"/>
                  </a:cubicBezTo>
                  <a:cubicBezTo>
                    <a:pt x="2495" y="583"/>
                    <a:pt x="2495" y="583"/>
                    <a:pt x="2495" y="583"/>
                  </a:cubicBezTo>
                  <a:cubicBezTo>
                    <a:pt x="2509" y="580"/>
                    <a:pt x="2523" y="578"/>
                    <a:pt x="2538" y="578"/>
                  </a:cubicBezTo>
                  <a:cubicBezTo>
                    <a:pt x="2553" y="578"/>
                    <a:pt x="2569" y="580"/>
                    <a:pt x="2585" y="584"/>
                  </a:cubicBezTo>
                  <a:cubicBezTo>
                    <a:pt x="2731" y="623"/>
                    <a:pt x="2806" y="839"/>
                    <a:pt x="2749" y="1055"/>
                  </a:cubicBezTo>
                  <a:cubicBezTo>
                    <a:pt x="2749" y="1055"/>
                    <a:pt x="2749" y="1055"/>
                    <a:pt x="2749" y="10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0554" y="1005604"/>
            <a:ext cx="7871512" cy="3418470"/>
            <a:chOff x="620554" y="1005604"/>
            <a:chExt cx="7871512" cy="3418470"/>
          </a:xfrm>
        </p:grpSpPr>
        <p:graphicFrame>
          <p:nvGraphicFramePr>
            <p:cNvPr id="23" name="图表 22"/>
            <p:cNvGraphicFramePr/>
            <p:nvPr/>
          </p:nvGraphicFramePr>
          <p:xfrm>
            <a:off x="3311126" y="1005604"/>
            <a:ext cx="2434970" cy="162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aphicFrame>
          <p:nvGraphicFramePr>
            <p:cNvPr id="24" name="图表 23"/>
            <p:cNvGraphicFramePr/>
            <p:nvPr/>
          </p:nvGraphicFramePr>
          <p:xfrm>
            <a:off x="620554" y="2355731"/>
            <a:ext cx="2003620" cy="13357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5" name="图表 24"/>
            <p:cNvGraphicFramePr/>
            <p:nvPr/>
          </p:nvGraphicFramePr>
          <p:xfrm>
            <a:off x="2554670" y="2355731"/>
            <a:ext cx="2003620" cy="13357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26" name="图表 25"/>
            <p:cNvGraphicFramePr/>
            <p:nvPr/>
          </p:nvGraphicFramePr>
          <p:xfrm>
            <a:off x="6422905" y="2355731"/>
            <a:ext cx="2003620" cy="13357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27" name="图表 26"/>
            <p:cNvGraphicFramePr/>
            <p:nvPr/>
          </p:nvGraphicFramePr>
          <p:xfrm>
            <a:off x="4488787" y="2355731"/>
            <a:ext cx="2003620" cy="13357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8" name="任意多边形 27"/>
            <p:cNvSpPr/>
            <p:nvPr/>
          </p:nvSpPr>
          <p:spPr>
            <a:xfrm>
              <a:off x="1623158" y="1868451"/>
              <a:ext cx="2116100" cy="536922"/>
            </a:xfrm>
            <a:custGeom>
              <a:avLst/>
              <a:gdLst>
                <a:gd name="connsiteX0" fmla="*/ 3115159 w 3115159"/>
                <a:gd name="connsiteY0" fmla="*/ 0 h 790414"/>
                <a:gd name="connsiteX1" fmla="*/ 0 w 3115159"/>
                <a:gd name="connsiteY1" fmla="*/ 0 h 790414"/>
                <a:gd name="connsiteX2" fmla="*/ 0 w 3115159"/>
                <a:gd name="connsiteY2" fmla="*/ 790414 h 79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15159" h="790414">
                  <a:moveTo>
                    <a:pt x="3115159" y="0"/>
                  </a:moveTo>
                  <a:lnTo>
                    <a:pt x="0" y="0"/>
                  </a:lnTo>
                  <a:lnTo>
                    <a:pt x="0" y="790414"/>
                  </a:lnTo>
                </a:path>
              </a:pathLst>
            </a:cu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  <a:tailEnd type="arrow"/>
            </a:ln>
            <a:effectLst/>
          </p:spPr>
          <p:txBody>
            <a:bodyPr lIns="68579" tIns="34289" rIns="68579" bIns="34289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任意多边形 33"/>
            <p:cNvSpPr/>
            <p:nvPr/>
          </p:nvSpPr>
          <p:spPr>
            <a:xfrm>
              <a:off x="3528701" y="1352586"/>
              <a:ext cx="368476" cy="1052786"/>
            </a:xfrm>
            <a:custGeom>
              <a:avLst/>
              <a:gdLst>
                <a:gd name="connsiteX0" fmla="*/ 542441 w 542441"/>
                <a:gd name="connsiteY0" fmla="*/ 0 h 1549831"/>
                <a:gd name="connsiteX1" fmla="*/ 0 w 542441"/>
                <a:gd name="connsiteY1" fmla="*/ 0 h 1549831"/>
                <a:gd name="connsiteX2" fmla="*/ 0 w 542441"/>
                <a:gd name="connsiteY2" fmla="*/ 1549831 h 1549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2441" h="1549831">
                  <a:moveTo>
                    <a:pt x="542441" y="0"/>
                  </a:moveTo>
                  <a:lnTo>
                    <a:pt x="0" y="0"/>
                  </a:lnTo>
                  <a:lnTo>
                    <a:pt x="0" y="1549831"/>
                  </a:lnTo>
                </a:path>
              </a:pathLst>
            </a:custGeom>
            <a:noFill/>
            <a:ln w="38100" cap="flat" cmpd="sng" algn="ctr">
              <a:solidFill>
                <a:srgbClr val="DD1C3E"/>
              </a:solidFill>
              <a:prstDash val="solid"/>
              <a:miter lim="800000"/>
              <a:tailEnd type="arrow"/>
            </a:ln>
            <a:effectLst/>
          </p:spPr>
          <p:txBody>
            <a:bodyPr lIns="68579" tIns="34289" rIns="68579" bIns="34289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任意多边形 35"/>
            <p:cNvSpPr/>
            <p:nvPr/>
          </p:nvSpPr>
          <p:spPr>
            <a:xfrm>
              <a:off x="5265799" y="1710532"/>
              <a:ext cx="200029" cy="768534"/>
            </a:xfrm>
            <a:custGeom>
              <a:avLst/>
              <a:gdLst>
                <a:gd name="connsiteX0" fmla="*/ 0 w 294467"/>
                <a:gd name="connsiteY0" fmla="*/ 0 h 1131376"/>
                <a:gd name="connsiteX1" fmla="*/ 294467 w 294467"/>
                <a:gd name="connsiteY1" fmla="*/ 0 h 1131376"/>
                <a:gd name="connsiteX2" fmla="*/ 294467 w 294467"/>
                <a:gd name="connsiteY2" fmla="*/ 1131376 h 113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4467" h="1131376">
                  <a:moveTo>
                    <a:pt x="0" y="0"/>
                  </a:moveTo>
                  <a:lnTo>
                    <a:pt x="294467" y="0"/>
                  </a:lnTo>
                  <a:lnTo>
                    <a:pt x="294467" y="1131376"/>
                  </a:lnTo>
                </a:path>
              </a:pathLst>
            </a:custGeom>
            <a:noFill/>
            <a:ln w="38100" cap="flat" cmpd="sng" algn="ctr">
              <a:solidFill>
                <a:srgbClr val="707B87"/>
              </a:solidFill>
              <a:prstDash val="solid"/>
              <a:miter lim="800000"/>
              <a:tailEnd type="arrow"/>
            </a:ln>
            <a:effectLst/>
          </p:spPr>
          <p:txBody>
            <a:bodyPr lIns="68579" tIns="34289" rIns="68579" bIns="34289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任意多边形 38"/>
            <p:cNvSpPr/>
            <p:nvPr/>
          </p:nvSpPr>
          <p:spPr>
            <a:xfrm>
              <a:off x="5118409" y="1342056"/>
              <a:ext cx="2284547" cy="1115953"/>
            </a:xfrm>
            <a:custGeom>
              <a:avLst/>
              <a:gdLst>
                <a:gd name="connsiteX0" fmla="*/ 0 w 3363133"/>
                <a:gd name="connsiteY0" fmla="*/ 0 h 1642820"/>
                <a:gd name="connsiteX1" fmla="*/ 3363133 w 3363133"/>
                <a:gd name="connsiteY1" fmla="*/ 0 h 1642820"/>
                <a:gd name="connsiteX2" fmla="*/ 3363133 w 3363133"/>
                <a:gd name="connsiteY2" fmla="*/ 1642820 h 164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3133" h="1642820">
                  <a:moveTo>
                    <a:pt x="0" y="0"/>
                  </a:moveTo>
                  <a:lnTo>
                    <a:pt x="3363133" y="0"/>
                  </a:lnTo>
                  <a:lnTo>
                    <a:pt x="3363133" y="1642820"/>
                  </a:lnTo>
                </a:path>
              </a:pathLst>
            </a:custGeom>
            <a:noFill/>
            <a:ln w="38100" cap="flat" cmpd="sng" algn="ctr">
              <a:solidFill>
                <a:srgbClr val="424A53"/>
              </a:solidFill>
              <a:prstDash val="solid"/>
              <a:miter lim="800000"/>
              <a:tailEnd type="arrow"/>
            </a:ln>
            <a:effectLst/>
          </p:spPr>
          <p:txBody>
            <a:bodyPr lIns="68579" tIns="34289" rIns="68579" bIns="34289"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34897" y="3539216"/>
              <a:ext cx="1814776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点击此处添加文本信息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双击图标可以对图表图形及文字的颜色、边框等进行选择。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792842" y="3539216"/>
              <a:ext cx="1814776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点击此处添加文本信息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双击图标可以对图表图形及文字的颜色、边框等进行选择。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728215" y="3539216"/>
              <a:ext cx="1814776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点击此处添加文本信息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双击图标可以对图表图形及文字的颜色、边框等进行选择。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6677290" y="3539216"/>
              <a:ext cx="1814776" cy="8848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点击此处添加文本信息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双击图标可以对图表图形及文字的颜色、边框等进行选择。</a:t>
              </a:r>
              <a:endParaRPr lang="en-US" altLang="zh-CN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725839" y="2058574"/>
            <a:ext cx="5418161" cy="1799099"/>
            <a:chOff x="3725839" y="2058574"/>
            <a:chExt cx="5418161" cy="1799099"/>
          </a:xfrm>
        </p:grpSpPr>
        <p:grpSp>
          <p:nvGrpSpPr>
            <p:cNvPr id="26" name="组合 25"/>
            <p:cNvGrpSpPr/>
            <p:nvPr/>
          </p:nvGrpSpPr>
          <p:grpSpPr>
            <a:xfrm>
              <a:off x="3725839" y="2058574"/>
              <a:ext cx="5418161" cy="1758215"/>
              <a:chOff x="3725839" y="2058574"/>
              <a:chExt cx="5418161" cy="1758215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5414749" y="2937681"/>
                <a:ext cx="3729251" cy="0"/>
              </a:xfrm>
              <a:prstGeom prst="line">
                <a:avLst/>
              </a:prstGeom>
              <a:ln w="19050">
                <a:solidFill>
                  <a:srgbClr val="72727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弧形 5"/>
              <p:cNvSpPr/>
              <p:nvPr/>
            </p:nvSpPr>
            <p:spPr>
              <a:xfrm flipV="1">
                <a:off x="3725839" y="2058574"/>
                <a:ext cx="1688911" cy="1758215"/>
              </a:xfrm>
              <a:prstGeom prst="arc">
                <a:avLst/>
              </a:prstGeom>
              <a:ln w="19050">
                <a:solidFill>
                  <a:srgbClr val="72727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sp>
          <p:nvSpPr>
            <p:cNvPr id="9" name="等腰三角形 8"/>
            <p:cNvSpPr/>
            <p:nvPr/>
          </p:nvSpPr>
          <p:spPr>
            <a:xfrm rot="1804446" flipH="1">
              <a:off x="4488776" y="3718753"/>
              <a:ext cx="161147" cy="138920"/>
            </a:xfrm>
            <a:prstGeom prst="triangle">
              <a:avLst/>
            </a:pr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0" y="1991031"/>
            <a:ext cx="5414749" cy="1805286"/>
            <a:chOff x="0" y="1991031"/>
            <a:chExt cx="5414749" cy="18052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0" y="2937681"/>
              <a:ext cx="3725839" cy="0"/>
            </a:xfrm>
            <a:prstGeom prst="line">
              <a:avLst/>
            </a:prstGeom>
            <a:ln w="19050">
              <a:solidFill>
                <a:srgbClr val="7272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等腰三角形 7"/>
            <p:cNvSpPr/>
            <p:nvPr/>
          </p:nvSpPr>
          <p:spPr>
            <a:xfrm rot="19704281">
              <a:off x="4524499" y="1991031"/>
              <a:ext cx="161147" cy="138920"/>
            </a:xfrm>
            <a:prstGeom prst="triangle">
              <a:avLst/>
            </a:pr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7" name="弧形 6"/>
            <p:cNvSpPr/>
            <p:nvPr/>
          </p:nvSpPr>
          <p:spPr>
            <a:xfrm flipH="1">
              <a:off x="3725838" y="2071906"/>
              <a:ext cx="1688911" cy="1724411"/>
            </a:xfrm>
            <a:prstGeom prst="arc">
              <a:avLst/>
            </a:prstGeom>
            <a:ln w="19050">
              <a:solidFill>
                <a:srgbClr val="7272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6608" y="1716939"/>
            <a:ext cx="3389230" cy="1260728"/>
            <a:chOff x="336608" y="1716939"/>
            <a:chExt cx="3389230" cy="1260728"/>
          </a:xfrm>
        </p:grpSpPr>
        <p:sp>
          <p:nvSpPr>
            <p:cNvPr id="10" name="文本框 9"/>
            <p:cNvSpPr txBox="1"/>
            <p:nvPr/>
          </p:nvSpPr>
          <p:spPr>
            <a:xfrm>
              <a:off x="2589663" y="1869671"/>
              <a:ext cx="11361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rgbClr val="D32F2F"/>
                  </a:solidFill>
                  <a:cs typeface="+mn-ea"/>
                  <a:sym typeface="+mn-lt"/>
                </a:rPr>
                <a:t>01</a:t>
              </a:r>
              <a:endParaRPr lang="zh-CN" altLang="en-US" sz="6600" dirty="0">
                <a:solidFill>
                  <a:srgbClr val="D32F2F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36608" y="1716939"/>
              <a:ext cx="1995986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5" b="1" dirty="0">
                  <a:solidFill>
                    <a:srgbClr val="D32F2F"/>
                  </a:solidFill>
                  <a:cs typeface="+mn-ea"/>
                  <a:sym typeface="+mn-lt"/>
                </a:rPr>
                <a:t>请在此输入小标题</a:t>
              </a:r>
              <a:endParaRPr lang="zh-CN" altLang="en-US" sz="1015" b="1" dirty="0">
                <a:solidFill>
                  <a:srgbClr val="D32F2F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36608" y="1959113"/>
              <a:ext cx="232886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l"/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请在此输入一段文字对上述内容进行解释，文字不超过</a:t>
              </a:r>
              <a:r>
                <a:rPr lang="en-US" altLang="zh-CN" sz="1200" dirty="0">
                  <a:latin typeface="+mn-lt"/>
                  <a:ea typeface="+mn-ea"/>
                  <a:cs typeface="+mn-ea"/>
                  <a:sym typeface="+mn-lt"/>
                </a:rPr>
                <a:t>40</a:t>
              </a:r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字最佳字号为</a:t>
              </a:r>
              <a:r>
                <a:rPr lang="en-US" altLang="zh-CN" sz="1200" dirty="0">
                  <a:latin typeface="+mn-lt"/>
                  <a:ea typeface="+mn-ea"/>
                  <a:cs typeface="+mn-ea"/>
                  <a:sym typeface="+mn-lt"/>
                </a:rPr>
                <a:t>16</a:t>
              </a:r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，字体为微软雅黑</a:t>
              </a:r>
              <a:endParaRPr lang="zh-CN" altLang="en-US" sz="1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18161" y="2954583"/>
            <a:ext cx="3498197" cy="1246208"/>
            <a:chOff x="5418161" y="2954583"/>
            <a:chExt cx="3498197" cy="1246208"/>
          </a:xfrm>
        </p:grpSpPr>
        <p:sp>
          <p:nvSpPr>
            <p:cNvPr id="11" name="文本框 10"/>
            <p:cNvSpPr txBox="1"/>
            <p:nvPr/>
          </p:nvSpPr>
          <p:spPr>
            <a:xfrm>
              <a:off x="5418161" y="2954583"/>
              <a:ext cx="11361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rgbClr val="F44336"/>
                  </a:solidFill>
                  <a:cs typeface="+mn-ea"/>
                  <a:sym typeface="+mn-lt"/>
                </a:rPr>
                <a:t>02</a:t>
              </a:r>
              <a:endParaRPr lang="zh-CN" altLang="en-US" sz="6600" dirty="0">
                <a:solidFill>
                  <a:srgbClr val="F44336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920372" y="3146088"/>
              <a:ext cx="1995986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15" b="1" dirty="0">
                  <a:solidFill>
                    <a:srgbClr val="F44336"/>
                  </a:solidFill>
                  <a:cs typeface="+mn-ea"/>
                  <a:sym typeface="+mn-lt"/>
                </a:rPr>
                <a:t>请在此输入小标题</a:t>
              </a:r>
              <a:endParaRPr lang="zh-CN" altLang="en-US" sz="1015" b="1" dirty="0">
                <a:solidFill>
                  <a:srgbClr val="F44336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87495" y="3388261"/>
              <a:ext cx="232886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r"/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请在此输入一段文字对上述内容进行解释，文字不超过</a:t>
              </a:r>
              <a:r>
                <a:rPr lang="en-US" altLang="zh-CN" sz="1200" dirty="0">
                  <a:latin typeface="+mn-lt"/>
                  <a:ea typeface="+mn-ea"/>
                  <a:cs typeface="+mn-ea"/>
                  <a:sym typeface="+mn-lt"/>
                </a:rPr>
                <a:t>40</a:t>
              </a:r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字最佳字号为</a:t>
              </a:r>
              <a:r>
                <a:rPr lang="en-US" altLang="zh-CN" sz="1200" dirty="0">
                  <a:latin typeface="+mn-lt"/>
                  <a:ea typeface="+mn-ea"/>
                  <a:cs typeface="+mn-ea"/>
                  <a:sym typeface="+mn-lt"/>
                </a:rPr>
                <a:t>16</a:t>
              </a:r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，字体为微软雅黑</a:t>
              </a:r>
              <a:endParaRPr lang="zh-CN" altLang="en-US" sz="1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37379" y="2303060"/>
            <a:ext cx="1269243" cy="1269243"/>
            <a:chOff x="3937379" y="2303060"/>
            <a:chExt cx="1269243" cy="1269243"/>
          </a:xfrm>
        </p:grpSpPr>
        <p:sp>
          <p:nvSpPr>
            <p:cNvPr id="5" name="椭圆 4"/>
            <p:cNvSpPr/>
            <p:nvPr/>
          </p:nvSpPr>
          <p:spPr>
            <a:xfrm>
              <a:off x="3937379" y="2303060"/>
              <a:ext cx="1269243" cy="1269243"/>
            </a:xfrm>
            <a:prstGeom prst="ellipse">
              <a:avLst/>
            </a:prstGeom>
            <a:solidFill>
              <a:srgbClr val="D3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223471" y="2540289"/>
              <a:ext cx="697059" cy="712896"/>
              <a:chOff x="785813" y="-2001838"/>
              <a:chExt cx="10620375" cy="10861676"/>
            </a:xfrm>
            <a:solidFill>
              <a:schemeClr val="bg1"/>
            </a:solidFill>
          </p:grpSpPr>
          <p:sp>
            <p:nvSpPr>
              <p:cNvPr id="17" name="Freeform 13"/>
              <p:cNvSpPr/>
              <p:nvPr/>
            </p:nvSpPr>
            <p:spPr bwMode="auto">
              <a:xfrm>
                <a:off x="1187451" y="2436812"/>
                <a:ext cx="2849563" cy="5122863"/>
              </a:xfrm>
              <a:custGeom>
                <a:avLst/>
                <a:gdLst>
                  <a:gd name="T0" fmla="*/ 0 w 1795"/>
                  <a:gd name="T1" fmla="*/ 3227 h 3227"/>
                  <a:gd name="T2" fmla="*/ 1795 w 1795"/>
                  <a:gd name="T3" fmla="*/ 3227 h 3227"/>
                  <a:gd name="T4" fmla="*/ 1795 w 1795"/>
                  <a:gd name="T5" fmla="*/ 342 h 3227"/>
                  <a:gd name="T6" fmla="*/ 1303 w 1795"/>
                  <a:gd name="T7" fmla="*/ 0 h 3227"/>
                  <a:gd name="T8" fmla="*/ 0 w 1795"/>
                  <a:gd name="T9" fmla="*/ 1109 h 3227"/>
                  <a:gd name="T10" fmla="*/ 0 w 1795"/>
                  <a:gd name="T11" fmla="*/ 3227 h 3227"/>
                  <a:gd name="T12" fmla="*/ 0 w 1795"/>
                  <a:gd name="T13" fmla="*/ 3227 h 3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5" h="3227">
                    <a:moveTo>
                      <a:pt x="0" y="3227"/>
                    </a:moveTo>
                    <a:lnTo>
                      <a:pt x="1795" y="3227"/>
                    </a:lnTo>
                    <a:lnTo>
                      <a:pt x="1795" y="342"/>
                    </a:lnTo>
                    <a:lnTo>
                      <a:pt x="1303" y="0"/>
                    </a:lnTo>
                    <a:lnTo>
                      <a:pt x="0" y="1109"/>
                    </a:lnTo>
                    <a:lnTo>
                      <a:pt x="0" y="3227"/>
                    </a:lnTo>
                    <a:lnTo>
                      <a:pt x="0" y="322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8" name="Freeform 14"/>
              <p:cNvSpPr/>
              <p:nvPr/>
            </p:nvSpPr>
            <p:spPr bwMode="auto">
              <a:xfrm>
                <a:off x="4708526" y="3006725"/>
                <a:ext cx="2852738" cy="4552950"/>
              </a:xfrm>
              <a:custGeom>
                <a:avLst/>
                <a:gdLst>
                  <a:gd name="T0" fmla="*/ 0 w 1797"/>
                  <a:gd name="T1" fmla="*/ 2868 h 2868"/>
                  <a:gd name="T2" fmla="*/ 1797 w 1797"/>
                  <a:gd name="T3" fmla="*/ 2868 h 2868"/>
                  <a:gd name="T4" fmla="*/ 1797 w 1797"/>
                  <a:gd name="T5" fmla="*/ 0 h 2868"/>
                  <a:gd name="T6" fmla="*/ 930 w 1797"/>
                  <a:gd name="T7" fmla="*/ 731 h 2868"/>
                  <a:gd name="T8" fmla="*/ 0 w 1797"/>
                  <a:gd name="T9" fmla="*/ 225 h 2868"/>
                  <a:gd name="T10" fmla="*/ 0 w 1797"/>
                  <a:gd name="T11" fmla="*/ 2868 h 2868"/>
                  <a:gd name="T12" fmla="*/ 0 w 1797"/>
                  <a:gd name="T13" fmla="*/ 2868 h 2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7" h="2868">
                    <a:moveTo>
                      <a:pt x="0" y="2868"/>
                    </a:moveTo>
                    <a:lnTo>
                      <a:pt x="1797" y="2868"/>
                    </a:lnTo>
                    <a:lnTo>
                      <a:pt x="1797" y="0"/>
                    </a:lnTo>
                    <a:lnTo>
                      <a:pt x="930" y="731"/>
                    </a:lnTo>
                    <a:lnTo>
                      <a:pt x="0" y="225"/>
                    </a:lnTo>
                    <a:lnTo>
                      <a:pt x="0" y="2868"/>
                    </a:lnTo>
                    <a:lnTo>
                      <a:pt x="0" y="28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9" name="Freeform 15"/>
              <p:cNvSpPr/>
              <p:nvPr/>
            </p:nvSpPr>
            <p:spPr bwMode="auto">
              <a:xfrm>
                <a:off x="8234363" y="896937"/>
                <a:ext cx="2849563" cy="6662738"/>
              </a:xfrm>
              <a:custGeom>
                <a:avLst/>
                <a:gdLst>
                  <a:gd name="T0" fmla="*/ 0 w 1795"/>
                  <a:gd name="T1" fmla="*/ 988 h 4197"/>
                  <a:gd name="T2" fmla="*/ 0 w 1795"/>
                  <a:gd name="T3" fmla="*/ 4197 h 4197"/>
                  <a:gd name="T4" fmla="*/ 1795 w 1795"/>
                  <a:gd name="T5" fmla="*/ 4197 h 4197"/>
                  <a:gd name="T6" fmla="*/ 1795 w 1795"/>
                  <a:gd name="T7" fmla="*/ 1010 h 4197"/>
                  <a:gd name="T8" fmla="*/ 1028 w 1795"/>
                  <a:gd name="T9" fmla="*/ 0 h 4197"/>
                  <a:gd name="T10" fmla="*/ 0 w 1795"/>
                  <a:gd name="T11" fmla="*/ 988 h 4197"/>
                  <a:gd name="T12" fmla="*/ 0 w 1795"/>
                  <a:gd name="T13" fmla="*/ 988 h 4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5" h="4197">
                    <a:moveTo>
                      <a:pt x="0" y="988"/>
                    </a:moveTo>
                    <a:lnTo>
                      <a:pt x="0" y="4197"/>
                    </a:lnTo>
                    <a:lnTo>
                      <a:pt x="1795" y="4197"/>
                    </a:lnTo>
                    <a:lnTo>
                      <a:pt x="1795" y="1010"/>
                    </a:lnTo>
                    <a:lnTo>
                      <a:pt x="1028" y="0"/>
                    </a:lnTo>
                    <a:lnTo>
                      <a:pt x="0" y="988"/>
                    </a:lnTo>
                    <a:lnTo>
                      <a:pt x="0" y="98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0" name="Freeform 16"/>
              <p:cNvSpPr/>
              <p:nvPr/>
            </p:nvSpPr>
            <p:spPr bwMode="auto">
              <a:xfrm>
                <a:off x="981076" y="-2001838"/>
                <a:ext cx="10279063" cy="5429250"/>
              </a:xfrm>
              <a:custGeom>
                <a:avLst/>
                <a:gdLst>
                  <a:gd name="T0" fmla="*/ 180 w 2738"/>
                  <a:gd name="T1" fmla="*/ 1312 h 1446"/>
                  <a:gd name="T2" fmla="*/ 593 w 2738"/>
                  <a:gd name="T3" fmla="*/ 966 h 1446"/>
                  <a:gd name="T4" fmla="*/ 1382 w 2738"/>
                  <a:gd name="T5" fmla="*/ 1446 h 1446"/>
                  <a:gd name="T6" fmla="*/ 2318 w 2738"/>
                  <a:gd name="T7" fmla="*/ 565 h 1446"/>
                  <a:gd name="T8" fmla="*/ 2327 w 2738"/>
                  <a:gd name="T9" fmla="*/ 555 h 1446"/>
                  <a:gd name="T10" fmla="*/ 2485 w 2738"/>
                  <a:gd name="T11" fmla="*/ 714 h 1446"/>
                  <a:gd name="T12" fmla="*/ 2738 w 2738"/>
                  <a:gd name="T13" fmla="*/ 0 h 1446"/>
                  <a:gd name="T14" fmla="*/ 2010 w 2738"/>
                  <a:gd name="T15" fmla="*/ 235 h 1446"/>
                  <a:gd name="T16" fmla="*/ 2185 w 2738"/>
                  <a:gd name="T17" fmla="*/ 411 h 1446"/>
                  <a:gd name="T18" fmla="*/ 2178 w 2738"/>
                  <a:gd name="T19" fmla="*/ 416 h 1446"/>
                  <a:gd name="T20" fmla="*/ 1355 w 2738"/>
                  <a:gd name="T21" fmla="*/ 1190 h 1446"/>
                  <a:gd name="T22" fmla="*/ 574 w 2738"/>
                  <a:gd name="T23" fmla="*/ 715 h 1446"/>
                  <a:gd name="T24" fmla="*/ 49 w 2738"/>
                  <a:gd name="T25" fmla="*/ 1155 h 1446"/>
                  <a:gd name="T26" fmla="*/ 36 w 2738"/>
                  <a:gd name="T27" fmla="*/ 1299 h 1446"/>
                  <a:gd name="T28" fmla="*/ 180 w 2738"/>
                  <a:gd name="T29" fmla="*/ 1312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38" h="1446">
                    <a:moveTo>
                      <a:pt x="180" y="1312"/>
                    </a:moveTo>
                    <a:cubicBezTo>
                      <a:pt x="593" y="966"/>
                      <a:pt x="593" y="966"/>
                      <a:pt x="593" y="966"/>
                    </a:cubicBezTo>
                    <a:cubicBezTo>
                      <a:pt x="1382" y="1446"/>
                      <a:pt x="1382" y="1446"/>
                      <a:pt x="1382" y="1446"/>
                    </a:cubicBezTo>
                    <a:cubicBezTo>
                      <a:pt x="2318" y="565"/>
                      <a:pt x="2318" y="565"/>
                      <a:pt x="2318" y="565"/>
                    </a:cubicBezTo>
                    <a:cubicBezTo>
                      <a:pt x="2321" y="562"/>
                      <a:pt x="2324" y="558"/>
                      <a:pt x="2327" y="555"/>
                    </a:cubicBezTo>
                    <a:cubicBezTo>
                      <a:pt x="2485" y="714"/>
                      <a:pt x="2485" y="714"/>
                      <a:pt x="2485" y="714"/>
                    </a:cubicBezTo>
                    <a:cubicBezTo>
                      <a:pt x="2738" y="0"/>
                      <a:pt x="2738" y="0"/>
                      <a:pt x="2738" y="0"/>
                    </a:cubicBezTo>
                    <a:cubicBezTo>
                      <a:pt x="2010" y="235"/>
                      <a:pt x="2010" y="235"/>
                      <a:pt x="2010" y="235"/>
                    </a:cubicBezTo>
                    <a:cubicBezTo>
                      <a:pt x="2185" y="411"/>
                      <a:pt x="2185" y="411"/>
                      <a:pt x="2185" y="411"/>
                    </a:cubicBezTo>
                    <a:cubicBezTo>
                      <a:pt x="2182" y="413"/>
                      <a:pt x="2180" y="414"/>
                      <a:pt x="2178" y="416"/>
                    </a:cubicBezTo>
                    <a:cubicBezTo>
                      <a:pt x="1355" y="1190"/>
                      <a:pt x="1355" y="1190"/>
                      <a:pt x="1355" y="1190"/>
                    </a:cubicBezTo>
                    <a:cubicBezTo>
                      <a:pt x="574" y="715"/>
                      <a:pt x="574" y="715"/>
                      <a:pt x="574" y="715"/>
                    </a:cubicBezTo>
                    <a:cubicBezTo>
                      <a:pt x="49" y="1155"/>
                      <a:pt x="49" y="1155"/>
                      <a:pt x="49" y="1155"/>
                    </a:cubicBezTo>
                    <a:cubicBezTo>
                      <a:pt x="5" y="1191"/>
                      <a:pt x="0" y="1255"/>
                      <a:pt x="36" y="1299"/>
                    </a:cubicBezTo>
                    <a:cubicBezTo>
                      <a:pt x="72" y="1342"/>
                      <a:pt x="137" y="1348"/>
                      <a:pt x="180" y="13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21" name="Freeform 17"/>
              <p:cNvSpPr/>
              <p:nvPr/>
            </p:nvSpPr>
            <p:spPr bwMode="auto">
              <a:xfrm>
                <a:off x="785813" y="8089900"/>
                <a:ext cx="10620375" cy="769938"/>
              </a:xfrm>
              <a:custGeom>
                <a:avLst/>
                <a:gdLst>
                  <a:gd name="T0" fmla="*/ 2726 w 2829"/>
                  <a:gd name="T1" fmla="*/ 0 h 205"/>
                  <a:gd name="T2" fmla="*/ 102 w 2829"/>
                  <a:gd name="T3" fmla="*/ 0 h 205"/>
                  <a:gd name="T4" fmla="*/ 0 w 2829"/>
                  <a:gd name="T5" fmla="*/ 102 h 205"/>
                  <a:gd name="T6" fmla="*/ 102 w 2829"/>
                  <a:gd name="T7" fmla="*/ 205 h 205"/>
                  <a:gd name="T8" fmla="*/ 2726 w 2829"/>
                  <a:gd name="T9" fmla="*/ 205 h 205"/>
                  <a:gd name="T10" fmla="*/ 2829 w 2829"/>
                  <a:gd name="T11" fmla="*/ 102 h 205"/>
                  <a:gd name="T12" fmla="*/ 2726 w 2829"/>
                  <a:gd name="T13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29" h="205">
                    <a:moveTo>
                      <a:pt x="2726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59"/>
                      <a:pt x="46" y="205"/>
                      <a:pt x="102" y="205"/>
                    </a:cubicBezTo>
                    <a:cubicBezTo>
                      <a:pt x="2726" y="205"/>
                      <a:pt x="2726" y="205"/>
                      <a:pt x="2726" y="205"/>
                    </a:cubicBezTo>
                    <a:cubicBezTo>
                      <a:pt x="2783" y="205"/>
                      <a:pt x="2829" y="159"/>
                      <a:pt x="2829" y="102"/>
                    </a:cubicBezTo>
                    <a:cubicBezTo>
                      <a:pt x="2829" y="46"/>
                      <a:pt x="2783" y="0"/>
                      <a:pt x="272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576942" y="1660625"/>
            <a:ext cx="1589314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单击此处添加文字内容</a:t>
            </a:r>
            <a:endParaRPr lang="zh-CN" altLang="en-US" sz="12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76942" y="3590273"/>
            <a:ext cx="1589314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单击此处添加文字内容</a:t>
            </a:r>
            <a:endParaRPr lang="zh-CN" altLang="en-US" sz="12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66860" y="3590273"/>
            <a:ext cx="1589314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单击此处添加文字内容</a:t>
            </a:r>
            <a:endParaRPr lang="zh-CN" altLang="en-US" sz="12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77145" y="988900"/>
            <a:ext cx="4789715" cy="3193143"/>
            <a:chOff x="2177143" y="1374392"/>
            <a:chExt cx="4789715" cy="319314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177143" y="1374392"/>
              <a:ext cx="4789715" cy="319314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5627098" y="1709214"/>
              <a:ext cx="1133747" cy="1133747"/>
            </a:xfrm>
            <a:prstGeom prst="ellipse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804137" y="3408901"/>
              <a:ext cx="779670" cy="779670"/>
            </a:xfrm>
            <a:prstGeom prst="ellipse">
              <a:avLst/>
            </a:prstGeom>
            <a:solidFill>
              <a:srgbClr val="D32F2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560193" y="1885280"/>
              <a:ext cx="779670" cy="779670"/>
            </a:xfrm>
            <a:prstGeom prst="ellipse">
              <a:avLst/>
            </a:prstGeom>
            <a:solidFill>
              <a:srgbClr val="D32F2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560193" y="3408901"/>
              <a:ext cx="779670" cy="779670"/>
            </a:xfrm>
            <a:prstGeom prst="ellipse">
              <a:avLst/>
            </a:prstGeom>
            <a:solidFill>
              <a:srgbClr val="D32F2F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770415" y="1986575"/>
              <a:ext cx="35922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00" b="1" dirty="0">
                  <a:solidFill>
                    <a:srgbClr val="FFFFFF"/>
                  </a:solidFill>
                  <a:cs typeface="+mn-ea"/>
                  <a:sym typeface="+mn-lt"/>
                </a:rPr>
                <a:t>1</a:t>
              </a:r>
              <a:endParaRPr lang="zh-CN" altLang="en-US" sz="33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014359" y="3510196"/>
              <a:ext cx="35922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00" b="1" dirty="0">
                  <a:solidFill>
                    <a:srgbClr val="FFFFFF"/>
                  </a:solidFill>
                  <a:cs typeface="+mn-ea"/>
                  <a:sym typeface="+mn-lt"/>
                </a:rPr>
                <a:t>3</a:t>
              </a:r>
              <a:endParaRPr lang="zh-CN" altLang="en-US" sz="33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770415" y="3510196"/>
              <a:ext cx="359228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00" b="1" dirty="0">
                  <a:solidFill>
                    <a:srgbClr val="FFFFFF"/>
                  </a:solidFill>
                  <a:cs typeface="+mn-ea"/>
                  <a:sym typeface="+mn-lt"/>
                </a:rPr>
                <a:t>2</a:t>
              </a:r>
              <a:endParaRPr lang="zh-CN" altLang="en-US" sz="33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913559" y="1860589"/>
              <a:ext cx="56082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950" b="1" dirty="0">
                  <a:solidFill>
                    <a:srgbClr val="F44336"/>
                  </a:solidFill>
                  <a:cs typeface="+mn-ea"/>
                  <a:sym typeface="+mn-lt"/>
                </a:rPr>
                <a:t>H</a:t>
              </a:r>
              <a:endParaRPr lang="zh-CN" altLang="en-US" sz="4950" b="1" dirty="0">
                <a:solidFill>
                  <a:srgbClr val="F44336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498127" y="1825050"/>
              <a:ext cx="161525" cy="161525"/>
            </a:xfrm>
            <a:prstGeom prst="ellipse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498127" y="3348671"/>
              <a:ext cx="161525" cy="161525"/>
            </a:xfrm>
            <a:prstGeom prst="ellipse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724835" y="3348671"/>
              <a:ext cx="161525" cy="161525"/>
            </a:xfrm>
            <a:prstGeom prst="ellipse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518941" y="2603227"/>
              <a:ext cx="161525" cy="161525"/>
            </a:xfrm>
            <a:prstGeom prst="ellipse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966860" y="1660625"/>
            <a:ext cx="1589314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单击此处添加文字内容</a:t>
            </a:r>
            <a:endParaRPr lang="zh-CN" altLang="en-US" sz="12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54" y="0"/>
            <a:ext cx="9141291" cy="196487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921544" y="2855119"/>
            <a:ext cx="3424238" cy="573881"/>
            <a:chOff x="997744" y="2645569"/>
            <a:chExt cx="3424238" cy="573881"/>
          </a:xfrm>
        </p:grpSpPr>
        <p:grpSp>
          <p:nvGrpSpPr>
            <p:cNvPr id="15" name="组合 14"/>
            <p:cNvGrpSpPr/>
            <p:nvPr/>
          </p:nvGrpSpPr>
          <p:grpSpPr>
            <a:xfrm>
              <a:off x="1497692" y="2657929"/>
              <a:ext cx="2452914" cy="523220"/>
              <a:chOff x="3345542" y="1857829"/>
              <a:chExt cx="2452914" cy="523220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3345542" y="1865439"/>
                <a:ext cx="2452914" cy="508000"/>
              </a:xfrm>
              <a:prstGeom prst="roundRect">
                <a:avLst/>
              </a:prstGeom>
              <a:solidFill>
                <a:srgbClr val="3B39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642555" y="1857829"/>
                <a:ext cx="18588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过渡页</a:t>
                </a:r>
                <a:endParaRPr lang="zh-CN" altLang="en-US" sz="2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矩形 15"/>
            <p:cNvSpPr/>
            <p:nvPr>
              <p:custDataLst>
                <p:tags r:id="rId2"/>
              </p:custDataLst>
            </p:nvPr>
          </p:nvSpPr>
          <p:spPr>
            <a:xfrm>
              <a:off x="1559719" y="2645569"/>
              <a:ext cx="2862263" cy="573881"/>
            </a:xfrm>
            <a:prstGeom prst="rect">
              <a:avLst/>
            </a:prstGeom>
            <a:solidFill>
              <a:srgbClr val="FE4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0" tIns="0" rIns="81000" bIns="0" anchor="ctr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单击此处添加文字标题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 19"/>
            <p:cNvSpPr/>
            <p:nvPr>
              <p:custDataLst>
                <p:tags r:id="rId3"/>
              </p:custDataLst>
            </p:nvPr>
          </p:nvSpPr>
          <p:spPr>
            <a:xfrm>
              <a:off x="997744" y="2645569"/>
              <a:ext cx="746522" cy="573881"/>
            </a:xfrm>
            <a:custGeom>
              <a:avLst/>
              <a:gdLst>
                <a:gd name="connsiteX0" fmla="*/ 0 w 995862"/>
                <a:gd name="connsiteY0" fmla="*/ 0 h 764203"/>
                <a:gd name="connsiteX1" fmla="*/ 750208 w 995862"/>
                <a:gd name="connsiteY1" fmla="*/ 0 h 764203"/>
                <a:gd name="connsiteX2" fmla="*/ 750208 w 995862"/>
                <a:gd name="connsiteY2" fmla="*/ 221610 h 764203"/>
                <a:gd name="connsiteX3" fmla="*/ 995862 w 995862"/>
                <a:gd name="connsiteY3" fmla="*/ 380201 h 764203"/>
                <a:gd name="connsiteX4" fmla="*/ 750208 w 995862"/>
                <a:gd name="connsiteY4" fmla="*/ 538791 h 764203"/>
                <a:gd name="connsiteX5" fmla="*/ 750208 w 995862"/>
                <a:gd name="connsiteY5" fmla="*/ 764203 h 764203"/>
                <a:gd name="connsiteX6" fmla="*/ 0 w 995862"/>
                <a:gd name="connsiteY6" fmla="*/ 764203 h 76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862" h="764203">
                  <a:moveTo>
                    <a:pt x="0" y="0"/>
                  </a:moveTo>
                  <a:lnTo>
                    <a:pt x="750208" y="0"/>
                  </a:lnTo>
                  <a:lnTo>
                    <a:pt x="750208" y="221610"/>
                  </a:lnTo>
                  <a:lnTo>
                    <a:pt x="995862" y="380201"/>
                  </a:lnTo>
                  <a:lnTo>
                    <a:pt x="750208" y="538791"/>
                  </a:lnTo>
                  <a:lnTo>
                    <a:pt x="750208" y="764203"/>
                  </a:lnTo>
                  <a:lnTo>
                    <a:pt x="0" y="764203"/>
                  </a:lnTo>
                  <a:close/>
                </a:path>
              </a:pathLst>
            </a:custGeom>
            <a:solidFill>
              <a:srgbClr val="4342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89000" bIns="0"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  <a:cs typeface="+mn-ea"/>
                  <a:sym typeface="+mn-lt"/>
                </a:rPr>
                <a:t>P</a:t>
              </a:r>
              <a:r>
                <a:rPr lang="en-US" altLang="zh-CN" sz="1015" dirty="0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  <a:endParaRPr lang="zh-CN" altLang="en-US" sz="101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1544" y="3747524"/>
            <a:ext cx="3424238" cy="573881"/>
            <a:chOff x="997744" y="3537974"/>
            <a:chExt cx="3424238" cy="573881"/>
          </a:xfrm>
        </p:grpSpPr>
        <p:sp>
          <p:nvSpPr>
            <p:cNvPr id="17" name="矩形 16"/>
            <p:cNvSpPr/>
            <p:nvPr>
              <p:custDataLst>
                <p:tags r:id="rId4"/>
              </p:custDataLst>
            </p:nvPr>
          </p:nvSpPr>
          <p:spPr>
            <a:xfrm>
              <a:off x="1559719" y="3537974"/>
              <a:ext cx="2862263" cy="573881"/>
            </a:xfrm>
            <a:prstGeom prst="rect">
              <a:avLst/>
            </a:prstGeom>
            <a:solidFill>
              <a:srgbClr val="FE4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0" tIns="0" rIns="81000" bIns="0" anchor="ctr">
              <a:norm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单击此处添加文字标题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任意多边形 20"/>
            <p:cNvSpPr/>
            <p:nvPr>
              <p:custDataLst>
                <p:tags r:id="rId5"/>
              </p:custDataLst>
            </p:nvPr>
          </p:nvSpPr>
          <p:spPr>
            <a:xfrm>
              <a:off x="997744" y="3537974"/>
              <a:ext cx="746522" cy="573881"/>
            </a:xfrm>
            <a:custGeom>
              <a:avLst/>
              <a:gdLst>
                <a:gd name="connsiteX0" fmla="*/ 0 w 995862"/>
                <a:gd name="connsiteY0" fmla="*/ 0 h 764203"/>
                <a:gd name="connsiteX1" fmla="*/ 750208 w 995862"/>
                <a:gd name="connsiteY1" fmla="*/ 0 h 764203"/>
                <a:gd name="connsiteX2" fmla="*/ 750208 w 995862"/>
                <a:gd name="connsiteY2" fmla="*/ 221610 h 764203"/>
                <a:gd name="connsiteX3" fmla="*/ 995862 w 995862"/>
                <a:gd name="connsiteY3" fmla="*/ 380201 h 764203"/>
                <a:gd name="connsiteX4" fmla="*/ 750208 w 995862"/>
                <a:gd name="connsiteY4" fmla="*/ 538791 h 764203"/>
                <a:gd name="connsiteX5" fmla="*/ 750208 w 995862"/>
                <a:gd name="connsiteY5" fmla="*/ 764203 h 764203"/>
                <a:gd name="connsiteX6" fmla="*/ 0 w 995862"/>
                <a:gd name="connsiteY6" fmla="*/ 764203 h 76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862" h="764203">
                  <a:moveTo>
                    <a:pt x="0" y="0"/>
                  </a:moveTo>
                  <a:lnTo>
                    <a:pt x="750208" y="0"/>
                  </a:lnTo>
                  <a:lnTo>
                    <a:pt x="750208" y="221610"/>
                  </a:lnTo>
                  <a:lnTo>
                    <a:pt x="995862" y="380201"/>
                  </a:lnTo>
                  <a:lnTo>
                    <a:pt x="750208" y="538791"/>
                  </a:lnTo>
                  <a:lnTo>
                    <a:pt x="750208" y="764203"/>
                  </a:lnTo>
                  <a:lnTo>
                    <a:pt x="0" y="764203"/>
                  </a:lnTo>
                  <a:close/>
                </a:path>
              </a:pathLst>
            </a:custGeom>
            <a:solidFill>
              <a:srgbClr val="4342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89000" bIns="0" anchor="ctr"/>
            <a:lstStyle/>
            <a:p>
              <a:pPr algn="ctr">
                <a:defRPr/>
              </a:pPr>
              <a:r>
                <a:rPr lang="en-US" altLang="zh-CN" sz="2700" dirty="0" smtClean="0">
                  <a:solidFill>
                    <a:srgbClr val="FFFFFF"/>
                  </a:solidFill>
                  <a:cs typeface="+mn-ea"/>
                  <a:sym typeface="+mn-lt"/>
                </a:rPr>
                <a:t>P</a:t>
              </a:r>
              <a:r>
                <a:rPr lang="en-US" altLang="zh-CN" sz="1015" dirty="0" smtClean="0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  <a:endParaRPr lang="en-US" altLang="zh-CN" sz="1015" dirty="0" smtClea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33586" y="2856310"/>
            <a:ext cx="3424238" cy="572690"/>
            <a:chOff x="4809786" y="2646760"/>
            <a:chExt cx="3424238" cy="572690"/>
          </a:xfrm>
        </p:grpSpPr>
        <p:sp>
          <p:nvSpPr>
            <p:cNvPr id="18" name="矩形 17"/>
            <p:cNvSpPr/>
            <p:nvPr>
              <p:custDataLst>
                <p:tags r:id="rId6"/>
              </p:custDataLst>
            </p:nvPr>
          </p:nvSpPr>
          <p:spPr>
            <a:xfrm>
              <a:off x="5371761" y="2646760"/>
              <a:ext cx="2862263" cy="572690"/>
            </a:xfrm>
            <a:prstGeom prst="rect">
              <a:avLst/>
            </a:prstGeom>
            <a:solidFill>
              <a:srgbClr val="FE4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0" tIns="0" rIns="81000" bIns="0" anchor="ctr">
              <a:norm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单击此处添加文字标题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任意多边形 21"/>
            <p:cNvSpPr/>
            <p:nvPr>
              <p:custDataLst>
                <p:tags r:id="rId7"/>
              </p:custDataLst>
            </p:nvPr>
          </p:nvSpPr>
          <p:spPr>
            <a:xfrm>
              <a:off x="4809786" y="2646760"/>
              <a:ext cx="746522" cy="572690"/>
            </a:xfrm>
            <a:custGeom>
              <a:avLst/>
              <a:gdLst>
                <a:gd name="connsiteX0" fmla="*/ 0 w 995862"/>
                <a:gd name="connsiteY0" fmla="*/ 0 h 764203"/>
                <a:gd name="connsiteX1" fmla="*/ 750208 w 995862"/>
                <a:gd name="connsiteY1" fmla="*/ 0 h 764203"/>
                <a:gd name="connsiteX2" fmla="*/ 750208 w 995862"/>
                <a:gd name="connsiteY2" fmla="*/ 221610 h 764203"/>
                <a:gd name="connsiteX3" fmla="*/ 995862 w 995862"/>
                <a:gd name="connsiteY3" fmla="*/ 380201 h 764203"/>
                <a:gd name="connsiteX4" fmla="*/ 750208 w 995862"/>
                <a:gd name="connsiteY4" fmla="*/ 538791 h 764203"/>
                <a:gd name="connsiteX5" fmla="*/ 750208 w 995862"/>
                <a:gd name="connsiteY5" fmla="*/ 764203 h 764203"/>
                <a:gd name="connsiteX6" fmla="*/ 0 w 995862"/>
                <a:gd name="connsiteY6" fmla="*/ 764203 h 76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862" h="764203">
                  <a:moveTo>
                    <a:pt x="0" y="0"/>
                  </a:moveTo>
                  <a:lnTo>
                    <a:pt x="750208" y="0"/>
                  </a:lnTo>
                  <a:lnTo>
                    <a:pt x="750208" y="221610"/>
                  </a:lnTo>
                  <a:lnTo>
                    <a:pt x="995862" y="380201"/>
                  </a:lnTo>
                  <a:lnTo>
                    <a:pt x="750208" y="538791"/>
                  </a:lnTo>
                  <a:lnTo>
                    <a:pt x="750208" y="764203"/>
                  </a:lnTo>
                  <a:lnTo>
                    <a:pt x="0" y="764203"/>
                  </a:lnTo>
                  <a:close/>
                </a:path>
              </a:pathLst>
            </a:custGeom>
            <a:solidFill>
              <a:srgbClr val="4342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89000" bIns="0" anchor="ctr"/>
            <a:lstStyle/>
            <a:p>
              <a:pPr algn="ctr">
                <a:defRPr/>
              </a:pPr>
              <a:r>
                <a:rPr lang="en-US" altLang="zh-CN" sz="2700" dirty="0" smtClean="0">
                  <a:solidFill>
                    <a:srgbClr val="FFFFFF"/>
                  </a:solidFill>
                  <a:cs typeface="+mn-ea"/>
                  <a:sym typeface="+mn-lt"/>
                </a:rPr>
                <a:t>P</a:t>
              </a:r>
              <a:r>
                <a:rPr lang="en-US" altLang="zh-CN" sz="1015" dirty="0" smtClean="0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  <a:endParaRPr lang="zh-CN" altLang="en-US" sz="101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33586" y="3748713"/>
            <a:ext cx="3424238" cy="572691"/>
            <a:chOff x="4809786" y="3539163"/>
            <a:chExt cx="3424238" cy="572691"/>
          </a:xfrm>
        </p:grpSpPr>
        <p:sp>
          <p:nvSpPr>
            <p:cNvPr id="19" name="矩形 18"/>
            <p:cNvSpPr/>
            <p:nvPr>
              <p:custDataLst>
                <p:tags r:id="rId8"/>
              </p:custDataLst>
            </p:nvPr>
          </p:nvSpPr>
          <p:spPr>
            <a:xfrm>
              <a:off x="5371761" y="3539163"/>
              <a:ext cx="2862263" cy="572691"/>
            </a:xfrm>
            <a:prstGeom prst="rect">
              <a:avLst/>
            </a:prstGeom>
            <a:solidFill>
              <a:srgbClr val="FE4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0" tIns="0" rIns="81000" bIns="0" anchor="ctr">
              <a:norm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单击此处添加文字标题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任意多边形 22"/>
            <p:cNvSpPr/>
            <p:nvPr>
              <p:custDataLst>
                <p:tags r:id="rId9"/>
              </p:custDataLst>
            </p:nvPr>
          </p:nvSpPr>
          <p:spPr>
            <a:xfrm>
              <a:off x="4809786" y="3539163"/>
              <a:ext cx="746522" cy="572691"/>
            </a:xfrm>
            <a:custGeom>
              <a:avLst/>
              <a:gdLst>
                <a:gd name="connsiteX0" fmla="*/ 0 w 995862"/>
                <a:gd name="connsiteY0" fmla="*/ 0 h 764203"/>
                <a:gd name="connsiteX1" fmla="*/ 750208 w 995862"/>
                <a:gd name="connsiteY1" fmla="*/ 0 h 764203"/>
                <a:gd name="connsiteX2" fmla="*/ 750208 w 995862"/>
                <a:gd name="connsiteY2" fmla="*/ 221610 h 764203"/>
                <a:gd name="connsiteX3" fmla="*/ 995862 w 995862"/>
                <a:gd name="connsiteY3" fmla="*/ 380201 h 764203"/>
                <a:gd name="connsiteX4" fmla="*/ 750208 w 995862"/>
                <a:gd name="connsiteY4" fmla="*/ 538791 h 764203"/>
                <a:gd name="connsiteX5" fmla="*/ 750208 w 995862"/>
                <a:gd name="connsiteY5" fmla="*/ 764203 h 764203"/>
                <a:gd name="connsiteX6" fmla="*/ 0 w 995862"/>
                <a:gd name="connsiteY6" fmla="*/ 764203 h 76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862" h="764203">
                  <a:moveTo>
                    <a:pt x="0" y="0"/>
                  </a:moveTo>
                  <a:lnTo>
                    <a:pt x="750208" y="0"/>
                  </a:lnTo>
                  <a:lnTo>
                    <a:pt x="750208" y="221610"/>
                  </a:lnTo>
                  <a:lnTo>
                    <a:pt x="995862" y="380201"/>
                  </a:lnTo>
                  <a:lnTo>
                    <a:pt x="750208" y="538791"/>
                  </a:lnTo>
                  <a:lnTo>
                    <a:pt x="750208" y="764203"/>
                  </a:lnTo>
                  <a:lnTo>
                    <a:pt x="0" y="764203"/>
                  </a:lnTo>
                  <a:close/>
                </a:path>
              </a:pathLst>
            </a:custGeom>
            <a:solidFill>
              <a:srgbClr val="4342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189000" bIns="0" anchor="ctr"/>
            <a:lstStyle/>
            <a:p>
              <a:pPr algn="ctr">
                <a:defRPr/>
              </a:pPr>
              <a:r>
                <a:rPr lang="en-US" altLang="zh-CN" sz="2700" dirty="0" smtClean="0">
                  <a:solidFill>
                    <a:srgbClr val="FFFFFF"/>
                  </a:solidFill>
                  <a:cs typeface="+mn-ea"/>
                  <a:sym typeface="+mn-lt"/>
                </a:rPr>
                <a:t>P</a:t>
              </a:r>
              <a:r>
                <a:rPr lang="en-US" altLang="zh-CN" sz="1015" dirty="0" smtClean="0">
                  <a:solidFill>
                    <a:srgbClr val="FFFFFF"/>
                  </a:solidFill>
                  <a:cs typeface="+mn-ea"/>
                  <a:sym typeface="+mn-lt"/>
                </a:rPr>
                <a:t>04</a:t>
              </a:r>
              <a:endParaRPr lang="zh-CN" altLang="en-US" sz="1015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08348" y="990600"/>
            <a:ext cx="8927306" cy="2378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 bwMode="auto">
          <a:xfrm>
            <a:off x="885825" y="988219"/>
            <a:ext cx="2587229" cy="2381250"/>
            <a:chOff x="1180738" y="1317175"/>
            <a:chExt cx="3449466" cy="3175001"/>
          </a:xfrm>
        </p:grpSpPr>
        <p:sp>
          <p:nvSpPr>
            <p:cNvPr id="6" name="Rectangle 37"/>
            <p:cNvSpPr/>
            <p:nvPr/>
          </p:nvSpPr>
          <p:spPr>
            <a:xfrm>
              <a:off x="1180738" y="1317175"/>
              <a:ext cx="3449466" cy="3175001"/>
            </a:xfrm>
            <a:prstGeom prst="rect">
              <a:avLst/>
            </a:prstGeom>
            <a:solidFill>
              <a:srgbClr val="B70F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1015">
                <a:cs typeface="+mn-ea"/>
                <a:sym typeface="+mn-lt"/>
              </a:endParaRPr>
            </a:p>
          </p:txBody>
        </p:sp>
        <p:sp>
          <p:nvSpPr>
            <p:cNvPr id="18445" name="矩形 6"/>
            <p:cNvSpPr>
              <a:spLocks noChangeArrowheads="1"/>
            </p:cNvSpPr>
            <p:nvPr/>
          </p:nvSpPr>
          <p:spPr bwMode="auto">
            <a:xfrm>
              <a:off x="1772522" y="2414851"/>
              <a:ext cx="2421325" cy="1551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0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your words here</a:t>
              </a:r>
              <a:r>
                <a:rPr lang="zh-CN" altLang="en-US" sz="10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，</a:t>
              </a:r>
              <a:r>
                <a:rPr lang="en-US" altLang="zh-CN" sz="10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10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r>
                <a:rPr lang="en-US" altLang="zh-CN" sz="105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Please read the instructions and more work at the end of the manual template.</a:t>
              </a:r>
              <a:endParaRPr lang="en-US" altLang="zh-CN" sz="105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46" name="TextBox 13"/>
            <p:cNvSpPr txBox="1">
              <a:spLocks noChangeArrowheads="1"/>
            </p:cNvSpPr>
            <p:nvPr/>
          </p:nvSpPr>
          <p:spPr bwMode="auto">
            <a:xfrm>
              <a:off x="2289984" y="1990278"/>
              <a:ext cx="149557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TITLE</a:t>
              </a:r>
              <a:endParaRPr lang="en-US" altLang="zh-CN" sz="1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806053" y="3702846"/>
            <a:ext cx="7424738" cy="1078874"/>
            <a:chOff x="1075054" y="4936722"/>
            <a:chExt cx="9899446" cy="1438376"/>
          </a:xfrm>
        </p:grpSpPr>
        <p:sp>
          <p:nvSpPr>
            <p:cNvPr id="10" name="圆角矩形 9"/>
            <p:cNvSpPr/>
            <p:nvPr/>
          </p:nvSpPr>
          <p:spPr>
            <a:xfrm>
              <a:off x="1238563" y="4936722"/>
              <a:ext cx="2471687" cy="461924"/>
            </a:xfrm>
            <a:prstGeom prst="roundRect">
              <a:avLst/>
            </a:prstGeom>
            <a:solidFill>
              <a:srgbClr val="B70F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8440" name="文本框 10"/>
            <p:cNvSpPr txBox="1">
              <a:spLocks noChangeArrowheads="1"/>
            </p:cNvSpPr>
            <p:nvPr/>
          </p:nvSpPr>
          <p:spPr bwMode="auto">
            <a:xfrm>
              <a:off x="1075054" y="5002228"/>
              <a:ext cx="2797971" cy="4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35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ADD TITLE</a:t>
              </a:r>
              <a:endParaRPr lang="en-US" altLang="zh-CN" sz="135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41" name="矩形 11"/>
            <p:cNvSpPr>
              <a:spLocks noChangeArrowheads="1"/>
            </p:cNvSpPr>
            <p:nvPr/>
          </p:nvSpPr>
          <p:spPr bwMode="auto">
            <a:xfrm>
              <a:off x="1238251" y="5623054"/>
              <a:ext cx="9725036" cy="202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Add your words here</a:t>
              </a: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，</a:t>
              </a:r>
              <a:r>
                <a:rPr lang="en-US" altLang="zh-CN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42" name="矩形 12"/>
            <p:cNvSpPr>
              <a:spLocks noChangeArrowheads="1"/>
            </p:cNvSpPr>
            <p:nvPr/>
          </p:nvSpPr>
          <p:spPr bwMode="auto">
            <a:xfrm>
              <a:off x="1249464" y="5897690"/>
              <a:ext cx="9725036" cy="202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Add your words here</a:t>
              </a: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，</a:t>
              </a:r>
              <a:r>
                <a:rPr lang="en-US" altLang="zh-CN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43" name="矩形 13"/>
            <p:cNvSpPr>
              <a:spLocks noChangeArrowheads="1"/>
            </p:cNvSpPr>
            <p:nvPr/>
          </p:nvSpPr>
          <p:spPr bwMode="auto">
            <a:xfrm>
              <a:off x="1249464" y="6172325"/>
              <a:ext cx="9725036" cy="202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Add your words here</a:t>
              </a: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，</a:t>
              </a:r>
              <a:r>
                <a:rPr lang="en-US" altLang="zh-CN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54" y="0"/>
            <a:ext cx="9141291" cy="1964870"/>
          </a:xfrm>
          <a:prstGeom prst="rect">
            <a:avLst/>
          </a:prstGeom>
        </p:spPr>
      </p:pic>
      <p:sp>
        <p:nvSpPr>
          <p:cNvPr id="28" name="任意多边形 27"/>
          <p:cNvSpPr/>
          <p:nvPr>
            <p:custDataLst>
              <p:tags r:id="rId2"/>
            </p:custDataLst>
          </p:nvPr>
        </p:nvSpPr>
        <p:spPr>
          <a:xfrm>
            <a:off x="2284645" y="3248025"/>
            <a:ext cx="6858000" cy="807244"/>
          </a:xfrm>
          <a:custGeom>
            <a:avLst/>
            <a:gdLst>
              <a:gd name="connsiteX0" fmla="*/ 0 w 9144000"/>
              <a:gd name="connsiteY0" fmla="*/ 0 h 1076325"/>
              <a:gd name="connsiteX1" fmla="*/ 7058024 w 9144000"/>
              <a:gd name="connsiteY1" fmla="*/ 0 h 1076325"/>
              <a:gd name="connsiteX2" fmla="*/ 7058024 w 9144000"/>
              <a:gd name="connsiteY2" fmla="*/ 973931 h 1076325"/>
              <a:gd name="connsiteX3" fmla="*/ 8354024 w 9144000"/>
              <a:gd name="connsiteY3" fmla="*/ 973931 h 1076325"/>
              <a:gd name="connsiteX4" fmla="*/ 8354024 w 9144000"/>
              <a:gd name="connsiteY4" fmla="*/ 0 h 1076325"/>
              <a:gd name="connsiteX5" fmla="*/ 9144000 w 9144000"/>
              <a:gd name="connsiteY5" fmla="*/ 0 h 1076325"/>
              <a:gd name="connsiteX6" fmla="*/ 9144000 w 9144000"/>
              <a:gd name="connsiteY6" fmla="*/ 1076325 h 1076325"/>
              <a:gd name="connsiteX7" fmla="*/ 0 w 9144000"/>
              <a:gd name="connsiteY7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076325">
                <a:moveTo>
                  <a:pt x="0" y="0"/>
                </a:moveTo>
                <a:lnTo>
                  <a:pt x="7058024" y="0"/>
                </a:lnTo>
                <a:lnTo>
                  <a:pt x="7058024" y="973931"/>
                </a:lnTo>
                <a:lnTo>
                  <a:pt x="8354024" y="973931"/>
                </a:lnTo>
                <a:lnTo>
                  <a:pt x="8354024" y="0"/>
                </a:lnTo>
                <a:lnTo>
                  <a:pt x="9144000" y="0"/>
                </a:lnTo>
                <a:lnTo>
                  <a:pt x="9144000" y="1076325"/>
                </a:lnTo>
                <a:lnTo>
                  <a:pt x="0" y="1076325"/>
                </a:lnTo>
                <a:close/>
              </a:path>
            </a:pathLst>
          </a:custGeom>
          <a:solidFill>
            <a:srgbClr val="2129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>
            <p:custDataLst>
              <p:tags r:id="rId3"/>
            </p:custDataLst>
          </p:nvPr>
        </p:nvSpPr>
        <p:spPr>
          <a:xfrm>
            <a:off x="2281073" y="3376612"/>
            <a:ext cx="5289947" cy="547688"/>
          </a:xfrm>
          <a:prstGeom prst="rect">
            <a:avLst/>
          </a:prstGeom>
          <a:solidFill>
            <a:srgbClr val="FE4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rgbClr val="FCFCFC"/>
                </a:solidFill>
                <a:cs typeface="+mn-ea"/>
                <a:sym typeface="+mn-lt"/>
              </a:rPr>
              <a:t>单击此处添加文字标题</a:t>
            </a:r>
            <a:endParaRPr lang="zh-CN" altLang="en-US" sz="2400" dirty="0">
              <a:solidFill>
                <a:srgbClr val="FCFCFC"/>
              </a:solidFill>
              <a:cs typeface="+mn-ea"/>
              <a:sym typeface="+mn-lt"/>
            </a:endParaRPr>
          </a:p>
        </p:txBody>
      </p:sp>
      <p:sp>
        <p:nvSpPr>
          <p:cNvPr id="30" name="矩形 5"/>
          <p:cNvSpPr/>
          <p:nvPr>
            <p:custDataLst>
              <p:tags r:id="rId4"/>
            </p:custDataLst>
          </p:nvPr>
        </p:nvSpPr>
        <p:spPr>
          <a:xfrm>
            <a:off x="7631743" y="3058716"/>
            <a:ext cx="864394" cy="865584"/>
          </a:xfrm>
          <a:custGeom>
            <a:avLst/>
            <a:gdLst>
              <a:gd name="connsiteX0" fmla="*/ 0 w 1152000"/>
              <a:gd name="connsiteY0" fmla="*/ 0 h 1152000"/>
              <a:gd name="connsiteX1" fmla="*/ 1152000 w 1152000"/>
              <a:gd name="connsiteY1" fmla="*/ 0 h 1152000"/>
              <a:gd name="connsiteX2" fmla="*/ 1152000 w 1152000"/>
              <a:gd name="connsiteY2" fmla="*/ 1152000 h 1152000"/>
              <a:gd name="connsiteX3" fmla="*/ 0 w 1152000"/>
              <a:gd name="connsiteY3" fmla="*/ 1152000 h 1152000"/>
              <a:gd name="connsiteX4" fmla="*/ 0 w 1152000"/>
              <a:gd name="connsiteY4" fmla="*/ 0 h 1152000"/>
              <a:gd name="connsiteX0-1" fmla="*/ 0 w 1152000"/>
              <a:gd name="connsiteY0-2" fmla="*/ 2343 h 1154343"/>
              <a:gd name="connsiteX1-3" fmla="*/ 323289 w 1152000"/>
              <a:gd name="connsiteY1-4" fmla="*/ 0 h 1154343"/>
              <a:gd name="connsiteX2-5" fmla="*/ 1152000 w 1152000"/>
              <a:gd name="connsiteY2-6" fmla="*/ 2343 h 1154343"/>
              <a:gd name="connsiteX3-7" fmla="*/ 1152000 w 1152000"/>
              <a:gd name="connsiteY3-8" fmla="*/ 1154343 h 1154343"/>
              <a:gd name="connsiteX4-9" fmla="*/ 0 w 1152000"/>
              <a:gd name="connsiteY4-10" fmla="*/ 1154343 h 1154343"/>
              <a:gd name="connsiteX5" fmla="*/ 0 w 1152000"/>
              <a:gd name="connsiteY5" fmla="*/ 2343 h 1154343"/>
              <a:gd name="connsiteX0-11" fmla="*/ 0 w 1152000"/>
              <a:gd name="connsiteY0-12" fmla="*/ 2343 h 1154343"/>
              <a:gd name="connsiteX1-13" fmla="*/ 323289 w 1152000"/>
              <a:gd name="connsiteY1-14" fmla="*/ 0 h 1154343"/>
              <a:gd name="connsiteX2-15" fmla="*/ 825732 w 1152000"/>
              <a:gd name="connsiteY2-16" fmla="*/ 1 h 1154343"/>
              <a:gd name="connsiteX3-17" fmla="*/ 1152000 w 1152000"/>
              <a:gd name="connsiteY3-18" fmla="*/ 2343 h 1154343"/>
              <a:gd name="connsiteX4-19" fmla="*/ 1152000 w 1152000"/>
              <a:gd name="connsiteY4-20" fmla="*/ 1154343 h 1154343"/>
              <a:gd name="connsiteX5-21" fmla="*/ 0 w 1152000"/>
              <a:gd name="connsiteY5-22" fmla="*/ 1154343 h 1154343"/>
              <a:gd name="connsiteX6" fmla="*/ 0 w 1152000"/>
              <a:gd name="connsiteY6" fmla="*/ 2343 h 1154343"/>
              <a:gd name="connsiteX0-23" fmla="*/ 825732 w 1152000"/>
              <a:gd name="connsiteY0-24" fmla="*/ 1 h 1154343"/>
              <a:gd name="connsiteX1-25" fmla="*/ 1152000 w 1152000"/>
              <a:gd name="connsiteY1-26" fmla="*/ 2343 h 1154343"/>
              <a:gd name="connsiteX2-27" fmla="*/ 1152000 w 1152000"/>
              <a:gd name="connsiteY2-28" fmla="*/ 1154343 h 1154343"/>
              <a:gd name="connsiteX3-29" fmla="*/ 0 w 1152000"/>
              <a:gd name="connsiteY3-30" fmla="*/ 1154343 h 1154343"/>
              <a:gd name="connsiteX4-31" fmla="*/ 0 w 1152000"/>
              <a:gd name="connsiteY4-32" fmla="*/ 2343 h 1154343"/>
              <a:gd name="connsiteX5-33" fmla="*/ 323289 w 1152000"/>
              <a:gd name="connsiteY5-34" fmla="*/ 0 h 1154343"/>
              <a:gd name="connsiteX6-35" fmla="*/ 917172 w 1152000"/>
              <a:gd name="connsiteY6-36" fmla="*/ 91441 h 1154343"/>
              <a:gd name="connsiteX0-37" fmla="*/ 825732 w 1152000"/>
              <a:gd name="connsiteY0-38" fmla="*/ 1 h 1154343"/>
              <a:gd name="connsiteX1-39" fmla="*/ 1152000 w 1152000"/>
              <a:gd name="connsiteY1-40" fmla="*/ 2343 h 1154343"/>
              <a:gd name="connsiteX2-41" fmla="*/ 1152000 w 1152000"/>
              <a:gd name="connsiteY2-42" fmla="*/ 1154343 h 1154343"/>
              <a:gd name="connsiteX3-43" fmla="*/ 0 w 1152000"/>
              <a:gd name="connsiteY3-44" fmla="*/ 1154343 h 1154343"/>
              <a:gd name="connsiteX4-45" fmla="*/ 0 w 1152000"/>
              <a:gd name="connsiteY4-46" fmla="*/ 2343 h 1154343"/>
              <a:gd name="connsiteX5-47" fmla="*/ 323289 w 1152000"/>
              <a:gd name="connsiteY5-48" fmla="*/ 0 h 11543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152000" h="1154343">
                <a:moveTo>
                  <a:pt x="825732" y="1"/>
                </a:moveTo>
                <a:lnTo>
                  <a:pt x="1152000" y="2343"/>
                </a:lnTo>
                <a:lnTo>
                  <a:pt x="1152000" y="1154343"/>
                </a:lnTo>
                <a:lnTo>
                  <a:pt x="0" y="1154343"/>
                </a:lnTo>
                <a:lnTo>
                  <a:pt x="0" y="2343"/>
                </a:lnTo>
                <a:lnTo>
                  <a:pt x="323289" y="0"/>
                </a:lnTo>
              </a:path>
            </a:pathLst>
          </a:custGeom>
          <a:noFill/>
          <a:ln w="19050">
            <a:solidFill>
              <a:srgbClr val="212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05000" anchor="ctr"/>
          <a:lstStyle/>
          <a:p>
            <a:pPr algn="ctr">
              <a:defRPr/>
            </a:pPr>
            <a:r>
              <a:rPr lang="en-US" altLang="zh-CN" sz="3000" b="1" dirty="0" smtClean="0">
                <a:solidFill>
                  <a:srgbClr val="212940"/>
                </a:solidFill>
                <a:cs typeface="+mn-ea"/>
                <a:sym typeface="+mn-lt"/>
              </a:rPr>
              <a:t>04</a:t>
            </a:r>
            <a:endParaRPr lang="en-US" altLang="zh-CN" sz="3000" b="1" dirty="0">
              <a:solidFill>
                <a:srgbClr val="212940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2400" dirty="0">
                <a:solidFill>
                  <a:srgbClr val="212940"/>
                </a:solidFill>
                <a:cs typeface="+mn-ea"/>
                <a:sym typeface="+mn-lt"/>
              </a:rPr>
              <a:t>part</a:t>
            </a:r>
            <a:endParaRPr lang="zh-CN" altLang="en-US" sz="2400" dirty="0">
              <a:solidFill>
                <a:srgbClr val="2129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98788" y="2084690"/>
            <a:ext cx="1991588" cy="2313369"/>
            <a:chOff x="498788" y="2084690"/>
            <a:chExt cx="1991588" cy="2313369"/>
          </a:xfrm>
        </p:grpSpPr>
        <p:sp>
          <p:nvSpPr>
            <p:cNvPr id="2" name="文本框 8"/>
            <p:cNvSpPr txBox="1"/>
            <p:nvPr/>
          </p:nvSpPr>
          <p:spPr>
            <a:xfrm>
              <a:off x="602124" y="2150576"/>
              <a:ext cx="1888251" cy="1772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98788" y="2084690"/>
              <a:ext cx="1991588" cy="231336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568292" y="2084690"/>
            <a:ext cx="1991588" cy="2313369"/>
            <a:chOff x="2568292" y="2084690"/>
            <a:chExt cx="1991588" cy="2313369"/>
          </a:xfrm>
        </p:grpSpPr>
        <p:sp>
          <p:nvSpPr>
            <p:cNvPr id="3" name="文本框 8"/>
            <p:cNvSpPr txBox="1"/>
            <p:nvPr/>
          </p:nvSpPr>
          <p:spPr>
            <a:xfrm>
              <a:off x="2593712" y="2150576"/>
              <a:ext cx="1966168" cy="1565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45720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568292" y="2084690"/>
              <a:ext cx="1991587" cy="231336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37796" y="2084690"/>
            <a:ext cx="1991588" cy="2313369"/>
            <a:chOff x="4637796" y="2084690"/>
            <a:chExt cx="1991588" cy="2313369"/>
          </a:xfrm>
        </p:grpSpPr>
        <p:sp>
          <p:nvSpPr>
            <p:cNvPr id="4" name="文本框 8"/>
            <p:cNvSpPr txBox="1"/>
            <p:nvPr/>
          </p:nvSpPr>
          <p:spPr>
            <a:xfrm>
              <a:off x="4740737" y="2150576"/>
              <a:ext cx="1888646" cy="1565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45720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637796" y="2084690"/>
              <a:ext cx="1991588" cy="231336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707299" y="2084690"/>
            <a:ext cx="1991588" cy="2313369"/>
            <a:chOff x="6707299" y="2084690"/>
            <a:chExt cx="1991588" cy="2313369"/>
          </a:xfrm>
        </p:grpSpPr>
        <p:sp>
          <p:nvSpPr>
            <p:cNvPr id="12" name="文本框 8"/>
            <p:cNvSpPr txBox="1"/>
            <p:nvPr/>
          </p:nvSpPr>
          <p:spPr>
            <a:xfrm>
              <a:off x="6810240" y="2150576"/>
              <a:ext cx="1888646" cy="1565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45720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707299" y="2084690"/>
              <a:ext cx="1991588" cy="231336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8788" y="1289751"/>
            <a:ext cx="1991587" cy="679781"/>
            <a:chOff x="498788" y="1289751"/>
            <a:chExt cx="1991587" cy="679781"/>
          </a:xfrm>
        </p:grpSpPr>
        <p:sp>
          <p:nvSpPr>
            <p:cNvPr id="5" name="五边形 4"/>
            <p:cNvSpPr/>
            <p:nvPr/>
          </p:nvSpPr>
          <p:spPr>
            <a:xfrm>
              <a:off x="498788" y="1292424"/>
              <a:ext cx="1991587" cy="677108"/>
            </a:xfrm>
            <a:prstGeom prst="homePlate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8788" y="1289751"/>
              <a:ext cx="1672700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Part 1</a:t>
              </a:r>
              <a:endParaRPr lang="en-US" altLang="zh-CN" b="1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lvl="0"/>
              <a:r>
                <a:rPr lang="zh-CN" altLang="en-US" sz="1400" dirty="0">
                  <a:solidFill>
                    <a:srgbClr val="FFFFFF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68292" y="1292424"/>
            <a:ext cx="1991587" cy="677108"/>
            <a:chOff x="2568292" y="1292424"/>
            <a:chExt cx="1991587" cy="677108"/>
          </a:xfrm>
        </p:grpSpPr>
        <p:sp>
          <p:nvSpPr>
            <p:cNvPr id="6" name="五边形 5"/>
            <p:cNvSpPr/>
            <p:nvPr/>
          </p:nvSpPr>
          <p:spPr>
            <a:xfrm>
              <a:off x="2568292" y="1292424"/>
              <a:ext cx="1991587" cy="677108"/>
            </a:xfrm>
            <a:prstGeom prst="homePlate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568292" y="1317650"/>
              <a:ext cx="1672700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Part 2</a:t>
              </a:r>
              <a:endParaRPr lang="en-US" altLang="zh-CN" b="1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lvl="0"/>
              <a:r>
                <a:rPr lang="zh-CN" altLang="en-US" sz="1400" dirty="0">
                  <a:solidFill>
                    <a:srgbClr val="FFFFFF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637796" y="1289751"/>
            <a:ext cx="1991587" cy="679781"/>
            <a:chOff x="4637796" y="1289751"/>
            <a:chExt cx="1991587" cy="679781"/>
          </a:xfrm>
        </p:grpSpPr>
        <p:sp>
          <p:nvSpPr>
            <p:cNvPr id="7" name="五边形 6"/>
            <p:cNvSpPr/>
            <p:nvPr/>
          </p:nvSpPr>
          <p:spPr>
            <a:xfrm>
              <a:off x="4637796" y="1292424"/>
              <a:ext cx="1991587" cy="677108"/>
            </a:xfrm>
            <a:prstGeom prst="homePlate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637796" y="1289751"/>
              <a:ext cx="1672700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Part 3</a:t>
              </a:r>
              <a:endParaRPr lang="en-US" altLang="zh-CN" b="1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lvl="0"/>
              <a:r>
                <a:rPr lang="zh-CN" altLang="en-US" sz="1400" dirty="0">
                  <a:solidFill>
                    <a:srgbClr val="FFFFFF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07300" y="1292424"/>
            <a:ext cx="1991587" cy="677108"/>
            <a:chOff x="6707300" y="1292424"/>
            <a:chExt cx="1991587" cy="677108"/>
          </a:xfrm>
        </p:grpSpPr>
        <p:sp>
          <p:nvSpPr>
            <p:cNvPr id="11" name="五边形 10"/>
            <p:cNvSpPr/>
            <p:nvPr/>
          </p:nvSpPr>
          <p:spPr>
            <a:xfrm>
              <a:off x="6707300" y="1292424"/>
              <a:ext cx="1991587" cy="677108"/>
            </a:xfrm>
            <a:prstGeom prst="homePlate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707300" y="1308029"/>
              <a:ext cx="1672700" cy="515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Part 4</a:t>
              </a:r>
              <a:endParaRPr lang="en-US" altLang="zh-CN" b="1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lvl="0"/>
              <a:r>
                <a:rPr lang="zh-CN" altLang="en-US" sz="1400" dirty="0">
                  <a:solidFill>
                    <a:srgbClr val="FFFFFF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/>
        </p:nvGraphicFramePr>
        <p:xfrm>
          <a:off x="704732" y="966884"/>
          <a:ext cx="7850459" cy="1885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849875" y="3009881"/>
            <a:ext cx="268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点击此处添加标题</a:t>
            </a:r>
            <a:endParaRPr kumimoji="1" lang="en-US" altLang="zh-CN" sz="1400" b="1" dirty="0">
              <a:solidFill>
                <a:srgbClr val="000000"/>
              </a:solidFill>
              <a:cs typeface="+mn-ea"/>
              <a:sym typeface="+mn-lt"/>
            </a:endParaRPr>
          </a:p>
          <a:p>
            <a:r>
              <a:rPr kumimoji="1" lang="en-US" altLang="zh-CN" sz="1400" b="1" dirty="0">
                <a:solidFill>
                  <a:srgbClr val="000000"/>
                </a:solidFill>
                <a:cs typeface="+mn-ea"/>
                <a:sym typeface="+mn-lt"/>
              </a:rPr>
              <a:t>ADD</a:t>
            </a:r>
            <a:r>
              <a:rPr kumimoji="1"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kumimoji="1" lang="en-US" altLang="zh-CN" sz="1400" b="1" dirty="0">
                <a:solidFill>
                  <a:srgbClr val="000000"/>
                </a:solidFill>
                <a:cs typeface="+mn-ea"/>
                <a:sym typeface="+mn-lt"/>
              </a:rPr>
              <a:t>YOUR</a:t>
            </a:r>
            <a:r>
              <a:rPr kumimoji="1"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kumimoji="1" lang="en-US" altLang="zh-CN" sz="1400" b="1" dirty="0">
                <a:solidFill>
                  <a:srgbClr val="000000"/>
                </a:solidFill>
                <a:cs typeface="+mn-ea"/>
                <a:sym typeface="+mn-lt"/>
              </a:rPr>
              <a:t>TITLE</a:t>
            </a:r>
            <a:r>
              <a:rPr kumimoji="1"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kumimoji="1" lang="en-US" altLang="zh-CN" sz="1400" b="1" dirty="0">
                <a:solidFill>
                  <a:srgbClr val="000000"/>
                </a:solidFill>
                <a:cs typeface="+mn-ea"/>
                <a:sym typeface="+mn-lt"/>
              </a:rPr>
              <a:t>HERE</a:t>
            </a:r>
            <a:endParaRPr kumimoji="1" lang="zh-CN" altLang="en-US" sz="14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4732" y="3691056"/>
            <a:ext cx="783841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cs typeface="+mn-ea"/>
                <a:sym typeface="+mn-lt"/>
              </a:rPr>
              <a:t>点击此处添加文本信息</a:t>
            </a:r>
            <a:endParaRPr lang="en-US" altLang="zh-CN" sz="1000" dirty="0">
              <a:solidFill>
                <a:srgbClr val="000000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cs typeface="+mn-ea"/>
                <a:sym typeface="+mn-lt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srgbClr val="000000"/>
                </a:solidFill>
                <a:cs typeface="+mn-ea"/>
                <a:sym typeface="+mn-lt"/>
              </a:rPr>
              <a:t>Excel</a:t>
            </a:r>
            <a:r>
              <a:rPr lang="zh-CN" altLang="en-US" sz="1000" dirty="0">
                <a:solidFill>
                  <a:srgbClr val="000000"/>
                </a:solidFill>
                <a:cs typeface="+mn-ea"/>
                <a:sym typeface="+mn-lt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12594" y="972403"/>
            <a:ext cx="5061614" cy="3347957"/>
            <a:chOff x="112594" y="972403"/>
            <a:chExt cx="5061614" cy="3347957"/>
          </a:xfrm>
        </p:grpSpPr>
        <p:sp>
          <p:nvSpPr>
            <p:cNvPr id="35" name="Freeform 5"/>
            <p:cNvSpPr/>
            <p:nvPr/>
          </p:nvSpPr>
          <p:spPr bwMode="auto">
            <a:xfrm>
              <a:off x="4718712" y="972403"/>
              <a:ext cx="52895" cy="502439"/>
            </a:xfrm>
            <a:custGeom>
              <a:avLst/>
              <a:gdLst>
                <a:gd name="T0" fmla="*/ 288 w 288"/>
                <a:gd name="T1" fmla="*/ 2051 h 2237"/>
                <a:gd name="T2" fmla="*/ 144 w 288"/>
                <a:gd name="T3" fmla="*/ 2237 h 2237"/>
                <a:gd name="T4" fmla="*/ 0 w 288"/>
                <a:gd name="T5" fmla="*/ 2051 h 2237"/>
                <a:gd name="T6" fmla="*/ 0 w 288"/>
                <a:gd name="T7" fmla="*/ 186 h 2237"/>
                <a:gd name="T8" fmla="*/ 144 w 288"/>
                <a:gd name="T9" fmla="*/ 0 h 2237"/>
                <a:gd name="T10" fmla="*/ 288 w 288"/>
                <a:gd name="T11" fmla="*/ 186 h 2237"/>
                <a:gd name="T12" fmla="*/ 288 w 288"/>
                <a:gd name="T13" fmla="*/ 2051 h 2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237">
                  <a:moveTo>
                    <a:pt x="288" y="2051"/>
                  </a:moveTo>
                  <a:cubicBezTo>
                    <a:pt x="288" y="2153"/>
                    <a:pt x="223" y="2237"/>
                    <a:pt x="144" y="2237"/>
                  </a:cubicBezTo>
                  <a:cubicBezTo>
                    <a:pt x="65" y="2237"/>
                    <a:pt x="0" y="2153"/>
                    <a:pt x="0" y="205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84"/>
                    <a:pt x="65" y="0"/>
                    <a:pt x="144" y="0"/>
                  </a:cubicBezTo>
                  <a:cubicBezTo>
                    <a:pt x="223" y="0"/>
                    <a:pt x="288" y="84"/>
                    <a:pt x="288" y="186"/>
                  </a:cubicBezTo>
                  <a:cubicBezTo>
                    <a:pt x="288" y="2051"/>
                    <a:pt x="288" y="2051"/>
                    <a:pt x="288" y="2051"/>
                  </a:cubicBezTo>
                  <a:close/>
                </a:path>
              </a:pathLst>
            </a:custGeom>
            <a:solidFill>
              <a:srgbClr val="F4433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4786445" y="979803"/>
              <a:ext cx="307251" cy="255800"/>
            </a:xfrm>
            <a:custGeom>
              <a:avLst/>
              <a:gdLst>
                <a:gd name="T0" fmla="*/ 1546 w 1673"/>
                <a:gd name="T1" fmla="*/ 948 h 1139"/>
                <a:gd name="T2" fmla="*/ 860 w 1673"/>
                <a:gd name="T3" fmla="*/ 1120 h 1139"/>
                <a:gd name="T4" fmla="*/ 655 w 1673"/>
                <a:gd name="T5" fmla="*/ 951 h 1139"/>
                <a:gd name="T6" fmla="*/ 103 w 1673"/>
                <a:gd name="T7" fmla="*/ 1048 h 1139"/>
                <a:gd name="T8" fmla="*/ 0 w 1673"/>
                <a:gd name="T9" fmla="*/ 951 h 1139"/>
                <a:gd name="T10" fmla="*/ 0 w 1673"/>
                <a:gd name="T11" fmla="*/ 301 h 1139"/>
                <a:gd name="T12" fmla="*/ 129 w 1673"/>
                <a:gd name="T13" fmla="*/ 100 h 1139"/>
                <a:gd name="T14" fmla="*/ 656 w 1673"/>
                <a:gd name="T15" fmla="*/ 0 h 1139"/>
                <a:gd name="T16" fmla="*/ 860 w 1673"/>
                <a:gd name="T17" fmla="*/ 164 h 1139"/>
                <a:gd name="T18" fmla="*/ 1486 w 1673"/>
                <a:gd name="T19" fmla="*/ 29 h 1139"/>
                <a:gd name="T20" fmla="*/ 1673 w 1673"/>
                <a:gd name="T21" fmla="*/ 200 h 1139"/>
                <a:gd name="T22" fmla="*/ 1673 w 1673"/>
                <a:gd name="T23" fmla="*/ 770 h 1139"/>
                <a:gd name="T24" fmla="*/ 1546 w 1673"/>
                <a:gd name="T25" fmla="*/ 948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73" h="1139">
                  <a:moveTo>
                    <a:pt x="1546" y="948"/>
                  </a:moveTo>
                  <a:cubicBezTo>
                    <a:pt x="1424" y="971"/>
                    <a:pt x="944" y="1139"/>
                    <a:pt x="860" y="1120"/>
                  </a:cubicBezTo>
                  <a:cubicBezTo>
                    <a:pt x="776" y="1100"/>
                    <a:pt x="876" y="951"/>
                    <a:pt x="655" y="951"/>
                  </a:cubicBezTo>
                  <a:cubicBezTo>
                    <a:pt x="370" y="951"/>
                    <a:pt x="103" y="1048"/>
                    <a:pt x="103" y="1048"/>
                  </a:cubicBezTo>
                  <a:cubicBezTo>
                    <a:pt x="103" y="1048"/>
                    <a:pt x="0" y="1105"/>
                    <a:pt x="0" y="951"/>
                  </a:cubicBezTo>
                  <a:cubicBezTo>
                    <a:pt x="0" y="798"/>
                    <a:pt x="0" y="446"/>
                    <a:pt x="0" y="301"/>
                  </a:cubicBezTo>
                  <a:cubicBezTo>
                    <a:pt x="0" y="157"/>
                    <a:pt x="129" y="100"/>
                    <a:pt x="129" y="100"/>
                  </a:cubicBezTo>
                  <a:cubicBezTo>
                    <a:pt x="129" y="100"/>
                    <a:pt x="324" y="0"/>
                    <a:pt x="656" y="0"/>
                  </a:cubicBezTo>
                  <a:cubicBezTo>
                    <a:pt x="868" y="1"/>
                    <a:pt x="761" y="140"/>
                    <a:pt x="860" y="164"/>
                  </a:cubicBezTo>
                  <a:cubicBezTo>
                    <a:pt x="959" y="187"/>
                    <a:pt x="1486" y="29"/>
                    <a:pt x="1486" y="29"/>
                  </a:cubicBezTo>
                  <a:cubicBezTo>
                    <a:pt x="1642" y="0"/>
                    <a:pt x="1673" y="25"/>
                    <a:pt x="1673" y="200"/>
                  </a:cubicBezTo>
                  <a:cubicBezTo>
                    <a:pt x="1673" y="200"/>
                    <a:pt x="1673" y="704"/>
                    <a:pt x="1673" y="770"/>
                  </a:cubicBezTo>
                  <a:cubicBezTo>
                    <a:pt x="1673" y="835"/>
                    <a:pt x="1667" y="925"/>
                    <a:pt x="1546" y="948"/>
                  </a:cubicBezTo>
                  <a:close/>
                </a:path>
              </a:pathLst>
            </a:custGeom>
            <a:solidFill>
              <a:srgbClr val="F4433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cxnSp>
          <p:nvCxnSpPr>
            <p:cNvPr id="19" name="直接连接符 18"/>
            <p:cNvCxnSpPr>
              <a:stCxn id="4" idx="0"/>
              <a:endCxn id="13" idx="0"/>
            </p:cNvCxnSpPr>
            <p:nvPr/>
          </p:nvCxnSpPr>
          <p:spPr>
            <a:xfrm rot="5400000" flipH="1" flipV="1">
              <a:off x="1328099" y="2914651"/>
              <a:ext cx="818866" cy="1192473"/>
            </a:xfrm>
            <a:prstGeom prst="curvedConnector3">
              <a:avLst>
                <a:gd name="adj1" fmla="val 135937"/>
              </a:avLst>
            </a:prstGeom>
            <a:ln w="19050">
              <a:solidFill>
                <a:srgbClr val="72727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8"/>
            <p:cNvCxnSpPr/>
            <p:nvPr/>
          </p:nvCxnSpPr>
          <p:spPr>
            <a:xfrm rot="5400000" flipH="1" flipV="1">
              <a:off x="2520571" y="2095784"/>
              <a:ext cx="818866" cy="1192473"/>
            </a:xfrm>
            <a:prstGeom prst="curvedConnector3">
              <a:avLst>
                <a:gd name="adj1" fmla="val 135937"/>
              </a:avLst>
            </a:prstGeom>
            <a:ln w="19050">
              <a:solidFill>
                <a:srgbClr val="72727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8"/>
            <p:cNvCxnSpPr/>
            <p:nvPr/>
          </p:nvCxnSpPr>
          <p:spPr>
            <a:xfrm rot="5400000" flipH="1" flipV="1">
              <a:off x="3713044" y="1317861"/>
              <a:ext cx="818866" cy="1192473"/>
            </a:xfrm>
            <a:prstGeom prst="curvedConnector3">
              <a:avLst>
                <a:gd name="adj1" fmla="val 135937"/>
              </a:avLst>
            </a:prstGeom>
            <a:ln w="19050">
              <a:solidFill>
                <a:srgbClr val="72727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弧形 24"/>
            <p:cNvSpPr/>
            <p:nvPr/>
          </p:nvSpPr>
          <p:spPr>
            <a:xfrm>
              <a:off x="112594" y="3551831"/>
              <a:ext cx="1028700" cy="685800"/>
            </a:xfrm>
            <a:prstGeom prst="arc">
              <a:avLst/>
            </a:prstGeom>
            <a:ln w="19050">
              <a:solidFill>
                <a:srgbClr val="72727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85801" y="3920320"/>
              <a:ext cx="910988" cy="368489"/>
            </a:xfrm>
            <a:prstGeom prst="rect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878274" y="3101455"/>
              <a:ext cx="910988" cy="368489"/>
            </a:xfrm>
            <a:prstGeom prst="rect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263220" y="1463723"/>
              <a:ext cx="910988" cy="368489"/>
            </a:xfrm>
            <a:prstGeom prst="rect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070747" y="2282589"/>
              <a:ext cx="910988" cy="368489"/>
            </a:xfrm>
            <a:prstGeom prst="rect">
              <a:avLst/>
            </a:prstGeom>
            <a:gradFill>
              <a:gsLst>
                <a:gs pos="100000">
                  <a:srgbClr val="D32F2F"/>
                </a:gs>
                <a:gs pos="59000">
                  <a:srgbClr val="F4433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85801" y="3951028"/>
              <a:ext cx="910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2014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878274" y="3112574"/>
              <a:ext cx="910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2015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70745" y="2293708"/>
              <a:ext cx="910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2016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263219" y="1474842"/>
              <a:ext cx="910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2020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5000197" y="2282588"/>
            <a:ext cx="2794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单击此处添加文字内容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437227" y="2835322"/>
            <a:ext cx="3920319" cy="902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Massa.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Posuere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 Magna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Sed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Pulvinar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Ultricies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 Purus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Lectus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Malesuada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Libero, Sit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Commodo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Magna Eros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Quis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015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Urna</a:t>
            </a:r>
            <a:r>
              <a:rPr lang="en-US" altLang="zh-CN" sz="101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altLang="zh-CN" sz="101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3819525" y="1525192"/>
            <a:ext cx="4800600" cy="2620565"/>
            <a:chOff x="5093145" y="2033554"/>
            <a:chExt cx="6400424" cy="3493615"/>
          </a:xfrm>
        </p:grpSpPr>
        <p:pic>
          <p:nvPicPr>
            <p:cNvPr id="23561" name="图片 4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5996859" y="2033554"/>
              <a:ext cx="5496710" cy="3493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47"/>
            <p:cNvSpPr/>
            <p:nvPr/>
          </p:nvSpPr>
          <p:spPr bwMode="auto">
            <a:xfrm>
              <a:off x="5093145" y="2955766"/>
              <a:ext cx="1641379" cy="1641253"/>
            </a:xfrm>
            <a:prstGeom prst="ellipse">
              <a:avLst/>
            </a:prstGeom>
            <a:solidFill>
              <a:srgbClr val="B70F1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15">
                <a:cs typeface="+mn-ea"/>
                <a:sym typeface="+mn-lt"/>
              </a:endParaRPr>
            </a:p>
          </p:txBody>
        </p:sp>
        <p:sp>
          <p:nvSpPr>
            <p:cNvPr id="23563" name="Freeform 122"/>
            <p:cNvSpPr/>
            <p:nvPr/>
          </p:nvSpPr>
          <p:spPr bwMode="auto">
            <a:xfrm>
              <a:off x="5630830" y="3508946"/>
              <a:ext cx="569945" cy="569945"/>
            </a:xfrm>
            <a:custGeom>
              <a:avLst/>
              <a:gdLst>
                <a:gd name="T0" fmla="*/ 1035153762 w 290"/>
                <a:gd name="T1" fmla="*/ 699114190 h 290"/>
                <a:gd name="T2" fmla="*/ 838165048 w 290"/>
                <a:gd name="T3" fmla="*/ 718427464 h 290"/>
                <a:gd name="T4" fmla="*/ 614139321 w 290"/>
                <a:gd name="T5" fmla="*/ 490539870 h 290"/>
                <a:gd name="T6" fmla="*/ 1108541060 w 290"/>
                <a:gd name="T7" fmla="*/ 193124881 h 290"/>
                <a:gd name="T8" fmla="*/ 1023566191 w 290"/>
                <a:gd name="T9" fmla="*/ 108150012 h 290"/>
                <a:gd name="T10" fmla="*/ 390113595 w 290"/>
                <a:gd name="T11" fmla="*/ 270376012 h 290"/>
                <a:gd name="T12" fmla="*/ 158362166 w 290"/>
                <a:gd name="T13" fmla="*/ 34762714 h 290"/>
                <a:gd name="T14" fmla="*/ 34762714 w 290"/>
                <a:gd name="T15" fmla="*/ 34762714 h 290"/>
                <a:gd name="T16" fmla="*/ 34762714 w 290"/>
                <a:gd name="T17" fmla="*/ 158362166 h 290"/>
                <a:gd name="T18" fmla="*/ 270376012 w 290"/>
                <a:gd name="T19" fmla="*/ 390113595 h 290"/>
                <a:gd name="T20" fmla="*/ 108150012 w 290"/>
                <a:gd name="T21" fmla="*/ 1023566191 h 290"/>
                <a:gd name="T22" fmla="*/ 193124881 w 290"/>
                <a:gd name="T23" fmla="*/ 1108541060 h 290"/>
                <a:gd name="T24" fmla="*/ 490539870 w 290"/>
                <a:gd name="T25" fmla="*/ 614139321 h 290"/>
                <a:gd name="T26" fmla="*/ 714565596 w 290"/>
                <a:gd name="T27" fmla="*/ 838165048 h 290"/>
                <a:gd name="T28" fmla="*/ 699114190 w 290"/>
                <a:gd name="T29" fmla="*/ 1039015631 h 290"/>
                <a:gd name="T30" fmla="*/ 784091024 w 290"/>
                <a:gd name="T31" fmla="*/ 1120128631 h 290"/>
                <a:gd name="T32" fmla="*/ 903828608 w 290"/>
                <a:gd name="T33" fmla="*/ 903828608 h 290"/>
                <a:gd name="T34" fmla="*/ 1120128631 w 290"/>
                <a:gd name="T35" fmla="*/ 784091024 h 290"/>
                <a:gd name="T36" fmla="*/ 1035153762 w 290"/>
                <a:gd name="T37" fmla="*/ 699114190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770335" y="1894285"/>
            <a:ext cx="2701528" cy="2010951"/>
            <a:chOff x="1027695" y="2525816"/>
            <a:chExt cx="3602239" cy="2681222"/>
          </a:xfrm>
        </p:grpSpPr>
        <p:sp>
          <p:nvSpPr>
            <p:cNvPr id="23558" name="矩形 8"/>
            <p:cNvSpPr>
              <a:spLocks noChangeArrowheads="1"/>
            </p:cNvSpPr>
            <p:nvPr/>
          </p:nvSpPr>
          <p:spPr bwMode="auto">
            <a:xfrm>
              <a:off x="1027695" y="2955418"/>
              <a:ext cx="3556104" cy="103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Add your words here</a:t>
              </a:r>
              <a:r>
                <a:rPr lang="zh-CN" altLang="en-US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，</a:t>
              </a:r>
              <a:r>
                <a:rPr lang="en-US" altLang="zh-CN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r>
                <a:rPr lang="en-US" altLang="zh-CN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Please read the instructions and more work at the end of the manual template.</a:t>
              </a:r>
              <a:endParaRPr lang="en-US" altLang="zh-CN" sz="105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59" name="TextBox 13"/>
            <p:cNvSpPr txBox="1">
              <a:spLocks noChangeArrowheads="1"/>
            </p:cNvSpPr>
            <p:nvPr/>
          </p:nvSpPr>
          <p:spPr bwMode="auto">
            <a:xfrm>
              <a:off x="1044471" y="2525816"/>
              <a:ext cx="2752879" cy="246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2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ADD TITLE</a:t>
              </a:r>
              <a:endParaRPr lang="en-US" altLang="zh-CN" sz="12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60" name="矩形 10"/>
            <p:cNvSpPr>
              <a:spLocks noChangeArrowheads="1"/>
            </p:cNvSpPr>
            <p:nvPr/>
          </p:nvSpPr>
          <p:spPr bwMode="auto">
            <a:xfrm>
              <a:off x="1044471" y="4172927"/>
              <a:ext cx="3585463" cy="103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Add your words here</a:t>
              </a:r>
              <a:r>
                <a:rPr lang="zh-CN" altLang="en-US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，</a:t>
              </a:r>
              <a:r>
                <a:rPr lang="en-US" altLang="zh-CN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r>
                <a:rPr lang="en-US" altLang="zh-CN" sz="105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Please read the instructions and more work at the end of the manual template.</a:t>
              </a:r>
              <a:endParaRPr lang="en-US" altLang="zh-CN" sz="105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521494" y="1702594"/>
            <a:ext cx="3792141" cy="2313385"/>
            <a:chOff x="694944" y="2269892"/>
            <a:chExt cx="5056632" cy="3084058"/>
          </a:xfrm>
        </p:grpSpPr>
        <p:pic>
          <p:nvPicPr>
            <p:cNvPr id="25610" name="Picture 6" descr="Laptop Mask 1.png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694944" y="2269892"/>
              <a:ext cx="5056632" cy="3084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直角三角形 5"/>
            <p:cNvSpPr/>
            <p:nvPr/>
          </p:nvSpPr>
          <p:spPr>
            <a:xfrm>
              <a:off x="1307773" y="2446079"/>
              <a:ext cx="3843675" cy="2453913"/>
            </a:xfrm>
            <a:prstGeom prst="rtTriangle">
              <a:avLst/>
            </a:prstGeom>
            <a:solidFill>
              <a:srgbClr val="790D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直角三角形 6"/>
            <p:cNvSpPr/>
            <p:nvPr/>
          </p:nvSpPr>
          <p:spPr>
            <a:xfrm flipH="1" flipV="1">
              <a:off x="1299835" y="2438142"/>
              <a:ext cx="3843674" cy="2453913"/>
            </a:xfrm>
            <a:prstGeom prst="rtTriangle">
              <a:avLst/>
            </a:prstGeom>
            <a:solidFill>
              <a:srgbClr val="B70F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613" name="Oval 298"/>
            <p:cNvSpPr>
              <a:spLocks noChangeArrowheads="1"/>
            </p:cNvSpPr>
            <p:nvPr/>
          </p:nvSpPr>
          <p:spPr bwMode="auto">
            <a:xfrm>
              <a:off x="3147849" y="3813833"/>
              <a:ext cx="86748" cy="867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35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14" name="Oval 299"/>
            <p:cNvSpPr>
              <a:spLocks noChangeArrowheads="1"/>
            </p:cNvSpPr>
            <p:nvPr/>
          </p:nvSpPr>
          <p:spPr bwMode="auto">
            <a:xfrm>
              <a:off x="3352572" y="3813833"/>
              <a:ext cx="86748" cy="867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35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15" name="Freeform 300"/>
            <p:cNvSpPr/>
            <p:nvPr/>
          </p:nvSpPr>
          <p:spPr bwMode="auto">
            <a:xfrm>
              <a:off x="2911899" y="3414800"/>
              <a:ext cx="555177" cy="364334"/>
            </a:xfrm>
            <a:custGeom>
              <a:avLst/>
              <a:gdLst>
                <a:gd name="T0" fmla="*/ 1115166925 w 266"/>
                <a:gd name="T1" fmla="*/ 670799616 h 174"/>
                <a:gd name="T2" fmla="*/ 492241634 w 266"/>
                <a:gd name="T3" fmla="*/ 670799616 h 174"/>
                <a:gd name="T4" fmla="*/ 278790688 w 266"/>
                <a:gd name="T5" fmla="*/ 30689905 h 174"/>
                <a:gd name="T6" fmla="*/ 235230165 w 266"/>
                <a:gd name="T7" fmla="*/ 0 h 174"/>
                <a:gd name="T8" fmla="*/ 47916367 w 266"/>
                <a:gd name="T9" fmla="*/ 0 h 174"/>
                <a:gd name="T10" fmla="*/ 0 w 266"/>
                <a:gd name="T11" fmla="*/ 43843619 h 174"/>
                <a:gd name="T12" fmla="*/ 47916367 w 266"/>
                <a:gd name="T13" fmla="*/ 92069714 h 174"/>
                <a:gd name="T14" fmla="*/ 204737172 w 266"/>
                <a:gd name="T15" fmla="*/ 92069714 h 174"/>
                <a:gd name="T16" fmla="*/ 418188119 w 266"/>
                <a:gd name="T17" fmla="*/ 732179426 h 174"/>
                <a:gd name="T18" fmla="*/ 461748642 w 266"/>
                <a:gd name="T19" fmla="*/ 762869331 h 174"/>
                <a:gd name="T20" fmla="*/ 1115166925 w 266"/>
                <a:gd name="T21" fmla="*/ 762869331 h 174"/>
                <a:gd name="T22" fmla="*/ 1158727449 w 266"/>
                <a:gd name="T23" fmla="*/ 719025712 h 174"/>
                <a:gd name="T24" fmla="*/ 1115166925 w 266"/>
                <a:gd name="T25" fmla="*/ 670799616 h 17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6" h="174">
                  <a:moveTo>
                    <a:pt x="256" y="153"/>
                  </a:moveTo>
                  <a:cubicBezTo>
                    <a:pt x="113" y="153"/>
                    <a:pt x="113" y="153"/>
                    <a:pt x="113" y="15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3"/>
                    <a:pt x="59" y="0"/>
                    <a:pt x="5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7" y="171"/>
                    <a:pt x="101" y="174"/>
                    <a:pt x="106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62" y="174"/>
                    <a:pt x="266" y="169"/>
                    <a:pt x="266" y="164"/>
                  </a:cubicBezTo>
                  <a:cubicBezTo>
                    <a:pt x="266" y="158"/>
                    <a:pt x="262" y="153"/>
                    <a:pt x="256" y="1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5616" name="Freeform 301"/>
            <p:cNvSpPr>
              <a:spLocks noEditPoints="1"/>
            </p:cNvSpPr>
            <p:nvPr/>
          </p:nvSpPr>
          <p:spPr bwMode="auto">
            <a:xfrm>
              <a:off x="3106211" y="3466847"/>
              <a:ext cx="409443" cy="232479"/>
            </a:xfrm>
            <a:custGeom>
              <a:avLst/>
              <a:gdLst>
                <a:gd name="T0" fmla="*/ 815623054 w 195"/>
                <a:gd name="T1" fmla="*/ 70183525 h 111"/>
                <a:gd name="T2" fmla="*/ 39678176 w 195"/>
                <a:gd name="T3" fmla="*/ 0 h 111"/>
                <a:gd name="T4" fmla="*/ 4409386 w 195"/>
                <a:gd name="T5" fmla="*/ 39479542 h 111"/>
                <a:gd name="T6" fmla="*/ 141081460 w 195"/>
                <a:gd name="T7" fmla="*/ 443040047 h 111"/>
                <a:gd name="T8" fmla="*/ 202804467 w 195"/>
                <a:gd name="T9" fmla="*/ 486905274 h 111"/>
                <a:gd name="T10" fmla="*/ 771535492 w 195"/>
                <a:gd name="T11" fmla="*/ 486905274 h 111"/>
                <a:gd name="T12" fmla="*/ 824439727 w 195"/>
                <a:gd name="T13" fmla="*/ 438654363 h 111"/>
                <a:gd name="T14" fmla="*/ 859710617 w 195"/>
                <a:gd name="T15" fmla="*/ 118436531 h 111"/>
                <a:gd name="T16" fmla="*/ 815623054 w 195"/>
                <a:gd name="T17" fmla="*/ 70183525 h 111"/>
                <a:gd name="T18" fmla="*/ 423242279 w 195"/>
                <a:gd name="T19" fmla="*/ 333376980 h 111"/>
                <a:gd name="T20" fmla="*/ 260118088 w 195"/>
                <a:gd name="T21" fmla="*/ 333376980 h 111"/>
                <a:gd name="T22" fmla="*/ 238073257 w 195"/>
                <a:gd name="T23" fmla="*/ 320217831 h 111"/>
                <a:gd name="T24" fmla="*/ 189576308 w 195"/>
                <a:gd name="T25" fmla="*/ 179848687 h 111"/>
                <a:gd name="T26" fmla="*/ 202804467 w 195"/>
                <a:gd name="T27" fmla="*/ 166687443 h 111"/>
                <a:gd name="T28" fmla="*/ 379154717 w 195"/>
                <a:gd name="T29" fmla="*/ 179848687 h 111"/>
                <a:gd name="T30" fmla="*/ 396790161 w 195"/>
                <a:gd name="T31" fmla="*/ 197393521 h 111"/>
                <a:gd name="T32" fmla="*/ 436468338 w 195"/>
                <a:gd name="T33" fmla="*/ 320217831 h 111"/>
                <a:gd name="T34" fmla="*/ 423242279 w 195"/>
                <a:gd name="T35" fmla="*/ 333376980 h 111"/>
                <a:gd name="T36" fmla="*/ 714221871 w 195"/>
                <a:gd name="T37" fmla="*/ 320217831 h 111"/>
                <a:gd name="T38" fmla="*/ 696586426 w 195"/>
                <a:gd name="T39" fmla="*/ 333376980 h 111"/>
                <a:gd name="T40" fmla="*/ 595185242 w 195"/>
                <a:gd name="T41" fmla="*/ 333376980 h 111"/>
                <a:gd name="T42" fmla="*/ 577549797 w 195"/>
                <a:gd name="T43" fmla="*/ 320217831 h 111"/>
                <a:gd name="T44" fmla="*/ 537869521 w 195"/>
                <a:gd name="T45" fmla="*/ 210552670 h 111"/>
                <a:gd name="T46" fmla="*/ 551095580 w 195"/>
                <a:gd name="T47" fmla="*/ 197393521 h 111"/>
                <a:gd name="T48" fmla="*/ 709812485 w 195"/>
                <a:gd name="T49" fmla="*/ 210552670 h 111"/>
                <a:gd name="T50" fmla="*/ 723038543 w 195"/>
                <a:gd name="T51" fmla="*/ 223713913 h 111"/>
                <a:gd name="T52" fmla="*/ 714221871 w 195"/>
                <a:gd name="T53" fmla="*/ 320217831 h 11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95" h="111">
                  <a:moveTo>
                    <a:pt x="185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4"/>
                    <a:pt x="1" y="9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34" y="106"/>
                    <a:pt x="40" y="111"/>
                    <a:pt x="46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81" y="111"/>
                    <a:pt x="186" y="106"/>
                    <a:pt x="187" y="100"/>
                  </a:cubicBezTo>
                  <a:cubicBezTo>
                    <a:pt x="195" y="27"/>
                    <a:pt x="195" y="27"/>
                    <a:pt x="195" y="27"/>
                  </a:cubicBezTo>
                  <a:cubicBezTo>
                    <a:pt x="195" y="21"/>
                    <a:pt x="191" y="16"/>
                    <a:pt x="185" y="16"/>
                  </a:cubicBezTo>
                  <a:close/>
                  <a:moveTo>
                    <a:pt x="96" y="76"/>
                  </a:moveTo>
                  <a:cubicBezTo>
                    <a:pt x="59" y="76"/>
                    <a:pt x="59" y="76"/>
                    <a:pt x="59" y="76"/>
                  </a:cubicBezTo>
                  <a:cubicBezTo>
                    <a:pt x="57" y="76"/>
                    <a:pt x="55" y="75"/>
                    <a:pt x="54" y="73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3" y="39"/>
                    <a:pt x="44" y="38"/>
                    <a:pt x="46" y="38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2"/>
                    <a:pt x="90" y="43"/>
                    <a:pt x="90" y="45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99" y="75"/>
                    <a:pt x="98" y="76"/>
                    <a:pt x="96" y="76"/>
                  </a:cubicBezTo>
                  <a:close/>
                  <a:moveTo>
                    <a:pt x="162" y="73"/>
                  </a:moveTo>
                  <a:cubicBezTo>
                    <a:pt x="161" y="75"/>
                    <a:pt x="160" y="76"/>
                    <a:pt x="158" y="76"/>
                  </a:cubicBezTo>
                  <a:cubicBezTo>
                    <a:pt x="135" y="76"/>
                    <a:pt x="135" y="76"/>
                    <a:pt x="135" y="76"/>
                  </a:cubicBezTo>
                  <a:cubicBezTo>
                    <a:pt x="133" y="76"/>
                    <a:pt x="131" y="75"/>
                    <a:pt x="131" y="73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6"/>
                    <a:pt x="123" y="45"/>
                    <a:pt x="125" y="45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3" y="48"/>
                    <a:pt x="164" y="50"/>
                    <a:pt x="164" y="51"/>
                  </a:cubicBezTo>
                  <a:lnTo>
                    <a:pt x="162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698545" y="3084160"/>
              <a:ext cx="1046255" cy="104759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4845844" y="2059781"/>
            <a:ext cx="3552825" cy="1793046"/>
            <a:chOff x="6461241" y="2746022"/>
            <a:chExt cx="4736592" cy="239057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461241" y="3258752"/>
              <a:ext cx="4736592" cy="0"/>
            </a:xfrm>
            <a:prstGeom prst="line">
              <a:avLst/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07" name="矩形 14"/>
            <p:cNvSpPr>
              <a:spLocks noChangeArrowheads="1"/>
            </p:cNvSpPr>
            <p:nvPr/>
          </p:nvSpPr>
          <p:spPr bwMode="auto">
            <a:xfrm>
              <a:off x="6470373" y="3422035"/>
              <a:ext cx="4727460" cy="775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05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105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r>
                <a:rPr lang="en-US" altLang="zh-CN" sz="105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Please read the instructions and more work at the end of the manual template.</a:t>
              </a:r>
              <a:endParaRPr lang="en-US" altLang="zh-CN" sz="105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08" name="TextBox 13"/>
            <p:cNvSpPr txBox="1">
              <a:spLocks noChangeArrowheads="1"/>
            </p:cNvSpPr>
            <p:nvPr/>
          </p:nvSpPr>
          <p:spPr bwMode="auto">
            <a:xfrm>
              <a:off x="6470373" y="2746022"/>
              <a:ext cx="2752879" cy="430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2100" b="1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ADD TITLE</a:t>
              </a:r>
              <a:endParaRPr lang="en-US" altLang="zh-CN" sz="21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09" name="矩形 16"/>
            <p:cNvSpPr>
              <a:spLocks noChangeArrowheads="1"/>
            </p:cNvSpPr>
            <p:nvPr/>
          </p:nvSpPr>
          <p:spPr bwMode="auto">
            <a:xfrm>
              <a:off x="6461241" y="4361048"/>
              <a:ext cx="4727460" cy="775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  <a:buFontTx/>
                <a:buNone/>
              </a:pPr>
              <a:r>
                <a:rPr lang="en-US" altLang="zh-CN" sz="105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according to your need to draw the text box size</a:t>
              </a:r>
              <a:r>
                <a:rPr lang="zh-CN" altLang="en-US" sz="105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r>
                <a:rPr lang="en-US" altLang="zh-CN" sz="105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Please read the instructions and more work at the end of the manual template.</a:t>
              </a:r>
              <a:endParaRPr lang="en-US" altLang="zh-CN" sz="105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354" y="0"/>
            <a:ext cx="9141291" cy="5143500"/>
            <a:chOff x="1354" y="0"/>
            <a:chExt cx="9141291" cy="51435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54" y="0"/>
              <a:ext cx="9141291" cy="51435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0692" y="521752"/>
              <a:ext cx="4315611" cy="2462580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2609847" y="1429192"/>
            <a:ext cx="3797300" cy="647700"/>
            <a:chOff x="2620800" y="1429192"/>
            <a:chExt cx="3797300" cy="647700"/>
          </a:xfrm>
        </p:grpSpPr>
        <p:sp>
          <p:nvSpPr>
            <p:cNvPr id="6" name="矩形 5"/>
            <p:cNvSpPr/>
            <p:nvPr/>
          </p:nvSpPr>
          <p:spPr>
            <a:xfrm>
              <a:off x="2620800" y="1429192"/>
              <a:ext cx="3797300" cy="647700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654997" y="1460654"/>
              <a:ext cx="37289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002060"/>
                  </a:solidFill>
                  <a:cs typeface="+mn-ea"/>
                  <a:sym typeface="+mn-lt"/>
                </a:rPr>
                <a:t>感谢观看 </a:t>
              </a:r>
              <a:r>
                <a:rPr lang="en-US" altLang="zh-CN" sz="3200" b="1" dirty="0" smtClean="0">
                  <a:solidFill>
                    <a:srgbClr val="002060"/>
                  </a:solidFill>
                  <a:cs typeface="+mn-ea"/>
                  <a:sym typeface="+mn-lt"/>
                </a:rPr>
                <a:t>THANKS</a:t>
              </a:r>
              <a:endParaRPr lang="zh-CN" altLang="en-US" sz="3200" b="1" dirty="0">
                <a:solidFill>
                  <a:srgbClr val="00206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182590" y="2137078"/>
            <a:ext cx="27933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j9p.com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2030.12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54" y="0"/>
            <a:ext cx="9141291" cy="1964870"/>
          </a:xfrm>
          <a:prstGeom prst="rect">
            <a:avLst/>
          </a:prstGeom>
        </p:spPr>
      </p:pic>
      <p:sp>
        <p:nvSpPr>
          <p:cNvPr id="28" name="任意多边形 27"/>
          <p:cNvSpPr/>
          <p:nvPr>
            <p:custDataLst>
              <p:tags r:id="rId2"/>
            </p:custDataLst>
          </p:nvPr>
        </p:nvSpPr>
        <p:spPr>
          <a:xfrm>
            <a:off x="2284645" y="3248025"/>
            <a:ext cx="6858000" cy="807244"/>
          </a:xfrm>
          <a:custGeom>
            <a:avLst/>
            <a:gdLst>
              <a:gd name="connsiteX0" fmla="*/ 0 w 9144000"/>
              <a:gd name="connsiteY0" fmla="*/ 0 h 1076325"/>
              <a:gd name="connsiteX1" fmla="*/ 7058024 w 9144000"/>
              <a:gd name="connsiteY1" fmla="*/ 0 h 1076325"/>
              <a:gd name="connsiteX2" fmla="*/ 7058024 w 9144000"/>
              <a:gd name="connsiteY2" fmla="*/ 973931 h 1076325"/>
              <a:gd name="connsiteX3" fmla="*/ 8354024 w 9144000"/>
              <a:gd name="connsiteY3" fmla="*/ 973931 h 1076325"/>
              <a:gd name="connsiteX4" fmla="*/ 8354024 w 9144000"/>
              <a:gd name="connsiteY4" fmla="*/ 0 h 1076325"/>
              <a:gd name="connsiteX5" fmla="*/ 9144000 w 9144000"/>
              <a:gd name="connsiteY5" fmla="*/ 0 h 1076325"/>
              <a:gd name="connsiteX6" fmla="*/ 9144000 w 9144000"/>
              <a:gd name="connsiteY6" fmla="*/ 1076325 h 1076325"/>
              <a:gd name="connsiteX7" fmla="*/ 0 w 9144000"/>
              <a:gd name="connsiteY7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076325">
                <a:moveTo>
                  <a:pt x="0" y="0"/>
                </a:moveTo>
                <a:lnTo>
                  <a:pt x="7058024" y="0"/>
                </a:lnTo>
                <a:lnTo>
                  <a:pt x="7058024" y="973931"/>
                </a:lnTo>
                <a:lnTo>
                  <a:pt x="8354024" y="973931"/>
                </a:lnTo>
                <a:lnTo>
                  <a:pt x="8354024" y="0"/>
                </a:lnTo>
                <a:lnTo>
                  <a:pt x="9144000" y="0"/>
                </a:lnTo>
                <a:lnTo>
                  <a:pt x="9144000" y="1076325"/>
                </a:lnTo>
                <a:lnTo>
                  <a:pt x="0" y="1076325"/>
                </a:lnTo>
                <a:close/>
              </a:path>
            </a:pathLst>
          </a:custGeom>
          <a:solidFill>
            <a:srgbClr val="2129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>
            <p:custDataLst>
              <p:tags r:id="rId3"/>
            </p:custDataLst>
          </p:nvPr>
        </p:nvSpPr>
        <p:spPr>
          <a:xfrm>
            <a:off x="2281073" y="3376612"/>
            <a:ext cx="5289947" cy="547688"/>
          </a:xfrm>
          <a:prstGeom prst="rect">
            <a:avLst/>
          </a:prstGeom>
          <a:solidFill>
            <a:srgbClr val="FE4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rgbClr val="FCFCFC"/>
                </a:solidFill>
                <a:cs typeface="+mn-ea"/>
                <a:sym typeface="+mn-lt"/>
              </a:rPr>
              <a:t>单击此处添加文字标题</a:t>
            </a:r>
            <a:endParaRPr lang="zh-CN" altLang="en-US" sz="2400" dirty="0">
              <a:solidFill>
                <a:srgbClr val="FCFCFC"/>
              </a:solidFill>
              <a:cs typeface="+mn-ea"/>
              <a:sym typeface="+mn-lt"/>
            </a:endParaRPr>
          </a:p>
        </p:txBody>
      </p:sp>
      <p:sp>
        <p:nvSpPr>
          <p:cNvPr id="30" name="矩形 5"/>
          <p:cNvSpPr/>
          <p:nvPr>
            <p:custDataLst>
              <p:tags r:id="rId4"/>
            </p:custDataLst>
          </p:nvPr>
        </p:nvSpPr>
        <p:spPr>
          <a:xfrm>
            <a:off x="7631743" y="3058716"/>
            <a:ext cx="864394" cy="865584"/>
          </a:xfrm>
          <a:custGeom>
            <a:avLst/>
            <a:gdLst>
              <a:gd name="connsiteX0" fmla="*/ 0 w 1152000"/>
              <a:gd name="connsiteY0" fmla="*/ 0 h 1152000"/>
              <a:gd name="connsiteX1" fmla="*/ 1152000 w 1152000"/>
              <a:gd name="connsiteY1" fmla="*/ 0 h 1152000"/>
              <a:gd name="connsiteX2" fmla="*/ 1152000 w 1152000"/>
              <a:gd name="connsiteY2" fmla="*/ 1152000 h 1152000"/>
              <a:gd name="connsiteX3" fmla="*/ 0 w 1152000"/>
              <a:gd name="connsiteY3" fmla="*/ 1152000 h 1152000"/>
              <a:gd name="connsiteX4" fmla="*/ 0 w 1152000"/>
              <a:gd name="connsiteY4" fmla="*/ 0 h 1152000"/>
              <a:gd name="connsiteX0-1" fmla="*/ 0 w 1152000"/>
              <a:gd name="connsiteY0-2" fmla="*/ 2343 h 1154343"/>
              <a:gd name="connsiteX1-3" fmla="*/ 323289 w 1152000"/>
              <a:gd name="connsiteY1-4" fmla="*/ 0 h 1154343"/>
              <a:gd name="connsiteX2-5" fmla="*/ 1152000 w 1152000"/>
              <a:gd name="connsiteY2-6" fmla="*/ 2343 h 1154343"/>
              <a:gd name="connsiteX3-7" fmla="*/ 1152000 w 1152000"/>
              <a:gd name="connsiteY3-8" fmla="*/ 1154343 h 1154343"/>
              <a:gd name="connsiteX4-9" fmla="*/ 0 w 1152000"/>
              <a:gd name="connsiteY4-10" fmla="*/ 1154343 h 1154343"/>
              <a:gd name="connsiteX5" fmla="*/ 0 w 1152000"/>
              <a:gd name="connsiteY5" fmla="*/ 2343 h 1154343"/>
              <a:gd name="connsiteX0-11" fmla="*/ 0 w 1152000"/>
              <a:gd name="connsiteY0-12" fmla="*/ 2343 h 1154343"/>
              <a:gd name="connsiteX1-13" fmla="*/ 323289 w 1152000"/>
              <a:gd name="connsiteY1-14" fmla="*/ 0 h 1154343"/>
              <a:gd name="connsiteX2-15" fmla="*/ 825732 w 1152000"/>
              <a:gd name="connsiteY2-16" fmla="*/ 1 h 1154343"/>
              <a:gd name="connsiteX3-17" fmla="*/ 1152000 w 1152000"/>
              <a:gd name="connsiteY3-18" fmla="*/ 2343 h 1154343"/>
              <a:gd name="connsiteX4-19" fmla="*/ 1152000 w 1152000"/>
              <a:gd name="connsiteY4-20" fmla="*/ 1154343 h 1154343"/>
              <a:gd name="connsiteX5-21" fmla="*/ 0 w 1152000"/>
              <a:gd name="connsiteY5-22" fmla="*/ 1154343 h 1154343"/>
              <a:gd name="connsiteX6" fmla="*/ 0 w 1152000"/>
              <a:gd name="connsiteY6" fmla="*/ 2343 h 1154343"/>
              <a:gd name="connsiteX0-23" fmla="*/ 825732 w 1152000"/>
              <a:gd name="connsiteY0-24" fmla="*/ 1 h 1154343"/>
              <a:gd name="connsiteX1-25" fmla="*/ 1152000 w 1152000"/>
              <a:gd name="connsiteY1-26" fmla="*/ 2343 h 1154343"/>
              <a:gd name="connsiteX2-27" fmla="*/ 1152000 w 1152000"/>
              <a:gd name="connsiteY2-28" fmla="*/ 1154343 h 1154343"/>
              <a:gd name="connsiteX3-29" fmla="*/ 0 w 1152000"/>
              <a:gd name="connsiteY3-30" fmla="*/ 1154343 h 1154343"/>
              <a:gd name="connsiteX4-31" fmla="*/ 0 w 1152000"/>
              <a:gd name="connsiteY4-32" fmla="*/ 2343 h 1154343"/>
              <a:gd name="connsiteX5-33" fmla="*/ 323289 w 1152000"/>
              <a:gd name="connsiteY5-34" fmla="*/ 0 h 1154343"/>
              <a:gd name="connsiteX6-35" fmla="*/ 917172 w 1152000"/>
              <a:gd name="connsiteY6-36" fmla="*/ 91441 h 1154343"/>
              <a:gd name="connsiteX0-37" fmla="*/ 825732 w 1152000"/>
              <a:gd name="connsiteY0-38" fmla="*/ 1 h 1154343"/>
              <a:gd name="connsiteX1-39" fmla="*/ 1152000 w 1152000"/>
              <a:gd name="connsiteY1-40" fmla="*/ 2343 h 1154343"/>
              <a:gd name="connsiteX2-41" fmla="*/ 1152000 w 1152000"/>
              <a:gd name="connsiteY2-42" fmla="*/ 1154343 h 1154343"/>
              <a:gd name="connsiteX3-43" fmla="*/ 0 w 1152000"/>
              <a:gd name="connsiteY3-44" fmla="*/ 1154343 h 1154343"/>
              <a:gd name="connsiteX4-45" fmla="*/ 0 w 1152000"/>
              <a:gd name="connsiteY4-46" fmla="*/ 2343 h 1154343"/>
              <a:gd name="connsiteX5-47" fmla="*/ 323289 w 1152000"/>
              <a:gd name="connsiteY5-48" fmla="*/ 0 h 11543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152000" h="1154343">
                <a:moveTo>
                  <a:pt x="825732" y="1"/>
                </a:moveTo>
                <a:lnTo>
                  <a:pt x="1152000" y="2343"/>
                </a:lnTo>
                <a:lnTo>
                  <a:pt x="1152000" y="1154343"/>
                </a:lnTo>
                <a:lnTo>
                  <a:pt x="0" y="1154343"/>
                </a:lnTo>
                <a:lnTo>
                  <a:pt x="0" y="2343"/>
                </a:lnTo>
                <a:lnTo>
                  <a:pt x="323289" y="0"/>
                </a:lnTo>
              </a:path>
            </a:pathLst>
          </a:custGeom>
          <a:noFill/>
          <a:ln w="19050">
            <a:solidFill>
              <a:srgbClr val="212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05000" anchor="ctr"/>
          <a:lstStyle/>
          <a:p>
            <a:pPr algn="ctr">
              <a:defRPr/>
            </a:pPr>
            <a:r>
              <a:rPr lang="en-US" altLang="zh-CN" sz="3000" b="1" dirty="0">
                <a:solidFill>
                  <a:srgbClr val="212940"/>
                </a:solidFill>
                <a:cs typeface="+mn-ea"/>
                <a:sym typeface="+mn-lt"/>
              </a:rPr>
              <a:t>01</a:t>
            </a:r>
            <a:endParaRPr lang="en-US" altLang="zh-CN" sz="3000" b="1" dirty="0">
              <a:solidFill>
                <a:srgbClr val="212940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2400" dirty="0">
                <a:solidFill>
                  <a:srgbClr val="212940"/>
                </a:solidFill>
                <a:cs typeface="+mn-ea"/>
                <a:sym typeface="+mn-lt"/>
              </a:rPr>
              <a:t>part</a:t>
            </a:r>
            <a:endParaRPr lang="zh-CN" altLang="en-US" sz="2400" dirty="0">
              <a:solidFill>
                <a:srgbClr val="2129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946068" y="1331720"/>
            <a:ext cx="2914543" cy="2915958"/>
            <a:chOff x="2946068" y="1331720"/>
            <a:chExt cx="2914543" cy="2915958"/>
          </a:xfrm>
        </p:grpSpPr>
        <p:sp>
          <p:nvSpPr>
            <p:cNvPr id="2" name="直角三角形 1"/>
            <p:cNvSpPr/>
            <p:nvPr/>
          </p:nvSpPr>
          <p:spPr>
            <a:xfrm>
              <a:off x="4706201" y="1331720"/>
              <a:ext cx="737410" cy="1753843"/>
            </a:xfrm>
            <a:prstGeom prst="rtTriangle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直角三角形 2"/>
            <p:cNvSpPr/>
            <p:nvPr/>
          </p:nvSpPr>
          <p:spPr>
            <a:xfrm rot="16200000">
              <a:off x="3454285" y="1248209"/>
              <a:ext cx="737410" cy="1753843"/>
            </a:xfrm>
            <a:prstGeom prst="rtTriangle">
              <a:avLst/>
            </a:prstGeom>
            <a:solidFill>
              <a:srgbClr val="424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直角三角形 3"/>
            <p:cNvSpPr/>
            <p:nvPr/>
          </p:nvSpPr>
          <p:spPr>
            <a:xfrm rot="10800000">
              <a:off x="3369359" y="2493835"/>
              <a:ext cx="737410" cy="1753843"/>
            </a:xfrm>
            <a:prstGeom prst="rtTriangle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直角三角形 4"/>
            <p:cNvSpPr/>
            <p:nvPr/>
          </p:nvSpPr>
          <p:spPr>
            <a:xfrm rot="5400000">
              <a:off x="4614985" y="2575611"/>
              <a:ext cx="737410" cy="1753843"/>
            </a:xfrm>
            <a:prstGeom prst="rtTriangle">
              <a:avLst/>
            </a:prstGeom>
            <a:solidFill>
              <a:srgbClr val="424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文本框 8"/>
          <p:cNvSpPr txBox="1"/>
          <p:nvPr/>
        </p:nvSpPr>
        <p:spPr>
          <a:xfrm>
            <a:off x="5903865" y="2847409"/>
            <a:ext cx="2793939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标题数字等都可以通过点击和重新输入进行更改，建议正文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倍字间距。</a:t>
            </a:r>
            <a:endParaRPr lang="zh-CN" altLang="en-US" sz="10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279401" y="2146815"/>
            <a:ext cx="2672957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标题数字等都可以通过点击和重新输入进行更改，建议正文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倍字间距。</a:t>
            </a:r>
            <a:endParaRPr lang="zh-CN" altLang="en-US" sz="10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53907" y="971979"/>
            <a:ext cx="3032066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标题数字等都可以通过点击和重新输入进行更改，建议正文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倍字间距。</a:t>
            </a:r>
            <a:endParaRPr lang="zh-CN" altLang="en-US" sz="10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4116660" y="3841294"/>
            <a:ext cx="2753065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b="1" dirty="0">
                <a:solidFill>
                  <a:srgbClr val="000000"/>
                </a:solidFill>
                <a:cs typeface="+mn-ea"/>
                <a:sym typeface="+mn-lt"/>
              </a:rPr>
              <a:t>点击此处添加标题</a:t>
            </a:r>
            <a:endParaRPr lang="en-US" altLang="zh-CN" sz="14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标题数字等都可以通过点击和重新输入进行更改，建议正文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10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号字，</a:t>
            </a:r>
            <a:r>
              <a:rPr lang="en-US" altLang="zh-CN" sz="1050" dirty="0">
                <a:solidFill>
                  <a:srgbClr val="000000"/>
                </a:solidFill>
                <a:cs typeface="+mn-ea"/>
                <a:sym typeface="+mn-lt"/>
              </a:rPr>
              <a:t>1.3</a:t>
            </a:r>
            <a:r>
              <a:rPr lang="zh-CN" altLang="en-US" sz="1050" dirty="0">
                <a:solidFill>
                  <a:srgbClr val="000000"/>
                </a:solidFill>
                <a:cs typeface="+mn-ea"/>
                <a:sym typeface="+mn-lt"/>
              </a:rPr>
              <a:t>倍字间距。</a:t>
            </a:r>
            <a:endParaRPr lang="zh-CN" altLang="en-US" sz="105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3437" y="1291084"/>
            <a:ext cx="3705906" cy="3480497"/>
            <a:chOff x="833437" y="1291084"/>
            <a:chExt cx="3705906" cy="3480497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582" y="4748657"/>
              <a:ext cx="853887" cy="11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29838" y="4351324"/>
              <a:ext cx="909284" cy="420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217400" y="4240528"/>
              <a:ext cx="2936072" cy="116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1046" y="4276823"/>
              <a:ext cx="1911" cy="1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059824" y="4276824"/>
              <a:ext cx="1255042" cy="8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44542" y="3787796"/>
              <a:ext cx="1279875" cy="492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044542" y="4248169"/>
              <a:ext cx="1279875" cy="87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33437" y="3476423"/>
              <a:ext cx="3698265" cy="439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13"/>
            <p:cNvSpPr/>
            <p:nvPr/>
          </p:nvSpPr>
          <p:spPr bwMode="auto">
            <a:xfrm>
              <a:off x="837257" y="1291084"/>
              <a:ext cx="3702086" cy="2246468"/>
            </a:xfrm>
            <a:custGeom>
              <a:avLst/>
              <a:gdLst>
                <a:gd name="T0" fmla="*/ 982 w 1015"/>
                <a:gd name="T1" fmla="*/ 0 h 614"/>
                <a:gd name="T2" fmla="*/ 33 w 1015"/>
                <a:gd name="T3" fmla="*/ 0 h 614"/>
                <a:gd name="T4" fmla="*/ 0 w 1015"/>
                <a:gd name="T5" fmla="*/ 33 h 614"/>
                <a:gd name="T6" fmla="*/ 0 w 1015"/>
                <a:gd name="T7" fmla="*/ 614 h 614"/>
                <a:gd name="T8" fmla="*/ 1015 w 1015"/>
                <a:gd name="T9" fmla="*/ 614 h 614"/>
                <a:gd name="T10" fmla="*/ 1015 w 1015"/>
                <a:gd name="T11" fmla="*/ 33 h 614"/>
                <a:gd name="T12" fmla="*/ 982 w 1015"/>
                <a:gd name="T13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5" h="614">
                  <a:moveTo>
                    <a:pt x="982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4"/>
                    <a:pt x="0" y="33"/>
                  </a:cubicBezTo>
                  <a:cubicBezTo>
                    <a:pt x="0" y="614"/>
                    <a:pt x="0" y="614"/>
                    <a:pt x="0" y="614"/>
                  </a:cubicBezTo>
                  <a:cubicBezTo>
                    <a:pt x="1015" y="614"/>
                    <a:pt x="1015" y="614"/>
                    <a:pt x="1015" y="614"/>
                  </a:cubicBezTo>
                  <a:cubicBezTo>
                    <a:pt x="1015" y="33"/>
                    <a:pt x="1015" y="33"/>
                    <a:pt x="1015" y="33"/>
                  </a:cubicBezTo>
                  <a:cubicBezTo>
                    <a:pt x="1015" y="14"/>
                    <a:pt x="1000" y="0"/>
                    <a:pt x="98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982437" y="1430534"/>
              <a:ext cx="3407906" cy="1971390"/>
            </a:xfrm>
            <a:prstGeom prst="roundRect">
              <a:avLst>
                <a:gd name="adj" fmla="val 2241"/>
              </a:avLst>
            </a:prstGeom>
            <a:blipFill>
              <a:blip r:embed="rId9" cstate="email"/>
              <a:stretch>
                <a:fillRect/>
              </a:stretch>
            </a:blip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982437" y="1430534"/>
              <a:ext cx="3407906" cy="197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833437" y="3520360"/>
              <a:ext cx="3698265" cy="53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5214258" y="1589314"/>
            <a:ext cx="3661012" cy="413657"/>
            <a:chOff x="5214258" y="1589314"/>
            <a:chExt cx="3661012" cy="413657"/>
          </a:xfrm>
        </p:grpSpPr>
        <p:sp>
          <p:nvSpPr>
            <p:cNvPr id="11" name="圆角矩形 10"/>
            <p:cNvSpPr/>
            <p:nvPr/>
          </p:nvSpPr>
          <p:spPr>
            <a:xfrm>
              <a:off x="5214258" y="1589314"/>
              <a:ext cx="413657" cy="413657"/>
            </a:xfrm>
            <a:prstGeom prst="roundRect">
              <a:avLst>
                <a:gd name="adj" fmla="val 32457"/>
              </a:avLst>
            </a:prstGeom>
            <a:solidFill>
              <a:srgbClr val="D32F2F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0" name="PA_文本框 40"/>
            <p:cNvSpPr txBox="1"/>
            <p:nvPr>
              <p:custDataLst>
                <p:tags r:id="rId11"/>
              </p:custDataLst>
            </p:nvPr>
          </p:nvSpPr>
          <p:spPr>
            <a:xfrm>
              <a:off x="5295538" y="1645237"/>
              <a:ext cx="256257" cy="301811"/>
            </a:xfrm>
            <a:custGeom>
              <a:avLst/>
              <a:gdLst/>
              <a:ahLst/>
              <a:cxnLst/>
              <a:rect l="l" t="t" r="r" b="b"/>
              <a:pathLst>
                <a:path w="341676" h="402415">
                  <a:moveTo>
                    <a:pt x="199460" y="283115"/>
                  </a:moveTo>
                  <a:lnTo>
                    <a:pt x="194995" y="284008"/>
                  </a:lnTo>
                  <a:cubicBezTo>
                    <a:pt x="187554" y="288175"/>
                    <a:pt x="180633" y="291449"/>
                    <a:pt x="174234" y="293831"/>
                  </a:cubicBezTo>
                  <a:cubicBezTo>
                    <a:pt x="167834" y="296212"/>
                    <a:pt x="161062" y="298891"/>
                    <a:pt x="153919" y="301867"/>
                  </a:cubicBezTo>
                  <a:cubicBezTo>
                    <a:pt x="148561" y="305439"/>
                    <a:pt x="146254" y="309309"/>
                    <a:pt x="146998" y="313476"/>
                  </a:cubicBezTo>
                  <a:cubicBezTo>
                    <a:pt x="147742" y="317643"/>
                    <a:pt x="151240" y="318536"/>
                    <a:pt x="157491" y="316155"/>
                  </a:cubicBezTo>
                  <a:lnTo>
                    <a:pt x="164634" y="314369"/>
                  </a:lnTo>
                  <a:cubicBezTo>
                    <a:pt x="166718" y="315560"/>
                    <a:pt x="167983" y="317271"/>
                    <a:pt x="168429" y="319504"/>
                  </a:cubicBezTo>
                  <a:cubicBezTo>
                    <a:pt x="168876" y="321736"/>
                    <a:pt x="168801" y="323894"/>
                    <a:pt x="168206" y="325978"/>
                  </a:cubicBezTo>
                  <a:cubicBezTo>
                    <a:pt x="167611" y="328954"/>
                    <a:pt x="167908" y="331112"/>
                    <a:pt x="169099" y="332452"/>
                  </a:cubicBezTo>
                  <a:cubicBezTo>
                    <a:pt x="170290" y="333791"/>
                    <a:pt x="172671" y="333717"/>
                    <a:pt x="176243" y="332228"/>
                  </a:cubicBezTo>
                  <a:cubicBezTo>
                    <a:pt x="185768" y="325978"/>
                    <a:pt x="194400" y="317271"/>
                    <a:pt x="202139" y="306109"/>
                  </a:cubicBezTo>
                  <a:cubicBezTo>
                    <a:pt x="209878" y="294947"/>
                    <a:pt x="208985" y="287282"/>
                    <a:pt x="199460" y="283115"/>
                  </a:cubicBezTo>
                  <a:close/>
                  <a:moveTo>
                    <a:pt x="194995" y="229537"/>
                  </a:moveTo>
                  <a:cubicBezTo>
                    <a:pt x="183387" y="231918"/>
                    <a:pt x="173936" y="234746"/>
                    <a:pt x="166643" y="238020"/>
                  </a:cubicBezTo>
                  <a:cubicBezTo>
                    <a:pt x="159351" y="241294"/>
                    <a:pt x="150049" y="248885"/>
                    <a:pt x="138738" y="260791"/>
                  </a:cubicBezTo>
                  <a:cubicBezTo>
                    <a:pt x="136059" y="266446"/>
                    <a:pt x="135687" y="270762"/>
                    <a:pt x="137622" y="273739"/>
                  </a:cubicBezTo>
                  <a:cubicBezTo>
                    <a:pt x="139557" y="276715"/>
                    <a:pt x="144096" y="276864"/>
                    <a:pt x="151240" y="274185"/>
                  </a:cubicBezTo>
                  <a:lnTo>
                    <a:pt x="170885" y="261684"/>
                  </a:lnTo>
                  <a:cubicBezTo>
                    <a:pt x="177136" y="258707"/>
                    <a:pt x="184354" y="252977"/>
                    <a:pt x="192540" y="244494"/>
                  </a:cubicBezTo>
                  <a:cubicBezTo>
                    <a:pt x="200725" y="236011"/>
                    <a:pt x="201544" y="231025"/>
                    <a:pt x="194995" y="229537"/>
                  </a:cubicBezTo>
                  <a:close/>
                  <a:moveTo>
                    <a:pt x="92304" y="181317"/>
                  </a:moveTo>
                  <a:cubicBezTo>
                    <a:pt x="89625" y="182507"/>
                    <a:pt x="88285" y="183549"/>
                    <a:pt x="88285" y="184442"/>
                  </a:cubicBezTo>
                  <a:cubicBezTo>
                    <a:pt x="88285" y="185335"/>
                    <a:pt x="89625" y="185484"/>
                    <a:pt x="92304" y="184889"/>
                  </a:cubicBezTo>
                  <a:lnTo>
                    <a:pt x="95876" y="183103"/>
                  </a:lnTo>
                  <a:close/>
                  <a:moveTo>
                    <a:pt x="199237" y="174173"/>
                  </a:moveTo>
                  <a:cubicBezTo>
                    <a:pt x="201469" y="173875"/>
                    <a:pt x="203627" y="174173"/>
                    <a:pt x="205711" y="175066"/>
                  </a:cubicBezTo>
                  <a:cubicBezTo>
                    <a:pt x="211664" y="176257"/>
                    <a:pt x="215236" y="178340"/>
                    <a:pt x="216426" y="181317"/>
                  </a:cubicBezTo>
                  <a:cubicBezTo>
                    <a:pt x="217617" y="184293"/>
                    <a:pt x="215533" y="188163"/>
                    <a:pt x="210176" y="192925"/>
                  </a:cubicBezTo>
                  <a:lnTo>
                    <a:pt x="176243" y="208106"/>
                  </a:lnTo>
                  <a:cubicBezTo>
                    <a:pt x="174457" y="209296"/>
                    <a:pt x="173192" y="210487"/>
                    <a:pt x="172448" y="211678"/>
                  </a:cubicBezTo>
                  <a:cubicBezTo>
                    <a:pt x="171704" y="212868"/>
                    <a:pt x="172671" y="213761"/>
                    <a:pt x="175350" y="214357"/>
                  </a:cubicBezTo>
                  <a:cubicBezTo>
                    <a:pt x="177433" y="214357"/>
                    <a:pt x="179964" y="214059"/>
                    <a:pt x="182940" y="213464"/>
                  </a:cubicBezTo>
                  <a:cubicBezTo>
                    <a:pt x="185917" y="212868"/>
                    <a:pt x="188447" y="211975"/>
                    <a:pt x="190530" y="210785"/>
                  </a:cubicBezTo>
                  <a:lnTo>
                    <a:pt x="196781" y="205427"/>
                  </a:lnTo>
                  <a:cubicBezTo>
                    <a:pt x="203627" y="203939"/>
                    <a:pt x="210176" y="203864"/>
                    <a:pt x="216426" y="205204"/>
                  </a:cubicBezTo>
                  <a:cubicBezTo>
                    <a:pt x="222677" y="206543"/>
                    <a:pt x="229523" y="209594"/>
                    <a:pt x="236965" y="214357"/>
                  </a:cubicBezTo>
                  <a:cubicBezTo>
                    <a:pt x="242323" y="218821"/>
                    <a:pt x="245225" y="223137"/>
                    <a:pt x="245671" y="227305"/>
                  </a:cubicBezTo>
                  <a:cubicBezTo>
                    <a:pt x="246118" y="231472"/>
                    <a:pt x="244406" y="236085"/>
                    <a:pt x="240537" y="241146"/>
                  </a:cubicBezTo>
                  <a:cubicBezTo>
                    <a:pt x="235179" y="247396"/>
                    <a:pt x="231756" y="252977"/>
                    <a:pt x="230267" y="257889"/>
                  </a:cubicBezTo>
                  <a:cubicBezTo>
                    <a:pt x="228779" y="262800"/>
                    <a:pt x="226547" y="268530"/>
                    <a:pt x="223570" y="275078"/>
                  </a:cubicBezTo>
                  <a:cubicBezTo>
                    <a:pt x="222677" y="276567"/>
                    <a:pt x="222900" y="278204"/>
                    <a:pt x="224240" y="279990"/>
                  </a:cubicBezTo>
                  <a:cubicBezTo>
                    <a:pt x="225579" y="281776"/>
                    <a:pt x="227142" y="283115"/>
                    <a:pt x="228928" y="284008"/>
                  </a:cubicBezTo>
                  <a:cubicBezTo>
                    <a:pt x="233988" y="285794"/>
                    <a:pt x="237783" y="288845"/>
                    <a:pt x="240313" y="293161"/>
                  </a:cubicBezTo>
                  <a:cubicBezTo>
                    <a:pt x="242843" y="297477"/>
                    <a:pt x="242620" y="301867"/>
                    <a:pt x="239644" y="306332"/>
                  </a:cubicBezTo>
                  <a:cubicBezTo>
                    <a:pt x="237262" y="310499"/>
                    <a:pt x="234807" y="314667"/>
                    <a:pt x="232277" y="318834"/>
                  </a:cubicBezTo>
                  <a:cubicBezTo>
                    <a:pt x="229747" y="323001"/>
                    <a:pt x="226844" y="327764"/>
                    <a:pt x="223570" y="333121"/>
                  </a:cubicBezTo>
                  <a:cubicBezTo>
                    <a:pt x="221487" y="335503"/>
                    <a:pt x="220742" y="337586"/>
                    <a:pt x="221338" y="339372"/>
                  </a:cubicBezTo>
                  <a:cubicBezTo>
                    <a:pt x="221933" y="341158"/>
                    <a:pt x="223868" y="342349"/>
                    <a:pt x="227142" y="342944"/>
                  </a:cubicBezTo>
                  <a:cubicBezTo>
                    <a:pt x="241132" y="341456"/>
                    <a:pt x="254899" y="341009"/>
                    <a:pt x="268442" y="341605"/>
                  </a:cubicBezTo>
                  <a:cubicBezTo>
                    <a:pt x="281985" y="342200"/>
                    <a:pt x="296198" y="346218"/>
                    <a:pt x="311081" y="353660"/>
                  </a:cubicBezTo>
                  <a:cubicBezTo>
                    <a:pt x="314951" y="354850"/>
                    <a:pt x="318002" y="357083"/>
                    <a:pt x="320234" y="360357"/>
                  </a:cubicBezTo>
                  <a:cubicBezTo>
                    <a:pt x="322466" y="363631"/>
                    <a:pt x="324476" y="367054"/>
                    <a:pt x="326262" y="370626"/>
                  </a:cubicBezTo>
                  <a:cubicBezTo>
                    <a:pt x="327750" y="374496"/>
                    <a:pt x="327452" y="377547"/>
                    <a:pt x="325369" y="379779"/>
                  </a:cubicBezTo>
                  <a:cubicBezTo>
                    <a:pt x="323285" y="382011"/>
                    <a:pt x="320606" y="383425"/>
                    <a:pt x="317332" y="384021"/>
                  </a:cubicBezTo>
                  <a:cubicBezTo>
                    <a:pt x="307212" y="384021"/>
                    <a:pt x="297687" y="384244"/>
                    <a:pt x="288757" y="384690"/>
                  </a:cubicBezTo>
                  <a:cubicBezTo>
                    <a:pt x="279827" y="385137"/>
                    <a:pt x="270600" y="386402"/>
                    <a:pt x="261075" y="388485"/>
                  </a:cubicBezTo>
                  <a:cubicBezTo>
                    <a:pt x="257503" y="388485"/>
                    <a:pt x="254675" y="387667"/>
                    <a:pt x="252592" y="386030"/>
                  </a:cubicBezTo>
                  <a:cubicBezTo>
                    <a:pt x="250508" y="384393"/>
                    <a:pt x="249169" y="381937"/>
                    <a:pt x="248573" y="378663"/>
                  </a:cubicBezTo>
                  <a:cubicBezTo>
                    <a:pt x="247085" y="375686"/>
                    <a:pt x="245522" y="373900"/>
                    <a:pt x="243885" y="373305"/>
                  </a:cubicBezTo>
                  <a:cubicBezTo>
                    <a:pt x="242248" y="372710"/>
                    <a:pt x="240537" y="372710"/>
                    <a:pt x="238751" y="373305"/>
                  </a:cubicBezTo>
                  <a:cubicBezTo>
                    <a:pt x="214045" y="376282"/>
                    <a:pt x="190828" y="379481"/>
                    <a:pt x="169099" y="382904"/>
                  </a:cubicBezTo>
                  <a:cubicBezTo>
                    <a:pt x="147370" y="386327"/>
                    <a:pt x="124451" y="392355"/>
                    <a:pt x="100341" y="400987"/>
                  </a:cubicBezTo>
                  <a:cubicBezTo>
                    <a:pt x="91411" y="402178"/>
                    <a:pt x="83597" y="402624"/>
                    <a:pt x="76900" y="402326"/>
                  </a:cubicBezTo>
                  <a:cubicBezTo>
                    <a:pt x="70203" y="402029"/>
                    <a:pt x="62538" y="398903"/>
                    <a:pt x="53906" y="392950"/>
                  </a:cubicBezTo>
                  <a:cubicBezTo>
                    <a:pt x="48251" y="390569"/>
                    <a:pt x="45125" y="386774"/>
                    <a:pt x="44530" y="381565"/>
                  </a:cubicBezTo>
                  <a:cubicBezTo>
                    <a:pt x="43935" y="376356"/>
                    <a:pt x="44976" y="371519"/>
                    <a:pt x="47655" y="367054"/>
                  </a:cubicBezTo>
                  <a:cubicBezTo>
                    <a:pt x="48251" y="364673"/>
                    <a:pt x="49516" y="363036"/>
                    <a:pt x="51451" y="362143"/>
                  </a:cubicBezTo>
                  <a:cubicBezTo>
                    <a:pt x="53385" y="361250"/>
                    <a:pt x="55394" y="361101"/>
                    <a:pt x="57478" y="361696"/>
                  </a:cubicBezTo>
                  <a:lnTo>
                    <a:pt x="61050" y="366161"/>
                  </a:lnTo>
                  <a:cubicBezTo>
                    <a:pt x="71170" y="367352"/>
                    <a:pt x="81663" y="367352"/>
                    <a:pt x="92527" y="366161"/>
                  </a:cubicBezTo>
                  <a:cubicBezTo>
                    <a:pt x="103392" y="364971"/>
                    <a:pt x="114033" y="362292"/>
                    <a:pt x="124451" y="358124"/>
                  </a:cubicBezTo>
                  <a:cubicBezTo>
                    <a:pt x="127130" y="356934"/>
                    <a:pt x="128618" y="355148"/>
                    <a:pt x="128916" y="352767"/>
                  </a:cubicBezTo>
                  <a:cubicBezTo>
                    <a:pt x="129213" y="350385"/>
                    <a:pt x="128320" y="348004"/>
                    <a:pt x="126237" y="345623"/>
                  </a:cubicBezTo>
                  <a:cubicBezTo>
                    <a:pt x="119688" y="336693"/>
                    <a:pt x="115595" y="328433"/>
                    <a:pt x="113958" y="320843"/>
                  </a:cubicBezTo>
                  <a:cubicBezTo>
                    <a:pt x="112321" y="313253"/>
                    <a:pt x="113437" y="305142"/>
                    <a:pt x="117307" y="296510"/>
                  </a:cubicBezTo>
                  <a:cubicBezTo>
                    <a:pt x="118200" y="294426"/>
                    <a:pt x="118349" y="292268"/>
                    <a:pt x="117753" y="290036"/>
                  </a:cubicBezTo>
                  <a:cubicBezTo>
                    <a:pt x="117158" y="287803"/>
                    <a:pt x="115521" y="285794"/>
                    <a:pt x="112842" y="284008"/>
                  </a:cubicBezTo>
                  <a:cubicBezTo>
                    <a:pt x="103317" y="274185"/>
                    <a:pt x="99373" y="265032"/>
                    <a:pt x="101010" y="256549"/>
                  </a:cubicBezTo>
                  <a:cubicBezTo>
                    <a:pt x="102647" y="248066"/>
                    <a:pt x="109270" y="241443"/>
                    <a:pt x="120879" y="236681"/>
                  </a:cubicBezTo>
                  <a:cubicBezTo>
                    <a:pt x="124451" y="235490"/>
                    <a:pt x="128023" y="234002"/>
                    <a:pt x="131594" y="232216"/>
                  </a:cubicBezTo>
                  <a:cubicBezTo>
                    <a:pt x="135166" y="230430"/>
                    <a:pt x="139036" y="227751"/>
                    <a:pt x="143203" y="224179"/>
                  </a:cubicBezTo>
                  <a:cubicBezTo>
                    <a:pt x="146477" y="220310"/>
                    <a:pt x="147817" y="217482"/>
                    <a:pt x="147221" y="215696"/>
                  </a:cubicBezTo>
                  <a:cubicBezTo>
                    <a:pt x="146626" y="213910"/>
                    <a:pt x="144096" y="213166"/>
                    <a:pt x="139631" y="213464"/>
                  </a:cubicBezTo>
                  <a:lnTo>
                    <a:pt x="125344" y="213464"/>
                  </a:lnTo>
                  <a:cubicBezTo>
                    <a:pt x="118200" y="211380"/>
                    <a:pt x="115819" y="208775"/>
                    <a:pt x="118200" y="205650"/>
                  </a:cubicBezTo>
                  <a:cubicBezTo>
                    <a:pt x="120581" y="202525"/>
                    <a:pt x="124451" y="200367"/>
                    <a:pt x="129808" y="199176"/>
                  </a:cubicBezTo>
                  <a:cubicBezTo>
                    <a:pt x="140524" y="194711"/>
                    <a:pt x="150719" y="190321"/>
                    <a:pt x="160393" y="186005"/>
                  </a:cubicBezTo>
                  <a:cubicBezTo>
                    <a:pt x="170066" y="181689"/>
                    <a:pt x="180410" y="178340"/>
                    <a:pt x="191423" y="175959"/>
                  </a:cubicBezTo>
                  <a:cubicBezTo>
                    <a:pt x="194400" y="175066"/>
                    <a:pt x="197004" y="174471"/>
                    <a:pt x="199237" y="174173"/>
                  </a:cubicBezTo>
                  <a:close/>
                  <a:moveTo>
                    <a:pt x="149454" y="267"/>
                  </a:moveTo>
                  <a:cubicBezTo>
                    <a:pt x="155407" y="-775"/>
                    <a:pt x="161955" y="1235"/>
                    <a:pt x="169099" y="6295"/>
                  </a:cubicBezTo>
                  <a:cubicBezTo>
                    <a:pt x="170290" y="6890"/>
                    <a:pt x="171704" y="7560"/>
                    <a:pt x="173341" y="8304"/>
                  </a:cubicBezTo>
                  <a:cubicBezTo>
                    <a:pt x="174978" y="9048"/>
                    <a:pt x="176541" y="9569"/>
                    <a:pt x="178029" y="9867"/>
                  </a:cubicBezTo>
                  <a:cubicBezTo>
                    <a:pt x="185470" y="12546"/>
                    <a:pt x="190828" y="15299"/>
                    <a:pt x="194102" y="18127"/>
                  </a:cubicBezTo>
                  <a:cubicBezTo>
                    <a:pt x="197376" y="20954"/>
                    <a:pt x="199758" y="26535"/>
                    <a:pt x="201246" y="34870"/>
                  </a:cubicBezTo>
                  <a:cubicBezTo>
                    <a:pt x="201246" y="39037"/>
                    <a:pt x="202065" y="42014"/>
                    <a:pt x="203702" y="43799"/>
                  </a:cubicBezTo>
                  <a:cubicBezTo>
                    <a:pt x="205339" y="45585"/>
                    <a:pt x="208390" y="46776"/>
                    <a:pt x="212855" y="47371"/>
                  </a:cubicBezTo>
                  <a:cubicBezTo>
                    <a:pt x="217915" y="47371"/>
                    <a:pt x="222380" y="47297"/>
                    <a:pt x="226249" y="47148"/>
                  </a:cubicBezTo>
                  <a:cubicBezTo>
                    <a:pt x="230119" y="46999"/>
                    <a:pt x="234583" y="48562"/>
                    <a:pt x="239644" y="51836"/>
                  </a:cubicBezTo>
                  <a:cubicBezTo>
                    <a:pt x="245001" y="53622"/>
                    <a:pt x="247978" y="56227"/>
                    <a:pt x="248573" y="59650"/>
                  </a:cubicBezTo>
                  <a:cubicBezTo>
                    <a:pt x="249169" y="63073"/>
                    <a:pt x="247085" y="67017"/>
                    <a:pt x="242323" y="71482"/>
                  </a:cubicBezTo>
                  <a:cubicBezTo>
                    <a:pt x="233095" y="79518"/>
                    <a:pt x="224686" y="85099"/>
                    <a:pt x="217096" y="88225"/>
                  </a:cubicBezTo>
                  <a:cubicBezTo>
                    <a:pt x="209506" y="91350"/>
                    <a:pt x="200948" y="94401"/>
                    <a:pt x="191423" y="97378"/>
                  </a:cubicBezTo>
                  <a:cubicBezTo>
                    <a:pt x="189042" y="98866"/>
                    <a:pt x="187256" y="100429"/>
                    <a:pt x="186066" y="102066"/>
                  </a:cubicBezTo>
                  <a:cubicBezTo>
                    <a:pt x="184875" y="103703"/>
                    <a:pt x="184577" y="105414"/>
                    <a:pt x="185173" y="107200"/>
                  </a:cubicBezTo>
                  <a:cubicBezTo>
                    <a:pt x="190233" y="111665"/>
                    <a:pt x="196037" y="112260"/>
                    <a:pt x="202585" y="108986"/>
                  </a:cubicBezTo>
                  <a:cubicBezTo>
                    <a:pt x="209134" y="105712"/>
                    <a:pt x="215831" y="105117"/>
                    <a:pt x="222677" y="107200"/>
                  </a:cubicBezTo>
                  <a:cubicBezTo>
                    <a:pt x="228333" y="109284"/>
                    <a:pt x="231533" y="112112"/>
                    <a:pt x="232277" y="115683"/>
                  </a:cubicBezTo>
                  <a:cubicBezTo>
                    <a:pt x="233021" y="119255"/>
                    <a:pt x="230714" y="122976"/>
                    <a:pt x="225356" y="126846"/>
                  </a:cubicBezTo>
                  <a:cubicBezTo>
                    <a:pt x="210771" y="130715"/>
                    <a:pt x="196856" y="135106"/>
                    <a:pt x="183610" y="140017"/>
                  </a:cubicBezTo>
                  <a:cubicBezTo>
                    <a:pt x="170364" y="144928"/>
                    <a:pt x="156300" y="148872"/>
                    <a:pt x="141417" y="151849"/>
                  </a:cubicBezTo>
                  <a:cubicBezTo>
                    <a:pt x="136357" y="151849"/>
                    <a:pt x="131743" y="153709"/>
                    <a:pt x="127576" y="157430"/>
                  </a:cubicBezTo>
                  <a:cubicBezTo>
                    <a:pt x="123409" y="161150"/>
                    <a:pt x="119093" y="165243"/>
                    <a:pt x="114628" y="169708"/>
                  </a:cubicBezTo>
                  <a:cubicBezTo>
                    <a:pt x="111949" y="171494"/>
                    <a:pt x="110833" y="172908"/>
                    <a:pt x="111279" y="173950"/>
                  </a:cubicBezTo>
                  <a:cubicBezTo>
                    <a:pt x="111726" y="174991"/>
                    <a:pt x="113140" y="175661"/>
                    <a:pt x="115521" y="175959"/>
                  </a:cubicBezTo>
                  <a:cubicBezTo>
                    <a:pt x="140226" y="167327"/>
                    <a:pt x="163592" y="159365"/>
                    <a:pt x="185619" y="152072"/>
                  </a:cubicBezTo>
                  <a:cubicBezTo>
                    <a:pt x="207646" y="144779"/>
                    <a:pt x="231607" y="139942"/>
                    <a:pt x="257503" y="137561"/>
                  </a:cubicBezTo>
                  <a:cubicBezTo>
                    <a:pt x="265540" y="136668"/>
                    <a:pt x="273353" y="136445"/>
                    <a:pt x="280943" y="136891"/>
                  </a:cubicBezTo>
                  <a:cubicBezTo>
                    <a:pt x="288534" y="137338"/>
                    <a:pt x="296794" y="138454"/>
                    <a:pt x="305723" y="140240"/>
                  </a:cubicBezTo>
                  <a:cubicBezTo>
                    <a:pt x="310783" y="142026"/>
                    <a:pt x="316216" y="145077"/>
                    <a:pt x="322020" y="149393"/>
                  </a:cubicBezTo>
                  <a:cubicBezTo>
                    <a:pt x="327824" y="153709"/>
                    <a:pt x="333108" y="158397"/>
                    <a:pt x="337870" y="163457"/>
                  </a:cubicBezTo>
                  <a:cubicBezTo>
                    <a:pt x="340549" y="165839"/>
                    <a:pt x="341814" y="167997"/>
                    <a:pt x="341665" y="169931"/>
                  </a:cubicBezTo>
                  <a:cubicBezTo>
                    <a:pt x="341516" y="171866"/>
                    <a:pt x="339656" y="173875"/>
                    <a:pt x="336084" y="175959"/>
                  </a:cubicBezTo>
                  <a:cubicBezTo>
                    <a:pt x="331619" y="177745"/>
                    <a:pt x="327527" y="178861"/>
                    <a:pt x="323806" y="179307"/>
                  </a:cubicBezTo>
                  <a:cubicBezTo>
                    <a:pt x="320085" y="179754"/>
                    <a:pt x="315844" y="180126"/>
                    <a:pt x="311081" y="180424"/>
                  </a:cubicBezTo>
                  <a:cubicBezTo>
                    <a:pt x="300366" y="183698"/>
                    <a:pt x="290692" y="185707"/>
                    <a:pt x="282060" y="186451"/>
                  </a:cubicBezTo>
                  <a:cubicBezTo>
                    <a:pt x="273428" y="187195"/>
                    <a:pt x="263456" y="186377"/>
                    <a:pt x="252145" y="183996"/>
                  </a:cubicBezTo>
                  <a:cubicBezTo>
                    <a:pt x="249764" y="183400"/>
                    <a:pt x="248425" y="182284"/>
                    <a:pt x="248127" y="180647"/>
                  </a:cubicBezTo>
                  <a:cubicBezTo>
                    <a:pt x="247829" y="179010"/>
                    <a:pt x="248871" y="177447"/>
                    <a:pt x="251252" y="175959"/>
                  </a:cubicBezTo>
                  <a:cubicBezTo>
                    <a:pt x="257503" y="172089"/>
                    <a:pt x="263456" y="169262"/>
                    <a:pt x="269112" y="167476"/>
                  </a:cubicBezTo>
                  <a:cubicBezTo>
                    <a:pt x="274767" y="165690"/>
                    <a:pt x="280720" y="162862"/>
                    <a:pt x="286971" y="158992"/>
                  </a:cubicBezTo>
                  <a:cubicBezTo>
                    <a:pt x="292626" y="155123"/>
                    <a:pt x="294487" y="151179"/>
                    <a:pt x="292552" y="147161"/>
                  </a:cubicBezTo>
                  <a:cubicBezTo>
                    <a:pt x="290617" y="143142"/>
                    <a:pt x="287269" y="141133"/>
                    <a:pt x="282506" y="141133"/>
                  </a:cubicBezTo>
                  <a:cubicBezTo>
                    <a:pt x="272088" y="140835"/>
                    <a:pt x="262191" y="141356"/>
                    <a:pt x="252815" y="142696"/>
                  </a:cubicBezTo>
                  <a:cubicBezTo>
                    <a:pt x="243439" y="144035"/>
                    <a:pt x="233691" y="146491"/>
                    <a:pt x="223570" y="150063"/>
                  </a:cubicBezTo>
                  <a:cubicBezTo>
                    <a:pt x="209580" y="156016"/>
                    <a:pt x="196335" y="161448"/>
                    <a:pt x="183833" y="166359"/>
                  </a:cubicBezTo>
                  <a:cubicBezTo>
                    <a:pt x="171332" y="171271"/>
                    <a:pt x="158086" y="175959"/>
                    <a:pt x="144096" y="180424"/>
                  </a:cubicBezTo>
                  <a:lnTo>
                    <a:pt x="93197" y="204534"/>
                  </a:lnTo>
                  <a:cubicBezTo>
                    <a:pt x="85160" y="208403"/>
                    <a:pt x="77793" y="213017"/>
                    <a:pt x="71096" y="218375"/>
                  </a:cubicBezTo>
                  <a:cubicBezTo>
                    <a:pt x="64399" y="223733"/>
                    <a:pt x="58073" y="230430"/>
                    <a:pt x="52120" y="238467"/>
                  </a:cubicBezTo>
                  <a:cubicBezTo>
                    <a:pt x="52120" y="245610"/>
                    <a:pt x="50632" y="252308"/>
                    <a:pt x="47655" y="258558"/>
                  </a:cubicBezTo>
                  <a:cubicBezTo>
                    <a:pt x="44679" y="264809"/>
                    <a:pt x="41405" y="272102"/>
                    <a:pt x="37833" y="280436"/>
                  </a:cubicBezTo>
                  <a:cubicBezTo>
                    <a:pt x="33368" y="287878"/>
                    <a:pt x="27415" y="292342"/>
                    <a:pt x="19973" y="293831"/>
                  </a:cubicBezTo>
                  <a:lnTo>
                    <a:pt x="0" y="288837"/>
                  </a:lnTo>
                  <a:lnTo>
                    <a:pt x="0" y="223106"/>
                  </a:lnTo>
                  <a:lnTo>
                    <a:pt x="3007" y="213240"/>
                  </a:lnTo>
                  <a:cubicBezTo>
                    <a:pt x="5984" y="206245"/>
                    <a:pt x="11044" y="198878"/>
                    <a:pt x="18187" y="191139"/>
                  </a:cubicBezTo>
                  <a:cubicBezTo>
                    <a:pt x="20271" y="187270"/>
                    <a:pt x="22875" y="184963"/>
                    <a:pt x="26001" y="184219"/>
                  </a:cubicBezTo>
                  <a:cubicBezTo>
                    <a:pt x="29126" y="183475"/>
                    <a:pt x="32475" y="183103"/>
                    <a:pt x="36047" y="183103"/>
                  </a:cubicBezTo>
                  <a:cubicBezTo>
                    <a:pt x="47060" y="185484"/>
                    <a:pt x="56213" y="184814"/>
                    <a:pt x="63506" y="181093"/>
                  </a:cubicBezTo>
                  <a:cubicBezTo>
                    <a:pt x="70798" y="177373"/>
                    <a:pt x="80100" y="172685"/>
                    <a:pt x="91411" y="167029"/>
                  </a:cubicBezTo>
                  <a:cubicBezTo>
                    <a:pt x="92899" y="166136"/>
                    <a:pt x="94387" y="165169"/>
                    <a:pt x="95876" y="164127"/>
                  </a:cubicBezTo>
                  <a:cubicBezTo>
                    <a:pt x="97364" y="163085"/>
                    <a:pt x="98257" y="161374"/>
                    <a:pt x="98555" y="158992"/>
                  </a:cubicBezTo>
                  <a:cubicBezTo>
                    <a:pt x="95876" y="156611"/>
                    <a:pt x="93346" y="154825"/>
                    <a:pt x="90964" y="153635"/>
                  </a:cubicBezTo>
                  <a:cubicBezTo>
                    <a:pt x="88583" y="152444"/>
                    <a:pt x="88137" y="150360"/>
                    <a:pt x="89625" y="147384"/>
                  </a:cubicBezTo>
                  <a:lnTo>
                    <a:pt x="124451" y="128632"/>
                  </a:lnTo>
                  <a:cubicBezTo>
                    <a:pt x="128023" y="125655"/>
                    <a:pt x="129734" y="122381"/>
                    <a:pt x="129585" y="118809"/>
                  </a:cubicBezTo>
                  <a:cubicBezTo>
                    <a:pt x="129436" y="115237"/>
                    <a:pt x="127130" y="112856"/>
                    <a:pt x="122665" y="111665"/>
                  </a:cubicBezTo>
                  <a:lnTo>
                    <a:pt x="100341" y="99164"/>
                  </a:lnTo>
                  <a:cubicBezTo>
                    <a:pt x="95876" y="96485"/>
                    <a:pt x="93643" y="94029"/>
                    <a:pt x="93643" y="91797"/>
                  </a:cubicBezTo>
                  <a:cubicBezTo>
                    <a:pt x="93643" y="89564"/>
                    <a:pt x="95876" y="87257"/>
                    <a:pt x="100341" y="84876"/>
                  </a:cubicBezTo>
                  <a:cubicBezTo>
                    <a:pt x="106294" y="80709"/>
                    <a:pt x="112396" y="78104"/>
                    <a:pt x="118646" y="77063"/>
                  </a:cubicBezTo>
                  <a:cubicBezTo>
                    <a:pt x="124897" y="76021"/>
                    <a:pt x="131297" y="73863"/>
                    <a:pt x="137845" y="70589"/>
                  </a:cubicBezTo>
                  <a:cubicBezTo>
                    <a:pt x="140226" y="64338"/>
                    <a:pt x="141343" y="57715"/>
                    <a:pt x="141194" y="50720"/>
                  </a:cubicBezTo>
                  <a:cubicBezTo>
                    <a:pt x="141045" y="43725"/>
                    <a:pt x="140524" y="36656"/>
                    <a:pt x="139631" y="29512"/>
                  </a:cubicBezTo>
                  <a:cubicBezTo>
                    <a:pt x="136952" y="25940"/>
                    <a:pt x="134943" y="23112"/>
                    <a:pt x="133604" y="21029"/>
                  </a:cubicBezTo>
                  <a:cubicBezTo>
                    <a:pt x="132264" y="18945"/>
                    <a:pt x="131892" y="16117"/>
                    <a:pt x="132487" y="12546"/>
                  </a:cubicBezTo>
                  <a:cubicBezTo>
                    <a:pt x="137845" y="5402"/>
                    <a:pt x="143501" y="1309"/>
                    <a:pt x="149454" y="267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 sz="27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709194" y="1645237"/>
              <a:ext cx="316607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14258" y="2392205"/>
            <a:ext cx="3661012" cy="413657"/>
            <a:chOff x="5214258" y="2392205"/>
            <a:chExt cx="3661012" cy="413657"/>
          </a:xfrm>
        </p:grpSpPr>
        <p:sp>
          <p:nvSpPr>
            <p:cNvPr id="26" name="圆角矩形 25"/>
            <p:cNvSpPr/>
            <p:nvPr/>
          </p:nvSpPr>
          <p:spPr>
            <a:xfrm>
              <a:off x="5214258" y="2392205"/>
              <a:ext cx="413657" cy="413657"/>
            </a:xfrm>
            <a:prstGeom prst="roundRect">
              <a:avLst>
                <a:gd name="adj" fmla="val 32457"/>
              </a:avLst>
            </a:prstGeom>
            <a:solidFill>
              <a:srgbClr val="D32F2F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9" name="PA_文本框 45"/>
            <p:cNvSpPr txBox="1"/>
            <p:nvPr>
              <p:custDataLst>
                <p:tags r:id="rId12"/>
              </p:custDataLst>
            </p:nvPr>
          </p:nvSpPr>
          <p:spPr>
            <a:xfrm>
              <a:off x="5295538" y="2452609"/>
              <a:ext cx="251097" cy="292849"/>
            </a:xfrm>
            <a:custGeom>
              <a:avLst/>
              <a:gdLst/>
              <a:ahLst/>
              <a:cxnLst/>
              <a:rect l="l" t="t" r="r" b="b"/>
              <a:pathLst>
                <a:path w="334796" h="390465">
                  <a:moveTo>
                    <a:pt x="114182" y="120327"/>
                  </a:moveTo>
                  <a:cubicBezTo>
                    <a:pt x="117753" y="119881"/>
                    <a:pt x="121474" y="120253"/>
                    <a:pt x="125344" y="121444"/>
                  </a:cubicBezTo>
                  <a:cubicBezTo>
                    <a:pt x="128618" y="122337"/>
                    <a:pt x="130627" y="124122"/>
                    <a:pt x="131371" y="126801"/>
                  </a:cubicBezTo>
                  <a:cubicBezTo>
                    <a:pt x="132115" y="129480"/>
                    <a:pt x="130701" y="132159"/>
                    <a:pt x="127130" y="134838"/>
                  </a:cubicBezTo>
                  <a:lnTo>
                    <a:pt x="73551" y="162520"/>
                  </a:lnTo>
                  <a:cubicBezTo>
                    <a:pt x="70873" y="164306"/>
                    <a:pt x="69012" y="164827"/>
                    <a:pt x="67970" y="164083"/>
                  </a:cubicBezTo>
                  <a:cubicBezTo>
                    <a:pt x="66929" y="163339"/>
                    <a:pt x="64919" y="162818"/>
                    <a:pt x="61943" y="162520"/>
                  </a:cubicBezTo>
                  <a:cubicBezTo>
                    <a:pt x="56287" y="163711"/>
                    <a:pt x="51153" y="164232"/>
                    <a:pt x="46539" y="164083"/>
                  </a:cubicBezTo>
                  <a:cubicBezTo>
                    <a:pt x="41926" y="163934"/>
                    <a:pt x="36940" y="162222"/>
                    <a:pt x="31582" y="158948"/>
                  </a:cubicBezTo>
                  <a:cubicBezTo>
                    <a:pt x="29201" y="157460"/>
                    <a:pt x="27712" y="155674"/>
                    <a:pt x="27117" y="153590"/>
                  </a:cubicBezTo>
                  <a:cubicBezTo>
                    <a:pt x="26522" y="151507"/>
                    <a:pt x="27415" y="149423"/>
                    <a:pt x="29796" y="147340"/>
                  </a:cubicBezTo>
                  <a:cubicBezTo>
                    <a:pt x="38428" y="147042"/>
                    <a:pt x="46614" y="145479"/>
                    <a:pt x="54353" y="142652"/>
                  </a:cubicBezTo>
                  <a:cubicBezTo>
                    <a:pt x="62092" y="139824"/>
                    <a:pt x="70873" y="136922"/>
                    <a:pt x="80695" y="133945"/>
                  </a:cubicBezTo>
                  <a:cubicBezTo>
                    <a:pt x="85160" y="131564"/>
                    <a:pt x="89030" y="129183"/>
                    <a:pt x="92304" y="126801"/>
                  </a:cubicBezTo>
                  <a:cubicBezTo>
                    <a:pt x="95578" y="124420"/>
                    <a:pt x="99745" y="122634"/>
                    <a:pt x="104805" y="121444"/>
                  </a:cubicBezTo>
                  <a:cubicBezTo>
                    <a:pt x="107484" y="121146"/>
                    <a:pt x="110610" y="120774"/>
                    <a:pt x="114182" y="120327"/>
                  </a:cubicBezTo>
                  <a:close/>
                  <a:moveTo>
                    <a:pt x="146775" y="48220"/>
                  </a:moveTo>
                  <a:lnTo>
                    <a:pt x="144989" y="49113"/>
                  </a:lnTo>
                  <a:cubicBezTo>
                    <a:pt x="143798" y="49113"/>
                    <a:pt x="142533" y="49411"/>
                    <a:pt x="141194" y="50006"/>
                  </a:cubicBezTo>
                  <a:cubicBezTo>
                    <a:pt x="139854" y="50601"/>
                    <a:pt x="139929" y="51792"/>
                    <a:pt x="141417" y="53578"/>
                  </a:cubicBezTo>
                  <a:cubicBezTo>
                    <a:pt x="142608" y="55066"/>
                    <a:pt x="144840" y="54694"/>
                    <a:pt x="148114" y="52462"/>
                  </a:cubicBezTo>
                  <a:cubicBezTo>
                    <a:pt x="151389" y="50229"/>
                    <a:pt x="150942" y="48815"/>
                    <a:pt x="146775" y="48220"/>
                  </a:cubicBezTo>
                  <a:close/>
                  <a:moveTo>
                    <a:pt x="119093" y="47327"/>
                  </a:moveTo>
                  <a:lnTo>
                    <a:pt x="117307" y="55364"/>
                  </a:lnTo>
                  <a:cubicBezTo>
                    <a:pt x="119986" y="53578"/>
                    <a:pt x="121325" y="52015"/>
                    <a:pt x="121325" y="50676"/>
                  </a:cubicBezTo>
                  <a:cubicBezTo>
                    <a:pt x="121325" y="49336"/>
                    <a:pt x="120581" y="48220"/>
                    <a:pt x="119093" y="47327"/>
                  </a:cubicBezTo>
                  <a:close/>
                  <a:moveTo>
                    <a:pt x="107484" y="29468"/>
                  </a:moveTo>
                  <a:cubicBezTo>
                    <a:pt x="105698" y="30063"/>
                    <a:pt x="104880" y="30882"/>
                    <a:pt x="105029" y="31923"/>
                  </a:cubicBezTo>
                  <a:cubicBezTo>
                    <a:pt x="105177" y="32965"/>
                    <a:pt x="105996" y="33635"/>
                    <a:pt x="107484" y="33933"/>
                  </a:cubicBezTo>
                  <a:lnTo>
                    <a:pt x="109270" y="30361"/>
                  </a:lnTo>
                  <a:close/>
                  <a:moveTo>
                    <a:pt x="191423" y="0"/>
                  </a:moveTo>
                  <a:cubicBezTo>
                    <a:pt x="203032" y="1488"/>
                    <a:pt x="214789" y="5581"/>
                    <a:pt x="226696" y="12278"/>
                  </a:cubicBezTo>
                  <a:cubicBezTo>
                    <a:pt x="238602" y="18975"/>
                    <a:pt x="246490" y="28872"/>
                    <a:pt x="250359" y="41969"/>
                  </a:cubicBezTo>
                  <a:cubicBezTo>
                    <a:pt x="250955" y="43755"/>
                    <a:pt x="251103" y="45392"/>
                    <a:pt x="250806" y="46881"/>
                  </a:cubicBezTo>
                  <a:cubicBezTo>
                    <a:pt x="250508" y="48369"/>
                    <a:pt x="249764" y="49411"/>
                    <a:pt x="248573" y="50006"/>
                  </a:cubicBezTo>
                  <a:cubicBezTo>
                    <a:pt x="246192" y="50601"/>
                    <a:pt x="244034" y="50676"/>
                    <a:pt x="242099" y="50229"/>
                  </a:cubicBezTo>
                  <a:cubicBezTo>
                    <a:pt x="240165" y="49783"/>
                    <a:pt x="238453" y="49708"/>
                    <a:pt x="236965" y="50006"/>
                  </a:cubicBezTo>
                  <a:cubicBezTo>
                    <a:pt x="235476" y="49411"/>
                    <a:pt x="233839" y="49039"/>
                    <a:pt x="232053" y="48890"/>
                  </a:cubicBezTo>
                  <a:cubicBezTo>
                    <a:pt x="230267" y="48741"/>
                    <a:pt x="228928" y="49708"/>
                    <a:pt x="228035" y="51792"/>
                  </a:cubicBezTo>
                  <a:lnTo>
                    <a:pt x="225356" y="58043"/>
                  </a:lnTo>
                  <a:cubicBezTo>
                    <a:pt x="216129" y="64591"/>
                    <a:pt x="207794" y="69875"/>
                    <a:pt x="200353" y="73893"/>
                  </a:cubicBezTo>
                  <a:cubicBezTo>
                    <a:pt x="192912" y="77911"/>
                    <a:pt x="184875" y="82153"/>
                    <a:pt x="176243" y="86618"/>
                  </a:cubicBezTo>
                  <a:cubicBezTo>
                    <a:pt x="171183" y="88404"/>
                    <a:pt x="168206" y="90487"/>
                    <a:pt x="167313" y="92869"/>
                  </a:cubicBezTo>
                  <a:cubicBezTo>
                    <a:pt x="166420" y="95250"/>
                    <a:pt x="166420" y="98524"/>
                    <a:pt x="167313" y="102691"/>
                  </a:cubicBezTo>
                  <a:cubicBezTo>
                    <a:pt x="168801" y="109835"/>
                    <a:pt x="171108" y="116681"/>
                    <a:pt x="174234" y="123229"/>
                  </a:cubicBezTo>
                  <a:cubicBezTo>
                    <a:pt x="177359" y="129778"/>
                    <a:pt x="181303" y="136624"/>
                    <a:pt x="186066" y="143768"/>
                  </a:cubicBezTo>
                  <a:cubicBezTo>
                    <a:pt x="198865" y="161627"/>
                    <a:pt x="211813" y="178370"/>
                    <a:pt x="224910" y="193997"/>
                  </a:cubicBezTo>
                  <a:cubicBezTo>
                    <a:pt x="238007" y="209624"/>
                    <a:pt x="253931" y="226219"/>
                    <a:pt x="272683" y="243780"/>
                  </a:cubicBezTo>
                  <a:cubicBezTo>
                    <a:pt x="279232" y="249138"/>
                    <a:pt x="285185" y="250106"/>
                    <a:pt x="290543" y="246683"/>
                  </a:cubicBezTo>
                  <a:cubicBezTo>
                    <a:pt x="295901" y="243259"/>
                    <a:pt x="301258" y="238125"/>
                    <a:pt x="306616" y="231279"/>
                  </a:cubicBezTo>
                  <a:cubicBezTo>
                    <a:pt x="310486" y="222349"/>
                    <a:pt x="312421" y="214089"/>
                    <a:pt x="312421" y="206499"/>
                  </a:cubicBezTo>
                  <a:cubicBezTo>
                    <a:pt x="312421" y="198909"/>
                    <a:pt x="311974" y="190798"/>
                    <a:pt x="311081" y="182166"/>
                  </a:cubicBezTo>
                  <a:cubicBezTo>
                    <a:pt x="310783" y="180380"/>
                    <a:pt x="310486" y="178370"/>
                    <a:pt x="310188" y="176138"/>
                  </a:cubicBezTo>
                  <a:cubicBezTo>
                    <a:pt x="309891" y="173906"/>
                    <a:pt x="310783" y="172343"/>
                    <a:pt x="312867" y="171450"/>
                  </a:cubicBezTo>
                  <a:cubicBezTo>
                    <a:pt x="314653" y="172045"/>
                    <a:pt x="316513" y="173459"/>
                    <a:pt x="318448" y="175691"/>
                  </a:cubicBezTo>
                  <a:cubicBezTo>
                    <a:pt x="320383" y="177924"/>
                    <a:pt x="322392" y="180082"/>
                    <a:pt x="324476" y="182166"/>
                  </a:cubicBezTo>
                  <a:cubicBezTo>
                    <a:pt x="328345" y="196751"/>
                    <a:pt x="331396" y="211187"/>
                    <a:pt x="333629" y="225474"/>
                  </a:cubicBezTo>
                  <a:cubicBezTo>
                    <a:pt x="335861" y="239762"/>
                    <a:pt x="334894" y="255091"/>
                    <a:pt x="330726" y="271462"/>
                  </a:cubicBezTo>
                  <a:cubicBezTo>
                    <a:pt x="329238" y="274439"/>
                    <a:pt x="328866" y="277788"/>
                    <a:pt x="329610" y="281508"/>
                  </a:cubicBezTo>
                  <a:cubicBezTo>
                    <a:pt x="330354" y="285229"/>
                    <a:pt x="331024" y="288726"/>
                    <a:pt x="331619" y="292001"/>
                  </a:cubicBezTo>
                  <a:cubicBezTo>
                    <a:pt x="333405" y="298847"/>
                    <a:pt x="332140" y="303163"/>
                    <a:pt x="327824" y="304949"/>
                  </a:cubicBezTo>
                  <a:cubicBezTo>
                    <a:pt x="323508" y="306735"/>
                    <a:pt x="318523" y="306586"/>
                    <a:pt x="312867" y="304502"/>
                  </a:cubicBezTo>
                  <a:cubicBezTo>
                    <a:pt x="308402" y="302419"/>
                    <a:pt x="304309" y="300112"/>
                    <a:pt x="300589" y="297582"/>
                  </a:cubicBezTo>
                  <a:cubicBezTo>
                    <a:pt x="296868" y="295052"/>
                    <a:pt x="292626" y="293191"/>
                    <a:pt x="287864" y="292001"/>
                  </a:cubicBezTo>
                  <a:cubicBezTo>
                    <a:pt x="283101" y="292298"/>
                    <a:pt x="278041" y="289545"/>
                    <a:pt x="272683" y="283741"/>
                  </a:cubicBezTo>
                  <a:cubicBezTo>
                    <a:pt x="267326" y="277936"/>
                    <a:pt x="263754" y="272951"/>
                    <a:pt x="261968" y="268783"/>
                  </a:cubicBezTo>
                  <a:cubicBezTo>
                    <a:pt x="253633" y="258068"/>
                    <a:pt x="245001" y="247948"/>
                    <a:pt x="236072" y="238423"/>
                  </a:cubicBezTo>
                  <a:cubicBezTo>
                    <a:pt x="227142" y="228898"/>
                    <a:pt x="217915" y="218777"/>
                    <a:pt x="208390" y="208062"/>
                  </a:cubicBezTo>
                  <a:cubicBezTo>
                    <a:pt x="206306" y="205978"/>
                    <a:pt x="204669" y="204862"/>
                    <a:pt x="203478" y="204713"/>
                  </a:cubicBezTo>
                  <a:cubicBezTo>
                    <a:pt x="202288" y="204564"/>
                    <a:pt x="200948" y="205978"/>
                    <a:pt x="199460" y="208955"/>
                  </a:cubicBezTo>
                  <a:lnTo>
                    <a:pt x="194995" y="231279"/>
                  </a:lnTo>
                  <a:cubicBezTo>
                    <a:pt x="194995" y="247948"/>
                    <a:pt x="195591" y="263947"/>
                    <a:pt x="196781" y="279276"/>
                  </a:cubicBezTo>
                  <a:cubicBezTo>
                    <a:pt x="197972" y="294605"/>
                    <a:pt x="199758" y="311051"/>
                    <a:pt x="202139" y="328612"/>
                  </a:cubicBezTo>
                  <a:cubicBezTo>
                    <a:pt x="210473" y="335458"/>
                    <a:pt x="218733" y="342602"/>
                    <a:pt x="226919" y="350044"/>
                  </a:cubicBezTo>
                  <a:cubicBezTo>
                    <a:pt x="235104" y="357485"/>
                    <a:pt x="243811" y="366117"/>
                    <a:pt x="253038" y="375940"/>
                  </a:cubicBezTo>
                  <a:cubicBezTo>
                    <a:pt x="254824" y="379809"/>
                    <a:pt x="255419" y="382414"/>
                    <a:pt x="254824" y="383753"/>
                  </a:cubicBezTo>
                  <a:cubicBezTo>
                    <a:pt x="254229" y="385093"/>
                    <a:pt x="252741" y="385762"/>
                    <a:pt x="250359" y="385762"/>
                  </a:cubicBezTo>
                  <a:cubicBezTo>
                    <a:pt x="233691" y="383679"/>
                    <a:pt x="219701" y="379586"/>
                    <a:pt x="208390" y="373484"/>
                  </a:cubicBezTo>
                  <a:cubicBezTo>
                    <a:pt x="197079" y="367382"/>
                    <a:pt x="183684" y="360164"/>
                    <a:pt x="168206" y="351830"/>
                  </a:cubicBezTo>
                  <a:cubicBezTo>
                    <a:pt x="161062" y="348555"/>
                    <a:pt x="153919" y="346100"/>
                    <a:pt x="146775" y="344463"/>
                  </a:cubicBezTo>
                  <a:cubicBezTo>
                    <a:pt x="139631" y="342825"/>
                    <a:pt x="132785" y="338137"/>
                    <a:pt x="126237" y="330398"/>
                  </a:cubicBezTo>
                  <a:cubicBezTo>
                    <a:pt x="123260" y="328612"/>
                    <a:pt x="121995" y="327124"/>
                    <a:pt x="122442" y="325933"/>
                  </a:cubicBezTo>
                  <a:cubicBezTo>
                    <a:pt x="122888" y="324743"/>
                    <a:pt x="124451" y="323850"/>
                    <a:pt x="127130" y="323255"/>
                  </a:cubicBezTo>
                  <a:cubicBezTo>
                    <a:pt x="133678" y="321469"/>
                    <a:pt x="140301" y="320278"/>
                    <a:pt x="146998" y="319683"/>
                  </a:cubicBezTo>
                  <a:cubicBezTo>
                    <a:pt x="153695" y="319087"/>
                    <a:pt x="160467" y="318790"/>
                    <a:pt x="167313" y="318790"/>
                  </a:cubicBezTo>
                  <a:cubicBezTo>
                    <a:pt x="170587" y="318492"/>
                    <a:pt x="172448" y="317599"/>
                    <a:pt x="172894" y="316111"/>
                  </a:cubicBezTo>
                  <a:cubicBezTo>
                    <a:pt x="173341" y="314623"/>
                    <a:pt x="172671" y="313134"/>
                    <a:pt x="170885" y="311646"/>
                  </a:cubicBezTo>
                  <a:lnTo>
                    <a:pt x="161955" y="298251"/>
                  </a:lnTo>
                  <a:cubicBezTo>
                    <a:pt x="160169" y="295275"/>
                    <a:pt x="159574" y="293415"/>
                    <a:pt x="160169" y="292670"/>
                  </a:cubicBezTo>
                  <a:cubicBezTo>
                    <a:pt x="160765" y="291926"/>
                    <a:pt x="162551" y="291703"/>
                    <a:pt x="165527" y="292001"/>
                  </a:cubicBezTo>
                  <a:cubicBezTo>
                    <a:pt x="168801" y="292894"/>
                    <a:pt x="171480" y="292894"/>
                    <a:pt x="173564" y="292001"/>
                  </a:cubicBezTo>
                  <a:cubicBezTo>
                    <a:pt x="175648" y="291108"/>
                    <a:pt x="176838" y="288726"/>
                    <a:pt x="177136" y="284857"/>
                  </a:cubicBezTo>
                  <a:cubicBezTo>
                    <a:pt x="175945" y="272058"/>
                    <a:pt x="175052" y="260003"/>
                    <a:pt x="174457" y="248692"/>
                  </a:cubicBezTo>
                  <a:cubicBezTo>
                    <a:pt x="173862" y="237381"/>
                    <a:pt x="172671" y="225326"/>
                    <a:pt x="170885" y="212526"/>
                  </a:cubicBezTo>
                  <a:cubicBezTo>
                    <a:pt x="170885" y="210145"/>
                    <a:pt x="170736" y="207392"/>
                    <a:pt x="170439" y="204266"/>
                  </a:cubicBezTo>
                  <a:cubicBezTo>
                    <a:pt x="170141" y="201141"/>
                    <a:pt x="169099" y="198834"/>
                    <a:pt x="167313" y="197346"/>
                  </a:cubicBezTo>
                  <a:cubicBezTo>
                    <a:pt x="162253" y="195560"/>
                    <a:pt x="157118" y="194965"/>
                    <a:pt x="151909" y="195560"/>
                  </a:cubicBezTo>
                  <a:cubicBezTo>
                    <a:pt x="146700" y="196155"/>
                    <a:pt x="142012" y="197346"/>
                    <a:pt x="137845" y="199132"/>
                  </a:cubicBezTo>
                  <a:cubicBezTo>
                    <a:pt x="127130" y="204192"/>
                    <a:pt x="117084" y="208880"/>
                    <a:pt x="107708" y="213196"/>
                  </a:cubicBezTo>
                  <a:cubicBezTo>
                    <a:pt x="98331" y="217512"/>
                    <a:pt x="88434" y="222647"/>
                    <a:pt x="78016" y="228600"/>
                  </a:cubicBezTo>
                  <a:cubicBezTo>
                    <a:pt x="73849" y="232469"/>
                    <a:pt x="72435" y="235669"/>
                    <a:pt x="73775" y="238199"/>
                  </a:cubicBezTo>
                  <a:cubicBezTo>
                    <a:pt x="75114" y="240729"/>
                    <a:pt x="78016" y="241994"/>
                    <a:pt x="82481" y="241994"/>
                  </a:cubicBezTo>
                  <a:cubicBezTo>
                    <a:pt x="92304" y="236934"/>
                    <a:pt x="101457" y="232246"/>
                    <a:pt x="109940" y="227930"/>
                  </a:cubicBezTo>
                  <a:cubicBezTo>
                    <a:pt x="118423" y="223614"/>
                    <a:pt x="127725" y="219670"/>
                    <a:pt x="137845" y="216098"/>
                  </a:cubicBezTo>
                  <a:cubicBezTo>
                    <a:pt x="142310" y="214610"/>
                    <a:pt x="145063" y="215577"/>
                    <a:pt x="146105" y="219000"/>
                  </a:cubicBezTo>
                  <a:cubicBezTo>
                    <a:pt x="147147" y="222424"/>
                    <a:pt x="145584" y="225623"/>
                    <a:pt x="141417" y="228600"/>
                  </a:cubicBezTo>
                  <a:cubicBezTo>
                    <a:pt x="133083" y="232469"/>
                    <a:pt x="124823" y="235744"/>
                    <a:pt x="116637" y="238423"/>
                  </a:cubicBezTo>
                  <a:cubicBezTo>
                    <a:pt x="108452" y="241101"/>
                    <a:pt x="100043" y="245566"/>
                    <a:pt x="91411" y="251817"/>
                  </a:cubicBezTo>
                  <a:cubicBezTo>
                    <a:pt x="89625" y="253008"/>
                    <a:pt x="88211" y="253380"/>
                    <a:pt x="87169" y="252933"/>
                  </a:cubicBezTo>
                  <a:cubicBezTo>
                    <a:pt x="86127" y="252487"/>
                    <a:pt x="85160" y="251817"/>
                    <a:pt x="84267" y="250924"/>
                  </a:cubicBezTo>
                  <a:cubicBezTo>
                    <a:pt x="80398" y="248245"/>
                    <a:pt x="77644" y="248394"/>
                    <a:pt x="76007" y="251371"/>
                  </a:cubicBezTo>
                  <a:cubicBezTo>
                    <a:pt x="74370" y="254347"/>
                    <a:pt x="75337" y="256877"/>
                    <a:pt x="78909" y="258961"/>
                  </a:cubicBezTo>
                  <a:cubicBezTo>
                    <a:pt x="82183" y="260151"/>
                    <a:pt x="84862" y="260970"/>
                    <a:pt x="86946" y="261416"/>
                  </a:cubicBezTo>
                  <a:cubicBezTo>
                    <a:pt x="89030" y="261863"/>
                    <a:pt x="92304" y="261342"/>
                    <a:pt x="96769" y="259854"/>
                  </a:cubicBezTo>
                  <a:cubicBezTo>
                    <a:pt x="104508" y="257770"/>
                    <a:pt x="111875" y="254868"/>
                    <a:pt x="118870" y="251147"/>
                  </a:cubicBezTo>
                  <a:cubicBezTo>
                    <a:pt x="125865" y="247427"/>
                    <a:pt x="133380" y="244971"/>
                    <a:pt x="141417" y="243780"/>
                  </a:cubicBezTo>
                  <a:cubicBezTo>
                    <a:pt x="144989" y="243780"/>
                    <a:pt x="147296" y="244897"/>
                    <a:pt x="148338" y="247129"/>
                  </a:cubicBezTo>
                  <a:cubicBezTo>
                    <a:pt x="149379" y="249361"/>
                    <a:pt x="147966" y="251817"/>
                    <a:pt x="144096" y="254496"/>
                  </a:cubicBezTo>
                  <a:lnTo>
                    <a:pt x="69980" y="282178"/>
                  </a:lnTo>
                  <a:cubicBezTo>
                    <a:pt x="66408" y="285452"/>
                    <a:pt x="65292" y="288057"/>
                    <a:pt x="66631" y="289991"/>
                  </a:cubicBezTo>
                  <a:cubicBezTo>
                    <a:pt x="67970" y="291926"/>
                    <a:pt x="70277" y="292894"/>
                    <a:pt x="73551" y="292894"/>
                  </a:cubicBezTo>
                  <a:cubicBezTo>
                    <a:pt x="78016" y="291703"/>
                    <a:pt x="82332" y="290289"/>
                    <a:pt x="86500" y="288652"/>
                  </a:cubicBezTo>
                  <a:cubicBezTo>
                    <a:pt x="90667" y="287015"/>
                    <a:pt x="94685" y="285155"/>
                    <a:pt x="98555" y="283071"/>
                  </a:cubicBezTo>
                  <a:cubicBezTo>
                    <a:pt x="105401" y="281880"/>
                    <a:pt x="111503" y="280466"/>
                    <a:pt x="116860" y="278829"/>
                  </a:cubicBezTo>
                  <a:cubicBezTo>
                    <a:pt x="122218" y="277192"/>
                    <a:pt x="128320" y="273844"/>
                    <a:pt x="135166" y="268783"/>
                  </a:cubicBezTo>
                  <a:cubicBezTo>
                    <a:pt x="140822" y="266402"/>
                    <a:pt x="145361" y="266402"/>
                    <a:pt x="148784" y="268783"/>
                  </a:cubicBezTo>
                  <a:cubicBezTo>
                    <a:pt x="152207" y="271165"/>
                    <a:pt x="154514" y="275630"/>
                    <a:pt x="155705" y="282178"/>
                  </a:cubicBezTo>
                  <a:cubicBezTo>
                    <a:pt x="153323" y="285452"/>
                    <a:pt x="150644" y="287461"/>
                    <a:pt x="147668" y="288206"/>
                  </a:cubicBezTo>
                  <a:cubicBezTo>
                    <a:pt x="144691" y="288950"/>
                    <a:pt x="141715" y="289917"/>
                    <a:pt x="138738" y="291108"/>
                  </a:cubicBezTo>
                  <a:cubicBezTo>
                    <a:pt x="134869" y="292298"/>
                    <a:pt x="131297" y="294680"/>
                    <a:pt x="128023" y="298251"/>
                  </a:cubicBezTo>
                  <a:cubicBezTo>
                    <a:pt x="124748" y="301823"/>
                    <a:pt x="122367" y="305395"/>
                    <a:pt x="120879" y="308967"/>
                  </a:cubicBezTo>
                  <a:cubicBezTo>
                    <a:pt x="110163" y="317897"/>
                    <a:pt x="101382" y="326380"/>
                    <a:pt x="94536" y="334417"/>
                  </a:cubicBezTo>
                  <a:cubicBezTo>
                    <a:pt x="87690" y="342453"/>
                    <a:pt x="80993" y="351830"/>
                    <a:pt x="74444" y="362545"/>
                  </a:cubicBezTo>
                  <a:lnTo>
                    <a:pt x="69980" y="368796"/>
                  </a:lnTo>
                  <a:cubicBezTo>
                    <a:pt x="64919" y="375940"/>
                    <a:pt x="58445" y="381074"/>
                    <a:pt x="50558" y="384200"/>
                  </a:cubicBezTo>
                  <a:cubicBezTo>
                    <a:pt x="42670" y="387325"/>
                    <a:pt x="35749" y="389334"/>
                    <a:pt x="29796" y="390227"/>
                  </a:cubicBezTo>
                  <a:cubicBezTo>
                    <a:pt x="25331" y="390823"/>
                    <a:pt x="21462" y="390302"/>
                    <a:pt x="18187" y="388665"/>
                  </a:cubicBezTo>
                  <a:cubicBezTo>
                    <a:pt x="14913" y="387027"/>
                    <a:pt x="11341" y="384572"/>
                    <a:pt x="7472" y="381298"/>
                  </a:cubicBezTo>
                  <a:cubicBezTo>
                    <a:pt x="4198" y="377726"/>
                    <a:pt x="3156" y="374898"/>
                    <a:pt x="4346" y="372814"/>
                  </a:cubicBezTo>
                  <a:cubicBezTo>
                    <a:pt x="5537" y="370731"/>
                    <a:pt x="8067" y="369987"/>
                    <a:pt x="11937" y="370582"/>
                  </a:cubicBezTo>
                  <a:lnTo>
                    <a:pt x="21759" y="368796"/>
                  </a:lnTo>
                  <a:cubicBezTo>
                    <a:pt x="31582" y="364033"/>
                    <a:pt x="40065" y="356964"/>
                    <a:pt x="47209" y="347588"/>
                  </a:cubicBezTo>
                  <a:cubicBezTo>
                    <a:pt x="54353" y="338212"/>
                    <a:pt x="61645" y="328910"/>
                    <a:pt x="69087" y="319683"/>
                  </a:cubicBezTo>
                  <a:cubicBezTo>
                    <a:pt x="69980" y="317004"/>
                    <a:pt x="69905" y="315292"/>
                    <a:pt x="68863" y="314548"/>
                  </a:cubicBezTo>
                  <a:cubicBezTo>
                    <a:pt x="67822" y="313804"/>
                    <a:pt x="65812" y="313432"/>
                    <a:pt x="62836" y="313432"/>
                  </a:cubicBezTo>
                  <a:cubicBezTo>
                    <a:pt x="59264" y="314325"/>
                    <a:pt x="55767" y="314846"/>
                    <a:pt x="52343" y="314995"/>
                  </a:cubicBezTo>
                  <a:cubicBezTo>
                    <a:pt x="48920" y="315143"/>
                    <a:pt x="45274" y="314325"/>
                    <a:pt x="41405" y="312539"/>
                  </a:cubicBezTo>
                  <a:lnTo>
                    <a:pt x="35154" y="305395"/>
                  </a:lnTo>
                  <a:cubicBezTo>
                    <a:pt x="33070" y="300335"/>
                    <a:pt x="30689" y="295796"/>
                    <a:pt x="28010" y="291777"/>
                  </a:cubicBezTo>
                  <a:cubicBezTo>
                    <a:pt x="25331" y="287759"/>
                    <a:pt x="22652" y="283369"/>
                    <a:pt x="19973" y="278606"/>
                  </a:cubicBezTo>
                  <a:cubicBezTo>
                    <a:pt x="21759" y="270569"/>
                    <a:pt x="23248" y="263054"/>
                    <a:pt x="24438" y="256059"/>
                  </a:cubicBezTo>
                  <a:cubicBezTo>
                    <a:pt x="25629" y="249064"/>
                    <a:pt x="27117" y="241697"/>
                    <a:pt x="28903" y="233958"/>
                  </a:cubicBezTo>
                  <a:cubicBezTo>
                    <a:pt x="28903" y="231279"/>
                    <a:pt x="28308" y="229418"/>
                    <a:pt x="27117" y="228377"/>
                  </a:cubicBezTo>
                  <a:cubicBezTo>
                    <a:pt x="25926" y="227335"/>
                    <a:pt x="23843" y="227112"/>
                    <a:pt x="20866" y="227707"/>
                  </a:cubicBezTo>
                  <a:cubicBezTo>
                    <a:pt x="16401" y="227707"/>
                    <a:pt x="13425" y="226293"/>
                    <a:pt x="11937" y="223465"/>
                  </a:cubicBezTo>
                  <a:cubicBezTo>
                    <a:pt x="10448" y="220638"/>
                    <a:pt x="9258" y="217884"/>
                    <a:pt x="8365" y="215205"/>
                  </a:cubicBezTo>
                  <a:cubicBezTo>
                    <a:pt x="7472" y="211336"/>
                    <a:pt x="6802" y="207838"/>
                    <a:pt x="6356" y="204713"/>
                  </a:cubicBezTo>
                  <a:cubicBezTo>
                    <a:pt x="5909" y="201588"/>
                    <a:pt x="8067" y="199727"/>
                    <a:pt x="12830" y="199132"/>
                  </a:cubicBezTo>
                  <a:lnTo>
                    <a:pt x="17294" y="199132"/>
                  </a:lnTo>
                  <a:cubicBezTo>
                    <a:pt x="37237" y="192881"/>
                    <a:pt x="55990" y="185514"/>
                    <a:pt x="73551" y="177031"/>
                  </a:cubicBezTo>
                  <a:cubicBezTo>
                    <a:pt x="91113" y="168548"/>
                    <a:pt x="110163" y="158353"/>
                    <a:pt x="130701" y="146447"/>
                  </a:cubicBezTo>
                  <a:cubicBezTo>
                    <a:pt x="136655" y="143172"/>
                    <a:pt x="141566" y="144065"/>
                    <a:pt x="145435" y="149126"/>
                  </a:cubicBezTo>
                  <a:cubicBezTo>
                    <a:pt x="149305" y="154186"/>
                    <a:pt x="148561" y="159246"/>
                    <a:pt x="143203" y="164306"/>
                  </a:cubicBezTo>
                  <a:cubicBezTo>
                    <a:pt x="139036" y="167283"/>
                    <a:pt x="135390" y="169738"/>
                    <a:pt x="132264" y="171673"/>
                  </a:cubicBezTo>
                  <a:cubicBezTo>
                    <a:pt x="129139" y="173608"/>
                    <a:pt x="125641" y="176510"/>
                    <a:pt x="121772" y="180380"/>
                  </a:cubicBezTo>
                  <a:lnTo>
                    <a:pt x="77123" y="205383"/>
                  </a:lnTo>
                  <a:cubicBezTo>
                    <a:pt x="74444" y="206573"/>
                    <a:pt x="73179" y="207838"/>
                    <a:pt x="73328" y="209178"/>
                  </a:cubicBezTo>
                  <a:cubicBezTo>
                    <a:pt x="73477" y="210517"/>
                    <a:pt x="75040" y="211336"/>
                    <a:pt x="78016" y="211633"/>
                  </a:cubicBezTo>
                  <a:cubicBezTo>
                    <a:pt x="90518" y="204787"/>
                    <a:pt x="102647" y="198760"/>
                    <a:pt x="114405" y="193551"/>
                  </a:cubicBezTo>
                  <a:cubicBezTo>
                    <a:pt x="126162" y="188342"/>
                    <a:pt x="138738" y="183058"/>
                    <a:pt x="152133" y="177701"/>
                  </a:cubicBezTo>
                  <a:cubicBezTo>
                    <a:pt x="155705" y="174724"/>
                    <a:pt x="159500" y="173385"/>
                    <a:pt x="163518" y="173682"/>
                  </a:cubicBezTo>
                  <a:cubicBezTo>
                    <a:pt x="167536" y="173980"/>
                    <a:pt x="171778" y="174426"/>
                    <a:pt x="176243" y="175022"/>
                  </a:cubicBezTo>
                  <a:cubicBezTo>
                    <a:pt x="178326" y="174724"/>
                    <a:pt x="179591" y="173980"/>
                    <a:pt x="180038" y="172789"/>
                  </a:cubicBezTo>
                  <a:cubicBezTo>
                    <a:pt x="180484" y="171599"/>
                    <a:pt x="180410" y="169962"/>
                    <a:pt x="179815" y="167878"/>
                  </a:cubicBezTo>
                  <a:cubicBezTo>
                    <a:pt x="174159" y="158651"/>
                    <a:pt x="169025" y="150093"/>
                    <a:pt x="164411" y="142205"/>
                  </a:cubicBezTo>
                  <a:cubicBezTo>
                    <a:pt x="159797" y="134317"/>
                    <a:pt x="155407" y="125611"/>
                    <a:pt x="151240" y="116086"/>
                  </a:cubicBezTo>
                  <a:cubicBezTo>
                    <a:pt x="146477" y="104179"/>
                    <a:pt x="140673" y="98301"/>
                    <a:pt x="133827" y="98450"/>
                  </a:cubicBezTo>
                  <a:cubicBezTo>
                    <a:pt x="126981" y="98598"/>
                    <a:pt x="118795" y="99119"/>
                    <a:pt x="109270" y="100012"/>
                  </a:cubicBezTo>
                  <a:cubicBezTo>
                    <a:pt x="96471" y="103882"/>
                    <a:pt x="84193" y="107975"/>
                    <a:pt x="72435" y="112291"/>
                  </a:cubicBezTo>
                  <a:cubicBezTo>
                    <a:pt x="60678" y="116607"/>
                    <a:pt x="48548" y="119658"/>
                    <a:pt x="36047" y="121444"/>
                  </a:cubicBezTo>
                  <a:cubicBezTo>
                    <a:pt x="29796" y="122634"/>
                    <a:pt x="24215" y="122262"/>
                    <a:pt x="19304" y="120327"/>
                  </a:cubicBezTo>
                  <a:cubicBezTo>
                    <a:pt x="14392" y="118393"/>
                    <a:pt x="9853" y="114300"/>
                    <a:pt x="5686" y="108049"/>
                  </a:cubicBezTo>
                  <a:lnTo>
                    <a:pt x="0" y="97446"/>
                  </a:lnTo>
                  <a:lnTo>
                    <a:pt x="0" y="85746"/>
                  </a:lnTo>
                  <a:lnTo>
                    <a:pt x="3007" y="77688"/>
                  </a:lnTo>
                  <a:cubicBezTo>
                    <a:pt x="7472" y="75902"/>
                    <a:pt x="12085" y="75456"/>
                    <a:pt x="16848" y="76349"/>
                  </a:cubicBezTo>
                  <a:cubicBezTo>
                    <a:pt x="21610" y="77242"/>
                    <a:pt x="26522" y="78283"/>
                    <a:pt x="31582" y="79474"/>
                  </a:cubicBezTo>
                  <a:cubicBezTo>
                    <a:pt x="37237" y="79176"/>
                    <a:pt x="43042" y="78432"/>
                    <a:pt x="48995" y="77242"/>
                  </a:cubicBezTo>
                  <a:cubicBezTo>
                    <a:pt x="54948" y="76051"/>
                    <a:pt x="61050" y="74414"/>
                    <a:pt x="67301" y="72330"/>
                  </a:cubicBezTo>
                  <a:cubicBezTo>
                    <a:pt x="74444" y="69949"/>
                    <a:pt x="81737" y="68014"/>
                    <a:pt x="89178" y="66526"/>
                  </a:cubicBezTo>
                  <a:cubicBezTo>
                    <a:pt x="96620" y="65038"/>
                    <a:pt x="104210" y="62508"/>
                    <a:pt x="111949" y="58936"/>
                  </a:cubicBezTo>
                  <a:cubicBezTo>
                    <a:pt x="110758" y="56554"/>
                    <a:pt x="110014" y="54843"/>
                    <a:pt x="109717" y="53801"/>
                  </a:cubicBezTo>
                  <a:cubicBezTo>
                    <a:pt x="109419" y="52759"/>
                    <a:pt x="109270" y="51197"/>
                    <a:pt x="109270" y="49113"/>
                  </a:cubicBezTo>
                  <a:cubicBezTo>
                    <a:pt x="106591" y="44053"/>
                    <a:pt x="104136" y="39290"/>
                    <a:pt x="101903" y="34826"/>
                  </a:cubicBezTo>
                  <a:cubicBezTo>
                    <a:pt x="99671" y="30361"/>
                    <a:pt x="98555" y="25896"/>
                    <a:pt x="98555" y="21431"/>
                  </a:cubicBezTo>
                  <a:cubicBezTo>
                    <a:pt x="108080" y="9227"/>
                    <a:pt x="118274" y="4986"/>
                    <a:pt x="129139" y="8706"/>
                  </a:cubicBezTo>
                  <a:cubicBezTo>
                    <a:pt x="140003" y="12427"/>
                    <a:pt x="147966" y="20538"/>
                    <a:pt x="153026" y="33040"/>
                  </a:cubicBezTo>
                  <a:cubicBezTo>
                    <a:pt x="153323" y="34528"/>
                    <a:pt x="153695" y="36091"/>
                    <a:pt x="154142" y="37728"/>
                  </a:cubicBezTo>
                  <a:cubicBezTo>
                    <a:pt x="154588" y="39365"/>
                    <a:pt x="155705" y="41076"/>
                    <a:pt x="157491" y="42862"/>
                  </a:cubicBezTo>
                  <a:cubicBezTo>
                    <a:pt x="161062" y="44053"/>
                    <a:pt x="163965" y="43904"/>
                    <a:pt x="166197" y="42416"/>
                  </a:cubicBezTo>
                  <a:cubicBezTo>
                    <a:pt x="168429" y="40928"/>
                    <a:pt x="171183" y="39886"/>
                    <a:pt x="174457" y="39290"/>
                  </a:cubicBezTo>
                  <a:cubicBezTo>
                    <a:pt x="179219" y="38397"/>
                    <a:pt x="184131" y="38472"/>
                    <a:pt x="189191" y="39514"/>
                  </a:cubicBezTo>
                  <a:cubicBezTo>
                    <a:pt x="194251" y="40555"/>
                    <a:pt x="199758" y="40779"/>
                    <a:pt x="205711" y="40183"/>
                  </a:cubicBezTo>
                  <a:cubicBezTo>
                    <a:pt x="208092" y="39588"/>
                    <a:pt x="209655" y="38844"/>
                    <a:pt x="210399" y="37951"/>
                  </a:cubicBezTo>
                  <a:cubicBezTo>
                    <a:pt x="211143" y="37058"/>
                    <a:pt x="210176" y="35719"/>
                    <a:pt x="207497" y="33933"/>
                  </a:cubicBezTo>
                  <a:cubicBezTo>
                    <a:pt x="201544" y="28277"/>
                    <a:pt x="195218" y="23440"/>
                    <a:pt x="188521" y="19422"/>
                  </a:cubicBezTo>
                  <a:cubicBezTo>
                    <a:pt x="181824" y="15403"/>
                    <a:pt x="180112" y="9822"/>
                    <a:pt x="183387" y="2679"/>
                  </a:cubicBezTo>
                  <a:cubicBezTo>
                    <a:pt x="183684" y="1488"/>
                    <a:pt x="184726" y="744"/>
                    <a:pt x="186512" y="446"/>
                  </a:cubicBezTo>
                  <a:cubicBezTo>
                    <a:pt x="188298" y="149"/>
                    <a:pt x="189935" y="0"/>
                    <a:pt x="1914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 sz="27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709194" y="2452609"/>
              <a:ext cx="316607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14258" y="3195095"/>
            <a:ext cx="3661012" cy="413657"/>
            <a:chOff x="5214258" y="3195095"/>
            <a:chExt cx="3661012" cy="413657"/>
          </a:xfrm>
        </p:grpSpPr>
        <p:grpSp>
          <p:nvGrpSpPr>
            <p:cNvPr id="5" name="组合 4"/>
            <p:cNvGrpSpPr/>
            <p:nvPr/>
          </p:nvGrpSpPr>
          <p:grpSpPr>
            <a:xfrm>
              <a:off x="5214258" y="3195095"/>
              <a:ext cx="413657" cy="413657"/>
              <a:chOff x="5214258" y="3195095"/>
              <a:chExt cx="413657" cy="413657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5214258" y="3195095"/>
                <a:ext cx="413657" cy="413657"/>
              </a:xfrm>
              <a:prstGeom prst="roundRect">
                <a:avLst>
                  <a:gd name="adj" fmla="val 32457"/>
                </a:avLst>
              </a:prstGeom>
              <a:solidFill>
                <a:srgbClr val="D32F2F">
                  <a:alpha val="4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33" name="PA_文本框 50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5266053" y="3247592"/>
                <a:ext cx="315050" cy="308663"/>
              </a:xfrm>
              <a:custGeom>
                <a:avLst/>
                <a:gdLst/>
                <a:ahLst/>
                <a:cxnLst/>
                <a:rect l="l" t="t" r="r" b="b"/>
                <a:pathLst>
                  <a:path w="420066" h="411550">
                    <a:moveTo>
                      <a:pt x="121612" y="230155"/>
                    </a:moveTo>
                    <a:cubicBezTo>
                      <a:pt x="122207" y="270636"/>
                      <a:pt x="121909" y="311117"/>
                      <a:pt x="120719" y="351598"/>
                    </a:cubicBezTo>
                    <a:cubicBezTo>
                      <a:pt x="148698" y="314689"/>
                      <a:pt x="173404" y="276440"/>
                      <a:pt x="194835" y="236852"/>
                    </a:cubicBezTo>
                    <a:cubicBezTo>
                      <a:pt x="187096" y="236852"/>
                      <a:pt x="180696" y="235512"/>
                      <a:pt x="175636" y="232834"/>
                    </a:cubicBezTo>
                    <a:cubicBezTo>
                      <a:pt x="167004" y="236405"/>
                      <a:pt x="159116" y="237298"/>
                      <a:pt x="151973" y="235512"/>
                    </a:cubicBezTo>
                    <a:cubicBezTo>
                      <a:pt x="143936" y="231941"/>
                      <a:pt x="133815" y="230155"/>
                      <a:pt x="121612" y="230155"/>
                    </a:cubicBezTo>
                    <a:close/>
                    <a:moveTo>
                      <a:pt x="296522" y="206603"/>
                    </a:moveTo>
                    <a:cubicBezTo>
                      <a:pt x="299573" y="207272"/>
                      <a:pt x="301991" y="208723"/>
                      <a:pt x="303777" y="210956"/>
                    </a:cubicBezTo>
                    <a:cubicBezTo>
                      <a:pt x="309433" y="218993"/>
                      <a:pt x="308689" y="230304"/>
                      <a:pt x="301545" y="244889"/>
                    </a:cubicBezTo>
                    <a:cubicBezTo>
                      <a:pt x="295889" y="267511"/>
                      <a:pt x="292020" y="294151"/>
                      <a:pt x="289936" y="324809"/>
                    </a:cubicBezTo>
                    <a:cubicBezTo>
                      <a:pt x="289936" y="340883"/>
                      <a:pt x="297378" y="349366"/>
                      <a:pt x="312260" y="350259"/>
                    </a:cubicBezTo>
                    <a:cubicBezTo>
                      <a:pt x="332501" y="348473"/>
                      <a:pt x="349170" y="344455"/>
                      <a:pt x="362267" y="338204"/>
                    </a:cubicBezTo>
                    <a:cubicBezTo>
                      <a:pt x="369410" y="330167"/>
                      <a:pt x="373280" y="322428"/>
                      <a:pt x="373875" y="314987"/>
                    </a:cubicBezTo>
                    <a:cubicBezTo>
                      <a:pt x="375959" y="305164"/>
                      <a:pt x="378191" y="295788"/>
                      <a:pt x="380573" y="286858"/>
                    </a:cubicBezTo>
                    <a:cubicBezTo>
                      <a:pt x="385633" y="277929"/>
                      <a:pt x="390246" y="280161"/>
                      <a:pt x="394414" y="293555"/>
                    </a:cubicBezTo>
                    <a:cubicBezTo>
                      <a:pt x="395902" y="303378"/>
                      <a:pt x="398432" y="312457"/>
                      <a:pt x="402004" y="320791"/>
                    </a:cubicBezTo>
                    <a:cubicBezTo>
                      <a:pt x="410636" y="326149"/>
                      <a:pt x="416440" y="332846"/>
                      <a:pt x="419417" y="340883"/>
                    </a:cubicBezTo>
                    <a:cubicBezTo>
                      <a:pt x="420607" y="346241"/>
                      <a:pt x="420161" y="354426"/>
                      <a:pt x="418077" y="365439"/>
                    </a:cubicBezTo>
                    <a:cubicBezTo>
                      <a:pt x="408850" y="379727"/>
                      <a:pt x="393372" y="390443"/>
                      <a:pt x="371643" y="397586"/>
                    </a:cubicBezTo>
                    <a:cubicBezTo>
                      <a:pt x="346640" y="404135"/>
                      <a:pt x="319702" y="405921"/>
                      <a:pt x="290829" y="402944"/>
                    </a:cubicBezTo>
                    <a:cubicBezTo>
                      <a:pt x="264933" y="397586"/>
                      <a:pt x="250199" y="380471"/>
                      <a:pt x="246627" y="351598"/>
                    </a:cubicBezTo>
                    <a:cubicBezTo>
                      <a:pt x="248711" y="316475"/>
                      <a:pt x="251539" y="283584"/>
                      <a:pt x="255110" y="252925"/>
                    </a:cubicBezTo>
                    <a:lnTo>
                      <a:pt x="261808" y="231494"/>
                    </a:lnTo>
                    <a:cubicBezTo>
                      <a:pt x="268356" y="219588"/>
                      <a:pt x="276244" y="211402"/>
                      <a:pt x="285471" y="206937"/>
                    </a:cubicBezTo>
                    <a:cubicBezTo>
                      <a:pt x="289787" y="206045"/>
                      <a:pt x="293471" y="205933"/>
                      <a:pt x="296522" y="206603"/>
                    </a:cubicBezTo>
                    <a:close/>
                    <a:moveTo>
                      <a:pt x="293173" y="8587"/>
                    </a:moveTo>
                    <a:cubicBezTo>
                      <a:pt x="296819" y="8364"/>
                      <a:pt x="300801" y="9145"/>
                      <a:pt x="305117" y="10931"/>
                    </a:cubicBezTo>
                    <a:cubicBezTo>
                      <a:pt x="313749" y="16289"/>
                      <a:pt x="320446" y="22986"/>
                      <a:pt x="325208" y="31023"/>
                    </a:cubicBezTo>
                    <a:cubicBezTo>
                      <a:pt x="326101" y="39059"/>
                      <a:pt x="324762" y="46352"/>
                      <a:pt x="321190" y="52900"/>
                    </a:cubicBezTo>
                    <a:cubicBezTo>
                      <a:pt x="306010" y="70760"/>
                      <a:pt x="292020" y="82815"/>
                      <a:pt x="279221" y="89066"/>
                    </a:cubicBezTo>
                    <a:cubicBezTo>
                      <a:pt x="270589" y="92935"/>
                      <a:pt x="257938" y="94870"/>
                      <a:pt x="241269" y="94870"/>
                    </a:cubicBezTo>
                    <a:cubicBezTo>
                      <a:pt x="231149" y="91893"/>
                      <a:pt x="223559" y="84154"/>
                      <a:pt x="218499" y="71653"/>
                    </a:cubicBezTo>
                    <a:cubicBezTo>
                      <a:pt x="214332" y="61830"/>
                      <a:pt x="212546" y="52305"/>
                      <a:pt x="213141" y="43078"/>
                    </a:cubicBezTo>
                    <a:cubicBezTo>
                      <a:pt x="214629" y="35934"/>
                      <a:pt x="221178" y="31916"/>
                      <a:pt x="232786" y="31023"/>
                    </a:cubicBezTo>
                    <a:cubicBezTo>
                      <a:pt x="248562" y="29237"/>
                      <a:pt x="265380" y="22986"/>
                      <a:pt x="283239" y="12270"/>
                    </a:cubicBezTo>
                    <a:cubicBezTo>
                      <a:pt x="286215" y="10038"/>
                      <a:pt x="289527" y="8810"/>
                      <a:pt x="293173" y="8587"/>
                    </a:cubicBezTo>
                    <a:close/>
                    <a:moveTo>
                      <a:pt x="106319" y="215"/>
                    </a:moveTo>
                    <a:cubicBezTo>
                      <a:pt x="111008" y="-529"/>
                      <a:pt x="117147" y="662"/>
                      <a:pt x="124737" y="3787"/>
                    </a:cubicBezTo>
                    <a:cubicBezTo>
                      <a:pt x="133369" y="10336"/>
                      <a:pt x="139471" y="15842"/>
                      <a:pt x="143043" y="20307"/>
                    </a:cubicBezTo>
                    <a:cubicBezTo>
                      <a:pt x="146019" y="30130"/>
                      <a:pt x="145722" y="37720"/>
                      <a:pt x="142150" y="43078"/>
                    </a:cubicBezTo>
                    <a:cubicBezTo>
                      <a:pt x="137685" y="50519"/>
                      <a:pt x="134411" y="58705"/>
                      <a:pt x="132327" y="67634"/>
                    </a:cubicBezTo>
                    <a:cubicBezTo>
                      <a:pt x="148996" y="64063"/>
                      <a:pt x="161646" y="66295"/>
                      <a:pt x="170278" y="74332"/>
                    </a:cubicBezTo>
                    <a:cubicBezTo>
                      <a:pt x="181589" y="88024"/>
                      <a:pt x="184119" y="100228"/>
                      <a:pt x="177869" y="110943"/>
                    </a:cubicBezTo>
                    <a:cubicBezTo>
                      <a:pt x="161200" y="126124"/>
                      <a:pt x="143936" y="141900"/>
                      <a:pt x="126076" y="158271"/>
                    </a:cubicBezTo>
                    <a:cubicBezTo>
                      <a:pt x="123695" y="170772"/>
                      <a:pt x="122207" y="183423"/>
                      <a:pt x="121612" y="196222"/>
                    </a:cubicBezTo>
                    <a:cubicBezTo>
                      <a:pt x="138876" y="195329"/>
                      <a:pt x="153610" y="198454"/>
                      <a:pt x="165814" y="205598"/>
                    </a:cubicBezTo>
                    <a:cubicBezTo>
                      <a:pt x="160753" y="196668"/>
                      <a:pt x="162242" y="187143"/>
                      <a:pt x="170278" y="177023"/>
                    </a:cubicBezTo>
                    <a:cubicBezTo>
                      <a:pt x="191114" y="163629"/>
                      <a:pt x="217308" y="150532"/>
                      <a:pt x="248860" y="137732"/>
                    </a:cubicBezTo>
                    <a:lnTo>
                      <a:pt x="292169" y="114962"/>
                    </a:lnTo>
                    <a:cubicBezTo>
                      <a:pt x="304373" y="107818"/>
                      <a:pt x="315088" y="108264"/>
                      <a:pt x="324315" y="116301"/>
                    </a:cubicBezTo>
                    <a:cubicBezTo>
                      <a:pt x="329971" y="122552"/>
                      <a:pt x="334287" y="129696"/>
                      <a:pt x="337264" y="137732"/>
                    </a:cubicBezTo>
                    <a:cubicBezTo>
                      <a:pt x="341728" y="149639"/>
                      <a:pt x="338901" y="159610"/>
                      <a:pt x="328780" y="167647"/>
                    </a:cubicBezTo>
                    <a:cubicBezTo>
                      <a:pt x="291276" y="182232"/>
                      <a:pt x="266124" y="198008"/>
                      <a:pt x="253324" y="214974"/>
                    </a:cubicBezTo>
                    <a:cubicBezTo>
                      <a:pt x="225940" y="266469"/>
                      <a:pt x="197812" y="311117"/>
                      <a:pt x="168939" y="348920"/>
                    </a:cubicBezTo>
                    <a:cubicBezTo>
                      <a:pt x="156735" y="362612"/>
                      <a:pt x="143787" y="371244"/>
                      <a:pt x="130095" y="374816"/>
                    </a:cubicBezTo>
                    <a:cubicBezTo>
                      <a:pt x="124439" y="375709"/>
                      <a:pt x="120867" y="373476"/>
                      <a:pt x="119379" y="368118"/>
                    </a:cubicBezTo>
                    <a:cubicBezTo>
                      <a:pt x="118784" y="384192"/>
                      <a:pt x="115510" y="395354"/>
                      <a:pt x="109557" y="401605"/>
                    </a:cubicBezTo>
                    <a:cubicBezTo>
                      <a:pt x="98841" y="414404"/>
                      <a:pt x="90953" y="414850"/>
                      <a:pt x="85893" y="402944"/>
                    </a:cubicBezTo>
                    <a:cubicBezTo>
                      <a:pt x="80237" y="388657"/>
                      <a:pt x="77410" y="372434"/>
                      <a:pt x="77410" y="354277"/>
                    </a:cubicBezTo>
                    <a:cubicBezTo>
                      <a:pt x="75921" y="315582"/>
                      <a:pt x="76666" y="275547"/>
                      <a:pt x="79642" y="234173"/>
                    </a:cubicBezTo>
                    <a:cubicBezTo>
                      <a:pt x="58806" y="259176"/>
                      <a:pt x="38566" y="285221"/>
                      <a:pt x="18920" y="312308"/>
                    </a:cubicBezTo>
                    <a:cubicBezTo>
                      <a:pt x="4037" y="323321"/>
                      <a:pt x="-2065" y="321089"/>
                      <a:pt x="614" y="305611"/>
                    </a:cubicBezTo>
                    <a:cubicBezTo>
                      <a:pt x="5674" y="282989"/>
                      <a:pt x="18027" y="257837"/>
                      <a:pt x="37673" y="230155"/>
                    </a:cubicBezTo>
                    <a:cubicBezTo>
                      <a:pt x="48388" y="212891"/>
                      <a:pt x="60890" y="196520"/>
                      <a:pt x="75177" y="181041"/>
                    </a:cubicBezTo>
                    <a:cubicBezTo>
                      <a:pt x="75177" y="178362"/>
                      <a:pt x="72647" y="176577"/>
                      <a:pt x="67587" y="175684"/>
                    </a:cubicBezTo>
                    <a:cubicBezTo>
                      <a:pt x="43179" y="170326"/>
                      <a:pt x="27403" y="162289"/>
                      <a:pt x="20260" y="151573"/>
                    </a:cubicBezTo>
                    <a:cubicBezTo>
                      <a:pt x="13711" y="130737"/>
                      <a:pt x="17283" y="118980"/>
                      <a:pt x="30975" y="116301"/>
                    </a:cubicBezTo>
                    <a:cubicBezTo>
                      <a:pt x="46751" y="110943"/>
                      <a:pt x="65057" y="100972"/>
                      <a:pt x="85893" y="86387"/>
                    </a:cubicBezTo>
                    <a:cubicBezTo>
                      <a:pt x="88869" y="57514"/>
                      <a:pt x="92441" y="31469"/>
                      <a:pt x="96608" y="8252"/>
                    </a:cubicBezTo>
                    <a:cubicBezTo>
                      <a:pt x="98394" y="3638"/>
                      <a:pt x="101631" y="959"/>
                      <a:pt x="106319" y="2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  <a:noAutofit/>
              </a:bodyPr>
              <a:lstStyle/>
              <a:p>
                <a:pPr algn="ctr"/>
                <a:endParaRPr lang="zh-CN" altLang="en-US" sz="2700" dirty="0">
                  <a:solidFill>
                    <a:schemeClr val="bg1">
                      <a:lumMod val="7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5709194" y="3259981"/>
              <a:ext cx="3166076" cy="308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单击此处添加文字内容</a:t>
              </a:r>
              <a:endParaRPr lang="zh-CN" altLang="en-US" sz="12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모서리가 둥근 직사각형 17"/>
          <p:cNvSpPr>
            <a:spLocks noChangeArrowheads="1"/>
          </p:cNvSpPr>
          <p:nvPr/>
        </p:nvSpPr>
        <p:spPr bwMode="auto">
          <a:xfrm>
            <a:off x="1678782" y="1493044"/>
            <a:ext cx="2880122" cy="1290638"/>
          </a:xfrm>
          <a:prstGeom prst="roundRect">
            <a:avLst>
              <a:gd name="adj" fmla="val 7356"/>
            </a:avLst>
          </a:prstGeom>
          <a:solidFill>
            <a:srgbClr val="504F43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ko-KR" sz="135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kumimoji="1" lang="ko-KR" altLang="en-US" sz="13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모서리가 둥근 직사각형 18"/>
          <p:cNvSpPr/>
          <p:nvPr/>
        </p:nvSpPr>
        <p:spPr>
          <a:xfrm>
            <a:off x="4661298" y="1493044"/>
            <a:ext cx="2878931" cy="1290638"/>
          </a:xfrm>
          <a:prstGeom prst="roundRect">
            <a:avLst>
              <a:gd name="adj" fmla="val 5360"/>
            </a:avLst>
          </a:prstGeom>
          <a:solidFill>
            <a:srgbClr val="B70F17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kumimoji="1" lang="ko-KR" altLang="en-US" sz="1015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462" name="모서리가 둥근 직사각형 19"/>
          <p:cNvSpPr>
            <a:spLocks noChangeArrowheads="1"/>
          </p:cNvSpPr>
          <p:nvPr/>
        </p:nvSpPr>
        <p:spPr bwMode="auto">
          <a:xfrm>
            <a:off x="1678782" y="2887266"/>
            <a:ext cx="2880122" cy="1290638"/>
          </a:xfrm>
          <a:prstGeom prst="roundRect">
            <a:avLst>
              <a:gd name="adj" fmla="val 6690"/>
            </a:avLst>
          </a:prstGeom>
          <a:solidFill>
            <a:srgbClr val="B70F17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ko-KR" altLang="en-US" sz="13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3" name="모서리가 둥근 직사각형 20"/>
          <p:cNvSpPr>
            <a:spLocks noChangeArrowheads="1"/>
          </p:cNvSpPr>
          <p:nvPr/>
        </p:nvSpPr>
        <p:spPr bwMode="auto">
          <a:xfrm>
            <a:off x="4661298" y="2887266"/>
            <a:ext cx="2878931" cy="1290638"/>
          </a:xfrm>
          <a:prstGeom prst="roundRect">
            <a:avLst>
              <a:gd name="adj" fmla="val 10014"/>
            </a:avLst>
          </a:prstGeom>
          <a:solidFill>
            <a:srgbClr val="504F43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ko-KR" altLang="en-US" sz="13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4" name="모서리가 둥근 직사각형 21"/>
          <p:cNvSpPr>
            <a:spLocks noChangeArrowheads="1"/>
          </p:cNvSpPr>
          <p:nvPr/>
        </p:nvSpPr>
        <p:spPr bwMode="auto">
          <a:xfrm>
            <a:off x="1726406" y="1352551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ko-KR" altLang="en-US" sz="13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5" name="모서리가 둥근 직사각형 22"/>
          <p:cNvSpPr>
            <a:spLocks noChangeArrowheads="1"/>
          </p:cNvSpPr>
          <p:nvPr/>
        </p:nvSpPr>
        <p:spPr bwMode="auto">
          <a:xfrm>
            <a:off x="4802981" y="1352551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ko-KR" altLang="en-US" sz="13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6" name="모서리가 둥근 직사각형 23"/>
          <p:cNvSpPr>
            <a:spLocks noChangeArrowheads="1"/>
          </p:cNvSpPr>
          <p:nvPr/>
        </p:nvSpPr>
        <p:spPr bwMode="auto">
          <a:xfrm>
            <a:off x="1726406" y="2919413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ko-KR" altLang="en-US" sz="13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467" name="모서리가 둥근 직사각형 24"/>
          <p:cNvSpPr>
            <a:spLocks noChangeArrowheads="1"/>
          </p:cNvSpPr>
          <p:nvPr/>
        </p:nvSpPr>
        <p:spPr bwMode="auto">
          <a:xfrm>
            <a:off x="4802981" y="2919413"/>
            <a:ext cx="2767013" cy="14311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ko-KR" altLang="en-US" sz="13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타원 25@|1FFC:0|FBC:0|LFC:16777215|LBC:16777215"/>
          <p:cNvSpPr/>
          <p:nvPr/>
        </p:nvSpPr>
        <p:spPr>
          <a:xfrm>
            <a:off x="3792141" y="1924051"/>
            <a:ext cx="1679972" cy="1679972"/>
          </a:xfrm>
          <a:prstGeom prst="ellipse">
            <a:avLst/>
          </a:prstGeom>
          <a:solidFill>
            <a:srgbClr val="FFFFFF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kumimoji="1" lang="ko-KR" altLang="en-US" sz="1015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원호 27@|1FFC:0|FBC:0|LFC:12566463|LBC:16777215"/>
          <p:cNvSpPr/>
          <p:nvPr/>
        </p:nvSpPr>
        <p:spPr>
          <a:xfrm>
            <a:off x="3961210" y="2082403"/>
            <a:ext cx="1354931" cy="1356122"/>
          </a:xfrm>
          <a:prstGeom prst="arc">
            <a:avLst>
              <a:gd name="adj1" fmla="val 16200000"/>
              <a:gd name="adj2" fmla="val 12086864"/>
            </a:avLst>
          </a:prstGeom>
          <a:noFill/>
          <a:ln w="63500" cap="flat" cmpd="sng" algn="ctr">
            <a:solidFill>
              <a:srgbClr val="ADBACA"/>
            </a:solidFill>
            <a:prstDash val="solid"/>
            <a:tailEnd type="triangle" w="lg" len="lg"/>
          </a:ln>
          <a:effec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sz="1015" kern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Freeform 252"/>
          <p:cNvSpPr>
            <a:spLocks noEditPoints="1"/>
          </p:cNvSpPr>
          <p:nvPr/>
        </p:nvSpPr>
        <p:spPr bwMode="auto">
          <a:xfrm>
            <a:off x="4232673" y="2415778"/>
            <a:ext cx="777478" cy="736997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ADBACA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 sz="1015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1972866" y="1864519"/>
            <a:ext cx="14656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2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TITLE</a:t>
            </a:r>
            <a:endParaRPr lang="en-US" altLang="zh-CN" sz="12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1976438" y="2100263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9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according to your need to draw the text box size</a:t>
            </a:r>
            <a:endParaRPr lang="en-US" altLang="zh-CN" sz="9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1972866" y="3295650"/>
            <a:ext cx="146565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2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TITLE</a:t>
            </a:r>
            <a:endParaRPr lang="en-US" altLang="zh-CN" sz="12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1976438" y="3532585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9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according to your need to draw the text box size</a:t>
            </a:r>
            <a:endParaRPr lang="en-US" altLang="zh-CN" sz="9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485210" y="1864519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2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TITLE</a:t>
            </a:r>
            <a:endParaRPr lang="en-US" altLang="zh-CN" sz="12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5487591" y="2100263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9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according to your need to draw the text box size</a:t>
            </a:r>
            <a:endParaRPr lang="en-US" altLang="zh-CN" sz="9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485210" y="3253978"/>
            <a:ext cx="146446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2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ADD TITLE</a:t>
            </a:r>
            <a:endParaRPr lang="en-US" altLang="zh-CN" sz="120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5487591" y="3489723"/>
            <a:ext cx="175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9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according to your need to draw the text box size</a:t>
            </a:r>
            <a:endParaRPr lang="en-US" altLang="zh-CN" sz="9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57891" y="888672"/>
            <a:ext cx="8094934" cy="3396131"/>
            <a:chOff x="574006" y="1106386"/>
            <a:chExt cx="8094934" cy="3396131"/>
          </a:xfrm>
        </p:grpSpPr>
        <p:sp>
          <p:nvSpPr>
            <p:cNvPr id="2" name="矩形 1"/>
            <p:cNvSpPr/>
            <p:nvPr/>
          </p:nvSpPr>
          <p:spPr>
            <a:xfrm>
              <a:off x="775448" y="1106389"/>
              <a:ext cx="1928287" cy="3396128"/>
            </a:xfrm>
            <a:prstGeom prst="rect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703734" y="1106388"/>
              <a:ext cx="1928287" cy="3396128"/>
            </a:xfrm>
            <a:prstGeom prst="rect">
              <a:avLst/>
            </a:prstGeom>
            <a:solidFill>
              <a:srgbClr val="424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632021" y="1106387"/>
              <a:ext cx="1928287" cy="3396128"/>
            </a:xfrm>
            <a:prstGeom prst="rect">
              <a:avLst/>
            </a:prstGeom>
            <a:solidFill>
              <a:srgbClr val="DD1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560308" y="1106386"/>
              <a:ext cx="1928287" cy="3396128"/>
            </a:xfrm>
            <a:prstGeom prst="rect">
              <a:avLst/>
            </a:prstGeom>
            <a:solidFill>
              <a:srgbClr val="424A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09823" y="2121714"/>
              <a:ext cx="1659538" cy="1880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rgbClr val="FFFFFF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b="1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500" b="1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838109" y="2121714"/>
              <a:ext cx="1659538" cy="1880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5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760829" y="2121714"/>
              <a:ext cx="1659538" cy="1880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5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682272" y="2121714"/>
              <a:ext cx="1659538" cy="1880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5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10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000" dirty="0">
                  <a:solidFill>
                    <a:srgbClr val="FFFFFF"/>
                  </a:solidFill>
                  <a:cs typeface="+mn-ea"/>
                  <a:sym typeface="+mn-lt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6"/>
            <p:cNvCxnSpPr/>
            <p:nvPr/>
          </p:nvCxnSpPr>
          <p:spPr>
            <a:xfrm>
              <a:off x="574006" y="2472784"/>
              <a:ext cx="80949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reeform 18"/>
            <p:cNvSpPr>
              <a:spLocks noChangeAspect="1" noEditPoints="1"/>
            </p:cNvSpPr>
            <p:nvPr/>
          </p:nvSpPr>
          <p:spPr bwMode="auto">
            <a:xfrm>
              <a:off x="1522990" y="1405229"/>
              <a:ext cx="399970" cy="482982"/>
            </a:xfrm>
            <a:custGeom>
              <a:avLst/>
              <a:gdLst>
                <a:gd name="T0" fmla="*/ 37 w 106"/>
                <a:gd name="T1" fmla="*/ 98 h 128"/>
                <a:gd name="T2" fmla="*/ 38 w 106"/>
                <a:gd name="T3" fmla="*/ 101 h 128"/>
                <a:gd name="T4" fmla="*/ 42 w 106"/>
                <a:gd name="T5" fmla="*/ 103 h 128"/>
                <a:gd name="T6" fmla="*/ 50 w 106"/>
                <a:gd name="T7" fmla="*/ 106 h 128"/>
                <a:gd name="T8" fmla="*/ 60 w 106"/>
                <a:gd name="T9" fmla="*/ 106 h 128"/>
                <a:gd name="T10" fmla="*/ 68 w 106"/>
                <a:gd name="T11" fmla="*/ 102 h 128"/>
                <a:gd name="T12" fmla="*/ 72 w 106"/>
                <a:gd name="T13" fmla="*/ 99 h 128"/>
                <a:gd name="T14" fmla="*/ 73 w 106"/>
                <a:gd name="T15" fmla="*/ 97 h 128"/>
                <a:gd name="T16" fmla="*/ 47 w 106"/>
                <a:gd name="T17" fmla="*/ 99 h 128"/>
                <a:gd name="T18" fmla="*/ 37 w 106"/>
                <a:gd name="T19" fmla="*/ 97 h 128"/>
                <a:gd name="T20" fmla="*/ 69 w 106"/>
                <a:gd name="T21" fmla="*/ 2 h 128"/>
                <a:gd name="T22" fmla="*/ 76 w 106"/>
                <a:gd name="T23" fmla="*/ 13 h 128"/>
                <a:gd name="T24" fmla="*/ 76 w 106"/>
                <a:gd name="T25" fmla="*/ 23 h 128"/>
                <a:gd name="T26" fmla="*/ 73 w 106"/>
                <a:gd name="T27" fmla="*/ 27 h 128"/>
                <a:gd name="T28" fmla="*/ 69 w 106"/>
                <a:gd name="T29" fmla="*/ 29 h 128"/>
                <a:gd name="T30" fmla="*/ 67 w 106"/>
                <a:gd name="T31" fmla="*/ 26 h 128"/>
                <a:gd name="T32" fmla="*/ 64 w 106"/>
                <a:gd name="T33" fmla="*/ 23 h 128"/>
                <a:gd name="T34" fmla="*/ 55 w 106"/>
                <a:gd name="T35" fmla="*/ 29 h 128"/>
                <a:gd name="T36" fmla="*/ 43 w 106"/>
                <a:gd name="T37" fmla="*/ 27 h 128"/>
                <a:gd name="T38" fmla="*/ 37 w 106"/>
                <a:gd name="T39" fmla="*/ 30 h 128"/>
                <a:gd name="T40" fmla="*/ 38 w 106"/>
                <a:gd name="T41" fmla="*/ 47 h 128"/>
                <a:gd name="T42" fmla="*/ 42 w 106"/>
                <a:gd name="T43" fmla="*/ 65 h 128"/>
                <a:gd name="T44" fmla="*/ 49 w 106"/>
                <a:gd name="T45" fmla="*/ 60 h 128"/>
                <a:gd name="T46" fmla="*/ 64 w 106"/>
                <a:gd name="T47" fmla="*/ 56 h 128"/>
                <a:gd name="T48" fmla="*/ 83 w 106"/>
                <a:gd name="T49" fmla="*/ 68 h 128"/>
                <a:gd name="T50" fmla="*/ 97 w 106"/>
                <a:gd name="T51" fmla="*/ 59 h 128"/>
                <a:gd name="T52" fmla="*/ 106 w 106"/>
                <a:gd name="T53" fmla="*/ 56 h 128"/>
                <a:gd name="T54" fmla="*/ 102 w 106"/>
                <a:gd name="T55" fmla="*/ 127 h 128"/>
                <a:gd name="T56" fmla="*/ 88 w 106"/>
                <a:gd name="T57" fmla="*/ 118 h 128"/>
                <a:gd name="T58" fmla="*/ 63 w 106"/>
                <a:gd name="T59" fmla="*/ 114 h 128"/>
                <a:gd name="T60" fmla="*/ 35 w 106"/>
                <a:gd name="T61" fmla="*/ 114 h 128"/>
                <a:gd name="T62" fmla="*/ 17 w 106"/>
                <a:gd name="T63" fmla="*/ 107 h 128"/>
                <a:gd name="T64" fmla="*/ 12 w 106"/>
                <a:gd name="T65" fmla="*/ 102 h 128"/>
                <a:gd name="T66" fmla="*/ 9 w 106"/>
                <a:gd name="T67" fmla="*/ 102 h 128"/>
                <a:gd name="T68" fmla="*/ 5 w 106"/>
                <a:gd name="T69" fmla="*/ 101 h 128"/>
                <a:gd name="T70" fmla="*/ 1 w 106"/>
                <a:gd name="T71" fmla="*/ 97 h 128"/>
                <a:gd name="T72" fmla="*/ 0 w 106"/>
                <a:gd name="T73" fmla="*/ 91 h 128"/>
                <a:gd name="T74" fmla="*/ 1 w 106"/>
                <a:gd name="T75" fmla="*/ 84 h 128"/>
                <a:gd name="T76" fmla="*/ 3 w 106"/>
                <a:gd name="T77" fmla="*/ 59 h 128"/>
                <a:gd name="T78" fmla="*/ 11 w 106"/>
                <a:gd name="T79" fmla="*/ 38 h 128"/>
                <a:gd name="T80" fmla="*/ 16 w 106"/>
                <a:gd name="T81" fmla="*/ 30 h 128"/>
                <a:gd name="T82" fmla="*/ 14 w 106"/>
                <a:gd name="T83" fmla="*/ 25 h 128"/>
                <a:gd name="T84" fmla="*/ 20 w 106"/>
                <a:gd name="T85" fmla="*/ 13 h 128"/>
                <a:gd name="T86" fmla="*/ 39 w 106"/>
                <a:gd name="T87" fmla="*/ 5 h 128"/>
                <a:gd name="T88" fmla="*/ 63 w 106"/>
                <a:gd name="T8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6" h="128">
                  <a:moveTo>
                    <a:pt x="37" y="97"/>
                  </a:moveTo>
                  <a:lnTo>
                    <a:pt x="37" y="98"/>
                  </a:lnTo>
                  <a:lnTo>
                    <a:pt x="38" y="98"/>
                  </a:lnTo>
                  <a:lnTo>
                    <a:pt x="38" y="101"/>
                  </a:lnTo>
                  <a:lnTo>
                    <a:pt x="41" y="102"/>
                  </a:lnTo>
                  <a:lnTo>
                    <a:pt x="42" y="103"/>
                  </a:lnTo>
                  <a:lnTo>
                    <a:pt x="46" y="104"/>
                  </a:lnTo>
                  <a:lnTo>
                    <a:pt x="50" y="106"/>
                  </a:lnTo>
                  <a:lnTo>
                    <a:pt x="55" y="106"/>
                  </a:lnTo>
                  <a:lnTo>
                    <a:pt x="60" y="106"/>
                  </a:lnTo>
                  <a:lnTo>
                    <a:pt x="66" y="104"/>
                  </a:lnTo>
                  <a:lnTo>
                    <a:pt x="68" y="102"/>
                  </a:lnTo>
                  <a:lnTo>
                    <a:pt x="71" y="101"/>
                  </a:lnTo>
                  <a:lnTo>
                    <a:pt x="72" y="99"/>
                  </a:lnTo>
                  <a:lnTo>
                    <a:pt x="73" y="98"/>
                  </a:lnTo>
                  <a:lnTo>
                    <a:pt x="73" y="97"/>
                  </a:lnTo>
                  <a:lnTo>
                    <a:pt x="59" y="99"/>
                  </a:lnTo>
                  <a:lnTo>
                    <a:pt x="47" y="99"/>
                  </a:lnTo>
                  <a:lnTo>
                    <a:pt x="39" y="98"/>
                  </a:lnTo>
                  <a:lnTo>
                    <a:pt x="37" y="97"/>
                  </a:lnTo>
                  <a:close/>
                  <a:moveTo>
                    <a:pt x="63" y="0"/>
                  </a:moveTo>
                  <a:lnTo>
                    <a:pt x="69" y="2"/>
                  </a:lnTo>
                  <a:lnTo>
                    <a:pt x="73" y="8"/>
                  </a:lnTo>
                  <a:lnTo>
                    <a:pt x="76" y="13"/>
                  </a:lnTo>
                  <a:lnTo>
                    <a:pt x="76" y="18"/>
                  </a:lnTo>
                  <a:lnTo>
                    <a:pt x="76" y="23"/>
                  </a:lnTo>
                  <a:lnTo>
                    <a:pt x="76" y="25"/>
                  </a:lnTo>
                  <a:lnTo>
                    <a:pt x="73" y="27"/>
                  </a:lnTo>
                  <a:lnTo>
                    <a:pt x="72" y="29"/>
                  </a:lnTo>
                  <a:lnTo>
                    <a:pt x="69" y="29"/>
                  </a:lnTo>
                  <a:lnTo>
                    <a:pt x="68" y="27"/>
                  </a:lnTo>
                  <a:lnTo>
                    <a:pt x="67" y="26"/>
                  </a:lnTo>
                  <a:lnTo>
                    <a:pt x="66" y="25"/>
                  </a:lnTo>
                  <a:lnTo>
                    <a:pt x="64" y="23"/>
                  </a:lnTo>
                  <a:lnTo>
                    <a:pt x="63" y="25"/>
                  </a:lnTo>
                  <a:lnTo>
                    <a:pt x="55" y="29"/>
                  </a:lnTo>
                  <a:lnTo>
                    <a:pt x="49" y="29"/>
                  </a:lnTo>
                  <a:lnTo>
                    <a:pt x="43" y="27"/>
                  </a:lnTo>
                  <a:lnTo>
                    <a:pt x="42" y="25"/>
                  </a:lnTo>
                  <a:lnTo>
                    <a:pt x="37" y="30"/>
                  </a:lnTo>
                  <a:lnTo>
                    <a:pt x="37" y="38"/>
                  </a:lnTo>
                  <a:lnTo>
                    <a:pt x="38" y="47"/>
                  </a:lnTo>
                  <a:lnTo>
                    <a:pt x="41" y="56"/>
                  </a:lnTo>
                  <a:lnTo>
                    <a:pt x="42" y="65"/>
                  </a:lnTo>
                  <a:lnTo>
                    <a:pt x="45" y="63"/>
                  </a:lnTo>
                  <a:lnTo>
                    <a:pt x="49" y="60"/>
                  </a:lnTo>
                  <a:lnTo>
                    <a:pt x="56" y="57"/>
                  </a:lnTo>
                  <a:lnTo>
                    <a:pt x="64" y="56"/>
                  </a:lnTo>
                  <a:lnTo>
                    <a:pt x="73" y="59"/>
                  </a:lnTo>
                  <a:lnTo>
                    <a:pt x="83" y="68"/>
                  </a:lnTo>
                  <a:lnTo>
                    <a:pt x="89" y="61"/>
                  </a:lnTo>
                  <a:lnTo>
                    <a:pt x="97" y="59"/>
                  </a:lnTo>
                  <a:lnTo>
                    <a:pt x="104" y="56"/>
                  </a:lnTo>
                  <a:lnTo>
                    <a:pt x="106" y="56"/>
                  </a:lnTo>
                  <a:lnTo>
                    <a:pt x="106" y="128"/>
                  </a:lnTo>
                  <a:lnTo>
                    <a:pt x="102" y="127"/>
                  </a:lnTo>
                  <a:lnTo>
                    <a:pt x="96" y="124"/>
                  </a:lnTo>
                  <a:lnTo>
                    <a:pt x="88" y="118"/>
                  </a:lnTo>
                  <a:lnTo>
                    <a:pt x="81" y="107"/>
                  </a:lnTo>
                  <a:lnTo>
                    <a:pt x="63" y="114"/>
                  </a:lnTo>
                  <a:lnTo>
                    <a:pt x="47" y="115"/>
                  </a:lnTo>
                  <a:lnTo>
                    <a:pt x="35" y="114"/>
                  </a:lnTo>
                  <a:lnTo>
                    <a:pt x="25" y="111"/>
                  </a:lnTo>
                  <a:lnTo>
                    <a:pt x="17" y="107"/>
                  </a:lnTo>
                  <a:lnTo>
                    <a:pt x="13" y="103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9" y="102"/>
                  </a:lnTo>
                  <a:lnTo>
                    <a:pt x="8" y="102"/>
                  </a:lnTo>
                  <a:lnTo>
                    <a:pt x="5" y="101"/>
                  </a:lnTo>
                  <a:lnTo>
                    <a:pt x="4" y="99"/>
                  </a:lnTo>
                  <a:lnTo>
                    <a:pt x="1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5" y="47"/>
                  </a:lnTo>
                  <a:lnTo>
                    <a:pt x="11" y="38"/>
                  </a:lnTo>
                  <a:lnTo>
                    <a:pt x="13" y="32"/>
                  </a:lnTo>
                  <a:lnTo>
                    <a:pt x="16" y="30"/>
                  </a:lnTo>
                  <a:lnTo>
                    <a:pt x="14" y="29"/>
                  </a:lnTo>
                  <a:lnTo>
                    <a:pt x="14" y="25"/>
                  </a:lnTo>
                  <a:lnTo>
                    <a:pt x="17" y="19"/>
                  </a:lnTo>
                  <a:lnTo>
                    <a:pt x="20" y="13"/>
                  </a:lnTo>
                  <a:lnTo>
                    <a:pt x="28" y="9"/>
                  </a:lnTo>
                  <a:lnTo>
                    <a:pt x="39" y="5"/>
                  </a:lnTo>
                  <a:lnTo>
                    <a:pt x="54" y="1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131"/>
            <p:cNvSpPr>
              <a:spLocks noChangeAspect="1" noEditPoints="1"/>
            </p:cNvSpPr>
            <p:nvPr/>
          </p:nvSpPr>
          <p:spPr bwMode="auto">
            <a:xfrm>
              <a:off x="7269042" y="1405229"/>
              <a:ext cx="486699" cy="482982"/>
            </a:xfrm>
            <a:custGeom>
              <a:avLst/>
              <a:gdLst>
                <a:gd name="T0" fmla="*/ 53 w 131"/>
                <a:gd name="T1" fmla="*/ 58 h 130"/>
                <a:gd name="T2" fmla="*/ 72 w 131"/>
                <a:gd name="T3" fmla="*/ 77 h 130"/>
                <a:gd name="T4" fmla="*/ 45 w 131"/>
                <a:gd name="T5" fmla="*/ 85 h 130"/>
                <a:gd name="T6" fmla="*/ 53 w 131"/>
                <a:gd name="T7" fmla="*/ 58 h 130"/>
                <a:gd name="T8" fmla="*/ 100 w 131"/>
                <a:gd name="T9" fmla="*/ 11 h 130"/>
                <a:gd name="T10" fmla="*/ 120 w 131"/>
                <a:gd name="T11" fmla="*/ 30 h 130"/>
                <a:gd name="T12" fmla="*/ 76 w 131"/>
                <a:gd name="T13" fmla="*/ 75 h 130"/>
                <a:gd name="T14" fmla="*/ 55 w 131"/>
                <a:gd name="T15" fmla="*/ 55 h 130"/>
                <a:gd name="T16" fmla="*/ 100 w 131"/>
                <a:gd name="T17" fmla="*/ 11 h 130"/>
                <a:gd name="T18" fmla="*/ 21 w 131"/>
                <a:gd name="T19" fmla="*/ 3 h 130"/>
                <a:gd name="T20" fmla="*/ 89 w 131"/>
                <a:gd name="T21" fmla="*/ 3 h 130"/>
                <a:gd name="T22" fmla="*/ 76 w 131"/>
                <a:gd name="T23" fmla="*/ 16 h 130"/>
                <a:gd name="T24" fmla="*/ 27 w 131"/>
                <a:gd name="T25" fmla="*/ 16 h 130"/>
                <a:gd name="T26" fmla="*/ 21 w 131"/>
                <a:gd name="T27" fmla="*/ 17 h 130"/>
                <a:gd name="T28" fmla="*/ 17 w 131"/>
                <a:gd name="T29" fmla="*/ 20 h 130"/>
                <a:gd name="T30" fmla="*/ 15 w 131"/>
                <a:gd name="T31" fmla="*/ 24 h 130"/>
                <a:gd name="T32" fmla="*/ 14 w 131"/>
                <a:gd name="T33" fmla="*/ 29 h 130"/>
                <a:gd name="T34" fmla="*/ 14 w 131"/>
                <a:gd name="T35" fmla="*/ 105 h 130"/>
                <a:gd name="T36" fmla="*/ 15 w 131"/>
                <a:gd name="T37" fmla="*/ 109 h 130"/>
                <a:gd name="T38" fmla="*/ 16 w 131"/>
                <a:gd name="T39" fmla="*/ 113 h 130"/>
                <a:gd name="T40" fmla="*/ 19 w 131"/>
                <a:gd name="T41" fmla="*/ 115 h 130"/>
                <a:gd name="T42" fmla="*/ 23 w 131"/>
                <a:gd name="T43" fmla="*/ 117 h 130"/>
                <a:gd name="T44" fmla="*/ 27 w 131"/>
                <a:gd name="T45" fmla="*/ 117 h 130"/>
                <a:gd name="T46" fmla="*/ 103 w 131"/>
                <a:gd name="T47" fmla="*/ 117 h 130"/>
                <a:gd name="T48" fmla="*/ 106 w 131"/>
                <a:gd name="T49" fmla="*/ 117 h 130"/>
                <a:gd name="T50" fmla="*/ 110 w 131"/>
                <a:gd name="T51" fmla="*/ 115 h 130"/>
                <a:gd name="T52" fmla="*/ 113 w 131"/>
                <a:gd name="T53" fmla="*/ 113 h 130"/>
                <a:gd name="T54" fmla="*/ 114 w 131"/>
                <a:gd name="T55" fmla="*/ 109 h 130"/>
                <a:gd name="T56" fmla="*/ 116 w 131"/>
                <a:gd name="T57" fmla="*/ 105 h 130"/>
                <a:gd name="T58" fmla="*/ 116 w 131"/>
                <a:gd name="T59" fmla="*/ 55 h 130"/>
                <a:gd name="T60" fmla="*/ 129 w 131"/>
                <a:gd name="T61" fmla="*/ 42 h 130"/>
                <a:gd name="T62" fmla="*/ 129 w 131"/>
                <a:gd name="T63" fmla="*/ 109 h 130"/>
                <a:gd name="T64" fmla="*/ 125 w 131"/>
                <a:gd name="T65" fmla="*/ 119 h 130"/>
                <a:gd name="T66" fmla="*/ 117 w 131"/>
                <a:gd name="T67" fmla="*/ 127 h 130"/>
                <a:gd name="T68" fmla="*/ 106 w 131"/>
                <a:gd name="T69" fmla="*/ 130 h 130"/>
                <a:gd name="T70" fmla="*/ 21 w 131"/>
                <a:gd name="T71" fmla="*/ 130 h 130"/>
                <a:gd name="T72" fmla="*/ 11 w 131"/>
                <a:gd name="T73" fmla="*/ 127 h 130"/>
                <a:gd name="T74" fmla="*/ 3 w 131"/>
                <a:gd name="T75" fmla="*/ 119 h 130"/>
                <a:gd name="T76" fmla="*/ 0 w 131"/>
                <a:gd name="T77" fmla="*/ 109 h 130"/>
                <a:gd name="T78" fmla="*/ 0 w 131"/>
                <a:gd name="T79" fmla="*/ 25 h 130"/>
                <a:gd name="T80" fmla="*/ 3 w 131"/>
                <a:gd name="T81" fmla="*/ 15 h 130"/>
                <a:gd name="T82" fmla="*/ 11 w 131"/>
                <a:gd name="T83" fmla="*/ 7 h 130"/>
                <a:gd name="T84" fmla="*/ 21 w 131"/>
                <a:gd name="T85" fmla="*/ 3 h 130"/>
                <a:gd name="T86" fmla="*/ 114 w 131"/>
                <a:gd name="T87" fmla="*/ 0 h 130"/>
                <a:gd name="T88" fmla="*/ 117 w 131"/>
                <a:gd name="T89" fmla="*/ 2 h 130"/>
                <a:gd name="T90" fmla="*/ 130 w 131"/>
                <a:gd name="T91" fmla="*/ 15 h 130"/>
                <a:gd name="T92" fmla="*/ 131 w 131"/>
                <a:gd name="T93" fmla="*/ 16 h 130"/>
                <a:gd name="T94" fmla="*/ 131 w 131"/>
                <a:gd name="T95" fmla="*/ 20 h 130"/>
                <a:gd name="T96" fmla="*/ 129 w 131"/>
                <a:gd name="T97" fmla="*/ 22 h 130"/>
                <a:gd name="T98" fmla="*/ 124 w 131"/>
                <a:gd name="T99" fmla="*/ 28 h 130"/>
                <a:gd name="T100" fmla="*/ 103 w 131"/>
                <a:gd name="T101" fmla="*/ 8 h 130"/>
                <a:gd name="T102" fmla="*/ 109 w 131"/>
                <a:gd name="T103" fmla="*/ 2 h 130"/>
                <a:gd name="T104" fmla="*/ 112 w 131"/>
                <a:gd name="T105" fmla="*/ 0 h 130"/>
                <a:gd name="T106" fmla="*/ 114 w 131"/>
                <a:gd name="T10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130">
                  <a:moveTo>
                    <a:pt x="53" y="58"/>
                  </a:moveTo>
                  <a:lnTo>
                    <a:pt x="72" y="77"/>
                  </a:lnTo>
                  <a:lnTo>
                    <a:pt x="45" y="85"/>
                  </a:lnTo>
                  <a:lnTo>
                    <a:pt x="53" y="58"/>
                  </a:lnTo>
                  <a:close/>
                  <a:moveTo>
                    <a:pt x="100" y="11"/>
                  </a:moveTo>
                  <a:lnTo>
                    <a:pt x="120" y="30"/>
                  </a:lnTo>
                  <a:lnTo>
                    <a:pt x="76" y="75"/>
                  </a:lnTo>
                  <a:lnTo>
                    <a:pt x="55" y="55"/>
                  </a:lnTo>
                  <a:lnTo>
                    <a:pt x="100" y="11"/>
                  </a:lnTo>
                  <a:close/>
                  <a:moveTo>
                    <a:pt x="21" y="3"/>
                  </a:moveTo>
                  <a:lnTo>
                    <a:pt x="89" y="3"/>
                  </a:lnTo>
                  <a:lnTo>
                    <a:pt x="76" y="16"/>
                  </a:lnTo>
                  <a:lnTo>
                    <a:pt x="27" y="16"/>
                  </a:lnTo>
                  <a:lnTo>
                    <a:pt x="21" y="17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4" y="29"/>
                  </a:lnTo>
                  <a:lnTo>
                    <a:pt x="14" y="105"/>
                  </a:lnTo>
                  <a:lnTo>
                    <a:pt x="15" y="109"/>
                  </a:lnTo>
                  <a:lnTo>
                    <a:pt x="16" y="113"/>
                  </a:lnTo>
                  <a:lnTo>
                    <a:pt x="19" y="115"/>
                  </a:lnTo>
                  <a:lnTo>
                    <a:pt x="23" y="117"/>
                  </a:lnTo>
                  <a:lnTo>
                    <a:pt x="27" y="117"/>
                  </a:lnTo>
                  <a:lnTo>
                    <a:pt x="103" y="117"/>
                  </a:lnTo>
                  <a:lnTo>
                    <a:pt x="106" y="117"/>
                  </a:lnTo>
                  <a:lnTo>
                    <a:pt x="110" y="115"/>
                  </a:lnTo>
                  <a:lnTo>
                    <a:pt x="113" y="113"/>
                  </a:lnTo>
                  <a:lnTo>
                    <a:pt x="114" y="109"/>
                  </a:lnTo>
                  <a:lnTo>
                    <a:pt x="116" y="105"/>
                  </a:lnTo>
                  <a:lnTo>
                    <a:pt x="116" y="55"/>
                  </a:lnTo>
                  <a:lnTo>
                    <a:pt x="129" y="42"/>
                  </a:lnTo>
                  <a:lnTo>
                    <a:pt x="129" y="109"/>
                  </a:lnTo>
                  <a:lnTo>
                    <a:pt x="125" y="119"/>
                  </a:lnTo>
                  <a:lnTo>
                    <a:pt x="117" y="127"/>
                  </a:lnTo>
                  <a:lnTo>
                    <a:pt x="106" y="130"/>
                  </a:lnTo>
                  <a:lnTo>
                    <a:pt x="21" y="130"/>
                  </a:lnTo>
                  <a:lnTo>
                    <a:pt x="11" y="127"/>
                  </a:lnTo>
                  <a:lnTo>
                    <a:pt x="3" y="119"/>
                  </a:lnTo>
                  <a:lnTo>
                    <a:pt x="0" y="109"/>
                  </a:lnTo>
                  <a:lnTo>
                    <a:pt x="0" y="25"/>
                  </a:lnTo>
                  <a:lnTo>
                    <a:pt x="3" y="15"/>
                  </a:lnTo>
                  <a:lnTo>
                    <a:pt x="11" y="7"/>
                  </a:lnTo>
                  <a:lnTo>
                    <a:pt x="21" y="3"/>
                  </a:lnTo>
                  <a:close/>
                  <a:moveTo>
                    <a:pt x="114" y="0"/>
                  </a:moveTo>
                  <a:lnTo>
                    <a:pt x="117" y="2"/>
                  </a:lnTo>
                  <a:lnTo>
                    <a:pt x="130" y="15"/>
                  </a:lnTo>
                  <a:lnTo>
                    <a:pt x="131" y="16"/>
                  </a:lnTo>
                  <a:lnTo>
                    <a:pt x="131" y="20"/>
                  </a:lnTo>
                  <a:lnTo>
                    <a:pt x="129" y="22"/>
                  </a:lnTo>
                  <a:lnTo>
                    <a:pt x="124" y="28"/>
                  </a:lnTo>
                  <a:lnTo>
                    <a:pt x="103" y="8"/>
                  </a:lnTo>
                  <a:lnTo>
                    <a:pt x="109" y="2"/>
                  </a:lnTo>
                  <a:lnTo>
                    <a:pt x="112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218"/>
            <p:cNvSpPr>
              <a:spLocks noChangeAspect="1" noEditPoints="1"/>
            </p:cNvSpPr>
            <p:nvPr/>
          </p:nvSpPr>
          <p:spPr bwMode="auto">
            <a:xfrm>
              <a:off x="3449558" y="1405229"/>
              <a:ext cx="459423" cy="482982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19"/>
            <p:cNvSpPr>
              <a:spLocks noChangeAspect="1" noEditPoints="1"/>
            </p:cNvSpPr>
            <p:nvPr/>
          </p:nvSpPr>
          <p:spPr bwMode="auto">
            <a:xfrm>
              <a:off x="5325104" y="1405229"/>
              <a:ext cx="498563" cy="482982"/>
            </a:xfrm>
            <a:custGeom>
              <a:avLst/>
              <a:gdLst>
                <a:gd name="T0" fmla="*/ 38 w 128"/>
                <a:gd name="T1" fmla="*/ 16 h 124"/>
                <a:gd name="T2" fmla="*/ 31 w 128"/>
                <a:gd name="T3" fmla="*/ 20 h 124"/>
                <a:gd name="T4" fmla="*/ 27 w 128"/>
                <a:gd name="T5" fmla="*/ 25 h 124"/>
                <a:gd name="T6" fmla="*/ 31 w 128"/>
                <a:gd name="T7" fmla="*/ 30 h 124"/>
                <a:gd name="T8" fmla="*/ 38 w 128"/>
                <a:gd name="T9" fmla="*/ 33 h 124"/>
                <a:gd name="T10" fmla="*/ 47 w 128"/>
                <a:gd name="T11" fmla="*/ 33 h 124"/>
                <a:gd name="T12" fmla="*/ 55 w 128"/>
                <a:gd name="T13" fmla="*/ 30 h 124"/>
                <a:gd name="T14" fmla="*/ 57 w 128"/>
                <a:gd name="T15" fmla="*/ 25 h 124"/>
                <a:gd name="T16" fmla="*/ 55 w 128"/>
                <a:gd name="T17" fmla="*/ 20 h 124"/>
                <a:gd name="T18" fmla="*/ 47 w 128"/>
                <a:gd name="T19" fmla="*/ 16 h 124"/>
                <a:gd name="T20" fmla="*/ 43 w 128"/>
                <a:gd name="T21" fmla="*/ 0 h 124"/>
                <a:gd name="T22" fmla="*/ 70 w 128"/>
                <a:gd name="T23" fmla="*/ 7 h 124"/>
                <a:gd name="T24" fmla="*/ 84 w 128"/>
                <a:gd name="T25" fmla="*/ 24 h 124"/>
                <a:gd name="T26" fmla="*/ 84 w 128"/>
                <a:gd name="T27" fmla="*/ 24 h 124"/>
                <a:gd name="T28" fmla="*/ 84 w 128"/>
                <a:gd name="T29" fmla="*/ 25 h 124"/>
                <a:gd name="T30" fmla="*/ 128 w 128"/>
                <a:gd name="T31" fmla="*/ 42 h 124"/>
                <a:gd name="T32" fmla="*/ 42 w 128"/>
                <a:gd name="T33" fmla="*/ 124 h 124"/>
                <a:gd name="T34" fmla="*/ 26 w 128"/>
                <a:gd name="T35" fmla="*/ 122 h 124"/>
                <a:gd name="T36" fmla="*/ 6 w 128"/>
                <a:gd name="T37" fmla="*/ 109 h 124"/>
                <a:gd name="T38" fmla="*/ 1 w 128"/>
                <a:gd name="T39" fmla="*/ 94 h 124"/>
                <a:gd name="T40" fmla="*/ 0 w 128"/>
                <a:gd name="T41" fmla="*/ 88 h 124"/>
                <a:gd name="T42" fmla="*/ 8 w 128"/>
                <a:gd name="T43" fmla="*/ 49 h 124"/>
                <a:gd name="T44" fmla="*/ 9 w 128"/>
                <a:gd name="T45" fmla="*/ 90 h 124"/>
                <a:gd name="T46" fmla="*/ 14 w 128"/>
                <a:gd name="T47" fmla="*/ 105 h 124"/>
                <a:gd name="T48" fmla="*/ 23 w 128"/>
                <a:gd name="T49" fmla="*/ 90 h 124"/>
                <a:gd name="T50" fmla="*/ 29 w 128"/>
                <a:gd name="T51" fmla="*/ 114 h 124"/>
                <a:gd name="T52" fmla="*/ 39 w 128"/>
                <a:gd name="T53" fmla="*/ 117 h 124"/>
                <a:gd name="T54" fmla="*/ 44 w 128"/>
                <a:gd name="T55" fmla="*/ 90 h 124"/>
                <a:gd name="T56" fmla="*/ 57 w 128"/>
                <a:gd name="T57" fmla="*/ 117 h 124"/>
                <a:gd name="T58" fmla="*/ 59 w 128"/>
                <a:gd name="T59" fmla="*/ 75 h 124"/>
                <a:gd name="T60" fmla="*/ 63 w 128"/>
                <a:gd name="T61" fmla="*/ 72 h 124"/>
                <a:gd name="T62" fmla="*/ 67 w 128"/>
                <a:gd name="T63" fmla="*/ 75 h 124"/>
                <a:gd name="T64" fmla="*/ 68 w 128"/>
                <a:gd name="T65" fmla="*/ 117 h 124"/>
                <a:gd name="T66" fmla="*/ 81 w 128"/>
                <a:gd name="T67" fmla="*/ 90 h 124"/>
                <a:gd name="T68" fmla="*/ 86 w 128"/>
                <a:gd name="T69" fmla="*/ 117 h 124"/>
                <a:gd name="T70" fmla="*/ 99 w 128"/>
                <a:gd name="T71" fmla="*/ 90 h 124"/>
                <a:gd name="T72" fmla="*/ 104 w 128"/>
                <a:gd name="T73" fmla="*/ 117 h 124"/>
                <a:gd name="T74" fmla="*/ 120 w 128"/>
                <a:gd name="T75" fmla="*/ 50 h 124"/>
                <a:gd name="T76" fmla="*/ 42 w 128"/>
                <a:gd name="T77" fmla="*/ 50 h 124"/>
                <a:gd name="T78" fmla="*/ 13 w 128"/>
                <a:gd name="T79" fmla="*/ 42 h 124"/>
                <a:gd name="T80" fmla="*/ 1 w 128"/>
                <a:gd name="T81" fmla="*/ 25 h 124"/>
                <a:gd name="T82" fmla="*/ 13 w 128"/>
                <a:gd name="T83" fmla="*/ 7 h 124"/>
                <a:gd name="T84" fmla="*/ 43 w 128"/>
                <a:gd name="T8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24">
                  <a:moveTo>
                    <a:pt x="43" y="16"/>
                  </a:moveTo>
                  <a:lnTo>
                    <a:pt x="38" y="16"/>
                  </a:lnTo>
                  <a:lnTo>
                    <a:pt x="34" y="17"/>
                  </a:lnTo>
                  <a:lnTo>
                    <a:pt x="31" y="20"/>
                  </a:lnTo>
                  <a:lnTo>
                    <a:pt x="29" y="22"/>
                  </a:lnTo>
                  <a:lnTo>
                    <a:pt x="27" y="25"/>
                  </a:lnTo>
                  <a:lnTo>
                    <a:pt x="29" y="28"/>
                  </a:lnTo>
                  <a:lnTo>
                    <a:pt x="31" y="30"/>
                  </a:lnTo>
                  <a:lnTo>
                    <a:pt x="34" y="32"/>
                  </a:lnTo>
                  <a:lnTo>
                    <a:pt x="38" y="33"/>
                  </a:lnTo>
                  <a:lnTo>
                    <a:pt x="43" y="33"/>
                  </a:lnTo>
                  <a:lnTo>
                    <a:pt x="47" y="33"/>
                  </a:lnTo>
                  <a:lnTo>
                    <a:pt x="51" y="32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5"/>
                  </a:lnTo>
                  <a:lnTo>
                    <a:pt x="56" y="22"/>
                  </a:lnTo>
                  <a:lnTo>
                    <a:pt x="55" y="20"/>
                  </a:lnTo>
                  <a:lnTo>
                    <a:pt x="51" y="17"/>
                  </a:lnTo>
                  <a:lnTo>
                    <a:pt x="47" y="16"/>
                  </a:lnTo>
                  <a:lnTo>
                    <a:pt x="43" y="16"/>
                  </a:lnTo>
                  <a:close/>
                  <a:moveTo>
                    <a:pt x="43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80" y="1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4" y="25"/>
                  </a:lnTo>
                  <a:lnTo>
                    <a:pt x="84" y="25"/>
                  </a:lnTo>
                  <a:lnTo>
                    <a:pt x="84" y="42"/>
                  </a:lnTo>
                  <a:lnTo>
                    <a:pt x="128" y="42"/>
                  </a:lnTo>
                  <a:lnTo>
                    <a:pt x="128" y="124"/>
                  </a:lnTo>
                  <a:lnTo>
                    <a:pt x="42" y="124"/>
                  </a:lnTo>
                  <a:lnTo>
                    <a:pt x="42" y="124"/>
                  </a:lnTo>
                  <a:lnTo>
                    <a:pt x="26" y="122"/>
                  </a:lnTo>
                  <a:lnTo>
                    <a:pt x="14" y="117"/>
                  </a:lnTo>
                  <a:lnTo>
                    <a:pt x="6" y="109"/>
                  </a:lnTo>
                  <a:lnTo>
                    <a:pt x="2" y="101"/>
                  </a:lnTo>
                  <a:lnTo>
                    <a:pt x="1" y="94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0" y="42"/>
                  </a:lnTo>
                  <a:lnTo>
                    <a:pt x="8" y="49"/>
                  </a:lnTo>
                  <a:lnTo>
                    <a:pt x="8" y="88"/>
                  </a:lnTo>
                  <a:lnTo>
                    <a:pt x="9" y="90"/>
                  </a:lnTo>
                  <a:lnTo>
                    <a:pt x="10" y="97"/>
                  </a:lnTo>
                  <a:lnTo>
                    <a:pt x="14" y="105"/>
                  </a:lnTo>
                  <a:lnTo>
                    <a:pt x="23" y="113"/>
                  </a:lnTo>
                  <a:lnTo>
                    <a:pt x="23" y="90"/>
                  </a:lnTo>
                  <a:lnTo>
                    <a:pt x="29" y="90"/>
                  </a:lnTo>
                  <a:lnTo>
                    <a:pt x="29" y="114"/>
                  </a:lnTo>
                  <a:lnTo>
                    <a:pt x="34" y="115"/>
                  </a:lnTo>
                  <a:lnTo>
                    <a:pt x="39" y="117"/>
                  </a:lnTo>
                  <a:lnTo>
                    <a:pt x="39" y="90"/>
                  </a:lnTo>
                  <a:lnTo>
                    <a:pt x="44" y="90"/>
                  </a:lnTo>
                  <a:lnTo>
                    <a:pt x="44" y="117"/>
                  </a:lnTo>
                  <a:lnTo>
                    <a:pt x="57" y="117"/>
                  </a:lnTo>
                  <a:lnTo>
                    <a:pt x="57" y="77"/>
                  </a:lnTo>
                  <a:lnTo>
                    <a:pt x="59" y="75"/>
                  </a:lnTo>
                  <a:lnTo>
                    <a:pt x="60" y="73"/>
                  </a:lnTo>
                  <a:lnTo>
                    <a:pt x="63" y="72"/>
                  </a:lnTo>
                  <a:lnTo>
                    <a:pt x="65" y="73"/>
                  </a:lnTo>
                  <a:lnTo>
                    <a:pt x="67" y="75"/>
                  </a:lnTo>
                  <a:lnTo>
                    <a:pt x="68" y="77"/>
                  </a:lnTo>
                  <a:lnTo>
                    <a:pt x="68" y="117"/>
                  </a:lnTo>
                  <a:lnTo>
                    <a:pt x="81" y="117"/>
                  </a:lnTo>
                  <a:lnTo>
                    <a:pt x="81" y="90"/>
                  </a:lnTo>
                  <a:lnTo>
                    <a:pt x="86" y="90"/>
                  </a:lnTo>
                  <a:lnTo>
                    <a:pt x="86" y="117"/>
                  </a:lnTo>
                  <a:lnTo>
                    <a:pt x="99" y="117"/>
                  </a:lnTo>
                  <a:lnTo>
                    <a:pt x="99" y="90"/>
                  </a:lnTo>
                  <a:lnTo>
                    <a:pt x="104" y="90"/>
                  </a:lnTo>
                  <a:lnTo>
                    <a:pt x="104" y="117"/>
                  </a:lnTo>
                  <a:lnTo>
                    <a:pt x="120" y="117"/>
                  </a:lnTo>
                  <a:lnTo>
                    <a:pt x="120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26" y="47"/>
                  </a:lnTo>
                  <a:lnTo>
                    <a:pt x="13" y="42"/>
                  </a:lnTo>
                  <a:lnTo>
                    <a:pt x="4" y="34"/>
                  </a:lnTo>
                  <a:lnTo>
                    <a:pt x="1" y="25"/>
                  </a:lnTo>
                  <a:lnTo>
                    <a:pt x="4" y="15"/>
                  </a:lnTo>
                  <a:lnTo>
                    <a:pt x="13" y="7"/>
                  </a:lnTo>
                  <a:lnTo>
                    <a:pt x="26" y="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1508410"/>
            <a:ext cx="1766369" cy="3201259"/>
            <a:chOff x="251520" y="1508410"/>
            <a:chExt cx="1766369" cy="3201259"/>
          </a:xfrm>
        </p:grpSpPr>
        <p:grpSp>
          <p:nvGrpSpPr>
            <p:cNvPr id="3" name="组合 20"/>
            <p:cNvGrpSpPr/>
            <p:nvPr/>
          </p:nvGrpSpPr>
          <p:grpSpPr>
            <a:xfrm>
              <a:off x="251520" y="1508410"/>
              <a:ext cx="1295077" cy="943406"/>
              <a:chOff x="216595" y="2343151"/>
              <a:chExt cx="1952624" cy="1422400"/>
            </a:xfrm>
            <a:solidFill>
              <a:srgbClr val="000000"/>
            </a:solidFill>
          </p:grpSpPr>
          <p:sp>
            <p:nvSpPr>
              <p:cNvPr id="8" name="Freeform 5"/>
              <p:cNvSpPr/>
              <p:nvPr/>
            </p:nvSpPr>
            <p:spPr bwMode="auto">
              <a:xfrm flipH="1">
                <a:off x="686495" y="2343151"/>
                <a:ext cx="760412" cy="285750"/>
              </a:xfrm>
              <a:custGeom>
                <a:avLst/>
                <a:gdLst>
                  <a:gd name="T0" fmla="*/ 0 w 21"/>
                  <a:gd name="T1" fmla="*/ 6 h 8"/>
                  <a:gd name="T2" fmla="*/ 2 w 21"/>
                  <a:gd name="T3" fmla="*/ 8 h 8"/>
                  <a:gd name="T4" fmla="*/ 19 w 21"/>
                  <a:gd name="T5" fmla="*/ 8 h 8"/>
                  <a:gd name="T6" fmla="*/ 21 w 21"/>
                  <a:gd name="T7" fmla="*/ 6 h 8"/>
                  <a:gd name="T8" fmla="*/ 21 w 21"/>
                  <a:gd name="T9" fmla="*/ 1 h 8"/>
                  <a:gd name="T10" fmla="*/ 19 w 21"/>
                  <a:gd name="T11" fmla="*/ 0 h 8"/>
                  <a:gd name="T12" fmla="*/ 2 w 21"/>
                  <a:gd name="T13" fmla="*/ 0 h 8"/>
                  <a:gd name="T14" fmla="*/ 0 w 21"/>
                  <a:gd name="T15" fmla="*/ 1 h 8"/>
                  <a:gd name="T16" fmla="*/ 0 w 21"/>
                  <a:gd name="T1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8">
                    <a:moveTo>
                      <a:pt x="0" y="6"/>
                    </a:moveTo>
                    <a:cubicBezTo>
                      <a:pt x="0" y="7"/>
                      <a:pt x="1" y="8"/>
                      <a:pt x="2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8"/>
                      <a:pt x="21" y="7"/>
                      <a:pt x="21" y="6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1"/>
                      <a:pt x="20" y="0"/>
                      <a:pt x="1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6"/>
              <p:cNvSpPr/>
              <p:nvPr/>
            </p:nvSpPr>
            <p:spPr bwMode="auto">
              <a:xfrm flipH="1">
                <a:off x="867470" y="2698751"/>
                <a:ext cx="398462" cy="142875"/>
              </a:xfrm>
              <a:custGeom>
                <a:avLst/>
                <a:gdLst>
                  <a:gd name="T0" fmla="*/ 0 w 11"/>
                  <a:gd name="T1" fmla="*/ 3 h 4"/>
                  <a:gd name="T2" fmla="*/ 1 w 11"/>
                  <a:gd name="T3" fmla="*/ 4 h 4"/>
                  <a:gd name="T4" fmla="*/ 10 w 11"/>
                  <a:gd name="T5" fmla="*/ 4 h 4"/>
                  <a:gd name="T6" fmla="*/ 11 w 11"/>
                  <a:gd name="T7" fmla="*/ 3 h 4"/>
                  <a:gd name="T8" fmla="*/ 11 w 11"/>
                  <a:gd name="T9" fmla="*/ 1 h 4"/>
                  <a:gd name="T10" fmla="*/ 10 w 11"/>
                  <a:gd name="T11" fmla="*/ 0 h 4"/>
                  <a:gd name="T12" fmla="*/ 1 w 11"/>
                  <a:gd name="T13" fmla="*/ 0 h 4"/>
                  <a:gd name="T14" fmla="*/ 0 w 11"/>
                  <a:gd name="T15" fmla="*/ 1 h 4"/>
                  <a:gd name="T16" fmla="*/ 0 w 11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0" y="4"/>
                      <a:pt x="0" y="4"/>
                      <a:pt x="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 flipH="1">
                <a:off x="1843782" y="3694113"/>
                <a:ext cx="325437" cy="7143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Freeform 8"/>
              <p:cNvSpPr/>
              <p:nvPr/>
            </p:nvSpPr>
            <p:spPr bwMode="auto">
              <a:xfrm flipH="1">
                <a:off x="397570" y="2913063"/>
                <a:ext cx="180975" cy="319088"/>
              </a:xfrm>
              <a:custGeom>
                <a:avLst/>
                <a:gdLst>
                  <a:gd name="T0" fmla="*/ 0 w 114"/>
                  <a:gd name="T1" fmla="*/ 0 h 201"/>
                  <a:gd name="T2" fmla="*/ 68 w 114"/>
                  <a:gd name="T3" fmla="*/ 0 h 201"/>
                  <a:gd name="T4" fmla="*/ 114 w 114"/>
                  <a:gd name="T5" fmla="*/ 201 h 201"/>
                  <a:gd name="T6" fmla="*/ 68 w 114"/>
                  <a:gd name="T7" fmla="*/ 201 h 201"/>
                  <a:gd name="T8" fmla="*/ 0 w 114"/>
                  <a:gd name="T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1">
                    <a:moveTo>
                      <a:pt x="0" y="0"/>
                    </a:moveTo>
                    <a:lnTo>
                      <a:pt x="68" y="0"/>
                    </a:lnTo>
                    <a:lnTo>
                      <a:pt x="114" y="201"/>
                    </a:lnTo>
                    <a:lnTo>
                      <a:pt x="68" y="20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9"/>
              <p:cNvSpPr/>
              <p:nvPr/>
            </p:nvSpPr>
            <p:spPr bwMode="auto">
              <a:xfrm flipH="1">
                <a:off x="216595" y="2913063"/>
                <a:ext cx="180975" cy="319088"/>
              </a:xfrm>
              <a:custGeom>
                <a:avLst/>
                <a:gdLst>
                  <a:gd name="T0" fmla="*/ 0 w 114"/>
                  <a:gd name="T1" fmla="*/ 0 h 201"/>
                  <a:gd name="T2" fmla="*/ 68 w 114"/>
                  <a:gd name="T3" fmla="*/ 0 h 201"/>
                  <a:gd name="T4" fmla="*/ 114 w 114"/>
                  <a:gd name="T5" fmla="*/ 201 h 201"/>
                  <a:gd name="T6" fmla="*/ 45 w 114"/>
                  <a:gd name="T7" fmla="*/ 201 h 201"/>
                  <a:gd name="T8" fmla="*/ 0 w 114"/>
                  <a:gd name="T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1">
                    <a:moveTo>
                      <a:pt x="0" y="0"/>
                    </a:moveTo>
                    <a:lnTo>
                      <a:pt x="68" y="0"/>
                    </a:lnTo>
                    <a:lnTo>
                      <a:pt x="114" y="201"/>
                    </a:lnTo>
                    <a:lnTo>
                      <a:pt x="45" y="20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0"/>
              <p:cNvSpPr/>
              <p:nvPr/>
            </p:nvSpPr>
            <p:spPr bwMode="auto">
              <a:xfrm flipH="1">
                <a:off x="542032" y="2913063"/>
                <a:ext cx="1627187" cy="709613"/>
              </a:xfrm>
              <a:custGeom>
                <a:avLst/>
                <a:gdLst>
                  <a:gd name="T0" fmla="*/ 6 w 45"/>
                  <a:gd name="T1" fmla="*/ 3 h 20"/>
                  <a:gd name="T2" fmla="*/ 17 w 45"/>
                  <a:gd name="T3" fmla="*/ 0 h 20"/>
                  <a:gd name="T4" fmla="*/ 42 w 45"/>
                  <a:gd name="T5" fmla="*/ 0 h 20"/>
                  <a:gd name="T6" fmla="*/ 45 w 45"/>
                  <a:gd name="T7" fmla="*/ 9 h 20"/>
                  <a:gd name="T8" fmla="*/ 17 w 45"/>
                  <a:gd name="T9" fmla="*/ 9 h 20"/>
                  <a:gd name="T10" fmla="*/ 9 w 45"/>
                  <a:gd name="T11" fmla="*/ 16 h 20"/>
                  <a:gd name="T12" fmla="*/ 9 w 45"/>
                  <a:gd name="T13" fmla="*/ 20 h 20"/>
                  <a:gd name="T14" fmla="*/ 0 w 45"/>
                  <a:gd name="T15" fmla="*/ 20 h 20"/>
                  <a:gd name="T16" fmla="*/ 0 w 45"/>
                  <a:gd name="T17" fmla="*/ 16 h 20"/>
                  <a:gd name="T18" fmla="*/ 6 w 45"/>
                  <a:gd name="T19" fmla="*/ 3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20">
                    <a:moveTo>
                      <a:pt x="6" y="3"/>
                    </a:moveTo>
                    <a:cubicBezTo>
                      <a:pt x="10" y="0"/>
                      <a:pt x="14" y="0"/>
                      <a:pt x="1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1" y="9"/>
                      <a:pt x="9" y="11"/>
                      <a:pt x="9" y="16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0"/>
                      <a:pt x="2" y="5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1"/>
              <p:cNvSpPr/>
              <p:nvPr/>
            </p:nvSpPr>
            <p:spPr bwMode="auto">
              <a:xfrm flipH="1">
                <a:off x="470595" y="3019426"/>
                <a:ext cx="1228725" cy="425450"/>
              </a:xfrm>
              <a:custGeom>
                <a:avLst/>
                <a:gdLst>
                  <a:gd name="T0" fmla="*/ 5 w 34"/>
                  <a:gd name="T1" fmla="*/ 6 h 12"/>
                  <a:gd name="T2" fmla="*/ 17 w 34"/>
                  <a:gd name="T3" fmla="*/ 12 h 12"/>
                  <a:gd name="T4" fmla="*/ 30 w 34"/>
                  <a:gd name="T5" fmla="*/ 6 h 12"/>
                  <a:gd name="T6" fmla="*/ 17 w 34"/>
                  <a:gd name="T7" fmla="*/ 0 h 12"/>
                  <a:gd name="T8" fmla="*/ 5 w 34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2">
                    <a:moveTo>
                      <a:pt x="5" y="6"/>
                    </a:moveTo>
                    <a:cubicBezTo>
                      <a:pt x="14" y="6"/>
                      <a:pt x="10" y="12"/>
                      <a:pt x="17" y="12"/>
                    </a:cubicBezTo>
                    <a:cubicBezTo>
                      <a:pt x="25" y="12"/>
                      <a:pt x="21" y="6"/>
                      <a:pt x="30" y="6"/>
                    </a:cubicBezTo>
                    <a:cubicBezTo>
                      <a:pt x="34" y="6"/>
                      <a:pt x="25" y="0"/>
                      <a:pt x="17" y="0"/>
                    </a:cubicBezTo>
                    <a:cubicBezTo>
                      <a:pt x="10" y="0"/>
                      <a:pt x="0" y="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Freeform 12"/>
            <p:cNvSpPr>
              <a:spLocks noChangeAspect="1"/>
            </p:cNvSpPr>
            <p:nvPr/>
          </p:nvSpPr>
          <p:spPr bwMode="auto">
            <a:xfrm flipH="1">
              <a:off x="1233585" y="2518247"/>
              <a:ext cx="410177" cy="716310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15"/>
            <p:cNvSpPr>
              <a:spLocks noChangeAspect="1"/>
            </p:cNvSpPr>
            <p:nvPr/>
          </p:nvSpPr>
          <p:spPr bwMode="auto">
            <a:xfrm flipH="1">
              <a:off x="1278207" y="3292634"/>
              <a:ext cx="410177" cy="716310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707B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15"/>
            <p:cNvSpPr>
              <a:spLocks noChangeAspect="1"/>
            </p:cNvSpPr>
            <p:nvPr/>
          </p:nvSpPr>
          <p:spPr bwMode="auto">
            <a:xfrm flipH="1">
              <a:off x="1088989" y="3993359"/>
              <a:ext cx="410177" cy="716310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707B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15"/>
            <p:cNvSpPr>
              <a:spLocks noChangeAspect="1"/>
            </p:cNvSpPr>
            <p:nvPr/>
          </p:nvSpPr>
          <p:spPr bwMode="auto">
            <a:xfrm flipH="1">
              <a:off x="1607712" y="3650789"/>
              <a:ext cx="410177" cy="716310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35099" y="1248457"/>
            <a:ext cx="4529210" cy="732508"/>
            <a:chOff x="3935099" y="1248457"/>
            <a:chExt cx="4529210" cy="732508"/>
          </a:xfrm>
        </p:grpSpPr>
        <p:sp>
          <p:nvSpPr>
            <p:cNvPr id="16" name="文本框 8"/>
            <p:cNvSpPr txBox="1"/>
            <p:nvPr/>
          </p:nvSpPr>
          <p:spPr>
            <a:xfrm>
              <a:off x="4278793" y="1248457"/>
              <a:ext cx="4185516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 flipH="1">
              <a:off x="3935099" y="1268996"/>
              <a:ext cx="325437" cy="568325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</p:spPr>
          <p:txBody>
            <a:bodyPr vert="horz" wrap="square" lIns="91440" tIns="45720" rIns="91440" bIns="45720" numCol="1" anchor="b" anchorCtr="0" compatLnSpc="1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22926" y="2054907"/>
            <a:ext cx="4541383" cy="789411"/>
            <a:chOff x="3922926" y="2054907"/>
            <a:chExt cx="4541383" cy="789411"/>
          </a:xfrm>
        </p:grpSpPr>
        <p:sp>
          <p:nvSpPr>
            <p:cNvPr id="19" name="文本框 8"/>
            <p:cNvSpPr txBox="1"/>
            <p:nvPr/>
          </p:nvSpPr>
          <p:spPr>
            <a:xfrm>
              <a:off x="4278793" y="2111810"/>
              <a:ext cx="4185516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45720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2"/>
            <p:cNvSpPr/>
            <p:nvPr/>
          </p:nvSpPr>
          <p:spPr bwMode="auto">
            <a:xfrm flipH="1">
              <a:off x="3922926" y="2054907"/>
              <a:ext cx="325437" cy="568325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707B87"/>
            </a:solidFill>
            <a:ln>
              <a:noFill/>
            </a:ln>
          </p:spPr>
          <p:txBody>
            <a:bodyPr vert="horz" wrap="square" lIns="91440" tIns="45720" rIns="91440" bIns="45720" numCol="1" anchor="b" anchorCtr="0" compatLnSpc="1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78382" y="2918260"/>
            <a:ext cx="4585927" cy="732508"/>
            <a:chOff x="3878382" y="2918260"/>
            <a:chExt cx="4585927" cy="732508"/>
          </a:xfrm>
        </p:grpSpPr>
        <p:sp>
          <p:nvSpPr>
            <p:cNvPr id="22" name="文本框 8"/>
            <p:cNvSpPr txBox="1"/>
            <p:nvPr/>
          </p:nvSpPr>
          <p:spPr>
            <a:xfrm>
              <a:off x="4278793" y="2918260"/>
              <a:ext cx="4185516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45720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2"/>
            <p:cNvSpPr/>
            <p:nvPr/>
          </p:nvSpPr>
          <p:spPr bwMode="auto">
            <a:xfrm flipH="1">
              <a:off x="3878382" y="2918260"/>
              <a:ext cx="325437" cy="568325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DD1C3E"/>
            </a:solidFill>
            <a:ln>
              <a:noFill/>
            </a:ln>
          </p:spPr>
          <p:txBody>
            <a:bodyPr vert="horz" wrap="square" lIns="91440" tIns="45720" rIns="91440" bIns="45720" numCol="1" anchor="b" anchorCtr="0" compatLnSpc="1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16461" y="3724709"/>
            <a:ext cx="4547848" cy="732508"/>
            <a:chOff x="3916461" y="3724709"/>
            <a:chExt cx="4547848" cy="732508"/>
          </a:xfrm>
        </p:grpSpPr>
        <p:sp>
          <p:nvSpPr>
            <p:cNvPr id="25" name="文本框 8"/>
            <p:cNvSpPr txBox="1"/>
            <p:nvPr/>
          </p:nvSpPr>
          <p:spPr>
            <a:xfrm>
              <a:off x="4278793" y="3724709"/>
              <a:ext cx="4185516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457200">
                <a:lnSpc>
                  <a:spcPct val="130000"/>
                </a:lnSpc>
              </a:pPr>
              <a:r>
                <a:rPr lang="zh-CN" altLang="en-US" sz="1200" b="1" dirty="0">
                  <a:solidFill>
                    <a:srgbClr val="000000"/>
                  </a:solidFill>
                  <a:cs typeface="+mn-ea"/>
                  <a:sym typeface="+mn-lt"/>
                </a:rPr>
                <a:t>点击此处添加标题</a:t>
              </a:r>
              <a:endParaRPr lang="en-US" altLang="zh-CN" sz="1200" b="1" dirty="0">
                <a:solidFill>
                  <a:srgbClr val="000000"/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zh-CN" altLang="en-US" sz="10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 flipH="1">
              <a:off x="3916461" y="3724709"/>
              <a:ext cx="325437" cy="568325"/>
            </a:xfrm>
            <a:custGeom>
              <a:avLst/>
              <a:gdLst>
                <a:gd name="T0" fmla="*/ 9 w 9"/>
                <a:gd name="T1" fmla="*/ 11 h 16"/>
                <a:gd name="T2" fmla="*/ 4 w 9"/>
                <a:gd name="T3" fmla="*/ 16 h 16"/>
                <a:gd name="T4" fmla="*/ 0 w 9"/>
                <a:gd name="T5" fmla="*/ 11 h 16"/>
                <a:gd name="T6" fmla="*/ 4 w 9"/>
                <a:gd name="T7" fmla="*/ 0 h 16"/>
                <a:gd name="T8" fmla="*/ 9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11"/>
                  </a:moveTo>
                  <a:cubicBezTo>
                    <a:pt x="9" y="14"/>
                    <a:pt x="7" y="16"/>
                    <a:pt x="4" y="16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4" y="5"/>
                    <a:pt x="4" y="0"/>
                  </a:cubicBezTo>
                  <a:cubicBezTo>
                    <a:pt x="5" y="4"/>
                    <a:pt x="9" y="8"/>
                    <a:pt x="9" y="11"/>
                  </a:cubicBezTo>
                  <a:close/>
                </a:path>
              </a:pathLst>
            </a:custGeom>
            <a:solidFill>
              <a:srgbClr val="707B87"/>
            </a:solidFill>
            <a:ln>
              <a:noFill/>
            </a:ln>
          </p:spPr>
          <p:txBody>
            <a:bodyPr vert="horz" wrap="square" lIns="91440" tIns="45720" rIns="91440" bIns="45720" numCol="1" anchor="b" anchorCtr="0" compatLnSpc="1"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54" y="0"/>
            <a:ext cx="9141291" cy="1964870"/>
          </a:xfrm>
          <a:prstGeom prst="rect">
            <a:avLst/>
          </a:prstGeom>
        </p:spPr>
      </p:pic>
      <p:sp>
        <p:nvSpPr>
          <p:cNvPr id="28" name="任意多边形 27"/>
          <p:cNvSpPr/>
          <p:nvPr>
            <p:custDataLst>
              <p:tags r:id="rId2"/>
            </p:custDataLst>
          </p:nvPr>
        </p:nvSpPr>
        <p:spPr>
          <a:xfrm>
            <a:off x="2284645" y="3248025"/>
            <a:ext cx="6858000" cy="807244"/>
          </a:xfrm>
          <a:custGeom>
            <a:avLst/>
            <a:gdLst>
              <a:gd name="connsiteX0" fmla="*/ 0 w 9144000"/>
              <a:gd name="connsiteY0" fmla="*/ 0 h 1076325"/>
              <a:gd name="connsiteX1" fmla="*/ 7058024 w 9144000"/>
              <a:gd name="connsiteY1" fmla="*/ 0 h 1076325"/>
              <a:gd name="connsiteX2" fmla="*/ 7058024 w 9144000"/>
              <a:gd name="connsiteY2" fmla="*/ 973931 h 1076325"/>
              <a:gd name="connsiteX3" fmla="*/ 8354024 w 9144000"/>
              <a:gd name="connsiteY3" fmla="*/ 973931 h 1076325"/>
              <a:gd name="connsiteX4" fmla="*/ 8354024 w 9144000"/>
              <a:gd name="connsiteY4" fmla="*/ 0 h 1076325"/>
              <a:gd name="connsiteX5" fmla="*/ 9144000 w 9144000"/>
              <a:gd name="connsiteY5" fmla="*/ 0 h 1076325"/>
              <a:gd name="connsiteX6" fmla="*/ 9144000 w 9144000"/>
              <a:gd name="connsiteY6" fmla="*/ 1076325 h 1076325"/>
              <a:gd name="connsiteX7" fmla="*/ 0 w 9144000"/>
              <a:gd name="connsiteY7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076325">
                <a:moveTo>
                  <a:pt x="0" y="0"/>
                </a:moveTo>
                <a:lnTo>
                  <a:pt x="7058024" y="0"/>
                </a:lnTo>
                <a:lnTo>
                  <a:pt x="7058024" y="973931"/>
                </a:lnTo>
                <a:lnTo>
                  <a:pt x="8354024" y="973931"/>
                </a:lnTo>
                <a:lnTo>
                  <a:pt x="8354024" y="0"/>
                </a:lnTo>
                <a:lnTo>
                  <a:pt x="9144000" y="0"/>
                </a:lnTo>
                <a:lnTo>
                  <a:pt x="9144000" y="1076325"/>
                </a:lnTo>
                <a:lnTo>
                  <a:pt x="0" y="1076325"/>
                </a:lnTo>
                <a:close/>
              </a:path>
            </a:pathLst>
          </a:custGeom>
          <a:solidFill>
            <a:srgbClr val="2129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>
            <p:custDataLst>
              <p:tags r:id="rId3"/>
            </p:custDataLst>
          </p:nvPr>
        </p:nvSpPr>
        <p:spPr>
          <a:xfrm>
            <a:off x="2281073" y="3376612"/>
            <a:ext cx="5289947" cy="547688"/>
          </a:xfrm>
          <a:prstGeom prst="rect">
            <a:avLst/>
          </a:prstGeom>
          <a:solidFill>
            <a:srgbClr val="FE4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rgbClr val="FCFCFC"/>
                </a:solidFill>
                <a:cs typeface="+mn-ea"/>
                <a:sym typeface="+mn-lt"/>
              </a:rPr>
              <a:t>单击此处添加文字标题</a:t>
            </a:r>
            <a:endParaRPr lang="zh-CN" altLang="en-US" sz="2400" dirty="0">
              <a:solidFill>
                <a:srgbClr val="FCFCFC"/>
              </a:solidFill>
              <a:cs typeface="+mn-ea"/>
              <a:sym typeface="+mn-lt"/>
            </a:endParaRPr>
          </a:p>
        </p:txBody>
      </p:sp>
      <p:sp>
        <p:nvSpPr>
          <p:cNvPr id="30" name="矩形 5"/>
          <p:cNvSpPr/>
          <p:nvPr>
            <p:custDataLst>
              <p:tags r:id="rId4"/>
            </p:custDataLst>
          </p:nvPr>
        </p:nvSpPr>
        <p:spPr>
          <a:xfrm>
            <a:off x="7631743" y="3058716"/>
            <a:ext cx="864394" cy="865584"/>
          </a:xfrm>
          <a:custGeom>
            <a:avLst/>
            <a:gdLst>
              <a:gd name="connsiteX0" fmla="*/ 0 w 1152000"/>
              <a:gd name="connsiteY0" fmla="*/ 0 h 1152000"/>
              <a:gd name="connsiteX1" fmla="*/ 1152000 w 1152000"/>
              <a:gd name="connsiteY1" fmla="*/ 0 h 1152000"/>
              <a:gd name="connsiteX2" fmla="*/ 1152000 w 1152000"/>
              <a:gd name="connsiteY2" fmla="*/ 1152000 h 1152000"/>
              <a:gd name="connsiteX3" fmla="*/ 0 w 1152000"/>
              <a:gd name="connsiteY3" fmla="*/ 1152000 h 1152000"/>
              <a:gd name="connsiteX4" fmla="*/ 0 w 1152000"/>
              <a:gd name="connsiteY4" fmla="*/ 0 h 1152000"/>
              <a:gd name="connsiteX0-1" fmla="*/ 0 w 1152000"/>
              <a:gd name="connsiteY0-2" fmla="*/ 2343 h 1154343"/>
              <a:gd name="connsiteX1-3" fmla="*/ 323289 w 1152000"/>
              <a:gd name="connsiteY1-4" fmla="*/ 0 h 1154343"/>
              <a:gd name="connsiteX2-5" fmla="*/ 1152000 w 1152000"/>
              <a:gd name="connsiteY2-6" fmla="*/ 2343 h 1154343"/>
              <a:gd name="connsiteX3-7" fmla="*/ 1152000 w 1152000"/>
              <a:gd name="connsiteY3-8" fmla="*/ 1154343 h 1154343"/>
              <a:gd name="connsiteX4-9" fmla="*/ 0 w 1152000"/>
              <a:gd name="connsiteY4-10" fmla="*/ 1154343 h 1154343"/>
              <a:gd name="connsiteX5" fmla="*/ 0 w 1152000"/>
              <a:gd name="connsiteY5" fmla="*/ 2343 h 1154343"/>
              <a:gd name="connsiteX0-11" fmla="*/ 0 w 1152000"/>
              <a:gd name="connsiteY0-12" fmla="*/ 2343 h 1154343"/>
              <a:gd name="connsiteX1-13" fmla="*/ 323289 w 1152000"/>
              <a:gd name="connsiteY1-14" fmla="*/ 0 h 1154343"/>
              <a:gd name="connsiteX2-15" fmla="*/ 825732 w 1152000"/>
              <a:gd name="connsiteY2-16" fmla="*/ 1 h 1154343"/>
              <a:gd name="connsiteX3-17" fmla="*/ 1152000 w 1152000"/>
              <a:gd name="connsiteY3-18" fmla="*/ 2343 h 1154343"/>
              <a:gd name="connsiteX4-19" fmla="*/ 1152000 w 1152000"/>
              <a:gd name="connsiteY4-20" fmla="*/ 1154343 h 1154343"/>
              <a:gd name="connsiteX5-21" fmla="*/ 0 w 1152000"/>
              <a:gd name="connsiteY5-22" fmla="*/ 1154343 h 1154343"/>
              <a:gd name="connsiteX6" fmla="*/ 0 w 1152000"/>
              <a:gd name="connsiteY6" fmla="*/ 2343 h 1154343"/>
              <a:gd name="connsiteX0-23" fmla="*/ 825732 w 1152000"/>
              <a:gd name="connsiteY0-24" fmla="*/ 1 h 1154343"/>
              <a:gd name="connsiteX1-25" fmla="*/ 1152000 w 1152000"/>
              <a:gd name="connsiteY1-26" fmla="*/ 2343 h 1154343"/>
              <a:gd name="connsiteX2-27" fmla="*/ 1152000 w 1152000"/>
              <a:gd name="connsiteY2-28" fmla="*/ 1154343 h 1154343"/>
              <a:gd name="connsiteX3-29" fmla="*/ 0 w 1152000"/>
              <a:gd name="connsiteY3-30" fmla="*/ 1154343 h 1154343"/>
              <a:gd name="connsiteX4-31" fmla="*/ 0 w 1152000"/>
              <a:gd name="connsiteY4-32" fmla="*/ 2343 h 1154343"/>
              <a:gd name="connsiteX5-33" fmla="*/ 323289 w 1152000"/>
              <a:gd name="connsiteY5-34" fmla="*/ 0 h 1154343"/>
              <a:gd name="connsiteX6-35" fmla="*/ 917172 w 1152000"/>
              <a:gd name="connsiteY6-36" fmla="*/ 91441 h 1154343"/>
              <a:gd name="connsiteX0-37" fmla="*/ 825732 w 1152000"/>
              <a:gd name="connsiteY0-38" fmla="*/ 1 h 1154343"/>
              <a:gd name="connsiteX1-39" fmla="*/ 1152000 w 1152000"/>
              <a:gd name="connsiteY1-40" fmla="*/ 2343 h 1154343"/>
              <a:gd name="connsiteX2-41" fmla="*/ 1152000 w 1152000"/>
              <a:gd name="connsiteY2-42" fmla="*/ 1154343 h 1154343"/>
              <a:gd name="connsiteX3-43" fmla="*/ 0 w 1152000"/>
              <a:gd name="connsiteY3-44" fmla="*/ 1154343 h 1154343"/>
              <a:gd name="connsiteX4-45" fmla="*/ 0 w 1152000"/>
              <a:gd name="connsiteY4-46" fmla="*/ 2343 h 1154343"/>
              <a:gd name="connsiteX5-47" fmla="*/ 323289 w 1152000"/>
              <a:gd name="connsiteY5-48" fmla="*/ 0 h 11543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152000" h="1154343">
                <a:moveTo>
                  <a:pt x="825732" y="1"/>
                </a:moveTo>
                <a:lnTo>
                  <a:pt x="1152000" y="2343"/>
                </a:lnTo>
                <a:lnTo>
                  <a:pt x="1152000" y="1154343"/>
                </a:lnTo>
                <a:lnTo>
                  <a:pt x="0" y="1154343"/>
                </a:lnTo>
                <a:lnTo>
                  <a:pt x="0" y="2343"/>
                </a:lnTo>
                <a:lnTo>
                  <a:pt x="323289" y="0"/>
                </a:lnTo>
              </a:path>
            </a:pathLst>
          </a:custGeom>
          <a:noFill/>
          <a:ln w="19050">
            <a:solidFill>
              <a:srgbClr val="2129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405000" anchor="ctr"/>
          <a:lstStyle/>
          <a:p>
            <a:pPr algn="ctr">
              <a:defRPr/>
            </a:pPr>
            <a:r>
              <a:rPr lang="en-US" altLang="zh-CN" sz="3000" b="1" dirty="0" smtClean="0">
                <a:solidFill>
                  <a:srgbClr val="212940"/>
                </a:solidFill>
                <a:cs typeface="+mn-ea"/>
                <a:sym typeface="+mn-lt"/>
              </a:rPr>
              <a:t>02</a:t>
            </a:r>
            <a:endParaRPr lang="en-US" altLang="zh-CN" sz="3000" b="1" dirty="0">
              <a:solidFill>
                <a:srgbClr val="212940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2400" dirty="0">
                <a:solidFill>
                  <a:srgbClr val="212940"/>
                </a:solidFill>
                <a:cs typeface="+mn-ea"/>
                <a:sym typeface="+mn-lt"/>
              </a:rPr>
              <a:t>part</a:t>
            </a:r>
            <a:endParaRPr lang="zh-CN" altLang="en-US" sz="2400" dirty="0">
              <a:solidFill>
                <a:srgbClr val="21294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</p:bldLst>
  </p:timing>
</p:sld>
</file>

<file path=ppt/tags/tag1.xml><?xml version="1.0" encoding="utf-8"?>
<p:tagLst xmlns:p="http://schemas.openxmlformats.org/presentationml/2006/main">
  <p:tag name="MH" val="20170524162329"/>
  <p:tag name="MH_LIBRARY" val="GRAPHIC"/>
  <p:tag name="MH_ORDER" val="Rectangle 10"/>
</p:tagLst>
</file>

<file path=ppt/tags/tag10.xml><?xml version="1.0" encoding="utf-8"?>
<p:tagLst xmlns:p="http://schemas.openxmlformats.org/presentationml/2006/main">
  <p:tag name="MH" val="20170524162950"/>
  <p:tag name="MH_LIBRARY" val="GRAPHIC"/>
  <p:tag name="MH_ORDER" val="Rectangle 3"/>
</p:tagLst>
</file>

<file path=ppt/tags/tag11.xml><?xml version="1.0" encoding="utf-8"?>
<p:tagLst xmlns:p="http://schemas.openxmlformats.org/presentationml/2006/main">
  <p:tag name="MH" val="20170524162950"/>
  <p:tag name="MH_LIBRARY" val="GRAPHIC"/>
  <p:tag name="MH_ORDER" val="矩形 5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MH" val="20170524162950"/>
  <p:tag name="MH_LIBRARY" val="GRAPHIC"/>
  <p:tag name="MH_ORDER" val="Freeform 11"/>
</p:tagLst>
</file>

<file path=ppt/tags/tag16.xml><?xml version="1.0" encoding="utf-8"?>
<p:tagLst xmlns:p="http://schemas.openxmlformats.org/presentationml/2006/main">
  <p:tag name="MH" val="20170524162950"/>
  <p:tag name="MH_LIBRARY" val="GRAPHIC"/>
  <p:tag name="MH_ORDER" val="Rectangle 3"/>
</p:tagLst>
</file>

<file path=ppt/tags/tag17.xml><?xml version="1.0" encoding="utf-8"?>
<p:tagLst xmlns:p="http://schemas.openxmlformats.org/presentationml/2006/main">
  <p:tag name="MH" val="20170524162950"/>
  <p:tag name="MH_LIBRARY" val="GRAPHIC"/>
  <p:tag name="MH_ORDER" val="矩形 5"/>
</p:tagLst>
</file>

<file path=ppt/tags/tag18.xml><?xml version="1.0" encoding="utf-8"?>
<p:tagLst xmlns:p="http://schemas.openxmlformats.org/presentationml/2006/main">
  <p:tag name="MH" val="20170524162950"/>
  <p:tag name="MH_LIBRARY" val="GRAPHIC"/>
  <p:tag name="MH_ORDER" val="Freeform 11"/>
</p:tagLst>
</file>

<file path=ppt/tags/tag19.xml><?xml version="1.0" encoding="utf-8"?>
<p:tagLst xmlns:p="http://schemas.openxmlformats.org/presentationml/2006/main">
  <p:tag name="MH" val="20170524162950"/>
  <p:tag name="MH_LIBRARY" val="GRAPHIC"/>
  <p:tag name="MH_ORDER" val="Rectangle 3"/>
</p:tagLst>
</file>

<file path=ppt/tags/tag2.xml><?xml version="1.0" encoding="utf-8"?>
<p:tagLst xmlns:p="http://schemas.openxmlformats.org/presentationml/2006/main">
  <p:tag name="MH" val="20170524162329"/>
  <p:tag name="MH_LIBRARY" val="GRAPHIC"/>
  <p:tag name="MH_ORDER" val="Freeform 14"/>
</p:tagLst>
</file>

<file path=ppt/tags/tag20.xml><?xml version="1.0" encoding="utf-8"?>
<p:tagLst xmlns:p="http://schemas.openxmlformats.org/presentationml/2006/main">
  <p:tag name="MH" val="20170524162950"/>
  <p:tag name="MH_LIBRARY" val="GRAPHIC"/>
  <p:tag name="MH_ORDER" val="矩形 5"/>
</p:tagLst>
</file>

<file path=ppt/tags/tag21.xml><?xml version="1.0" encoding="utf-8"?>
<p:tagLst xmlns:p="http://schemas.openxmlformats.org/presentationml/2006/main">
  <p:tag name="MH" val="20170524162950"/>
  <p:tag name="MH_LIBRARY" val="GRAPHIC"/>
  <p:tag name="MH_ORDER" val="Freeform 11"/>
</p:tagLst>
</file>

<file path=ppt/tags/tag22.xml><?xml version="1.0" encoding="utf-8"?>
<p:tagLst xmlns:p="http://schemas.openxmlformats.org/presentationml/2006/main">
  <p:tag name="MH" val="20170524162950"/>
  <p:tag name="MH_LIBRARY" val="GRAPHIC"/>
  <p:tag name="MH_ORDER" val="Rectangle 3"/>
</p:tagLst>
</file>

<file path=ppt/tags/tag23.xml><?xml version="1.0" encoding="utf-8"?>
<p:tagLst xmlns:p="http://schemas.openxmlformats.org/presentationml/2006/main">
  <p:tag name="MH" val="20170524162950"/>
  <p:tag name="MH_LIBRARY" val="GRAPHIC"/>
  <p:tag name="MH_ORDER" val="矩形 5"/>
</p:tagLst>
</file>

<file path=ppt/tags/tag3.xml><?xml version="1.0" encoding="utf-8"?>
<p:tagLst xmlns:p="http://schemas.openxmlformats.org/presentationml/2006/main">
  <p:tag name="MH" val="20170524162329"/>
  <p:tag name="MH_LIBRARY" val="GRAPHIC"/>
  <p:tag name="MH_ORDER" val="Rectangle 11"/>
</p:tagLst>
</file>

<file path=ppt/tags/tag4.xml><?xml version="1.0" encoding="utf-8"?>
<p:tagLst xmlns:p="http://schemas.openxmlformats.org/presentationml/2006/main">
  <p:tag name="MH" val="20170524162329"/>
  <p:tag name="MH_LIBRARY" val="GRAPHIC"/>
  <p:tag name="MH_ORDER" val="Freeform 15"/>
</p:tagLst>
</file>

<file path=ppt/tags/tag5.xml><?xml version="1.0" encoding="utf-8"?>
<p:tagLst xmlns:p="http://schemas.openxmlformats.org/presentationml/2006/main">
  <p:tag name="MH" val="20170524162329"/>
  <p:tag name="MH_LIBRARY" val="GRAPHIC"/>
  <p:tag name="MH_ORDER" val="Rectangle 12"/>
</p:tagLst>
</file>

<file path=ppt/tags/tag6.xml><?xml version="1.0" encoding="utf-8"?>
<p:tagLst xmlns:p="http://schemas.openxmlformats.org/presentationml/2006/main">
  <p:tag name="MH" val="20170524162329"/>
  <p:tag name="MH_LIBRARY" val="GRAPHIC"/>
  <p:tag name="MH_ORDER" val="Freeform 16"/>
</p:tagLst>
</file>

<file path=ppt/tags/tag7.xml><?xml version="1.0" encoding="utf-8"?>
<p:tagLst xmlns:p="http://schemas.openxmlformats.org/presentationml/2006/main">
  <p:tag name="MH" val="20170524162329"/>
  <p:tag name="MH_LIBRARY" val="GRAPHIC"/>
  <p:tag name="MH_ORDER" val="Rectangle 13"/>
</p:tagLst>
</file>

<file path=ppt/tags/tag8.xml><?xml version="1.0" encoding="utf-8"?>
<p:tagLst xmlns:p="http://schemas.openxmlformats.org/presentationml/2006/main">
  <p:tag name="MH" val="20170524162329"/>
  <p:tag name="MH_LIBRARY" val="GRAPHIC"/>
  <p:tag name="MH_ORDER" val="Freeform 17"/>
</p:tagLst>
</file>

<file path=ppt/tags/tag9.xml><?xml version="1.0" encoding="utf-8"?>
<p:tagLst xmlns:p="http://schemas.openxmlformats.org/presentationml/2006/main">
  <p:tag name="MH" val="20170524162950"/>
  <p:tag name="MH_LIBRARY" val="GRAPHIC"/>
  <p:tag name="MH_ORDER" val="Freeform 11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5gn4owa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E55948"/>
    </a:accent1>
    <a:accent2>
      <a:srgbClr val="1BBA9E"/>
    </a:accent2>
    <a:accent3>
      <a:srgbClr val="FAA31E"/>
    </a:accent3>
    <a:accent4>
      <a:srgbClr val="3ABDDB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4428</Words>
  <Application>WPS 演示</Application>
  <PresentationFormat>全屏显示(16:9)</PresentationFormat>
  <Paragraphs>355</Paragraphs>
  <Slides>27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Agency FB</vt:lpstr>
      <vt:lpstr>Oswald</vt:lpstr>
      <vt:lpstr>方正正黑简体</vt:lpstr>
      <vt:lpstr>Calibri</vt:lpstr>
      <vt:lpstr>Gulim</vt:lpstr>
      <vt:lpstr>微软雅黑</vt:lpstr>
      <vt:lpstr>Arial Unicode MS</vt:lpstr>
      <vt:lpstr>等线</vt:lpstr>
      <vt:lpstr>Arial</vt:lpstr>
      <vt:lpstr>黑体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dc:description>www.1ppt.com</dc:description>
  <cp:lastModifiedBy>Administrator</cp:lastModifiedBy>
  <cp:revision>38</cp:revision>
  <dcterms:created xsi:type="dcterms:W3CDTF">2017-03-04T06:55:00Z</dcterms:created>
  <dcterms:modified xsi:type="dcterms:W3CDTF">2020-04-20T08:18:56Z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