
<file path=[Content_Types].xml><?xml version="1.0" encoding="utf-8"?>
<Types xmlns="http://schemas.openxmlformats.org/package/2006/content-types">
  <Default Extension="jpeg" ContentType="image/jpeg"/>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 id="2147483651" r:id="rId3"/>
  </p:sldMasterIdLst>
  <p:notesMasterIdLst>
    <p:notesMasterId r:id="rId5"/>
  </p:notesMasterIdLst>
  <p:handoutMasterIdLst>
    <p:handoutMasterId r:id="rId23"/>
  </p:handoutMasterIdLst>
  <p:sldIdLst>
    <p:sldId id="4458" r:id="rId4"/>
    <p:sldId id="4457" r:id="rId6"/>
    <p:sldId id="4459" r:id="rId7"/>
    <p:sldId id="4439" r:id="rId8"/>
    <p:sldId id="4472" r:id="rId9"/>
    <p:sldId id="4465" r:id="rId10"/>
    <p:sldId id="4473" r:id="rId11"/>
    <p:sldId id="4466" r:id="rId12"/>
    <p:sldId id="4474" r:id="rId13"/>
    <p:sldId id="4467" r:id="rId14"/>
    <p:sldId id="4475" r:id="rId15"/>
    <p:sldId id="4468" r:id="rId16"/>
    <p:sldId id="4476" r:id="rId17"/>
    <p:sldId id="4478" r:id="rId18"/>
    <p:sldId id="4479" r:id="rId19"/>
    <p:sldId id="4469" r:id="rId20"/>
    <p:sldId id="4477" r:id="rId21"/>
    <p:sldId id="4470" r:id="rId22"/>
  </p:sldIdLst>
  <p:sldSz cx="12858750" cy="7232650"/>
  <p:notesSz cx="6858000" cy="9144000"/>
  <p:embeddedFontLst>
    <p:embeddedFont>
      <p:font typeface="Calibri" panose="020F0502020204030204" pitchFamily="34" charset="0"/>
      <p:regular r:id="rId27"/>
      <p:bold r:id="rId28"/>
      <p:italic r:id="rId29"/>
      <p:boldItalic r:id="rId30"/>
    </p:embeddedFont>
    <p:embeddedFont>
      <p:font typeface="微软雅黑" panose="020B0503020204020204" pitchFamily="34" charset="-122"/>
      <p:regular r:id="rId31"/>
    </p:embeddedFont>
    <p:embeddedFont>
      <p:font typeface="等线" panose="02010600030101010101" charset="0"/>
      <p:regular r:id="rId32"/>
      <p:bold r:id="rId33"/>
    </p:embeddedFont>
    <p:embeddedFont>
      <p:font typeface="等线 Light" panose="02010600030101010101" charset="0"/>
      <p:regular r:id="rId34"/>
    </p:embeddedFont>
  </p:embeddedFontLst>
  <p:custDataLst>
    <p:tags r:id="rId35"/>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DBB"/>
    <a:srgbClr val="008050"/>
    <a:srgbClr val="0DA60D"/>
    <a:srgbClr val="D92828"/>
    <a:srgbClr val="FFFFFF"/>
    <a:srgbClr val="C00000"/>
    <a:srgbClr val="004A9D"/>
    <a:srgbClr val="E60012"/>
    <a:srgbClr val="7AEAE1"/>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26" autoAdjust="0"/>
    <p:restoredTop sz="92986" autoAdjust="0"/>
  </p:normalViewPr>
  <p:slideViewPr>
    <p:cSldViewPr>
      <p:cViewPr varScale="1">
        <p:scale>
          <a:sx n="82" d="100"/>
          <a:sy n="82" d="100"/>
        </p:scale>
        <p:origin x="557" y="67"/>
      </p:cViewPr>
      <p:guideLst>
        <p:guide orient="horz" pos="328"/>
        <p:guide pos="4050"/>
        <p:guide orient="horz" pos="4228"/>
        <p:guide pos="7588"/>
        <p:guide pos="376"/>
        <p:guide pos="1374"/>
      </p:guideLst>
    </p:cSldViewPr>
  </p:slideViewPr>
  <p:outlineViewPr>
    <p:cViewPr>
      <p:scale>
        <a:sx n="100" d="100"/>
        <a:sy n="100" d="100"/>
      </p:scale>
      <p:origin x="0" y="-14412"/>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gs" Target="tags/tag1.xml"/><Relationship Id="rId34" Type="http://schemas.openxmlformats.org/officeDocument/2006/relationships/font" Target="fonts/font8.fntdata"/><Relationship Id="rId33" Type="http://schemas.openxmlformats.org/officeDocument/2006/relationships/font" Target="fonts/font7.fntdata"/><Relationship Id="rId32" Type="http://schemas.openxmlformats.org/officeDocument/2006/relationships/font" Target="fonts/font6.fntdata"/><Relationship Id="rId31" Type="http://schemas.openxmlformats.org/officeDocument/2006/relationships/font" Target="fonts/font5.fntdata"/><Relationship Id="rId30" Type="http://schemas.openxmlformats.org/officeDocument/2006/relationships/font" Target="fonts/font4.fntdata"/><Relationship Id="rId3" Type="http://schemas.openxmlformats.org/officeDocument/2006/relationships/slideMaster" Target="slideMasters/slideMaster2.xml"/><Relationship Id="rId29" Type="http://schemas.openxmlformats.org/officeDocument/2006/relationships/font" Target="fonts/font3.fntdata"/><Relationship Id="rId28" Type="http://schemas.openxmlformats.org/officeDocument/2006/relationships/font" Target="fonts/font2.fntdata"/><Relationship Id="rId27" Type="http://schemas.openxmlformats.org/officeDocument/2006/relationships/font" Target="fonts/font1.fntdata"/><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6687" y="161501"/>
            <a:ext cx="1230986" cy="1038070"/>
          </a:xfrm>
          <a:prstGeom prst="rect">
            <a:avLst/>
          </a:prstGeom>
        </p:spPr>
      </p:pic>
    </p:spTree>
  </p:cSld>
  <p:clrMapOvr>
    <a:masterClrMapping/>
  </p:clrMapOvr>
  <p:transition spd="slow" advTm="3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85715" y="482177"/>
            <a:ext cx="4147281" cy="1687618"/>
          </a:xfrm>
          <a:prstGeom prst="rect">
            <a:avLst/>
          </a:prstGeom>
        </p:spPr>
        <p:txBody>
          <a:bodyPr anchor="b"/>
          <a:lstStyle>
            <a:lvl1pPr>
              <a:defRPr sz="3375"/>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466644" y="1041368"/>
            <a:ext cx="6509742" cy="5139869"/>
          </a:xfrm>
          <a:prstGeom prst="rect">
            <a:avLst/>
          </a:prstGeom>
        </p:spPr>
        <p:txBody>
          <a:bodyPr/>
          <a:lstStyle>
            <a:lvl1pPr>
              <a:defRPr sz="3375"/>
            </a:lvl1pPr>
            <a:lvl2pPr>
              <a:defRPr sz="2955"/>
            </a:lvl2pPr>
            <a:lvl3pPr>
              <a:defRPr sz="2530"/>
            </a:lvl3pPr>
            <a:lvl4pPr>
              <a:defRPr sz="2110"/>
            </a:lvl4pPr>
            <a:lvl5pPr>
              <a:defRPr sz="2110"/>
            </a:lvl5pPr>
            <a:lvl6pPr>
              <a:defRPr sz="2110"/>
            </a:lvl6pPr>
            <a:lvl7pPr>
              <a:defRPr sz="2110"/>
            </a:lvl7pPr>
            <a:lvl8pPr>
              <a:defRPr sz="2110"/>
            </a:lvl8pPr>
            <a:lvl9pPr>
              <a:defRPr sz="211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85715" y="2169795"/>
            <a:ext cx="4147281" cy="4019814"/>
          </a:xfrm>
          <a:prstGeom prst="rect">
            <a:avLst/>
          </a:prstGeom>
        </p:spPr>
        <p:txBody>
          <a:bodyPr/>
          <a:lstStyle>
            <a:lvl1pPr marL="0" indent="0">
              <a:buNone/>
              <a:defRPr sz="1685"/>
            </a:lvl1pPr>
            <a:lvl2pPr marL="481965" indent="0">
              <a:buNone/>
              <a:defRPr sz="1475"/>
            </a:lvl2pPr>
            <a:lvl3pPr marL="964565" indent="0">
              <a:buNone/>
              <a:defRPr sz="1265"/>
            </a:lvl3pPr>
            <a:lvl4pPr marL="1446530" indent="0">
              <a:buNone/>
              <a:defRPr sz="1055"/>
            </a:lvl4pPr>
            <a:lvl5pPr marL="1928495" indent="0">
              <a:buNone/>
              <a:defRPr sz="1055"/>
            </a:lvl5pPr>
            <a:lvl6pPr marL="2411095" indent="0">
              <a:buNone/>
              <a:defRPr sz="1055"/>
            </a:lvl6pPr>
            <a:lvl7pPr marL="2893060" indent="0">
              <a:buNone/>
              <a:defRPr sz="1055"/>
            </a:lvl7pPr>
            <a:lvl8pPr marL="3375025" indent="0">
              <a:buNone/>
              <a:defRPr sz="1055"/>
            </a:lvl8pPr>
            <a:lvl9pPr marL="3856990" indent="0">
              <a:buNone/>
              <a:defRPr sz="1055"/>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6" name="页脚占位符 5"/>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85715" y="482177"/>
            <a:ext cx="4147281" cy="1687618"/>
          </a:xfrm>
          <a:prstGeom prst="rect">
            <a:avLst/>
          </a:prstGeom>
        </p:spPr>
        <p:txBody>
          <a:bodyPr anchor="b"/>
          <a:lstStyle>
            <a:lvl1pPr>
              <a:defRPr sz="3375"/>
            </a:lvl1pPr>
          </a:lstStyle>
          <a:p>
            <a:r>
              <a:rPr lang="zh-CN" altLang="en-US"/>
              <a:t>单击此处编辑母版标题样式</a:t>
            </a:r>
            <a:endParaRPr lang="zh-CN" altLang="en-US"/>
          </a:p>
        </p:txBody>
      </p:sp>
      <p:sp>
        <p:nvSpPr>
          <p:cNvPr id="3" name="图片占位符 2"/>
          <p:cNvSpPr>
            <a:spLocks noGrp="1"/>
          </p:cNvSpPr>
          <p:nvPr>
            <p:ph type="pic" idx="1"/>
          </p:nvPr>
        </p:nvSpPr>
        <p:spPr>
          <a:xfrm>
            <a:off x="5466644" y="1041368"/>
            <a:ext cx="6509742" cy="5139869"/>
          </a:xfrm>
          <a:prstGeom prst="rect">
            <a:avLst/>
          </a:prstGeom>
        </p:spPr>
        <p:txBody>
          <a:bodyPr/>
          <a:lstStyle>
            <a:lvl1pPr marL="0" indent="0">
              <a:buNone/>
              <a:defRPr sz="3375"/>
            </a:lvl1pPr>
            <a:lvl2pPr marL="481965" indent="0">
              <a:buNone/>
              <a:defRPr sz="2955"/>
            </a:lvl2pPr>
            <a:lvl3pPr marL="964565" indent="0">
              <a:buNone/>
              <a:defRPr sz="2530"/>
            </a:lvl3pPr>
            <a:lvl4pPr marL="1446530" indent="0">
              <a:buNone/>
              <a:defRPr sz="2110"/>
            </a:lvl4pPr>
            <a:lvl5pPr marL="1928495" indent="0">
              <a:buNone/>
              <a:defRPr sz="2110"/>
            </a:lvl5pPr>
            <a:lvl6pPr marL="2411095" indent="0">
              <a:buNone/>
              <a:defRPr sz="2110"/>
            </a:lvl6pPr>
            <a:lvl7pPr marL="2893060" indent="0">
              <a:buNone/>
              <a:defRPr sz="2110"/>
            </a:lvl7pPr>
            <a:lvl8pPr marL="3375025" indent="0">
              <a:buNone/>
              <a:defRPr sz="2110"/>
            </a:lvl8pPr>
            <a:lvl9pPr marL="3856990" indent="0">
              <a:buNone/>
              <a:defRPr sz="2110"/>
            </a:lvl9pPr>
          </a:lstStyle>
          <a:p>
            <a:endParaRPr lang="zh-CN" altLang="en-US"/>
          </a:p>
        </p:txBody>
      </p:sp>
      <p:sp>
        <p:nvSpPr>
          <p:cNvPr id="4" name="文本占位符 3"/>
          <p:cNvSpPr>
            <a:spLocks noGrp="1"/>
          </p:cNvSpPr>
          <p:nvPr>
            <p:ph type="body" sz="half" idx="2" hasCustomPrompt="1"/>
          </p:nvPr>
        </p:nvSpPr>
        <p:spPr>
          <a:xfrm>
            <a:off x="885715" y="2169795"/>
            <a:ext cx="4147281" cy="4019814"/>
          </a:xfrm>
          <a:prstGeom prst="rect">
            <a:avLst/>
          </a:prstGeom>
        </p:spPr>
        <p:txBody>
          <a:bodyPr/>
          <a:lstStyle>
            <a:lvl1pPr marL="0" indent="0">
              <a:buNone/>
              <a:defRPr sz="1685"/>
            </a:lvl1pPr>
            <a:lvl2pPr marL="481965" indent="0">
              <a:buNone/>
              <a:defRPr sz="1475"/>
            </a:lvl2pPr>
            <a:lvl3pPr marL="964565" indent="0">
              <a:buNone/>
              <a:defRPr sz="1265"/>
            </a:lvl3pPr>
            <a:lvl4pPr marL="1446530" indent="0">
              <a:buNone/>
              <a:defRPr sz="1055"/>
            </a:lvl4pPr>
            <a:lvl5pPr marL="1928495" indent="0">
              <a:buNone/>
              <a:defRPr sz="1055"/>
            </a:lvl5pPr>
            <a:lvl6pPr marL="2411095" indent="0">
              <a:buNone/>
              <a:defRPr sz="1055"/>
            </a:lvl6pPr>
            <a:lvl7pPr marL="2893060" indent="0">
              <a:buNone/>
              <a:defRPr sz="1055"/>
            </a:lvl7pPr>
            <a:lvl8pPr marL="3375025" indent="0">
              <a:buNone/>
              <a:defRPr sz="1055"/>
            </a:lvl8pPr>
            <a:lvl9pPr marL="3856990" indent="0">
              <a:buNone/>
              <a:defRPr sz="1055"/>
            </a:lvl9pPr>
          </a:lstStyle>
          <a:p>
            <a:pPr lvl="0"/>
            <a:r>
              <a:rPr lang="zh-CN" altLang="en-US"/>
              <a:t>编辑母版文本样式</a:t>
            </a:r>
            <a:endParaRPr lang="zh-CN" altLang="en-US"/>
          </a:p>
        </p:txBody>
      </p:sp>
      <p:sp>
        <p:nvSpPr>
          <p:cNvPr id="5" name="日期占位符 4"/>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6" name="页脚占位符 5"/>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84039" y="385072"/>
            <a:ext cx="11090672" cy="1397978"/>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84039" y="1925358"/>
            <a:ext cx="11090672" cy="4589050"/>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5" name="页脚占位符 4"/>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202043" y="385071"/>
            <a:ext cx="2772668" cy="6129337"/>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84039" y="385071"/>
            <a:ext cx="8157270" cy="6129337"/>
          </a:xfrm>
          <a:prstGeom prst="rect">
            <a:avLst/>
          </a:prstGeo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5" name="页脚占位符 4"/>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869249" cy="7232650"/>
          </a:xfrm>
          <a:prstGeom prst="rect">
            <a:avLst/>
          </a:prstGeom>
        </p:spPr>
      </p:pic>
      <p:pic>
        <p:nvPicPr>
          <p:cNvPr id="11" name="图片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83305" y="740690"/>
            <a:ext cx="1519018" cy="1280963"/>
          </a:xfrm>
          <a:prstGeom prst="rect">
            <a:avLst/>
          </a:prstGeom>
        </p:spPr>
      </p:pic>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607344" y="1183677"/>
            <a:ext cx="9644063" cy="2518034"/>
          </a:xfrm>
          <a:prstGeom prst="rect">
            <a:avLst/>
          </a:prstGeom>
        </p:spPr>
        <p:txBody>
          <a:bodyPr anchor="b"/>
          <a:lstStyle>
            <a:lvl1pPr algn="ctr">
              <a:defRPr sz="633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607344" y="3798816"/>
            <a:ext cx="9644063" cy="1746216"/>
          </a:xfrm>
          <a:prstGeom prst="rect">
            <a:avLst/>
          </a:prstGeom>
        </p:spPr>
        <p:txBody>
          <a:bodyPr/>
          <a:lstStyle>
            <a:lvl1pPr marL="0" indent="0" algn="ctr">
              <a:buNone/>
              <a:defRPr sz="2530"/>
            </a:lvl1pPr>
            <a:lvl2pPr marL="481965" indent="0" algn="ctr">
              <a:buNone/>
              <a:defRPr sz="2110"/>
            </a:lvl2pPr>
            <a:lvl3pPr marL="964565" indent="0" algn="ctr">
              <a:buNone/>
              <a:defRPr sz="1900"/>
            </a:lvl3pPr>
            <a:lvl4pPr marL="1446530" indent="0" algn="ctr">
              <a:buNone/>
              <a:defRPr sz="1685"/>
            </a:lvl4pPr>
            <a:lvl5pPr marL="1928495" indent="0" algn="ctr">
              <a:buNone/>
              <a:defRPr sz="1685"/>
            </a:lvl5pPr>
            <a:lvl6pPr marL="2411095" indent="0" algn="ctr">
              <a:buNone/>
              <a:defRPr sz="1685"/>
            </a:lvl6pPr>
            <a:lvl7pPr marL="2893060" indent="0" algn="ctr">
              <a:buNone/>
              <a:defRPr sz="1685"/>
            </a:lvl7pPr>
            <a:lvl8pPr marL="3375025" indent="0" algn="ctr">
              <a:buNone/>
              <a:defRPr sz="1685"/>
            </a:lvl8pPr>
            <a:lvl9pPr marL="3856990" indent="0" algn="ctr">
              <a:buNone/>
              <a:defRPr sz="1685"/>
            </a:lvl9pPr>
          </a:lstStyle>
          <a:p>
            <a:r>
              <a:rPr lang="zh-CN" altLang="en-US"/>
              <a:t>单击以编辑母版副标题样式</a:t>
            </a:r>
            <a:endParaRPr lang="zh-CN" altLang="en-US"/>
          </a:p>
        </p:txBody>
      </p:sp>
      <p:sp>
        <p:nvSpPr>
          <p:cNvPr id="4" name="日期占位符 3"/>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5" name="页脚占位符 4"/>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84039" y="385072"/>
            <a:ext cx="11090672" cy="1397978"/>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884039" y="1925358"/>
            <a:ext cx="11090672" cy="4589050"/>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5" name="页脚占位符 4"/>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77342" y="1803141"/>
            <a:ext cx="11090672" cy="3008581"/>
          </a:xfrm>
          <a:prstGeom prst="rect">
            <a:avLst/>
          </a:prstGeom>
        </p:spPr>
        <p:txBody>
          <a:bodyPr anchor="b"/>
          <a:lstStyle>
            <a:lvl1pPr>
              <a:defRPr sz="633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77342" y="4840184"/>
            <a:ext cx="11090672" cy="1582142"/>
          </a:xfrm>
          <a:prstGeom prst="rect">
            <a:avLst/>
          </a:prstGeom>
        </p:spPr>
        <p:txBody>
          <a:bodyPr/>
          <a:lstStyle>
            <a:lvl1pPr marL="0" indent="0">
              <a:buNone/>
              <a:defRPr sz="2530">
                <a:solidFill>
                  <a:schemeClr val="tx1">
                    <a:tint val="75000"/>
                  </a:schemeClr>
                </a:solidFill>
              </a:defRPr>
            </a:lvl1pPr>
            <a:lvl2pPr marL="481965" indent="0">
              <a:buNone/>
              <a:defRPr sz="2110">
                <a:solidFill>
                  <a:schemeClr val="tx1">
                    <a:tint val="75000"/>
                  </a:schemeClr>
                </a:solidFill>
              </a:defRPr>
            </a:lvl2pPr>
            <a:lvl3pPr marL="964565" indent="0">
              <a:buNone/>
              <a:defRPr sz="1900">
                <a:solidFill>
                  <a:schemeClr val="tx1">
                    <a:tint val="75000"/>
                  </a:schemeClr>
                </a:solidFill>
              </a:defRPr>
            </a:lvl3pPr>
            <a:lvl4pPr marL="1446530" indent="0">
              <a:buNone/>
              <a:defRPr sz="1685">
                <a:solidFill>
                  <a:schemeClr val="tx1">
                    <a:tint val="75000"/>
                  </a:schemeClr>
                </a:solidFill>
              </a:defRPr>
            </a:lvl4pPr>
            <a:lvl5pPr marL="1928495" indent="0">
              <a:buNone/>
              <a:defRPr sz="1685">
                <a:solidFill>
                  <a:schemeClr val="tx1">
                    <a:tint val="75000"/>
                  </a:schemeClr>
                </a:solidFill>
              </a:defRPr>
            </a:lvl5pPr>
            <a:lvl6pPr marL="2411095" indent="0">
              <a:buNone/>
              <a:defRPr sz="1685">
                <a:solidFill>
                  <a:schemeClr val="tx1">
                    <a:tint val="75000"/>
                  </a:schemeClr>
                </a:solidFill>
              </a:defRPr>
            </a:lvl6pPr>
            <a:lvl7pPr marL="2893060" indent="0">
              <a:buNone/>
              <a:defRPr sz="1685">
                <a:solidFill>
                  <a:schemeClr val="tx1">
                    <a:tint val="75000"/>
                  </a:schemeClr>
                </a:solidFill>
              </a:defRPr>
            </a:lvl7pPr>
            <a:lvl8pPr marL="3375025" indent="0">
              <a:buNone/>
              <a:defRPr sz="1685">
                <a:solidFill>
                  <a:schemeClr val="tx1">
                    <a:tint val="75000"/>
                  </a:schemeClr>
                </a:solidFill>
              </a:defRPr>
            </a:lvl8pPr>
            <a:lvl9pPr marL="3856990" indent="0">
              <a:buNone/>
              <a:defRPr sz="1685">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5" name="页脚占位符 4"/>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84039" y="385072"/>
            <a:ext cx="11090672" cy="1397978"/>
          </a:xfrm>
          <a:prstGeom prst="rect">
            <a:avLst/>
          </a:prstGeom>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84039" y="1925358"/>
            <a:ext cx="5464969" cy="4589050"/>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509742" y="1925358"/>
            <a:ext cx="5464969" cy="4589050"/>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6" name="页脚占位符 5"/>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85714" y="385072"/>
            <a:ext cx="11090672" cy="1397978"/>
          </a:xfrm>
          <a:prstGeom prst="rect">
            <a:avLst/>
          </a:prstGeo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85715" y="1773004"/>
            <a:ext cx="5439853" cy="868922"/>
          </a:xfrm>
          <a:prstGeom prst="rect">
            <a:avLst/>
          </a:prstGeom>
        </p:spPr>
        <p:txBody>
          <a:bodyPr anchor="b"/>
          <a:lstStyle>
            <a:lvl1pPr marL="0" indent="0">
              <a:buNone/>
              <a:defRPr sz="2530" b="1"/>
            </a:lvl1pPr>
            <a:lvl2pPr marL="481965" indent="0">
              <a:buNone/>
              <a:defRPr sz="2110" b="1"/>
            </a:lvl2pPr>
            <a:lvl3pPr marL="964565" indent="0">
              <a:buNone/>
              <a:defRPr sz="1900" b="1"/>
            </a:lvl3pPr>
            <a:lvl4pPr marL="1446530" indent="0">
              <a:buNone/>
              <a:defRPr sz="1685" b="1"/>
            </a:lvl4pPr>
            <a:lvl5pPr marL="1928495" indent="0">
              <a:buNone/>
              <a:defRPr sz="1685" b="1"/>
            </a:lvl5pPr>
            <a:lvl6pPr marL="2411095" indent="0">
              <a:buNone/>
              <a:defRPr sz="1685" b="1"/>
            </a:lvl6pPr>
            <a:lvl7pPr marL="2893060" indent="0">
              <a:buNone/>
              <a:defRPr sz="1685" b="1"/>
            </a:lvl7pPr>
            <a:lvl8pPr marL="3375025" indent="0">
              <a:buNone/>
              <a:defRPr sz="1685" b="1"/>
            </a:lvl8pPr>
            <a:lvl9pPr marL="3856990" indent="0">
              <a:buNone/>
              <a:defRPr sz="1685"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85715" y="2641926"/>
            <a:ext cx="5439853" cy="3885876"/>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509742" y="1773004"/>
            <a:ext cx="5466644" cy="868922"/>
          </a:xfrm>
          <a:prstGeom prst="rect">
            <a:avLst/>
          </a:prstGeom>
        </p:spPr>
        <p:txBody>
          <a:bodyPr anchor="b"/>
          <a:lstStyle>
            <a:lvl1pPr marL="0" indent="0">
              <a:buNone/>
              <a:defRPr sz="2530" b="1"/>
            </a:lvl1pPr>
            <a:lvl2pPr marL="481965" indent="0">
              <a:buNone/>
              <a:defRPr sz="2110" b="1"/>
            </a:lvl2pPr>
            <a:lvl3pPr marL="964565" indent="0">
              <a:buNone/>
              <a:defRPr sz="1900" b="1"/>
            </a:lvl3pPr>
            <a:lvl4pPr marL="1446530" indent="0">
              <a:buNone/>
              <a:defRPr sz="1685" b="1"/>
            </a:lvl4pPr>
            <a:lvl5pPr marL="1928495" indent="0">
              <a:buNone/>
              <a:defRPr sz="1685" b="1"/>
            </a:lvl5pPr>
            <a:lvl6pPr marL="2411095" indent="0">
              <a:buNone/>
              <a:defRPr sz="1685" b="1"/>
            </a:lvl6pPr>
            <a:lvl7pPr marL="2893060" indent="0">
              <a:buNone/>
              <a:defRPr sz="1685" b="1"/>
            </a:lvl7pPr>
            <a:lvl8pPr marL="3375025" indent="0">
              <a:buNone/>
              <a:defRPr sz="1685" b="1"/>
            </a:lvl8pPr>
            <a:lvl9pPr marL="3856990" indent="0">
              <a:buNone/>
              <a:defRPr sz="1685"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509742" y="2641926"/>
            <a:ext cx="5466644" cy="3885876"/>
          </a:xfrm>
          <a:prstGeom prst="rect">
            <a:avLst/>
          </a:prstGeo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8" name="页脚占位符 7"/>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84039" y="385072"/>
            <a:ext cx="11090672" cy="1397978"/>
          </a:xfrm>
          <a:prstGeom prst="rect">
            <a:avLst/>
          </a:prstGeo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4" name="页脚占位符 3"/>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039" y="6703595"/>
            <a:ext cx="2893219" cy="385072"/>
          </a:xfrm>
          <a:prstGeom prst="rect">
            <a:avLst/>
          </a:prstGeom>
        </p:spPr>
        <p:txBody>
          <a:bodyPr/>
          <a:lstStyle/>
          <a:p>
            <a:fld id="{699B9EB2-0717-409A-B1C1-EC7F80FF8E51}" type="datetimeFigureOut">
              <a:rPr lang="zh-CN" altLang="en-US" smtClean="0"/>
            </a:fld>
            <a:endParaRPr lang="zh-CN" altLang="en-US"/>
          </a:p>
        </p:txBody>
      </p:sp>
      <p:sp>
        <p:nvSpPr>
          <p:cNvPr id="3" name="页脚占位符 2"/>
          <p:cNvSpPr>
            <a:spLocks noGrp="1"/>
          </p:cNvSpPr>
          <p:nvPr>
            <p:ph type="ftr" sz="quarter" idx="11"/>
          </p:nvPr>
        </p:nvSpPr>
        <p:spPr>
          <a:xfrm>
            <a:off x="4259461" y="6703595"/>
            <a:ext cx="4339828" cy="385072"/>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1492" y="6703595"/>
            <a:ext cx="2893219" cy="385072"/>
          </a:xfrm>
          <a:prstGeom prst="rect">
            <a:avLst/>
          </a:prstGeom>
        </p:spPr>
        <p:txBody>
          <a:bodyPr/>
          <a:lstStyle/>
          <a:p>
            <a:fld id="{362DDA3C-55E3-436C-8907-1B92F441DF6A}"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slideLayout" Target="../slideLayouts/slideLayout10.xml"/><Relationship Id="rId7" Type="http://schemas.openxmlformats.org/officeDocument/2006/relationships/slideLayout" Target="../slideLayouts/slideLayout9.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3" Type="http://schemas.openxmlformats.org/officeDocument/2006/relationships/slideLayout" Target="../slideLayouts/slideLayout5.xml"/><Relationship Id="rId2" Type="http://schemas.openxmlformats.org/officeDocument/2006/relationships/slideLayout" Target="../slideLayouts/slideLayout4.xml"/><Relationship Id="rId12" Type="http://schemas.openxmlformats.org/officeDocument/2006/relationships/theme" Target="../theme/theme2.xml"/><Relationship Id="rId11" Type="http://schemas.openxmlformats.org/officeDocument/2006/relationships/slideLayout" Target="../slideLayouts/slideLayout13.xml"/><Relationship Id="rId10" Type="http://schemas.openxmlformats.org/officeDocument/2006/relationships/slideLayout" Target="../slideLayouts/slideLayout12.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advTm="3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文本框 6"/>
          <p:cNvSpPr txBox="1"/>
          <p:nvPr userDrawn="1"/>
        </p:nvSpPr>
        <p:spPr>
          <a:xfrm>
            <a:off x="0" y="0"/>
            <a:ext cx="7157408" cy="1065676"/>
          </a:xfrm>
          <a:prstGeom prst="rect">
            <a:avLst/>
          </a:prstGeom>
          <a:noFill/>
        </p:spPr>
        <p:txBody>
          <a:bodyPr wrap="square" rtlCol="0">
            <a:spAutoFit/>
          </a:bodyPr>
          <a:lstStyle/>
          <a:p>
            <a:pPr marL="0" marR="0" lvl="0" indent="0" algn="l" defTabSz="964565" rtl="0" eaLnBrk="1" fontAlgn="auto" latinLnBrk="0" hangingPunct="1">
              <a:lnSpc>
                <a:spcPct val="100000"/>
              </a:lnSpc>
              <a:spcBef>
                <a:spcPts val="0"/>
              </a:spcBef>
              <a:spcAft>
                <a:spcPts val="0"/>
              </a:spcAft>
              <a:buClrTx/>
              <a:buSzTx/>
              <a:buFontTx/>
              <a:buNone/>
              <a:defRPr/>
            </a:pP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 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 </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免费</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模板下载</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模板下载</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模板免费下载</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教程</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素材</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雷锋</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网</a:t>
            </a:r>
            <a:r>
              <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-WWW.LFPPT.COM PPT</a:t>
            </a:r>
            <a:r>
              <a:rPr lang="zh-CN" altLang="en-US"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rPr>
              <a:t>课件</a:t>
            </a:r>
            <a:endParaRPr lang="en-US" altLang="zh-CN" sz="10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endParaRPr lang="en-US" altLang="zh-CN" sz="105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endParaRPr lang="en-US" altLang="zh-CN" sz="105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endParaRPr lang="en-US" altLang="zh-CN" sz="105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pPr marL="0" marR="0" lvl="0" indent="0" algn="l" defTabSz="964565" rtl="0" eaLnBrk="1" fontAlgn="auto" latinLnBrk="0" hangingPunct="1">
              <a:lnSpc>
                <a:spcPct val="100000"/>
              </a:lnSpc>
              <a:spcBef>
                <a:spcPts val="0"/>
              </a:spcBef>
              <a:spcAft>
                <a:spcPts val="0"/>
              </a:spcAft>
              <a:buClrTx/>
              <a:buSzTx/>
              <a:buFontTx/>
              <a:buNone/>
              <a:defRPr/>
            </a:pPr>
            <a:endParaRPr lang="en-US" altLang="zh-CN" sz="105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a:p>
            <a:endParaRPr lang="en-US" altLang="zh-CN" sz="1055" dirty="0">
              <a:solidFill>
                <a:schemeClr val="tx1">
                  <a:alpha val="0"/>
                </a:schemeClr>
              </a:solidFill>
              <a:effectLst>
                <a:outerShdw sx="1000" sy="1000" algn="ctr" rotWithShape="0">
                  <a:schemeClr val="tx1"/>
                </a:outerShdw>
              </a:effectLst>
              <a:latin typeface="微软雅黑" panose="020B0503020204020204" pitchFamily="34" charset="-122"/>
              <a:ea typeface="微软雅黑" panose="020B0503020204020204" pitchFamily="34" charset="-122"/>
              <a:sym typeface="+mn-ea"/>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64565"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300" indent="-241300" algn="l" defTabSz="964565" rtl="0" eaLnBrk="1" latinLnBrk="0" hangingPunct="1">
        <a:lnSpc>
          <a:spcPct val="90000"/>
        </a:lnSpc>
        <a:spcBef>
          <a:spcPts val="1055"/>
        </a:spcBef>
        <a:buFont typeface="Arial" panose="020B0604020202020204" pitchFamily="34" charset="0"/>
        <a:buChar char="•"/>
        <a:defRPr sz="2955" kern="1200">
          <a:solidFill>
            <a:schemeClr val="tx1"/>
          </a:solidFill>
          <a:latin typeface="+mn-lt"/>
          <a:ea typeface="+mn-ea"/>
          <a:cs typeface="+mn-cs"/>
        </a:defRPr>
      </a:lvl1pPr>
      <a:lvl2pPr marL="723265" indent="-241300" algn="l" defTabSz="964565"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4565"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4565"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p:bodyStyle>
    <p:otherStyle>
      <a:defPPr>
        <a:defRPr lang="zh-CN"/>
      </a:defPPr>
      <a:lvl1pPr marL="0" algn="l" defTabSz="964565" rtl="0" eaLnBrk="1" latinLnBrk="0" hangingPunct="1">
        <a:defRPr sz="1900" kern="1200">
          <a:solidFill>
            <a:schemeClr val="tx1"/>
          </a:solidFill>
          <a:latin typeface="+mn-lt"/>
          <a:ea typeface="+mn-ea"/>
          <a:cs typeface="+mn-cs"/>
        </a:defRPr>
      </a:lvl1pPr>
      <a:lvl2pPr marL="481965" algn="l" defTabSz="964565" rtl="0" eaLnBrk="1" latinLnBrk="0" hangingPunct="1">
        <a:defRPr sz="1900" kern="1200">
          <a:solidFill>
            <a:schemeClr val="tx1"/>
          </a:solidFill>
          <a:latin typeface="+mn-lt"/>
          <a:ea typeface="+mn-ea"/>
          <a:cs typeface="+mn-cs"/>
        </a:defRPr>
      </a:lvl2pPr>
      <a:lvl3pPr marL="964565" algn="l" defTabSz="964565" rtl="0" eaLnBrk="1" latinLnBrk="0" hangingPunct="1">
        <a:defRPr sz="1900" kern="1200">
          <a:solidFill>
            <a:schemeClr val="tx1"/>
          </a:solidFill>
          <a:latin typeface="+mn-lt"/>
          <a:ea typeface="+mn-ea"/>
          <a:cs typeface="+mn-cs"/>
        </a:defRPr>
      </a:lvl3pPr>
      <a:lvl4pPr marL="1446530" algn="l" defTabSz="964565" rtl="0" eaLnBrk="1" latinLnBrk="0" hangingPunct="1">
        <a:defRPr sz="1900" kern="1200">
          <a:solidFill>
            <a:schemeClr val="tx1"/>
          </a:solidFill>
          <a:latin typeface="+mn-lt"/>
          <a:ea typeface="+mn-ea"/>
          <a:cs typeface="+mn-cs"/>
        </a:defRPr>
      </a:lvl4pPr>
      <a:lvl5pPr marL="1928495" algn="l" defTabSz="964565" rtl="0" eaLnBrk="1" latinLnBrk="0" hangingPunct="1">
        <a:defRPr sz="1900" kern="1200">
          <a:solidFill>
            <a:schemeClr val="tx1"/>
          </a:solidFill>
          <a:latin typeface="+mn-lt"/>
          <a:ea typeface="+mn-ea"/>
          <a:cs typeface="+mn-cs"/>
        </a:defRPr>
      </a:lvl5pPr>
      <a:lvl6pPr marL="2411095" algn="l" defTabSz="964565" rtl="0" eaLnBrk="1" latinLnBrk="0" hangingPunct="1">
        <a:defRPr sz="1900" kern="1200">
          <a:solidFill>
            <a:schemeClr val="tx1"/>
          </a:solidFill>
          <a:latin typeface="+mn-lt"/>
          <a:ea typeface="+mn-ea"/>
          <a:cs typeface="+mn-cs"/>
        </a:defRPr>
      </a:lvl6pPr>
      <a:lvl7pPr marL="2893060" algn="l" defTabSz="964565" rtl="0" eaLnBrk="1" latinLnBrk="0" hangingPunct="1">
        <a:defRPr sz="1900" kern="1200">
          <a:solidFill>
            <a:schemeClr val="tx1"/>
          </a:solidFill>
          <a:latin typeface="+mn-lt"/>
          <a:ea typeface="+mn-ea"/>
          <a:cs typeface="+mn-cs"/>
        </a:defRPr>
      </a:lvl7pPr>
      <a:lvl8pPr marL="3375025" algn="l" defTabSz="964565" rtl="0" eaLnBrk="1" latinLnBrk="0" hangingPunct="1">
        <a:defRPr sz="1900" kern="1200">
          <a:solidFill>
            <a:schemeClr val="tx1"/>
          </a:solidFill>
          <a:latin typeface="+mn-lt"/>
          <a:ea typeface="+mn-ea"/>
          <a:cs typeface="+mn-cs"/>
        </a:defRPr>
      </a:lvl8pPr>
      <a:lvl9pPr marL="3856990" algn="l" defTabSz="964565"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4.png"/><Relationship Id="rId2" Type="http://schemas.microsoft.com/office/2007/relationships/media" Target="../media/media1.mp3"/><Relationship Id="rId1" Type="http://schemas.openxmlformats.org/officeDocument/2006/relationships/audio" Target="../media/media1.mp3"/></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xml"/><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1"/>
          <p:cNvSpPr/>
          <p:nvPr/>
        </p:nvSpPr>
        <p:spPr>
          <a:xfrm>
            <a:off x="4545807" y="1456085"/>
            <a:ext cx="3888432" cy="541722"/>
          </a:xfrm>
          <a:prstGeom prst="rect">
            <a:avLst/>
          </a:prstGeom>
        </p:spPr>
        <p:txBody>
          <a:bodyPr wrap="square">
            <a:noAutofit/>
          </a:bodyPr>
          <a:lstStyle/>
          <a:p>
            <a:pPr algn="ctr"/>
            <a:r>
              <a:rPr lang="en-US" altLang="zh-CN" sz="3200" b="1" spc="422" dirty="0">
                <a:solidFill>
                  <a:srgbClr val="006DBB"/>
                </a:solidFill>
                <a:latin typeface="+mn-lt"/>
                <a:ea typeface="+mn-ea"/>
                <a:cs typeface="+mn-ea"/>
                <a:sym typeface="+mn-lt"/>
              </a:rPr>
              <a:t>【20XX</a:t>
            </a:r>
            <a:r>
              <a:rPr lang="zh-CN" altLang="en-US" sz="3200" b="1" spc="422" dirty="0">
                <a:solidFill>
                  <a:srgbClr val="006DBB"/>
                </a:solidFill>
                <a:latin typeface="+mn-lt"/>
                <a:ea typeface="+mn-ea"/>
                <a:cs typeface="+mn-ea"/>
                <a:sym typeface="+mn-lt"/>
              </a:rPr>
              <a:t>消协主题</a:t>
            </a:r>
            <a:r>
              <a:rPr lang="en-US" altLang="zh-CN" sz="3200" b="1" spc="422" dirty="0">
                <a:solidFill>
                  <a:srgbClr val="006DBB"/>
                </a:solidFill>
                <a:latin typeface="+mn-lt"/>
                <a:ea typeface="+mn-ea"/>
                <a:cs typeface="+mn-ea"/>
                <a:sym typeface="+mn-lt"/>
              </a:rPr>
              <a:t>】 </a:t>
            </a:r>
            <a:endParaRPr lang="zh-CN" altLang="en-US" sz="3200" b="1" spc="422" dirty="0">
              <a:solidFill>
                <a:srgbClr val="006DBB"/>
              </a:solidFill>
              <a:latin typeface="+mn-lt"/>
              <a:ea typeface="+mn-ea"/>
              <a:cs typeface="+mn-ea"/>
              <a:sym typeface="+mn-lt"/>
            </a:endParaRPr>
          </a:p>
        </p:txBody>
      </p:sp>
      <p:sp>
        <p:nvSpPr>
          <p:cNvPr id="4" name="雷锋PPT网 www.lfppt.com"/>
          <p:cNvSpPr txBox="1"/>
          <p:nvPr/>
        </p:nvSpPr>
        <p:spPr>
          <a:xfrm>
            <a:off x="801391" y="2248173"/>
            <a:ext cx="11377264" cy="1446550"/>
          </a:xfrm>
          <a:prstGeom prst="rect">
            <a:avLst/>
          </a:prstGeom>
          <a:noFill/>
        </p:spPr>
        <p:txBody>
          <a:bodyPr wrap="square" rtlCol="0">
            <a:spAutoFit/>
          </a:bodyPr>
          <a:lstStyle/>
          <a:p>
            <a:r>
              <a:rPr lang="en-US" altLang="zh-CN" sz="8800" dirty="0">
                <a:solidFill>
                  <a:srgbClr val="FF0000"/>
                </a:solidFill>
                <a:latin typeface="+mj-ea"/>
                <a:ea typeface="+mj-ea"/>
              </a:rPr>
              <a:t>315</a:t>
            </a:r>
            <a:r>
              <a:rPr lang="zh-CN" altLang="en-US" sz="8800" dirty="0">
                <a:solidFill>
                  <a:srgbClr val="FF0000"/>
                </a:solidFill>
                <a:latin typeface="+mj-ea"/>
                <a:ea typeface="+mj-ea"/>
              </a:rPr>
              <a:t>主题活动</a:t>
            </a:r>
            <a:r>
              <a:rPr lang="en-US" altLang="zh-CN" sz="8800" dirty="0">
                <a:solidFill>
                  <a:srgbClr val="FF0000"/>
                </a:solidFill>
                <a:latin typeface="+mj-ea"/>
                <a:ea typeface="+mj-ea"/>
              </a:rPr>
              <a:t>PPT</a:t>
            </a:r>
            <a:r>
              <a:rPr lang="zh-CN" altLang="en-US" sz="8800" dirty="0">
                <a:solidFill>
                  <a:srgbClr val="FF0000"/>
                </a:solidFill>
                <a:latin typeface="+mj-ea"/>
                <a:ea typeface="+mj-ea"/>
              </a:rPr>
              <a:t>模板</a:t>
            </a:r>
            <a:endParaRPr lang="zh-CN" altLang="en-US" sz="8800" dirty="0">
              <a:solidFill>
                <a:srgbClr val="FF0000"/>
              </a:solidFill>
              <a:latin typeface="+mj-ea"/>
              <a:ea typeface="+mj-ea"/>
            </a:endParaRPr>
          </a:p>
        </p:txBody>
      </p:sp>
      <p:pic>
        <p:nvPicPr>
          <p:cNvPr id="5" name="庄严的背景音乐">
            <a:hlinkClick r:id="" action="ppaction://media"/>
          </p:cNvPr>
          <p:cNvPicPr>
            <a:picLocks noChangeAspect="1"/>
          </p:cNvPicPr>
          <p:nvPr>
            <a:audioFile r:link="rId1"/>
            <p:extLst>
              <p:ext uri="{DAA4B4D4-6D71-4841-9C94-3DE7FCFB9230}">
                <p14:media xmlns:p14="http://schemas.microsoft.com/office/powerpoint/2010/main" r:embed="rId2"/>
              </p:ext>
            </p:extLst>
          </p:nvPr>
        </p:nvPicPr>
        <p:blipFill>
          <a:blip r:embed="rId3"/>
          <a:stretch>
            <a:fillRect/>
          </a:stretch>
        </p:blipFill>
        <p:spPr>
          <a:xfrm>
            <a:off x="3117007" y="6568653"/>
            <a:ext cx="487363" cy="487363"/>
          </a:xfrm>
          <a:prstGeom prst="rect">
            <a:avLst/>
          </a:prstGeom>
        </p:spPr>
      </p:pic>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5"/>
                                        </p:tgtEl>
                                      </p:cBhvr>
                                    </p:cmd>
                                  </p:childTnLst>
                                </p:cTn>
                              </p:par>
                            </p:childTnLst>
                          </p:cTn>
                        </p:par>
                        <p:par>
                          <p:cTn id="7" fill="hold">
                            <p:stCondLst>
                              <p:cond delay="0"/>
                            </p:stCondLst>
                            <p:childTnLst>
                              <p:par>
                                <p:cTn id="8" presetID="53" presetClass="entr" presetSubtype="16"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inVertic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111" showWhenStopped="0">
                <p:cTn id="17" repeatCount="indefinite" fill="remove" display="0">
                  <p:stCondLst>
                    <p:cond delay="indefinite"/>
                  </p:stCondLst>
                  <p:endCondLst>
                    <p:cond evt="onStopAudio" delay="0">
                      <p:tgtEl>
                        <p:sldTgt/>
                      </p:tgtEl>
                    </p:cond>
                  </p:endCondLst>
                </p:cTn>
                <p:tgtEl>
                  <p:spTgt spid="5"/>
                </p:tgtEl>
              </p:cMediaNode>
            </p:audio>
          </p:childTnLst>
        </p:cTn>
      </p:par>
    </p:tnLst>
    <p:bldLst>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
          <p:cNvSpPr txBox="1"/>
          <p:nvPr/>
        </p:nvSpPr>
        <p:spPr>
          <a:xfrm>
            <a:off x="5232725" y="2608213"/>
            <a:ext cx="5157089" cy="712901"/>
          </a:xfrm>
          <a:prstGeom prst="rect">
            <a:avLst/>
          </a:prstGeom>
          <a:noFill/>
        </p:spPr>
        <p:txBody>
          <a:bodyPr wrap="square" lIns="96406" tIns="48203" rIns="96406" bIns="48203" rtlCol="0">
            <a:spAutoFit/>
          </a:bodyPr>
          <a:lstStyle/>
          <a:p>
            <a:r>
              <a:rPr lang="zh-CN" altLang="en-US" sz="4000" b="1" spc="300" dirty="0">
                <a:solidFill>
                  <a:schemeClr val="tx1">
                    <a:lumMod val="75000"/>
                    <a:lumOff val="25000"/>
                  </a:schemeClr>
                </a:solidFill>
                <a:latin typeface="+mn-lt"/>
                <a:ea typeface="+mn-ea"/>
                <a:cs typeface="+mn-ea"/>
                <a:sym typeface="+mn-lt"/>
              </a:rPr>
              <a:t>学生维权问题</a:t>
            </a:r>
            <a:endParaRPr lang="zh-CN" altLang="en-US" sz="4000" b="1" spc="300" dirty="0">
              <a:solidFill>
                <a:schemeClr val="tx1">
                  <a:lumMod val="75000"/>
                  <a:lumOff val="25000"/>
                </a:schemeClr>
              </a:solidFill>
              <a:latin typeface="+mn-lt"/>
              <a:ea typeface="+mn-ea"/>
              <a:cs typeface="+mn-ea"/>
              <a:sym typeface="+mn-lt"/>
            </a:endParaRPr>
          </a:p>
        </p:txBody>
      </p:sp>
      <p:sp>
        <p:nvSpPr>
          <p:cNvPr id="21" name="TextBox 89"/>
          <p:cNvSpPr txBox="1"/>
          <p:nvPr/>
        </p:nvSpPr>
        <p:spPr>
          <a:xfrm>
            <a:off x="5232726" y="3515228"/>
            <a:ext cx="4808161" cy="646793"/>
          </a:xfrm>
          <a:prstGeom prst="rect">
            <a:avLst/>
          </a:prstGeom>
          <a:noFill/>
        </p:spPr>
        <p:txBody>
          <a:bodyPr wrap="square" lIns="96406" tIns="48203" rIns="96406" bIns="48203" rtlCol="0">
            <a:spAutoFit/>
          </a:bodyPr>
          <a:lstStyle/>
          <a:p>
            <a:pPr>
              <a:lnSpc>
                <a:spcPct val="150000"/>
              </a:lnSpc>
            </a:pPr>
            <a:r>
              <a:rPr lang="zh-CN" altLang="en-US" sz="1265" dirty="0">
                <a:solidFill>
                  <a:schemeClr val="tx1">
                    <a:lumMod val="65000"/>
                    <a:lumOff val="35000"/>
                  </a:schemeClr>
                </a:solidFill>
                <a:latin typeface="+mn-lt"/>
                <a:ea typeface="+mn-ea"/>
                <a:cs typeface="+mn-ea"/>
                <a:sym typeface="+mn-lt"/>
              </a:rPr>
              <a:t>您的内容打在这里，或者通过复制您的文本后，在此框中选择粘贴，并选择只保留文字；</a:t>
            </a:r>
            <a:endParaRPr lang="zh-CN" altLang="en-US" sz="1265" dirty="0">
              <a:solidFill>
                <a:schemeClr val="tx1">
                  <a:lumMod val="65000"/>
                  <a:lumOff val="35000"/>
                </a:schemeClr>
              </a:solidFill>
              <a:latin typeface="+mn-lt"/>
              <a:ea typeface="+mn-ea"/>
              <a:cs typeface="+mn-ea"/>
              <a:sym typeface="+mn-lt"/>
            </a:endParaRPr>
          </a:p>
        </p:txBody>
      </p:sp>
      <p:grpSp>
        <p:nvGrpSpPr>
          <p:cNvPr id="23" name="组合 22"/>
          <p:cNvGrpSpPr/>
          <p:nvPr/>
        </p:nvGrpSpPr>
        <p:grpSpPr>
          <a:xfrm>
            <a:off x="3328205" y="2392521"/>
            <a:ext cx="1904521" cy="1904520"/>
            <a:chOff x="3029144" y="1491630"/>
            <a:chExt cx="1584176" cy="1584176"/>
          </a:xfrm>
          <a:solidFill>
            <a:schemeClr val="accent2"/>
          </a:solidFill>
        </p:grpSpPr>
        <p:sp>
          <p:nvSpPr>
            <p:cNvPr id="25" name="菱形 24"/>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b="1">
                <a:cs typeface="+mn-ea"/>
                <a:sym typeface="+mn-lt"/>
              </a:endParaRPr>
            </a:p>
          </p:txBody>
        </p:sp>
        <p:sp>
          <p:nvSpPr>
            <p:cNvPr id="26" name="TextBox 64"/>
            <p:cNvSpPr txBox="1"/>
            <p:nvPr/>
          </p:nvSpPr>
          <p:spPr>
            <a:xfrm flipH="1">
              <a:off x="3184523" y="2103778"/>
              <a:ext cx="1156569" cy="364704"/>
            </a:xfrm>
            <a:prstGeom prst="rect">
              <a:avLst/>
            </a:prstGeom>
            <a:noFill/>
          </p:spPr>
          <p:txBody>
            <a:bodyPr wrap="none" rtlCol="0">
              <a:spAutoFit/>
            </a:bodyPr>
            <a:lstStyle/>
            <a:p>
              <a:r>
                <a:rPr lang="en-US" altLang="zh-CN" sz="2250" b="1" dirty="0">
                  <a:solidFill>
                    <a:schemeClr val="bg1"/>
                  </a:solidFill>
                  <a:latin typeface="+mn-lt"/>
                  <a:ea typeface="+mn-ea"/>
                  <a:cs typeface="+mn-ea"/>
                  <a:sym typeface="+mn-lt"/>
                </a:rPr>
                <a:t>PART 04</a:t>
              </a:r>
              <a:endParaRPr lang="zh-CN" altLang="en-US" sz="2250" b="1" dirty="0">
                <a:solidFill>
                  <a:schemeClr val="bg1"/>
                </a:solidFill>
                <a:latin typeface="+mn-lt"/>
                <a:ea typeface="+mn-ea"/>
                <a:cs typeface="+mn-ea"/>
                <a:sym typeface="+mn-lt"/>
              </a:endParaRPr>
            </a:p>
          </p:txBody>
        </p:sp>
      </p:grpSp>
      <p:cxnSp>
        <p:nvCxnSpPr>
          <p:cNvPr id="27" name="直接连接符 26"/>
          <p:cNvCxnSpPr/>
          <p:nvPr/>
        </p:nvCxnSpPr>
        <p:spPr>
          <a:xfrm>
            <a:off x="5232728" y="3344781"/>
            <a:ext cx="4148975"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41348" y="1069501"/>
            <a:ext cx="6541368" cy="835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p:tgtEl>
                                          <p:spTgt spid="21"/>
                                        </p:tgtEl>
                                        <p:attrNameLst>
                                          <p:attrName>ppt_x</p:attrName>
                                        </p:attrNameLst>
                                      </p:cBhvr>
                                      <p:tavLst>
                                        <p:tav tm="0">
                                          <p:val>
                                            <p:strVal val="#ppt_x-#ppt_w*1.125000"/>
                                          </p:val>
                                        </p:tav>
                                        <p:tav tm="100000">
                                          <p:val>
                                            <p:strVal val="#ppt_x"/>
                                          </p:val>
                                        </p:tav>
                                      </p:tavLst>
                                    </p:anim>
                                    <p:animEffect transition="in" filter="wipe(right)">
                                      <p:cBhvr>
                                        <p:cTn id="23" dur="500"/>
                                        <p:tgtEl>
                                          <p:spTgt spid="21"/>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p:nvSpPr>
        <p:spPr>
          <a:xfrm>
            <a:off x="1079431" y="201434"/>
            <a:ext cx="3693760" cy="589796"/>
          </a:xfrm>
          <a:prstGeom prst="rect">
            <a:avLst/>
          </a:prstGeom>
          <a:noFill/>
        </p:spPr>
        <p:txBody>
          <a:bodyPr wrap="square" lIns="96411" tIns="48206" rIns="96411" bIns="48206" rtlCol="0">
            <a:spAutoFit/>
          </a:bodyPr>
          <a:lstStyle/>
          <a:p>
            <a:pPr lvl="0"/>
            <a:r>
              <a:rPr lang="zh-CN" altLang="en-US" sz="3200" b="1" dirty="0">
                <a:solidFill>
                  <a:schemeClr val="accent1"/>
                </a:solidFill>
                <a:latin typeface="+mn-lt"/>
                <a:ea typeface="+mn-ea"/>
                <a:cs typeface="+mn-ea"/>
                <a:sym typeface="+mn-lt"/>
              </a:rPr>
              <a:t>学生维权问题</a:t>
            </a:r>
            <a:endParaRPr lang="zh-CN" altLang="en-US" sz="3200" b="1" dirty="0">
              <a:solidFill>
                <a:schemeClr val="accent1"/>
              </a:solidFill>
              <a:latin typeface="+mn-lt"/>
              <a:ea typeface="+mn-ea"/>
              <a:cs typeface="+mn-ea"/>
              <a:sym typeface="+mn-lt"/>
            </a:endParaRPr>
          </a:p>
        </p:txBody>
      </p:sp>
      <p:pic>
        <p:nvPicPr>
          <p:cNvPr id="24" name="图片 23" descr="图片包含 配件&#10;&#10;已生成极高可信度的说明"/>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157567" y="1024037"/>
            <a:ext cx="3094141" cy="4122943"/>
          </a:xfrm>
          <a:prstGeom prst="rect">
            <a:avLst/>
          </a:prstGeom>
        </p:spPr>
      </p:pic>
      <p:sp>
        <p:nvSpPr>
          <p:cNvPr id="31" name="Rectangle 29"/>
          <p:cNvSpPr/>
          <p:nvPr/>
        </p:nvSpPr>
        <p:spPr>
          <a:xfrm>
            <a:off x="7585491" y="5025524"/>
            <a:ext cx="4238294" cy="891580"/>
          </a:xfrm>
          <a:prstGeom prst="rect">
            <a:avLst/>
          </a:prstGeom>
          <a:solidFill>
            <a:schemeClr val="accent2"/>
          </a:solidFill>
          <a:ln>
            <a:noFill/>
          </a:ln>
        </p:spPr>
        <p:style>
          <a:lnRef idx="2">
            <a:schemeClr val="accent1">
              <a:shade val="50000"/>
            </a:schemeClr>
          </a:lnRef>
          <a:fillRef idx="1001">
            <a:schemeClr val="dk2"/>
          </a:fillRef>
          <a:effectRef idx="0">
            <a:schemeClr val="accent1"/>
          </a:effectRef>
          <a:fontRef idx="minor">
            <a:schemeClr val="lt1"/>
          </a:fontRef>
        </p:style>
        <p:txBody>
          <a:bodyPr lIns="96406" tIns="48202" rIns="96406" bIns="48202" rtlCol="0" anchor="ctr"/>
          <a:lstStyle/>
          <a:p>
            <a:r>
              <a:rPr lang="zh-CN" altLang="en-US" b="1" dirty="0">
                <a:solidFill>
                  <a:schemeClr val="bg1"/>
                </a:solidFill>
                <a:cs typeface="+mn-ea"/>
                <a:sym typeface="+mn-lt"/>
              </a:rPr>
              <a:t>浙大一学生</a:t>
            </a:r>
            <a:r>
              <a:rPr lang="en-US" altLang="zh-CN" b="1" dirty="0">
                <a:solidFill>
                  <a:schemeClr val="bg1"/>
                </a:solidFill>
                <a:cs typeface="+mn-ea"/>
                <a:sym typeface="+mn-lt"/>
              </a:rPr>
              <a:t>"</a:t>
            </a:r>
            <a:r>
              <a:rPr lang="zh-CN" altLang="en-US" b="1" dirty="0">
                <a:solidFill>
                  <a:schemeClr val="bg1"/>
                </a:solidFill>
                <a:cs typeface="+mn-ea"/>
                <a:sym typeface="+mn-lt"/>
              </a:rPr>
              <a:t>告赢</a:t>
            </a:r>
            <a:r>
              <a:rPr lang="en-US" altLang="zh-CN" b="1" dirty="0">
                <a:solidFill>
                  <a:schemeClr val="bg1"/>
                </a:solidFill>
                <a:cs typeface="+mn-ea"/>
                <a:sym typeface="+mn-lt"/>
              </a:rPr>
              <a:t>"</a:t>
            </a:r>
            <a:r>
              <a:rPr lang="zh-CN" altLang="en-US" b="1" dirty="0">
                <a:solidFill>
                  <a:schemeClr val="bg1"/>
                </a:solidFill>
                <a:cs typeface="+mn-ea"/>
                <a:sym typeface="+mn-lt"/>
              </a:rPr>
              <a:t>世界</a:t>
            </a:r>
            <a:r>
              <a:rPr lang="en-US" altLang="zh-CN" b="1" dirty="0">
                <a:solidFill>
                  <a:schemeClr val="bg1"/>
                </a:solidFill>
                <a:cs typeface="+mn-ea"/>
                <a:sym typeface="+mn-lt"/>
              </a:rPr>
              <a:t>500</a:t>
            </a:r>
            <a:r>
              <a:rPr lang="zh-CN" altLang="en-US" b="1" dirty="0">
                <a:solidFill>
                  <a:schemeClr val="bg1"/>
                </a:solidFill>
                <a:cs typeface="+mn-ea"/>
                <a:sym typeface="+mn-lt"/>
              </a:rPr>
              <a:t>强企业惠普</a:t>
            </a:r>
            <a:endParaRPr lang="zh-CN" altLang="en-US" b="1" dirty="0">
              <a:solidFill>
                <a:schemeClr val="bg1"/>
              </a:solidFill>
              <a:cs typeface="+mn-ea"/>
              <a:sym typeface="+mn-lt"/>
            </a:endParaRPr>
          </a:p>
        </p:txBody>
      </p:sp>
      <p:sp>
        <p:nvSpPr>
          <p:cNvPr id="36" name="雷锋PPT网 www.lfppt.com"/>
          <p:cNvSpPr/>
          <p:nvPr/>
        </p:nvSpPr>
        <p:spPr>
          <a:xfrm>
            <a:off x="812751" y="2301417"/>
            <a:ext cx="5760640" cy="3790664"/>
          </a:xfrm>
          <a:prstGeom prst="rect">
            <a:avLst/>
          </a:prstGeom>
        </p:spPr>
        <p:txBody>
          <a:bodyPr wrap="square" lIns="96406" tIns="48202" rIns="96406" bIns="48202">
            <a:spAutoFit/>
          </a:bodyPr>
          <a:lstStyle/>
          <a:p>
            <a:pPr algn="just">
              <a:lnSpc>
                <a:spcPct val="150000"/>
              </a:lnSpc>
            </a:pPr>
            <a:r>
              <a:rPr lang="zh-CN" altLang="en-US" sz="1600" dirty="0">
                <a:solidFill>
                  <a:schemeClr val="bg2">
                    <a:lumMod val="50000"/>
                  </a:schemeClr>
                </a:solidFill>
                <a:latin typeface="微软雅黑" panose="020B0503020204020204" pitchFamily="34" charset="-122"/>
                <a:ea typeface="微软雅黑" panose="020B0503020204020204" pitchFamily="34" charset="-122"/>
              </a:rPr>
              <a:t>2008年1月，浙江大学的阮啸购买了一台惠普笔记本电脑。没想到，在两年保修期内，这台电脑因“黑屏”、“显卡过热”等原因，三次维修都未能解决问题。</a:t>
            </a:r>
            <a:endParaRPr lang="en-US" altLang="zh-CN" sz="1600" dirty="0">
              <a:solidFill>
                <a:schemeClr val="bg2">
                  <a:lumMod val="50000"/>
                </a:schemeClr>
              </a:solidFill>
              <a:latin typeface="微软雅黑" panose="020B0503020204020204" pitchFamily="34" charset="-122"/>
              <a:ea typeface="微软雅黑" panose="020B0503020204020204" pitchFamily="34" charset="-122"/>
            </a:endParaRPr>
          </a:p>
          <a:p>
            <a:pPr algn="just">
              <a:lnSpc>
                <a:spcPct val="150000"/>
              </a:lnSpc>
            </a:pPr>
            <a:endParaRPr lang="en-US" altLang="zh-CN" sz="1600" dirty="0">
              <a:solidFill>
                <a:schemeClr val="bg2">
                  <a:lumMod val="50000"/>
                </a:schemeClr>
              </a:solidFill>
              <a:latin typeface="微软雅黑" panose="020B0503020204020204" pitchFamily="34" charset="-122"/>
              <a:ea typeface="微软雅黑" panose="020B0503020204020204" pitchFamily="34" charset="-122"/>
            </a:endParaRPr>
          </a:p>
          <a:p>
            <a:pPr algn="just">
              <a:lnSpc>
                <a:spcPct val="150000"/>
              </a:lnSpc>
            </a:pPr>
            <a:r>
              <a:rPr lang="zh-CN" altLang="en-US" sz="1600" dirty="0">
                <a:solidFill>
                  <a:schemeClr val="bg2">
                    <a:lumMod val="50000"/>
                  </a:schemeClr>
                </a:solidFill>
                <a:latin typeface="微软雅黑" panose="020B0503020204020204" pitchFamily="34" charset="-122"/>
                <a:ea typeface="微软雅黑" panose="020B0503020204020204" pitchFamily="34" charset="-122"/>
              </a:rPr>
              <a:t>此后，阮啸几次联系惠普中国总部，要求退机或换机，遭到拒绝。当时惠普方面说保修期内三次或者四次修理不能正常使用的才能退机，这和《中华人民共和国消费者权益保护法》有违。按照法律，在保修期内两次修理仍然不能正常使用的，经营者应当负责更换或者退货。      </a:t>
            </a:r>
            <a:endParaRPr lang="en-US" altLang="zh-CN" sz="1600" dirty="0">
              <a:solidFill>
                <a:schemeClr val="bg2">
                  <a:lumMod val="50000"/>
                </a:schemeClr>
              </a:solidFill>
              <a:latin typeface="微软雅黑" panose="020B0503020204020204" pitchFamily="34" charset="-122"/>
              <a:ea typeface="微软雅黑" panose="020B0503020204020204" pitchFamily="34" charset="-122"/>
            </a:endParaRPr>
          </a:p>
          <a:p>
            <a:pPr algn="just">
              <a:lnSpc>
                <a:spcPct val="150000"/>
              </a:lnSpc>
            </a:pPr>
            <a:endParaRPr lang="en-US" altLang="zh-CN" sz="1600" dirty="0">
              <a:solidFill>
                <a:schemeClr val="bg2">
                  <a:lumMod val="50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childTnLst>
                          </p:cTn>
                        </p:par>
                        <p:par>
                          <p:cTn id="14" fill="hold">
                            <p:stCondLst>
                              <p:cond delay="1500"/>
                            </p:stCondLst>
                            <p:childTnLst>
                              <p:par>
                                <p:cTn id="15" presetID="10" presetClass="entr" presetSubtype="0" fill="hold" grpId="0" nodeType="afterEffect">
                                  <p:stCondLst>
                                    <p:cond delay="0"/>
                                  </p:stCondLst>
                                  <p:iterate type="lt">
                                    <p:tmPct val="10000"/>
                                  </p:iterate>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雷锋PPT网 www.lfppt.com"/>
          <p:cNvSpPr txBox="1"/>
          <p:nvPr/>
        </p:nvSpPr>
        <p:spPr>
          <a:xfrm>
            <a:off x="5232725" y="2608213"/>
            <a:ext cx="5157089" cy="712901"/>
          </a:xfrm>
          <a:prstGeom prst="rect">
            <a:avLst/>
          </a:prstGeom>
          <a:noFill/>
        </p:spPr>
        <p:txBody>
          <a:bodyPr wrap="square" lIns="96406" tIns="48203" rIns="96406" bIns="48203" rtlCol="0">
            <a:spAutoFit/>
          </a:bodyPr>
          <a:lstStyle/>
          <a:p>
            <a:r>
              <a:rPr lang="zh-CN" altLang="en-US" sz="4000" b="1" spc="300" dirty="0">
                <a:solidFill>
                  <a:schemeClr val="tx1">
                    <a:lumMod val="75000"/>
                    <a:lumOff val="25000"/>
                  </a:schemeClr>
                </a:solidFill>
                <a:latin typeface="+mn-lt"/>
                <a:ea typeface="+mn-ea"/>
                <a:cs typeface="+mn-ea"/>
                <a:sym typeface="+mn-lt"/>
              </a:rPr>
              <a:t>假冒伪劣产品的危害</a:t>
            </a:r>
            <a:endParaRPr lang="zh-CN" altLang="en-US" sz="4000" b="1" spc="300" dirty="0">
              <a:solidFill>
                <a:schemeClr val="tx1">
                  <a:lumMod val="75000"/>
                  <a:lumOff val="25000"/>
                </a:schemeClr>
              </a:solidFill>
              <a:latin typeface="+mn-lt"/>
              <a:ea typeface="+mn-ea"/>
              <a:cs typeface="+mn-ea"/>
              <a:sym typeface="+mn-lt"/>
            </a:endParaRPr>
          </a:p>
        </p:txBody>
      </p:sp>
      <p:sp>
        <p:nvSpPr>
          <p:cNvPr id="21" name="TextBox 89"/>
          <p:cNvSpPr txBox="1"/>
          <p:nvPr/>
        </p:nvSpPr>
        <p:spPr>
          <a:xfrm>
            <a:off x="5232726" y="3515228"/>
            <a:ext cx="4808161" cy="646793"/>
          </a:xfrm>
          <a:prstGeom prst="rect">
            <a:avLst/>
          </a:prstGeom>
          <a:noFill/>
        </p:spPr>
        <p:txBody>
          <a:bodyPr wrap="square" lIns="96406" tIns="48203" rIns="96406" bIns="48203" rtlCol="0">
            <a:spAutoFit/>
          </a:bodyPr>
          <a:lstStyle/>
          <a:p>
            <a:pPr>
              <a:lnSpc>
                <a:spcPct val="150000"/>
              </a:lnSpc>
            </a:pPr>
            <a:r>
              <a:rPr lang="zh-CN" altLang="en-US" sz="1265" dirty="0">
                <a:solidFill>
                  <a:schemeClr val="tx1">
                    <a:lumMod val="65000"/>
                    <a:lumOff val="35000"/>
                  </a:schemeClr>
                </a:solidFill>
                <a:latin typeface="+mn-lt"/>
                <a:ea typeface="+mn-ea"/>
                <a:cs typeface="+mn-ea"/>
                <a:sym typeface="+mn-lt"/>
              </a:rPr>
              <a:t>您的内容打在这里，或者通过复制您的文本后，在此框中选择粘贴，并选择只保留文字；</a:t>
            </a:r>
            <a:endParaRPr lang="zh-CN" altLang="en-US" sz="1265" dirty="0">
              <a:solidFill>
                <a:schemeClr val="tx1">
                  <a:lumMod val="65000"/>
                  <a:lumOff val="35000"/>
                </a:schemeClr>
              </a:solidFill>
              <a:latin typeface="+mn-lt"/>
              <a:ea typeface="+mn-ea"/>
              <a:cs typeface="+mn-ea"/>
              <a:sym typeface="+mn-lt"/>
            </a:endParaRPr>
          </a:p>
        </p:txBody>
      </p:sp>
      <p:grpSp>
        <p:nvGrpSpPr>
          <p:cNvPr id="23" name="组合 22"/>
          <p:cNvGrpSpPr/>
          <p:nvPr/>
        </p:nvGrpSpPr>
        <p:grpSpPr>
          <a:xfrm>
            <a:off x="3328205" y="2392521"/>
            <a:ext cx="1904521" cy="1904520"/>
            <a:chOff x="3029144" y="1491630"/>
            <a:chExt cx="1584176" cy="1584176"/>
          </a:xfrm>
          <a:solidFill>
            <a:schemeClr val="accent2"/>
          </a:solidFill>
        </p:grpSpPr>
        <p:sp>
          <p:nvSpPr>
            <p:cNvPr id="25" name="菱形 24"/>
            <p:cNvSpPr/>
            <p:nvPr/>
          </p:nvSpPr>
          <p:spPr>
            <a:xfrm>
              <a:off x="3029144" y="1491630"/>
              <a:ext cx="1584176" cy="15841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b="1">
                <a:cs typeface="+mn-ea"/>
                <a:sym typeface="+mn-lt"/>
              </a:endParaRPr>
            </a:p>
          </p:txBody>
        </p:sp>
        <p:sp>
          <p:nvSpPr>
            <p:cNvPr id="26" name="TextBox 64"/>
            <p:cNvSpPr txBox="1"/>
            <p:nvPr/>
          </p:nvSpPr>
          <p:spPr>
            <a:xfrm flipH="1">
              <a:off x="3184523" y="2103778"/>
              <a:ext cx="1156569" cy="364704"/>
            </a:xfrm>
            <a:prstGeom prst="rect">
              <a:avLst/>
            </a:prstGeom>
            <a:noFill/>
          </p:spPr>
          <p:txBody>
            <a:bodyPr wrap="none" rtlCol="0">
              <a:spAutoFit/>
            </a:bodyPr>
            <a:lstStyle/>
            <a:p>
              <a:r>
                <a:rPr lang="en-US" altLang="zh-CN" sz="2250" b="1" dirty="0">
                  <a:solidFill>
                    <a:schemeClr val="bg1"/>
                  </a:solidFill>
                  <a:latin typeface="+mn-lt"/>
                  <a:ea typeface="+mn-ea"/>
                  <a:cs typeface="+mn-ea"/>
                  <a:sym typeface="+mn-lt"/>
                </a:rPr>
                <a:t>PART 05</a:t>
              </a:r>
              <a:endParaRPr lang="zh-CN" altLang="en-US" sz="2250" b="1" dirty="0">
                <a:solidFill>
                  <a:schemeClr val="bg1"/>
                </a:solidFill>
                <a:latin typeface="+mn-lt"/>
                <a:ea typeface="+mn-ea"/>
                <a:cs typeface="+mn-ea"/>
                <a:sym typeface="+mn-lt"/>
              </a:endParaRPr>
            </a:p>
          </p:txBody>
        </p:sp>
      </p:grpSp>
      <p:cxnSp>
        <p:nvCxnSpPr>
          <p:cNvPr id="27" name="直接连接符 26"/>
          <p:cNvCxnSpPr/>
          <p:nvPr/>
        </p:nvCxnSpPr>
        <p:spPr>
          <a:xfrm>
            <a:off x="5232728" y="3344781"/>
            <a:ext cx="4148975"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41348" y="1069501"/>
            <a:ext cx="6541368" cy="835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p:tgtEl>
                                          <p:spTgt spid="21"/>
                                        </p:tgtEl>
                                        <p:attrNameLst>
                                          <p:attrName>ppt_x</p:attrName>
                                        </p:attrNameLst>
                                      </p:cBhvr>
                                      <p:tavLst>
                                        <p:tav tm="0">
                                          <p:val>
                                            <p:strVal val="#ppt_x-#ppt_w*1.125000"/>
                                          </p:val>
                                        </p:tav>
                                        <p:tav tm="100000">
                                          <p:val>
                                            <p:strVal val="#ppt_x"/>
                                          </p:val>
                                        </p:tav>
                                      </p:tavLst>
                                    </p:anim>
                                    <p:animEffect transition="in" filter="wipe(right)">
                                      <p:cBhvr>
                                        <p:cTn id="23" dur="500"/>
                                        <p:tgtEl>
                                          <p:spTgt spid="21"/>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p:nvSpPr>
        <p:spPr>
          <a:xfrm>
            <a:off x="1079431" y="201434"/>
            <a:ext cx="4989904" cy="589796"/>
          </a:xfrm>
          <a:prstGeom prst="rect">
            <a:avLst/>
          </a:prstGeom>
          <a:noFill/>
        </p:spPr>
        <p:txBody>
          <a:bodyPr wrap="square" lIns="96411" tIns="48206" rIns="96411" bIns="48206" rtlCol="0">
            <a:spAutoFit/>
          </a:bodyPr>
          <a:lstStyle/>
          <a:p>
            <a:pPr lvl="0"/>
            <a:r>
              <a:rPr lang="zh-CN" altLang="en-US" sz="3200" b="1" dirty="0">
                <a:solidFill>
                  <a:schemeClr val="accent1"/>
                </a:solidFill>
                <a:latin typeface="+mn-lt"/>
                <a:ea typeface="+mn-ea"/>
                <a:cs typeface="+mn-ea"/>
                <a:sym typeface="+mn-lt"/>
              </a:rPr>
              <a:t>假冒伪劣产品的危害</a:t>
            </a:r>
            <a:endParaRPr lang="zh-CN" altLang="en-US" sz="3200" b="1" dirty="0">
              <a:solidFill>
                <a:schemeClr val="accent1"/>
              </a:solidFill>
              <a:latin typeface="+mn-lt"/>
              <a:ea typeface="+mn-ea"/>
              <a:cs typeface="+mn-ea"/>
              <a:sym typeface="+mn-lt"/>
            </a:endParaRPr>
          </a:p>
        </p:txBody>
      </p:sp>
      <p:sp>
        <p:nvSpPr>
          <p:cNvPr id="6" name="Chevron 82"/>
          <p:cNvSpPr/>
          <p:nvPr/>
        </p:nvSpPr>
        <p:spPr>
          <a:xfrm>
            <a:off x="6429375" y="2702293"/>
            <a:ext cx="2266576" cy="2300327"/>
          </a:xfrm>
          <a:prstGeom prst="chevron">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rtlCol="0" anchor="ctr"/>
          <a:lstStyle/>
          <a:p>
            <a:pPr algn="ctr"/>
            <a:endParaRPr lang="en-US" sz="2530">
              <a:solidFill>
                <a:schemeClr val="tx1"/>
              </a:solidFill>
              <a:cs typeface="+mn-ea"/>
              <a:sym typeface="+mn-lt"/>
            </a:endParaRPr>
          </a:p>
        </p:txBody>
      </p:sp>
      <p:sp>
        <p:nvSpPr>
          <p:cNvPr id="7" name="Chevron 110"/>
          <p:cNvSpPr/>
          <p:nvPr/>
        </p:nvSpPr>
        <p:spPr>
          <a:xfrm rot="10800000" flipH="1">
            <a:off x="8157239" y="2984256"/>
            <a:ext cx="1598304" cy="1622105"/>
          </a:xfrm>
          <a:prstGeom prst="chevron">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rtlCol="0" anchor="ctr"/>
          <a:lstStyle/>
          <a:p>
            <a:pPr algn="ctr"/>
            <a:endParaRPr lang="en-US" sz="2530">
              <a:solidFill>
                <a:schemeClr val="tx1"/>
              </a:solidFill>
              <a:cs typeface="+mn-ea"/>
              <a:sym typeface="+mn-lt"/>
            </a:endParaRPr>
          </a:p>
        </p:txBody>
      </p:sp>
      <p:sp>
        <p:nvSpPr>
          <p:cNvPr id="8" name="Chevron 28"/>
          <p:cNvSpPr/>
          <p:nvPr/>
        </p:nvSpPr>
        <p:spPr>
          <a:xfrm flipH="1">
            <a:off x="4090806" y="2702293"/>
            <a:ext cx="2266576" cy="2300327"/>
          </a:xfrm>
          <a:prstGeom prst="chevron">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rtlCol="0" anchor="ctr"/>
          <a:lstStyle/>
          <a:p>
            <a:pPr algn="ctr"/>
            <a:endParaRPr lang="en-US" sz="2530">
              <a:solidFill>
                <a:schemeClr val="tx1"/>
              </a:solidFill>
              <a:cs typeface="+mn-ea"/>
              <a:sym typeface="+mn-lt"/>
            </a:endParaRPr>
          </a:p>
        </p:txBody>
      </p:sp>
      <p:sp>
        <p:nvSpPr>
          <p:cNvPr id="9" name="Chevron 29"/>
          <p:cNvSpPr/>
          <p:nvPr/>
        </p:nvSpPr>
        <p:spPr>
          <a:xfrm rot="10800000">
            <a:off x="3031213" y="2994969"/>
            <a:ext cx="1598304" cy="1622105"/>
          </a:xfrm>
          <a:prstGeom prst="chevron">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91418" tIns="45709" rIns="91418" bIns="45709" rtlCol="0" anchor="ctr"/>
          <a:lstStyle/>
          <a:p>
            <a:pPr algn="ctr"/>
            <a:endParaRPr lang="en-US" sz="2530">
              <a:solidFill>
                <a:schemeClr val="tx1"/>
              </a:solidFill>
              <a:cs typeface="+mn-ea"/>
              <a:sym typeface="+mn-lt"/>
            </a:endParaRPr>
          </a:p>
        </p:txBody>
      </p:sp>
      <p:grpSp>
        <p:nvGrpSpPr>
          <p:cNvPr id="10" name="Group 157"/>
          <p:cNvGrpSpPr/>
          <p:nvPr/>
        </p:nvGrpSpPr>
        <p:grpSpPr>
          <a:xfrm>
            <a:off x="5427294" y="2859080"/>
            <a:ext cx="1892124" cy="1892484"/>
            <a:chOff x="3899266" y="1250711"/>
            <a:chExt cx="1032272" cy="1032272"/>
          </a:xfrm>
          <a:solidFill>
            <a:schemeClr val="accent2"/>
          </a:solidFill>
        </p:grpSpPr>
        <p:sp>
          <p:nvSpPr>
            <p:cNvPr id="12" name="Diamond 33"/>
            <p:cNvSpPr/>
            <p:nvPr/>
          </p:nvSpPr>
          <p:spPr>
            <a:xfrm>
              <a:off x="3899266" y="1250711"/>
              <a:ext cx="1032272" cy="1032272"/>
            </a:xfrm>
            <a:prstGeom prst="diamond">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30">
                <a:cs typeface="+mn-ea"/>
                <a:sym typeface="+mn-lt"/>
              </a:endParaRPr>
            </a:p>
          </p:txBody>
        </p:sp>
        <p:sp>
          <p:nvSpPr>
            <p:cNvPr id="13" name="Freeform 23"/>
            <p:cNvSpPr>
              <a:spLocks noEditPoints="1"/>
            </p:cNvSpPr>
            <p:nvPr/>
          </p:nvSpPr>
          <p:spPr bwMode="auto">
            <a:xfrm>
              <a:off x="4298358" y="1613067"/>
              <a:ext cx="266942" cy="252414"/>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grpFill/>
            <a:ln w="9525">
              <a:noFill/>
              <a:round/>
            </a:ln>
          </p:spPr>
          <p:txBody>
            <a:bodyPr vert="horz" wrap="square" lIns="180749" tIns="90375" rIns="180749" bIns="90375" numCol="1" anchor="t" anchorCtr="0" compatLnSpc="1"/>
            <a:lstStyle/>
            <a:p>
              <a:endParaRPr lang="en-US" sz="2530" dirty="0">
                <a:latin typeface="+mn-lt"/>
                <a:ea typeface="+mn-ea"/>
                <a:cs typeface="+mn-ea"/>
                <a:sym typeface="+mn-lt"/>
              </a:endParaRPr>
            </a:p>
          </p:txBody>
        </p:sp>
      </p:grpSp>
      <p:grpSp>
        <p:nvGrpSpPr>
          <p:cNvPr id="14" name="Group 37"/>
          <p:cNvGrpSpPr/>
          <p:nvPr/>
        </p:nvGrpSpPr>
        <p:grpSpPr>
          <a:xfrm>
            <a:off x="4649690" y="3406345"/>
            <a:ext cx="316839" cy="423153"/>
            <a:chOff x="754063" y="1211263"/>
            <a:chExt cx="269875" cy="360363"/>
          </a:xfrm>
          <a:solidFill>
            <a:schemeClr val="bg1"/>
          </a:solidFill>
        </p:grpSpPr>
        <p:sp>
          <p:nvSpPr>
            <p:cNvPr id="15" name="Freeform 9"/>
            <p:cNvSpPr>
              <a:spLocks noEditPoints="1"/>
            </p:cNvSpPr>
            <p:nvPr/>
          </p:nvSpPr>
          <p:spPr bwMode="auto">
            <a:xfrm>
              <a:off x="754063" y="1211263"/>
              <a:ext cx="269875" cy="360363"/>
            </a:xfrm>
            <a:custGeom>
              <a:avLst/>
              <a:gdLst/>
              <a:ahLst/>
              <a:cxnLst>
                <a:cxn ang="0">
                  <a:pos x="80" y="50"/>
                </a:cxn>
                <a:cxn ang="0">
                  <a:pos x="80" y="35"/>
                </a:cxn>
                <a:cxn ang="0">
                  <a:pos x="46" y="0"/>
                </a:cxn>
                <a:cxn ang="0">
                  <a:pos x="11" y="35"/>
                </a:cxn>
                <a:cxn ang="0">
                  <a:pos x="11" y="50"/>
                </a:cxn>
                <a:cxn ang="0">
                  <a:pos x="0" y="61"/>
                </a:cxn>
                <a:cxn ang="0">
                  <a:pos x="0" y="88"/>
                </a:cxn>
                <a:cxn ang="0">
                  <a:pos x="34" y="123"/>
                </a:cxn>
                <a:cxn ang="0">
                  <a:pos x="57" y="123"/>
                </a:cxn>
                <a:cxn ang="0">
                  <a:pos x="92" y="88"/>
                </a:cxn>
                <a:cxn ang="0">
                  <a:pos x="92" y="61"/>
                </a:cxn>
                <a:cxn ang="0">
                  <a:pos x="80" y="50"/>
                </a:cxn>
                <a:cxn ang="0">
                  <a:pos x="19" y="35"/>
                </a:cxn>
                <a:cxn ang="0">
                  <a:pos x="46" y="8"/>
                </a:cxn>
                <a:cxn ang="0">
                  <a:pos x="73" y="35"/>
                </a:cxn>
                <a:cxn ang="0">
                  <a:pos x="73" y="50"/>
                </a:cxn>
                <a:cxn ang="0">
                  <a:pos x="65" y="50"/>
                </a:cxn>
                <a:cxn ang="0">
                  <a:pos x="65" y="35"/>
                </a:cxn>
                <a:cxn ang="0">
                  <a:pos x="46" y="15"/>
                </a:cxn>
                <a:cxn ang="0">
                  <a:pos x="27" y="35"/>
                </a:cxn>
                <a:cxn ang="0">
                  <a:pos x="27" y="50"/>
                </a:cxn>
                <a:cxn ang="0">
                  <a:pos x="19" y="50"/>
                </a:cxn>
                <a:cxn ang="0">
                  <a:pos x="19" y="35"/>
                </a:cxn>
                <a:cxn ang="0">
                  <a:pos x="61" y="35"/>
                </a:cxn>
                <a:cxn ang="0">
                  <a:pos x="61" y="50"/>
                </a:cxn>
                <a:cxn ang="0">
                  <a:pos x="31" y="50"/>
                </a:cxn>
                <a:cxn ang="0">
                  <a:pos x="31" y="35"/>
                </a:cxn>
                <a:cxn ang="0">
                  <a:pos x="46" y="19"/>
                </a:cxn>
                <a:cxn ang="0">
                  <a:pos x="61" y="35"/>
                </a:cxn>
                <a:cxn ang="0">
                  <a:pos x="84" y="73"/>
                </a:cxn>
                <a:cxn ang="0">
                  <a:pos x="84" y="88"/>
                </a:cxn>
                <a:cxn ang="0">
                  <a:pos x="57" y="115"/>
                </a:cxn>
                <a:cxn ang="0">
                  <a:pos x="34" y="115"/>
                </a:cxn>
                <a:cxn ang="0">
                  <a:pos x="8" y="88"/>
                </a:cxn>
                <a:cxn ang="0">
                  <a:pos x="8" y="61"/>
                </a:cxn>
                <a:cxn ang="0">
                  <a:pos x="11" y="58"/>
                </a:cxn>
                <a:cxn ang="0">
                  <a:pos x="80" y="58"/>
                </a:cxn>
                <a:cxn ang="0">
                  <a:pos x="84" y="61"/>
                </a:cxn>
                <a:cxn ang="0">
                  <a:pos x="84" y="73"/>
                </a:cxn>
                <a:cxn ang="0">
                  <a:pos x="84" y="73"/>
                </a:cxn>
                <a:cxn ang="0">
                  <a:pos x="84" y="73"/>
                </a:cxn>
              </a:cxnLst>
              <a:rect l="0" t="0" r="r" b="b"/>
              <a:pathLst>
                <a:path w="92" h="123">
                  <a:moveTo>
                    <a:pt x="80" y="50"/>
                  </a:moveTo>
                  <a:cubicBezTo>
                    <a:pt x="80" y="35"/>
                    <a:pt x="80" y="35"/>
                    <a:pt x="80" y="35"/>
                  </a:cubicBezTo>
                  <a:cubicBezTo>
                    <a:pt x="80" y="16"/>
                    <a:pt x="65" y="0"/>
                    <a:pt x="46" y="0"/>
                  </a:cubicBezTo>
                  <a:cubicBezTo>
                    <a:pt x="27" y="0"/>
                    <a:pt x="11" y="16"/>
                    <a:pt x="11" y="35"/>
                  </a:cubicBezTo>
                  <a:cubicBezTo>
                    <a:pt x="11" y="50"/>
                    <a:pt x="11" y="50"/>
                    <a:pt x="11" y="50"/>
                  </a:cubicBezTo>
                  <a:cubicBezTo>
                    <a:pt x="5" y="50"/>
                    <a:pt x="0" y="55"/>
                    <a:pt x="0" y="61"/>
                  </a:cubicBezTo>
                  <a:cubicBezTo>
                    <a:pt x="0" y="88"/>
                    <a:pt x="0" y="88"/>
                    <a:pt x="0" y="88"/>
                  </a:cubicBezTo>
                  <a:cubicBezTo>
                    <a:pt x="0" y="107"/>
                    <a:pt x="15" y="123"/>
                    <a:pt x="34" y="123"/>
                  </a:cubicBezTo>
                  <a:cubicBezTo>
                    <a:pt x="57" y="123"/>
                    <a:pt x="57" y="123"/>
                    <a:pt x="57" y="123"/>
                  </a:cubicBezTo>
                  <a:cubicBezTo>
                    <a:pt x="76" y="123"/>
                    <a:pt x="92" y="107"/>
                    <a:pt x="92" y="88"/>
                  </a:cubicBezTo>
                  <a:cubicBezTo>
                    <a:pt x="92" y="61"/>
                    <a:pt x="92" y="61"/>
                    <a:pt x="92" y="61"/>
                  </a:cubicBezTo>
                  <a:cubicBezTo>
                    <a:pt x="92" y="55"/>
                    <a:pt x="87" y="50"/>
                    <a:pt x="80" y="50"/>
                  </a:cubicBezTo>
                  <a:close/>
                  <a:moveTo>
                    <a:pt x="19" y="35"/>
                  </a:moveTo>
                  <a:cubicBezTo>
                    <a:pt x="19" y="20"/>
                    <a:pt x="31" y="8"/>
                    <a:pt x="46" y="8"/>
                  </a:cubicBezTo>
                  <a:cubicBezTo>
                    <a:pt x="61" y="8"/>
                    <a:pt x="73" y="20"/>
                    <a:pt x="73" y="35"/>
                  </a:cubicBezTo>
                  <a:cubicBezTo>
                    <a:pt x="73" y="50"/>
                    <a:pt x="73" y="50"/>
                    <a:pt x="73" y="50"/>
                  </a:cubicBezTo>
                  <a:cubicBezTo>
                    <a:pt x="65" y="50"/>
                    <a:pt x="65" y="50"/>
                    <a:pt x="65" y="50"/>
                  </a:cubicBezTo>
                  <a:cubicBezTo>
                    <a:pt x="65" y="35"/>
                    <a:pt x="65" y="35"/>
                    <a:pt x="65" y="35"/>
                  </a:cubicBezTo>
                  <a:cubicBezTo>
                    <a:pt x="65" y="24"/>
                    <a:pt x="56" y="15"/>
                    <a:pt x="46" y="15"/>
                  </a:cubicBezTo>
                  <a:cubicBezTo>
                    <a:pt x="35" y="15"/>
                    <a:pt x="27" y="24"/>
                    <a:pt x="27" y="35"/>
                  </a:cubicBezTo>
                  <a:cubicBezTo>
                    <a:pt x="27" y="50"/>
                    <a:pt x="27" y="50"/>
                    <a:pt x="27" y="50"/>
                  </a:cubicBezTo>
                  <a:cubicBezTo>
                    <a:pt x="19" y="50"/>
                    <a:pt x="19" y="50"/>
                    <a:pt x="19" y="50"/>
                  </a:cubicBezTo>
                  <a:lnTo>
                    <a:pt x="19" y="35"/>
                  </a:lnTo>
                  <a:close/>
                  <a:moveTo>
                    <a:pt x="61" y="35"/>
                  </a:moveTo>
                  <a:cubicBezTo>
                    <a:pt x="61" y="50"/>
                    <a:pt x="61" y="50"/>
                    <a:pt x="61" y="50"/>
                  </a:cubicBezTo>
                  <a:cubicBezTo>
                    <a:pt x="31" y="50"/>
                    <a:pt x="31" y="50"/>
                    <a:pt x="31" y="50"/>
                  </a:cubicBezTo>
                  <a:cubicBezTo>
                    <a:pt x="31" y="35"/>
                    <a:pt x="31" y="35"/>
                    <a:pt x="31" y="35"/>
                  </a:cubicBezTo>
                  <a:cubicBezTo>
                    <a:pt x="31" y="26"/>
                    <a:pt x="37" y="19"/>
                    <a:pt x="46" y="19"/>
                  </a:cubicBezTo>
                  <a:cubicBezTo>
                    <a:pt x="54" y="19"/>
                    <a:pt x="61" y="26"/>
                    <a:pt x="61" y="35"/>
                  </a:cubicBezTo>
                  <a:close/>
                  <a:moveTo>
                    <a:pt x="84" y="73"/>
                  </a:moveTo>
                  <a:cubicBezTo>
                    <a:pt x="84" y="88"/>
                    <a:pt x="84" y="88"/>
                    <a:pt x="84" y="88"/>
                  </a:cubicBezTo>
                  <a:cubicBezTo>
                    <a:pt x="84" y="103"/>
                    <a:pt x="72" y="115"/>
                    <a:pt x="57" y="115"/>
                  </a:cubicBezTo>
                  <a:cubicBezTo>
                    <a:pt x="34" y="115"/>
                    <a:pt x="34" y="115"/>
                    <a:pt x="34" y="115"/>
                  </a:cubicBezTo>
                  <a:cubicBezTo>
                    <a:pt x="20" y="115"/>
                    <a:pt x="8" y="103"/>
                    <a:pt x="8" y="88"/>
                  </a:cubicBezTo>
                  <a:cubicBezTo>
                    <a:pt x="8" y="61"/>
                    <a:pt x="8" y="61"/>
                    <a:pt x="8" y="61"/>
                  </a:cubicBezTo>
                  <a:cubicBezTo>
                    <a:pt x="8" y="59"/>
                    <a:pt x="9" y="58"/>
                    <a:pt x="11" y="58"/>
                  </a:cubicBezTo>
                  <a:cubicBezTo>
                    <a:pt x="80" y="58"/>
                    <a:pt x="80" y="58"/>
                    <a:pt x="80" y="58"/>
                  </a:cubicBezTo>
                  <a:cubicBezTo>
                    <a:pt x="83" y="58"/>
                    <a:pt x="84" y="59"/>
                    <a:pt x="84" y="61"/>
                  </a:cubicBezTo>
                  <a:lnTo>
                    <a:pt x="84" y="73"/>
                  </a:lnTo>
                  <a:close/>
                  <a:moveTo>
                    <a:pt x="84" y="73"/>
                  </a:moveTo>
                  <a:cubicBezTo>
                    <a:pt x="84" y="73"/>
                    <a:pt x="84" y="73"/>
                    <a:pt x="84" y="73"/>
                  </a:cubicBezTo>
                </a:path>
              </a:pathLst>
            </a:custGeom>
            <a:grpFill/>
            <a:ln w="9525">
              <a:noFill/>
              <a:round/>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16" name="Freeform 10"/>
            <p:cNvSpPr>
              <a:spLocks noEditPoints="1"/>
            </p:cNvSpPr>
            <p:nvPr/>
          </p:nvSpPr>
          <p:spPr bwMode="auto">
            <a:xfrm>
              <a:off x="865188" y="1425576"/>
              <a:ext cx="47625" cy="66675"/>
            </a:xfrm>
            <a:custGeom>
              <a:avLst/>
              <a:gdLst/>
              <a:ahLst/>
              <a:cxnLst>
                <a:cxn ang="0">
                  <a:pos x="8" y="0"/>
                </a:cxn>
                <a:cxn ang="0">
                  <a:pos x="0" y="8"/>
                </a:cxn>
                <a:cxn ang="0">
                  <a:pos x="3" y="18"/>
                </a:cxn>
                <a:cxn ang="0">
                  <a:pos x="8" y="23"/>
                </a:cxn>
                <a:cxn ang="0">
                  <a:pos x="13" y="18"/>
                </a:cxn>
                <a:cxn ang="0">
                  <a:pos x="16" y="8"/>
                </a:cxn>
                <a:cxn ang="0">
                  <a:pos x="8" y="0"/>
                </a:cxn>
                <a:cxn ang="0">
                  <a:pos x="8" y="0"/>
                </a:cxn>
                <a:cxn ang="0">
                  <a:pos x="8" y="0"/>
                </a:cxn>
              </a:cxnLst>
              <a:rect l="0" t="0" r="r" b="b"/>
              <a:pathLst>
                <a:path w="16" h="23">
                  <a:moveTo>
                    <a:pt x="8" y="0"/>
                  </a:moveTo>
                  <a:cubicBezTo>
                    <a:pt x="4" y="0"/>
                    <a:pt x="0" y="3"/>
                    <a:pt x="0" y="8"/>
                  </a:cubicBezTo>
                  <a:cubicBezTo>
                    <a:pt x="0" y="10"/>
                    <a:pt x="1" y="14"/>
                    <a:pt x="3" y="18"/>
                  </a:cubicBezTo>
                  <a:cubicBezTo>
                    <a:pt x="4" y="21"/>
                    <a:pt x="5" y="23"/>
                    <a:pt x="8" y="23"/>
                  </a:cubicBezTo>
                  <a:cubicBezTo>
                    <a:pt x="11" y="23"/>
                    <a:pt x="12" y="21"/>
                    <a:pt x="13" y="18"/>
                  </a:cubicBezTo>
                  <a:cubicBezTo>
                    <a:pt x="14" y="14"/>
                    <a:pt x="16" y="10"/>
                    <a:pt x="16" y="8"/>
                  </a:cubicBezTo>
                  <a:cubicBezTo>
                    <a:pt x="16" y="3"/>
                    <a:pt x="12" y="0"/>
                    <a:pt x="8" y="0"/>
                  </a:cubicBezTo>
                  <a:close/>
                  <a:moveTo>
                    <a:pt x="8" y="0"/>
                  </a:moveTo>
                  <a:cubicBezTo>
                    <a:pt x="8" y="0"/>
                    <a:pt x="8" y="0"/>
                    <a:pt x="8" y="0"/>
                  </a:cubicBezTo>
                </a:path>
              </a:pathLst>
            </a:custGeom>
            <a:grpFill/>
            <a:ln w="9525">
              <a:noFill/>
              <a:round/>
            </a:ln>
          </p:spPr>
          <p:txBody>
            <a:bodyPr vert="horz" wrap="square" lIns="180749" tIns="90375" rIns="180749" bIns="90375" numCol="1" anchor="t" anchorCtr="0" compatLnSpc="1"/>
            <a:lstStyle/>
            <a:p>
              <a:endParaRPr lang="en-US" sz="2530">
                <a:latin typeface="+mn-lt"/>
                <a:ea typeface="+mn-ea"/>
                <a:cs typeface="+mn-ea"/>
                <a:sym typeface="+mn-lt"/>
              </a:endParaRPr>
            </a:p>
          </p:txBody>
        </p:sp>
      </p:grpSp>
      <p:sp>
        <p:nvSpPr>
          <p:cNvPr id="17" name="Freeform 72"/>
          <p:cNvSpPr>
            <a:spLocks noEditPoints="1"/>
          </p:cNvSpPr>
          <p:nvPr/>
        </p:nvSpPr>
        <p:spPr bwMode="auto">
          <a:xfrm>
            <a:off x="7599023" y="3318612"/>
            <a:ext cx="475963" cy="476050"/>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ln>
        </p:spPr>
        <p:txBody>
          <a:bodyPr vert="horz" wrap="square" lIns="128550" tIns="64275" rIns="128550" bIns="64275" numCol="1" anchor="t" anchorCtr="0" compatLnSpc="1"/>
          <a:lstStyle/>
          <a:p>
            <a:endParaRPr lang="en-US" sz="2530">
              <a:latin typeface="+mn-lt"/>
              <a:ea typeface="+mn-ea"/>
              <a:cs typeface="+mn-ea"/>
              <a:sym typeface="+mn-lt"/>
            </a:endParaRPr>
          </a:p>
        </p:txBody>
      </p:sp>
      <p:grpSp>
        <p:nvGrpSpPr>
          <p:cNvPr id="18" name="Group 41"/>
          <p:cNvGrpSpPr/>
          <p:nvPr/>
        </p:nvGrpSpPr>
        <p:grpSpPr>
          <a:xfrm>
            <a:off x="3457152" y="3466897"/>
            <a:ext cx="268825" cy="271265"/>
            <a:chOff x="0" y="2706688"/>
            <a:chExt cx="357188" cy="360363"/>
          </a:xfrm>
          <a:solidFill>
            <a:schemeClr val="bg1"/>
          </a:solidFill>
        </p:grpSpPr>
        <p:sp>
          <p:nvSpPr>
            <p:cNvPr id="19" name="Freeform 107"/>
            <p:cNvSpPr>
              <a:spLocks noEditPoints="1"/>
            </p:cNvSpPr>
            <p:nvPr/>
          </p:nvSpPr>
          <p:spPr bwMode="auto">
            <a:xfrm>
              <a:off x="0" y="2706688"/>
              <a:ext cx="357188" cy="360363"/>
            </a:xfrm>
            <a:custGeom>
              <a:avLst/>
              <a:gdLst/>
              <a:ahLst/>
              <a:cxnLst>
                <a:cxn ang="0">
                  <a:pos x="112" y="12"/>
                </a:cxn>
                <a:cxn ang="0">
                  <a:pos x="96" y="12"/>
                </a:cxn>
                <a:cxn ang="0">
                  <a:pos x="96" y="4"/>
                </a:cxn>
                <a:cxn ang="0">
                  <a:pos x="92" y="0"/>
                </a:cxn>
                <a:cxn ang="0">
                  <a:pos x="88" y="4"/>
                </a:cxn>
                <a:cxn ang="0">
                  <a:pos x="88" y="12"/>
                </a:cxn>
                <a:cxn ang="0">
                  <a:pos x="65" y="12"/>
                </a:cxn>
                <a:cxn ang="0">
                  <a:pos x="65" y="4"/>
                </a:cxn>
                <a:cxn ang="0">
                  <a:pos x="61" y="0"/>
                </a:cxn>
                <a:cxn ang="0">
                  <a:pos x="57" y="4"/>
                </a:cxn>
                <a:cxn ang="0">
                  <a:pos x="57" y="12"/>
                </a:cxn>
                <a:cxn ang="0">
                  <a:pos x="34" y="12"/>
                </a:cxn>
                <a:cxn ang="0">
                  <a:pos x="34" y="4"/>
                </a:cxn>
                <a:cxn ang="0">
                  <a:pos x="30" y="0"/>
                </a:cxn>
                <a:cxn ang="0">
                  <a:pos x="27" y="4"/>
                </a:cxn>
                <a:cxn ang="0">
                  <a:pos x="27" y="12"/>
                </a:cxn>
                <a:cxn ang="0">
                  <a:pos x="10" y="12"/>
                </a:cxn>
                <a:cxn ang="0">
                  <a:pos x="0" y="22"/>
                </a:cxn>
                <a:cxn ang="0">
                  <a:pos x="0" y="113"/>
                </a:cxn>
                <a:cxn ang="0">
                  <a:pos x="10" y="123"/>
                </a:cxn>
                <a:cxn ang="0">
                  <a:pos x="112" y="123"/>
                </a:cxn>
                <a:cxn ang="0">
                  <a:pos x="122" y="113"/>
                </a:cxn>
                <a:cxn ang="0">
                  <a:pos x="122" y="22"/>
                </a:cxn>
                <a:cxn ang="0">
                  <a:pos x="112" y="12"/>
                </a:cxn>
                <a:cxn ang="0">
                  <a:pos x="115" y="113"/>
                </a:cxn>
                <a:cxn ang="0">
                  <a:pos x="112" y="115"/>
                </a:cxn>
                <a:cxn ang="0">
                  <a:pos x="10" y="115"/>
                </a:cxn>
                <a:cxn ang="0">
                  <a:pos x="7" y="113"/>
                </a:cxn>
                <a:cxn ang="0">
                  <a:pos x="7" y="22"/>
                </a:cxn>
                <a:cxn ang="0">
                  <a:pos x="10" y="19"/>
                </a:cxn>
                <a:cxn ang="0">
                  <a:pos x="27" y="19"/>
                </a:cxn>
                <a:cxn ang="0">
                  <a:pos x="27" y="27"/>
                </a:cxn>
                <a:cxn ang="0">
                  <a:pos x="30" y="31"/>
                </a:cxn>
                <a:cxn ang="0">
                  <a:pos x="34" y="27"/>
                </a:cxn>
                <a:cxn ang="0">
                  <a:pos x="34" y="19"/>
                </a:cxn>
                <a:cxn ang="0">
                  <a:pos x="57" y="19"/>
                </a:cxn>
                <a:cxn ang="0">
                  <a:pos x="57" y="27"/>
                </a:cxn>
                <a:cxn ang="0">
                  <a:pos x="61" y="31"/>
                </a:cxn>
                <a:cxn ang="0">
                  <a:pos x="65" y="27"/>
                </a:cxn>
                <a:cxn ang="0">
                  <a:pos x="65" y="19"/>
                </a:cxn>
                <a:cxn ang="0">
                  <a:pos x="88" y="19"/>
                </a:cxn>
                <a:cxn ang="0">
                  <a:pos x="88" y="27"/>
                </a:cxn>
                <a:cxn ang="0">
                  <a:pos x="92" y="31"/>
                </a:cxn>
                <a:cxn ang="0">
                  <a:pos x="96" y="27"/>
                </a:cxn>
                <a:cxn ang="0">
                  <a:pos x="96" y="19"/>
                </a:cxn>
                <a:cxn ang="0">
                  <a:pos x="112" y="19"/>
                </a:cxn>
                <a:cxn ang="0">
                  <a:pos x="115" y="22"/>
                </a:cxn>
                <a:cxn ang="0">
                  <a:pos x="115" y="113"/>
                </a:cxn>
                <a:cxn ang="0">
                  <a:pos x="115" y="113"/>
                </a:cxn>
                <a:cxn ang="0">
                  <a:pos x="115" y="113"/>
                </a:cxn>
              </a:cxnLst>
              <a:rect l="0" t="0" r="r" b="b"/>
              <a:pathLst>
                <a:path w="122" h="123">
                  <a:moveTo>
                    <a:pt x="112" y="12"/>
                  </a:moveTo>
                  <a:cubicBezTo>
                    <a:pt x="96" y="12"/>
                    <a:pt x="96" y="12"/>
                    <a:pt x="96" y="12"/>
                  </a:cubicBezTo>
                  <a:cubicBezTo>
                    <a:pt x="96" y="4"/>
                    <a:pt x="96" y="4"/>
                    <a:pt x="96" y="4"/>
                  </a:cubicBezTo>
                  <a:cubicBezTo>
                    <a:pt x="96" y="2"/>
                    <a:pt x="94" y="0"/>
                    <a:pt x="92" y="0"/>
                  </a:cubicBezTo>
                  <a:cubicBezTo>
                    <a:pt x="90" y="0"/>
                    <a:pt x="88" y="2"/>
                    <a:pt x="88" y="4"/>
                  </a:cubicBezTo>
                  <a:cubicBezTo>
                    <a:pt x="88" y="12"/>
                    <a:pt x="88" y="12"/>
                    <a:pt x="88" y="12"/>
                  </a:cubicBezTo>
                  <a:cubicBezTo>
                    <a:pt x="65" y="12"/>
                    <a:pt x="65" y="12"/>
                    <a:pt x="65" y="12"/>
                  </a:cubicBezTo>
                  <a:cubicBezTo>
                    <a:pt x="65" y="4"/>
                    <a:pt x="65" y="4"/>
                    <a:pt x="65" y="4"/>
                  </a:cubicBezTo>
                  <a:cubicBezTo>
                    <a:pt x="65" y="2"/>
                    <a:pt x="63" y="0"/>
                    <a:pt x="61" y="0"/>
                  </a:cubicBezTo>
                  <a:cubicBezTo>
                    <a:pt x="59" y="0"/>
                    <a:pt x="57" y="2"/>
                    <a:pt x="57" y="4"/>
                  </a:cubicBezTo>
                  <a:cubicBezTo>
                    <a:pt x="57" y="12"/>
                    <a:pt x="57" y="12"/>
                    <a:pt x="57" y="12"/>
                  </a:cubicBezTo>
                  <a:cubicBezTo>
                    <a:pt x="34" y="12"/>
                    <a:pt x="34" y="12"/>
                    <a:pt x="34" y="12"/>
                  </a:cubicBezTo>
                  <a:cubicBezTo>
                    <a:pt x="34" y="4"/>
                    <a:pt x="34" y="4"/>
                    <a:pt x="34" y="4"/>
                  </a:cubicBezTo>
                  <a:cubicBezTo>
                    <a:pt x="34" y="2"/>
                    <a:pt x="32" y="0"/>
                    <a:pt x="30" y="0"/>
                  </a:cubicBezTo>
                  <a:cubicBezTo>
                    <a:pt x="28" y="0"/>
                    <a:pt x="27" y="2"/>
                    <a:pt x="27" y="4"/>
                  </a:cubicBezTo>
                  <a:cubicBezTo>
                    <a:pt x="27" y="12"/>
                    <a:pt x="27" y="12"/>
                    <a:pt x="27" y="12"/>
                  </a:cubicBezTo>
                  <a:cubicBezTo>
                    <a:pt x="10" y="12"/>
                    <a:pt x="10" y="12"/>
                    <a:pt x="10" y="12"/>
                  </a:cubicBezTo>
                  <a:cubicBezTo>
                    <a:pt x="4" y="12"/>
                    <a:pt x="0" y="16"/>
                    <a:pt x="0" y="22"/>
                  </a:cubicBezTo>
                  <a:cubicBezTo>
                    <a:pt x="0" y="113"/>
                    <a:pt x="0" y="113"/>
                    <a:pt x="0" y="113"/>
                  </a:cubicBezTo>
                  <a:cubicBezTo>
                    <a:pt x="0" y="118"/>
                    <a:pt x="4" y="123"/>
                    <a:pt x="10" y="123"/>
                  </a:cubicBezTo>
                  <a:cubicBezTo>
                    <a:pt x="112" y="123"/>
                    <a:pt x="112" y="123"/>
                    <a:pt x="112" y="123"/>
                  </a:cubicBezTo>
                  <a:cubicBezTo>
                    <a:pt x="118" y="123"/>
                    <a:pt x="122" y="118"/>
                    <a:pt x="122" y="113"/>
                  </a:cubicBezTo>
                  <a:cubicBezTo>
                    <a:pt x="122" y="22"/>
                    <a:pt x="122" y="22"/>
                    <a:pt x="122" y="22"/>
                  </a:cubicBezTo>
                  <a:cubicBezTo>
                    <a:pt x="122" y="16"/>
                    <a:pt x="118" y="12"/>
                    <a:pt x="112" y="12"/>
                  </a:cubicBezTo>
                  <a:close/>
                  <a:moveTo>
                    <a:pt x="115" y="113"/>
                  </a:moveTo>
                  <a:cubicBezTo>
                    <a:pt x="115" y="114"/>
                    <a:pt x="114" y="115"/>
                    <a:pt x="112" y="115"/>
                  </a:cubicBezTo>
                  <a:cubicBezTo>
                    <a:pt x="10" y="115"/>
                    <a:pt x="10" y="115"/>
                    <a:pt x="10" y="115"/>
                  </a:cubicBezTo>
                  <a:cubicBezTo>
                    <a:pt x="9" y="115"/>
                    <a:pt x="7" y="114"/>
                    <a:pt x="7" y="113"/>
                  </a:cubicBezTo>
                  <a:cubicBezTo>
                    <a:pt x="7" y="22"/>
                    <a:pt x="7" y="22"/>
                    <a:pt x="7" y="22"/>
                  </a:cubicBezTo>
                  <a:cubicBezTo>
                    <a:pt x="7" y="20"/>
                    <a:pt x="9" y="19"/>
                    <a:pt x="10" y="19"/>
                  </a:cubicBezTo>
                  <a:cubicBezTo>
                    <a:pt x="27" y="19"/>
                    <a:pt x="27" y="19"/>
                    <a:pt x="27" y="19"/>
                  </a:cubicBezTo>
                  <a:cubicBezTo>
                    <a:pt x="27" y="27"/>
                    <a:pt x="27" y="27"/>
                    <a:pt x="27" y="27"/>
                  </a:cubicBezTo>
                  <a:cubicBezTo>
                    <a:pt x="27" y="29"/>
                    <a:pt x="28" y="31"/>
                    <a:pt x="30" y="31"/>
                  </a:cubicBezTo>
                  <a:cubicBezTo>
                    <a:pt x="32" y="31"/>
                    <a:pt x="34" y="29"/>
                    <a:pt x="34" y="27"/>
                  </a:cubicBezTo>
                  <a:cubicBezTo>
                    <a:pt x="34" y="19"/>
                    <a:pt x="34" y="19"/>
                    <a:pt x="34" y="19"/>
                  </a:cubicBezTo>
                  <a:cubicBezTo>
                    <a:pt x="57" y="19"/>
                    <a:pt x="57" y="19"/>
                    <a:pt x="57" y="19"/>
                  </a:cubicBezTo>
                  <a:cubicBezTo>
                    <a:pt x="57" y="27"/>
                    <a:pt x="57" y="27"/>
                    <a:pt x="57" y="27"/>
                  </a:cubicBezTo>
                  <a:cubicBezTo>
                    <a:pt x="57" y="29"/>
                    <a:pt x="59" y="31"/>
                    <a:pt x="61" y="31"/>
                  </a:cubicBezTo>
                  <a:cubicBezTo>
                    <a:pt x="63" y="31"/>
                    <a:pt x="65" y="29"/>
                    <a:pt x="65" y="27"/>
                  </a:cubicBezTo>
                  <a:cubicBezTo>
                    <a:pt x="65" y="19"/>
                    <a:pt x="65" y="19"/>
                    <a:pt x="65" y="19"/>
                  </a:cubicBezTo>
                  <a:cubicBezTo>
                    <a:pt x="88" y="19"/>
                    <a:pt x="88" y="19"/>
                    <a:pt x="88" y="19"/>
                  </a:cubicBezTo>
                  <a:cubicBezTo>
                    <a:pt x="88" y="27"/>
                    <a:pt x="88" y="27"/>
                    <a:pt x="88" y="27"/>
                  </a:cubicBezTo>
                  <a:cubicBezTo>
                    <a:pt x="88" y="29"/>
                    <a:pt x="90" y="31"/>
                    <a:pt x="92" y="31"/>
                  </a:cubicBezTo>
                  <a:cubicBezTo>
                    <a:pt x="94" y="31"/>
                    <a:pt x="96" y="29"/>
                    <a:pt x="96" y="27"/>
                  </a:cubicBezTo>
                  <a:cubicBezTo>
                    <a:pt x="96" y="19"/>
                    <a:pt x="96" y="19"/>
                    <a:pt x="96" y="19"/>
                  </a:cubicBezTo>
                  <a:cubicBezTo>
                    <a:pt x="112" y="19"/>
                    <a:pt x="112" y="19"/>
                    <a:pt x="112" y="19"/>
                  </a:cubicBezTo>
                  <a:cubicBezTo>
                    <a:pt x="114" y="19"/>
                    <a:pt x="115" y="20"/>
                    <a:pt x="115" y="22"/>
                  </a:cubicBezTo>
                  <a:lnTo>
                    <a:pt x="115" y="113"/>
                  </a:lnTo>
                  <a:close/>
                  <a:moveTo>
                    <a:pt x="115" y="113"/>
                  </a:moveTo>
                  <a:cubicBezTo>
                    <a:pt x="115" y="113"/>
                    <a:pt x="115" y="113"/>
                    <a:pt x="115" y="113"/>
                  </a:cubicBezTo>
                </a:path>
              </a:pathLst>
            </a:custGeom>
            <a:grpFill/>
            <a:ln w="9525">
              <a:noFill/>
              <a:round/>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20" name="Rectangle 108"/>
            <p:cNvSpPr>
              <a:spLocks noChangeArrowheads="1"/>
            </p:cNvSpPr>
            <p:nvPr/>
          </p:nvSpPr>
          <p:spPr bwMode="auto">
            <a:xfrm>
              <a:off x="79375" y="2841626"/>
              <a:ext cx="42863" cy="34925"/>
            </a:xfrm>
            <a:prstGeom prst="rect">
              <a:avLst/>
            </a:prstGeom>
            <a:grpFill/>
            <a:ln w="9525">
              <a:noFill/>
              <a:miter lim="800000"/>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21" name="Rectangle 109"/>
            <p:cNvSpPr>
              <a:spLocks noChangeArrowheads="1"/>
            </p:cNvSpPr>
            <p:nvPr/>
          </p:nvSpPr>
          <p:spPr bwMode="auto">
            <a:xfrm>
              <a:off x="79375" y="2897188"/>
              <a:ext cx="42863" cy="34925"/>
            </a:xfrm>
            <a:prstGeom prst="rect">
              <a:avLst/>
            </a:prstGeom>
            <a:grpFill/>
            <a:ln w="9525">
              <a:noFill/>
              <a:miter lim="800000"/>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22" name="Rectangle 110"/>
            <p:cNvSpPr>
              <a:spLocks noChangeArrowheads="1"/>
            </p:cNvSpPr>
            <p:nvPr/>
          </p:nvSpPr>
          <p:spPr bwMode="auto">
            <a:xfrm>
              <a:off x="79375" y="2955926"/>
              <a:ext cx="42863" cy="31750"/>
            </a:xfrm>
            <a:prstGeom prst="rect">
              <a:avLst/>
            </a:prstGeom>
            <a:grpFill/>
            <a:ln w="9525">
              <a:noFill/>
              <a:miter lim="800000"/>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23" name="Rectangle 111"/>
            <p:cNvSpPr>
              <a:spLocks noChangeArrowheads="1"/>
            </p:cNvSpPr>
            <p:nvPr/>
          </p:nvSpPr>
          <p:spPr bwMode="auto">
            <a:xfrm>
              <a:off x="155575" y="2955926"/>
              <a:ext cx="46038" cy="31750"/>
            </a:xfrm>
            <a:prstGeom prst="rect">
              <a:avLst/>
            </a:prstGeom>
            <a:grpFill/>
            <a:ln w="9525">
              <a:noFill/>
              <a:miter lim="800000"/>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25" name="Rectangle 112"/>
            <p:cNvSpPr>
              <a:spLocks noChangeArrowheads="1"/>
            </p:cNvSpPr>
            <p:nvPr/>
          </p:nvSpPr>
          <p:spPr bwMode="auto">
            <a:xfrm>
              <a:off x="155575" y="2897188"/>
              <a:ext cx="46038" cy="34925"/>
            </a:xfrm>
            <a:prstGeom prst="rect">
              <a:avLst/>
            </a:prstGeom>
            <a:grpFill/>
            <a:ln w="9525">
              <a:noFill/>
              <a:miter lim="800000"/>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26" name="Rectangle 113"/>
            <p:cNvSpPr>
              <a:spLocks noChangeArrowheads="1"/>
            </p:cNvSpPr>
            <p:nvPr/>
          </p:nvSpPr>
          <p:spPr bwMode="auto">
            <a:xfrm>
              <a:off x="155575" y="2841626"/>
              <a:ext cx="46038" cy="34925"/>
            </a:xfrm>
            <a:prstGeom prst="rect">
              <a:avLst/>
            </a:prstGeom>
            <a:grpFill/>
            <a:ln w="9525">
              <a:noFill/>
              <a:miter lim="800000"/>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27" name="Rectangle 114"/>
            <p:cNvSpPr>
              <a:spLocks noChangeArrowheads="1"/>
            </p:cNvSpPr>
            <p:nvPr/>
          </p:nvSpPr>
          <p:spPr bwMode="auto">
            <a:xfrm>
              <a:off x="233363" y="2955926"/>
              <a:ext cx="47625" cy="31750"/>
            </a:xfrm>
            <a:prstGeom prst="rect">
              <a:avLst/>
            </a:prstGeom>
            <a:grpFill/>
            <a:ln w="9525">
              <a:noFill/>
              <a:miter lim="800000"/>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28" name="Rectangle 115"/>
            <p:cNvSpPr>
              <a:spLocks noChangeArrowheads="1"/>
            </p:cNvSpPr>
            <p:nvPr/>
          </p:nvSpPr>
          <p:spPr bwMode="auto">
            <a:xfrm>
              <a:off x="233363" y="2897188"/>
              <a:ext cx="47625" cy="34925"/>
            </a:xfrm>
            <a:prstGeom prst="rect">
              <a:avLst/>
            </a:prstGeom>
            <a:grpFill/>
            <a:ln w="9525">
              <a:noFill/>
              <a:miter lim="800000"/>
            </a:ln>
          </p:spPr>
          <p:txBody>
            <a:bodyPr vert="horz" wrap="square" lIns="180749" tIns="90375" rIns="180749" bIns="90375" numCol="1" anchor="t" anchorCtr="0" compatLnSpc="1"/>
            <a:lstStyle/>
            <a:p>
              <a:endParaRPr lang="en-US" sz="2530">
                <a:latin typeface="+mn-lt"/>
                <a:ea typeface="+mn-ea"/>
                <a:cs typeface="+mn-ea"/>
                <a:sym typeface="+mn-lt"/>
              </a:endParaRPr>
            </a:p>
          </p:txBody>
        </p:sp>
        <p:sp>
          <p:nvSpPr>
            <p:cNvPr id="29" name="Rectangle 116"/>
            <p:cNvSpPr>
              <a:spLocks noChangeArrowheads="1"/>
            </p:cNvSpPr>
            <p:nvPr/>
          </p:nvSpPr>
          <p:spPr bwMode="auto">
            <a:xfrm>
              <a:off x="233363" y="2841626"/>
              <a:ext cx="47625" cy="34925"/>
            </a:xfrm>
            <a:prstGeom prst="rect">
              <a:avLst/>
            </a:prstGeom>
            <a:grpFill/>
            <a:ln w="9525">
              <a:noFill/>
              <a:miter lim="800000"/>
            </a:ln>
          </p:spPr>
          <p:txBody>
            <a:bodyPr vert="horz" wrap="square" lIns="180749" tIns="90375" rIns="180749" bIns="90375" numCol="1" anchor="t" anchorCtr="0" compatLnSpc="1"/>
            <a:lstStyle/>
            <a:p>
              <a:endParaRPr lang="en-US" sz="2530">
                <a:latin typeface="+mn-lt"/>
                <a:ea typeface="+mn-ea"/>
                <a:cs typeface="+mn-ea"/>
                <a:sym typeface="+mn-lt"/>
              </a:endParaRPr>
            </a:p>
          </p:txBody>
        </p:sp>
      </p:grpSp>
      <p:sp>
        <p:nvSpPr>
          <p:cNvPr id="30" name="Freeform 153"/>
          <p:cNvSpPr>
            <a:spLocks noEditPoints="1"/>
          </p:cNvSpPr>
          <p:nvPr/>
        </p:nvSpPr>
        <p:spPr bwMode="auto">
          <a:xfrm>
            <a:off x="8975555" y="3441124"/>
            <a:ext cx="323503" cy="307280"/>
          </a:xfrm>
          <a:custGeom>
            <a:avLst/>
            <a:gdLst/>
            <a:ahLst/>
            <a:cxnLst>
              <a:cxn ang="0">
                <a:pos x="0" y="59"/>
              </a:cxn>
              <a:cxn ang="0">
                <a:pos x="118" y="59"/>
              </a:cxn>
              <a:cxn ang="0">
                <a:pos x="111" y="57"/>
              </a:cxn>
              <a:cxn ang="0">
                <a:pos x="83" y="33"/>
              </a:cxn>
              <a:cxn ang="0">
                <a:pos x="111" y="57"/>
              </a:cxn>
              <a:cxn ang="0">
                <a:pos x="41" y="91"/>
              </a:cxn>
              <a:cxn ang="0">
                <a:pos x="57" y="111"/>
              </a:cxn>
              <a:cxn ang="0">
                <a:pos x="61" y="8"/>
              </a:cxn>
              <a:cxn ang="0">
                <a:pos x="61" y="34"/>
              </a:cxn>
              <a:cxn ang="0">
                <a:pos x="61" y="8"/>
              </a:cxn>
              <a:cxn ang="0">
                <a:pos x="95" y="22"/>
              </a:cxn>
              <a:cxn ang="0">
                <a:pos x="67" y="8"/>
              </a:cxn>
              <a:cxn ang="0">
                <a:pos x="57" y="34"/>
              </a:cxn>
              <a:cxn ang="0">
                <a:pos x="57" y="8"/>
              </a:cxn>
              <a:cxn ang="0">
                <a:pos x="36" y="30"/>
              </a:cxn>
              <a:cxn ang="0">
                <a:pos x="50" y="8"/>
              </a:cxn>
              <a:cxn ang="0">
                <a:pos x="38" y="35"/>
              </a:cxn>
              <a:cxn ang="0">
                <a:pos x="57" y="57"/>
              </a:cxn>
              <a:cxn ang="0">
                <a:pos x="38" y="35"/>
              </a:cxn>
              <a:cxn ang="0">
                <a:pos x="57" y="84"/>
              </a:cxn>
              <a:cxn ang="0">
                <a:pos x="34" y="61"/>
              </a:cxn>
              <a:cxn ang="0">
                <a:pos x="50" y="110"/>
              </a:cxn>
              <a:cxn ang="0">
                <a:pos x="38" y="92"/>
              </a:cxn>
              <a:cxn ang="0">
                <a:pos x="61" y="111"/>
              </a:cxn>
              <a:cxn ang="0">
                <a:pos x="77" y="91"/>
              </a:cxn>
              <a:cxn ang="0">
                <a:pos x="61" y="111"/>
              </a:cxn>
              <a:cxn ang="0">
                <a:pos x="93" y="99"/>
              </a:cxn>
              <a:cxn ang="0">
                <a:pos x="80" y="92"/>
              </a:cxn>
              <a:cxn ang="0">
                <a:pos x="61" y="84"/>
              </a:cxn>
              <a:cxn ang="0">
                <a:pos x="84" y="61"/>
              </a:cxn>
              <a:cxn ang="0">
                <a:pos x="61" y="57"/>
              </a:cxn>
              <a:cxn ang="0">
                <a:pos x="80" y="35"/>
              </a:cxn>
              <a:cxn ang="0">
                <a:pos x="61" y="57"/>
              </a:cxn>
              <a:cxn ang="0">
                <a:pos x="35" y="33"/>
              </a:cxn>
              <a:cxn ang="0">
                <a:pos x="7" y="57"/>
              </a:cxn>
              <a:cxn ang="0">
                <a:pos x="7" y="61"/>
              </a:cxn>
              <a:cxn ang="0">
                <a:pos x="36" y="89"/>
              </a:cxn>
              <a:cxn ang="0">
                <a:pos x="7" y="61"/>
              </a:cxn>
              <a:cxn ang="0">
                <a:pos x="82" y="89"/>
              </a:cxn>
              <a:cxn ang="0">
                <a:pos x="111" y="61"/>
              </a:cxn>
              <a:cxn ang="0">
                <a:pos x="95" y="96"/>
              </a:cxn>
            </a:cxnLst>
            <a:rect l="0" t="0" r="r" b="b"/>
            <a:pathLst>
              <a:path w="118" h="119">
                <a:moveTo>
                  <a:pt x="59" y="0"/>
                </a:moveTo>
                <a:cubicBezTo>
                  <a:pt x="26" y="0"/>
                  <a:pt x="0" y="27"/>
                  <a:pt x="0" y="59"/>
                </a:cubicBezTo>
                <a:cubicBezTo>
                  <a:pt x="0" y="92"/>
                  <a:pt x="26" y="119"/>
                  <a:pt x="59" y="119"/>
                </a:cubicBezTo>
                <a:cubicBezTo>
                  <a:pt x="92" y="119"/>
                  <a:pt x="118" y="92"/>
                  <a:pt x="118" y="59"/>
                </a:cubicBezTo>
                <a:cubicBezTo>
                  <a:pt x="118" y="27"/>
                  <a:pt x="92" y="0"/>
                  <a:pt x="59" y="0"/>
                </a:cubicBezTo>
                <a:close/>
                <a:moveTo>
                  <a:pt x="111" y="57"/>
                </a:moveTo>
                <a:cubicBezTo>
                  <a:pt x="88" y="57"/>
                  <a:pt x="88" y="57"/>
                  <a:pt x="88" y="57"/>
                </a:cubicBezTo>
                <a:cubicBezTo>
                  <a:pt x="87" y="49"/>
                  <a:pt x="86" y="41"/>
                  <a:pt x="83" y="33"/>
                </a:cubicBezTo>
                <a:cubicBezTo>
                  <a:pt x="88" y="31"/>
                  <a:pt x="93" y="28"/>
                  <a:pt x="98" y="25"/>
                </a:cubicBezTo>
                <a:cubicBezTo>
                  <a:pt x="105" y="34"/>
                  <a:pt x="110" y="45"/>
                  <a:pt x="111" y="57"/>
                </a:cubicBezTo>
                <a:close/>
                <a:moveTo>
                  <a:pt x="57" y="111"/>
                </a:moveTo>
                <a:cubicBezTo>
                  <a:pt x="50" y="106"/>
                  <a:pt x="45" y="99"/>
                  <a:pt x="41" y="91"/>
                </a:cubicBezTo>
                <a:cubicBezTo>
                  <a:pt x="46" y="89"/>
                  <a:pt x="52" y="88"/>
                  <a:pt x="57" y="88"/>
                </a:cubicBezTo>
                <a:cubicBezTo>
                  <a:pt x="57" y="111"/>
                  <a:pt x="57" y="111"/>
                  <a:pt x="57" y="111"/>
                </a:cubicBezTo>
                <a:cubicBezTo>
                  <a:pt x="57" y="111"/>
                  <a:pt x="57" y="111"/>
                  <a:pt x="57" y="111"/>
                </a:cubicBezTo>
                <a:close/>
                <a:moveTo>
                  <a:pt x="61" y="8"/>
                </a:moveTo>
                <a:cubicBezTo>
                  <a:pt x="68" y="14"/>
                  <a:pt x="74" y="22"/>
                  <a:pt x="78" y="31"/>
                </a:cubicBezTo>
                <a:cubicBezTo>
                  <a:pt x="73" y="33"/>
                  <a:pt x="67" y="34"/>
                  <a:pt x="61" y="34"/>
                </a:cubicBezTo>
                <a:cubicBezTo>
                  <a:pt x="61" y="8"/>
                  <a:pt x="61" y="8"/>
                  <a:pt x="61" y="8"/>
                </a:cubicBezTo>
                <a:cubicBezTo>
                  <a:pt x="61" y="8"/>
                  <a:pt x="61" y="8"/>
                  <a:pt x="61" y="8"/>
                </a:cubicBezTo>
                <a:close/>
                <a:moveTo>
                  <a:pt x="67" y="8"/>
                </a:moveTo>
                <a:cubicBezTo>
                  <a:pt x="78" y="10"/>
                  <a:pt x="88" y="15"/>
                  <a:pt x="95" y="22"/>
                </a:cubicBezTo>
                <a:cubicBezTo>
                  <a:pt x="91" y="25"/>
                  <a:pt x="87" y="28"/>
                  <a:pt x="82" y="30"/>
                </a:cubicBezTo>
                <a:cubicBezTo>
                  <a:pt x="78" y="22"/>
                  <a:pt x="73" y="14"/>
                  <a:pt x="67" y="8"/>
                </a:cubicBezTo>
                <a:close/>
                <a:moveTo>
                  <a:pt x="57" y="8"/>
                </a:moveTo>
                <a:cubicBezTo>
                  <a:pt x="57" y="34"/>
                  <a:pt x="57" y="34"/>
                  <a:pt x="57" y="34"/>
                </a:cubicBezTo>
                <a:cubicBezTo>
                  <a:pt x="51" y="34"/>
                  <a:pt x="45" y="33"/>
                  <a:pt x="40" y="31"/>
                </a:cubicBezTo>
                <a:cubicBezTo>
                  <a:pt x="44" y="22"/>
                  <a:pt x="50" y="14"/>
                  <a:pt x="57" y="8"/>
                </a:cubicBezTo>
                <a:cubicBezTo>
                  <a:pt x="57" y="8"/>
                  <a:pt x="57" y="8"/>
                  <a:pt x="57" y="8"/>
                </a:cubicBezTo>
                <a:close/>
                <a:moveTo>
                  <a:pt x="36" y="30"/>
                </a:moveTo>
                <a:cubicBezTo>
                  <a:pt x="31" y="28"/>
                  <a:pt x="27" y="25"/>
                  <a:pt x="23" y="22"/>
                </a:cubicBezTo>
                <a:cubicBezTo>
                  <a:pt x="30" y="15"/>
                  <a:pt x="40" y="10"/>
                  <a:pt x="50" y="8"/>
                </a:cubicBezTo>
                <a:cubicBezTo>
                  <a:pt x="45" y="14"/>
                  <a:pt x="40" y="22"/>
                  <a:pt x="36" y="30"/>
                </a:cubicBezTo>
                <a:close/>
                <a:moveTo>
                  <a:pt x="38" y="35"/>
                </a:moveTo>
                <a:cubicBezTo>
                  <a:pt x="44" y="37"/>
                  <a:pt x="50" y="38"/>
                  <a:pt x="57" y="38"/>
                </a:cubicBezTo>
                <a:cubicBezTo>
                  <a:pt x="57" y="57"/>
                  <a:pt x="57" y="57"/>
                  <a:pt x="57" y="57"/>
                </a:cubicBezTo>
                <a:cubicBezTo>
                  <a:pt x="34" y="57"/>
                  <a:pt x="34" y="57"/>
                  <a:pt x="34" y="57"/>
                </a:cubicBezTo>
                <a:cubicBezTo>
                  <a:pt x="34" y="49"/>
                  <a:pt x="36" y="42"/>
                  <a:pt x="38" y="35"/>
                </a:cubicBezTo>
                <a:close/>
                <a:moveTo>
                  <a:pt x="57" y="61"/>
                </a:moveTo>
                <a:cubicBezTo>
                  <a:pt x="57" y="84"/>
                  <a:pt x="57" y="84"/>
                  <a:pt x="57" y="84"/>
                </a:cubicBezTo>
                <a:cubicBezTo>
                  <a:pt x="51" y="85"/>
                  <a:pt x="45" y="86"/>
                  <a:pt x="40" y="87"/>
                </a:cubicBezTo>
                <a:cubicBezTo>
                  <a:pt x="36" y="79"/>
                  <a:pt x="34" y="71"/>
                  <a:pt x="34" y="61"/>
                </a:cubicBezTo>
                <a:lnTo>
                  <a:pt x="57" y="61"/>
                </a:lnTo>
                <a:close/>
                <a:moveTo>
                  <a:pt x="50" y="110"/>
                </a:moveTo>
                <a:cubicBezTo>
                  <a:pt x="41" y="109"/>
                  <a:pt x="32" y="105"/>
                  <a:pt x="25" y="99"/>
                </a:cubicBezTo>
                <a:cubicBezTo>
                  <a:pt x="29" y="96"/>
                  <a:pt x="33" y="94"/>
                  <a:pt x="38" y="92"/>
                </a:cubicBezTo>
                <a:cubicBezTo>
                  <a:pt x="41" y="99"/>
                  <a:pt x="45" y="105"/>
                  <a:pt x="50" y="110"/>
                </a:cubicBezTo>
                <a:close/>
                <a:moveTo>
                  <a:pt x="61" y="111"/>
                </a:moveTo>
                <a:cubicBezTo>
                  <a:pt x="61" y="88"/>
                  <a:pt x="61" y="88"/>
                  <a:pt x="61" y="88"/>
                </a:cubicBezTo>
                <a:cubicBezTo>
                  <a:pt x="66" y="88"/>
                  <a:pt x="72" y="89"/>
                  <a:pt x="77" y="91"/>
                </a:cubicBezTo>
                <a:cubicBezTo>
                  <a:pt x="73" y="99"/>
                  <a:pt x="67" y="106"/>
                  <a:pt x="61" y="111"/>
                </a:cubicBezTo>
                <a:cubicBezTo>
                  <a:pt x="61" y="111"/>
                  <a:pt x="61" y="111"/>
                  <a:pt x="61" y="111"/>
                </a:cubicBezTo>
                <a:close/>
                <a:moveTo>
                  <a:pt x="80" y="92"/>
                </a:moveTo>
                <a:cubicBezTo>
                  <a:pt x="85" y="94"/>
                  <a:pt x="89" y="96"/>
                  <a:pt x="93" y="99"/>
                </a:cubicBezTo>
                <a:cubicBezTo>
                  <a:pt x="86" y="105"/>
                  <a:pt x="77" y="109"/>
                  <a:pt x="67" y="110"/>
                </a:cubicBezTo>
                <a:cubicBezTo>
                  <a:pt x="73" y="105"/>
                  <a:pt x="77" y="99"/>
                  <a:pt x="80" y="92"/>
                </a:cubicBezTo>
                <a:close/>
                <a:moveTo>
                  <a:pt x="78" y="87"/>
                </a:moveTo>
                <a:cubicBezTo>
                  <a:pt x="73" y="86"/>
                  <a:pt x="67" y="85"/>
                  <a:pt x="61" y="84"/>
                </a:cubicBezTo>
                <a:cubicBezTo>
                  <a:pt x="61" y="61"/>
                  <a:pt x="61" y="61"/>
                  <a:pt x="61" y="61"/>
                </a:cubicBezTo>
                <a:cubicBezTo>
                  <a:pt x="84" y="61"/>
                  <a:pt x="84" y="61"/>
                  <a:pt x="84" y="61"/>
                </a:cubicBezTo>
                <a:cubicBezTo>
                  <a:pt x="84" y="71"/>
                  <a:pt x="82" y="79"/>
                  <a:pt x="78" y="87"/>
                </a:cubicBezTo>
                <a:close/>
                <a:moveTo>
                  <a:pt x="61" y="57"/>
                </a:moveTo>
                <a:cubicBezTo>
                  <a:pt x="61" y="38"/>
                  <a:pt x="61" y="38"/>
                  <a:pt x="61" y="38"/>
                </a:cubicBezTo>
                <a:cubicBezTo>
                  <a:pt x="67" y="38"/>
                  <a:pt x="74" y="37"/>
                  <a:pt x="80" y="35"/>
                </a:cubicBezTo>
                <a:cubicBezTo>
                  <a:pt x="82" y="42"/>
                  <a:pt x="84" y="49"/>
                  <a:pt x="84" y="57"/>
                </a:cubicBezTo>
                <a:lnTo>
                  <a:pt x="61" y="57"/>
                </a:lnTo>
                <a:close/>
                <a:moveTo>
                  <a:pt x="20" y="25"/>
                </a:moveTo>
                <a:cubicBezTo>
                  <a:pt x="25" y="28"/>
                  <a:pt x="30" y="31"/>
                  <a:pt x="35" y="33"/>
                </a:cubicBezTo>
                <a:cubicBezTo>
                  <a:pt x="32" y="41"/>
                  <a:pt x="30" y="49"/>
                  <a:pt x="30" y="57"/>
                </a:cubicBezTo>
                <a:cubicBezTo>
                  <a:pt x="7" y="57"/>
                  <a:pt x="7" y="57"/>
                  <a:pt x="7" y="57"/>
                </a:cubicBezTo>
                <a:cubicBezTo>
                  <a:pt x="8" y="45"/>
                  <a:pt x="13" y="34"/>
                  <a:pt x="20" y="25"/>
                </a:cubicBezTo>
                <a:close/>
                <a:moveTo>
                  <a:pt x="7" y="61"/>
                </a:moveTo>
                <a:cubicBezTo>
                  <a:pt x="30" y="61"/>
                  <a:pt x="30" y="61"/>
                  <a:pt x="30" y="61"/>
                </a:cubicBezTo>
                <a:cubicBezTo>
                  <a:pt x="31" y="71"/>
                  <a:pt x="33" y="80"/>
                  <a:pt x="36" y="89"/>
                </a:cubicBezTo>
                <a:cubicBezTo>
                  <a:pt x="31" y="91"/>
                  <a:pt x="27" y="93"/>
                  <a:pt x="22" y="96"/>
                </a:cubicBezTo>
                <a:cubicBezTo>
                  <a:pt x="13" y="87"/>
                  <a:pt x="8" y="75"/>
                  <a:pt x="7" y="61"/>
                </a:cubicBezTo>
                <a:close/>
                <a:moveTo>
                  <a:pt x="95" y="96"/>
                </a:moveTo>
                <a:cubicBezTo>
                  <a:pt x="91" y="93"/>
                  <a:pt x="87" y="91"/>
                  <a:pt x="82" y="89"/>
                </a:cubicBezTo>
                <a:cubicBezTo>
                  <a:pt x="85" y="80"/>
                  <a:pt x="87" y="71"/>
                  <a:pt x="88" y="61"/>
                </a:cubicBezTo>
                <a:cubicBezTo>
                  <a:pt x="111" y="61"/>
                  <a:pt x="111" y="61"/>
                  <a:pt x="111" y="61"/>
                </a:cubicBezTo>
                <a:cubicBezTo>
                  <a:pt x="110" y="75"/>
                  <a:pt x="104" y="87"/>
                  <a:pt x="95" y="96"/>
                </a:cubicBezTo>
                <a:close/>
                <a:moveTo>
                  <a:pt x="95" y="96"/>
                </a:moveTo>
                <a:cubicBezTo>
                  <a:pt x="95" y="96"/>
                  <a:pt x="95" y="96"/>
                  <a:pt x="95" y="96"/>
                </a:cubicBezTo>
              </a:path>
            </a:pathLst>
          </a:custGeom>
          <a:solidFill>
            <a:schemeClr val="bg1"/>
          </a:solidFill>
          <a:ln w="9525">
            <a:noFill/>
            <a:round/>
          </a:ln>
        </p:spPr>
        <p:txBody>
          <a:bodyPr vert="horz" wrap="square" lIns="128550" tIns="64275" rIns="128550" bIns="64275" numCol="1" anchor="t" anchorCtr="0" compatLnSpc="1"/>
          <a:lstStyle/>
          <a:p>
            <a:endParaRPr lang="en-US" sz="2530" dirty="0">
              <a:latin typeface="+mn-lt"/>
              <a:ea typeface="+mn-ea"/>
              <a:cs typeface="+mn-ea"/>
              <a:sym typeface="+mn-lt"/>
            </a:endParaRPr>
          </a:p>
        </p:txBody>
      </p:sp>
      <p:sp>
        <p:nvSpPr>
          <p:cNvPr id="32" name="TextBox 143"/>
          <p:cNvSpPr txBox="1"/>
          <p:nvPr/>
        </p:nvSpPr>
        <p:spPr>
          <a:xfrm>
            <a:off x="899256" y="4942698"/>
            <a:ext cx="4470527" cy="1089635"/>
          </a:xfrm>
          <a:prstGeom prst="rect">
            <a:avLst/>
          </a:prstGeom>
          <a:noFill/>
        </p:spPr>
        <p:txBody>
          <a:bodyPr wrap="square" lIns="91418" tIns="45709" rIns="91418" bIns="45709" rtlCol="0">
            <a:spAutoFit/>
          </a:bodyPr>
          <a:lstStyle/>
          <a:p>
            <a:pPr algn="ctr">
              <a:lnSpc>
                <a:spcPct val="150000"/>
              </a:lnSpc>
            </a:pPr>
            <a:r>
              <a:rPr lang="zh-CN" altLang="en-US" sz="1685" b="1" dirty="0">
                <a:solidFill>
                  <a:schemeClr val="bg1">
                    <a:lumMod val="50000"/>
                  </a:schemeClr>
                </a:solidFill>
                <a:latin typeface="+mn-lt"/>
                <a:ea typeface="+mn-ea"/>
                <a:cs typeface="+mn-ea"/>
                <a:sym typeface="+mn-lt"/>
              </a:rPr>
              <a:t>严重损害了消费者的切身利益和身心健康</a:t>
            </a:r>
            <a:endParaRPr lang="en-US" altLang="zh-CN" sz="1685" b="1" dirty="0">
              <a:solidFill>
                <a:schemeClr val="bg1">
                  <a:lumMod val="50000"/>
                </a:schemeClr>
              </a:solidFill>
              <a:latin typeface="+mn-lt"/>
              <a:ea typeface="+mn-ea"/>
              <a:cs typeface="+mn-ea"/>
              <a:sym typeface="+mn-lt"/>
            </a:endParaRPr>
          </a:p>
          <a:p>
            <a:pPr algn="ctr">
              <a:lnSpc>
                <a:spcPct val="150000"/>
              </a:lnSpc>
            </a:pPr>
            <a:r>
              <a:rPr lang="zh-CN" altLang="en-US" sz="1400" dirty="0">
                <a:solidFill>
                  <a:schemeClr val="bg1">
                    <a:lumMod val="50000"/>
                  </a:schemeClr>
                </a:solidFill>
                <a:latin typeface="+mn-lt"/>
                <a:ea typeface="+mn-ea"/>
                <a:cs typeface="+mn-ea"/>
                <a:sym typeface="+mn-lt"/>
              </a:rPr>
              <a:t>点击添加相关标题文字，点击添加相关标题文字，点击添加相关标题</a:t>
            </a:r>
            <a:endParaRPr lang="zh-CN" altLang="en-US" sz="1400" dirty="0">
              <a:solidFill>
                <a:schemeClr val="bg1">
                  <a:lumMod val="50000"/>
                </a:schemeClr>
              </a:solidFill>
              <a:latin typeface="+mn-lt"/>
              <a:ea typeface="+mn-ea"/>
              <a:cs typeface="+mn-ea"/>
              <a:sym typeface="+mn-lt"/>
            </a:endParaRPr>
          </a:p>
        </p:txBody>
      </p:sp>
      <p:sp>
        <p:nvSpPr>
          <p:cNvPr id="33" name="TextBox 143"/>
          <p:cNvSpPr txBox="1"/>
          <p:nvPr/>
        </p:nvSpPr>
        <p:spPr>
          <a:xfrm>
            <a:off x="1190267" y="1565223"/>
            <a:ext cx="4968551" cy="1128107"/>
          </a:xfrm>
          <a:prstGeom prst="rect">
            <a:avLst/>
          </a:prstGeom>
          <a:noFill/>
        </p:spPr>
        <p:txBody>
          <a:bodyPr wrap="square" lIns="91418" tIns="45709" rIns="91418" bIns="45709" rtlCol="0">
            <a:spAutoFit/>
          </a:bodyPr>
          <a:lstStyle/>
          <a:p>
            <a:pPr algn="ctr">
              <a:lnSpc>
                <a:spcPct val="150000"/>
              </a:lnSpc>
            </a:pPr>
            <a:r>
              <a:rPr lang="zh-CN" altLang="en-US" sz="1685" b="1" dirty="0">
                <a:solidFill>
                  <a:schemeClr val="bg1">
                    <a:lumMod val="50000"/>
                  </a:schemeClr>
                </a:solidFill>
                <a:latin typeface="+mn-lt"/>
                <a:ea typeface="+mn-ea"/>
                <a:cs typeface="+mn-ea"/>
                <a:sym typeface="+mn-lt"/>
              </a:rPr>
              <a:t>严重损害了正牌产品的市场信誉</a:t>
            </a:r>
            <a:endParaRPr lang="en-US" altLang="zh-CN" sz="1685" b="1" dirty="0">
              <a:solidFill>
                <a:schemeClr val="bg1">
                  <a:lumMod val="50000"/>
                </a:schemeClr>
              </a:solidFill>
              <a:latin typeface="+mn-lt"/>
              <a:ea typeface="+mn-ea"/>
              <a:cs typeface="+mn-ea"/>
              <a:sym typeface="+mn-lt"/>
            </a:endParaRPr>
          </a:p>
          <a:p>
            <a:pPr algn="ctr">
              <a:lnSpc>
                <a:spcPct val="150000"/>
              </a:lnSpc>
            </a:pPr>
            <a:r>
              <a:rPr lang="zh-CN" altLang="en-US" sz="1400" dirty="0">
                <a:solidFill>
                  <a:schemeClr val="bg1">
                    <a:lumMod val="50000"/>
                  </a:schemeClr>
                </a:solidFill>
                <a:latin typeface="+mn-lt"/>
                <a:ea typeface="+mn-ea"/>
                <a:cs typeface="+mn-ea"/>
                <a:sym typeface="+mn-lt"/>
              </a:rPr>
              <a:t>点击添加相关标题文字，点击添加相关标题文字，点击添加相关标题</a:t>
            </a:r>
            <a:endParaRPr lang="zh-CN" altLang="en-US" sz="1400" dirty="0">
              <a:solidFill>
                <a:schemeClr val="bg1">
                  <a:lumMod val="50000"/>
                </a:schemeClr>
              </a:solidFill>
              <a:latin typeface="+mn-lt"/>
              <a:ea typeface="+mn-ea"/>
              <a:cs typeface="+mn-ea"/>
              <a:sym typeface="+mn-lt"/>
            </a:endParaRPr>
          </a:p>
        </p:txBody>
      </p:sp>
      <p:sp>
        <p:nvSpPr>
          <p:cNvPr id="34" name="TextBox 143"/>
          <p:cNvSpPr txBox="1"/>
          <p:nvPr/>
        </p:nvSpPr>
        <p:spPr>
          <a:xfrm>
            <a:off x="8066964" y="4996795"/>
            <a:ext cx="4051043" cy="1001149"/>
          </a:xfrm>
          <a:prstGeom prst="rect">
            <a:avLst/>
          </a:prstGeom>
          <a:noFill/>
        </p:spPr>
        <p:txBody>
          <a:bodyPr wrap="square" lIns="91418" tIns="45709" rIns="91418" bIns="45709" rtlCol="0">
            <a:spAutoFit/>
          </a:bodyPr>
          <a:lstStyle/>
          <a:p>
            <a:pPr algn="ctr">
              <a:lnSpc>
                <a:spcPct val="150000"/>
              </a:lnSpc>
            </a:pPr>
            <a:r>
              <a:rPr lang="zh-CN" altLang="en-US" sz="1685" b="1" dirty="0">
                <a:solidFill>
                  <a:schemeClr val="bg1">
                    <a:lumMod val="50000"/>
                  </a:schemeClr>
                </a:solidFill>
                <a:latin typeface="+mn-lt"/>
                <a:ea typeface="+mn-ea"/>
                <a:cs typeface="+mn-ea"/>
                <a:sym typeface="+mn-lt"/>
              </a:rPr>
              <a:t>败坏社会风气，严重损害了精神文明建设</a:t>
            </a:r>
            <a:endParaRPr lang="zh-CN" altLang="en-US" sz="1685" b="1" dirty="0">
              <a:solidFill>
                <a:schemeClr val="bg1">
                  <a:lumMod val="50000"/>
                </a:schemeClr>
              </a:solidFill>
              <a:latin typeface="+mn-lt"/>
              <a:ea typeface="+mn-ea"/>
              <a:cs typeface="+mn-ea"/>
              <a:sym typeface="+mn-lt"/>
            </a:endParaRPr>
          </a:p>
          <a:p>
            <a:pPr algn="ctr">
              <a:lnSpc>
                <a:spcPct val="150000"/>
              </a:lnSpc>
            </a:pPr>
            <a:r>
              <a:rPr lang="zh-CN" altLang="en-US" sz="1125" dirty="0">
                <a:solidFill>
                  <a:schemeClr val="bg1">
                    <a:lumMod val="50000"/>
                  </a:schemeClr>
                </a:solidFill>
                <a:latin typeface="+mn-lt"/>
                <a:ea typeface="+mn-ea"/>
                <a:cs typeface="+mn-ea"/>
                <a:sym typeface="+mn-lt"/>
              </a:rPr>
              <a:t>点击添加相关标题文字，点击添加相关标题文字，点击添加相关标题</a:t>
            </a:r>
            <a:endParaRPr lang="en-GB" altLang="zh-CN" sz="1125" dirty="0">
              <a:solidFill>
                <a:schemeClr val="bg1">
                  <a:lumMod val="50000"/>
                </a:schemeClr>
              </a:solidFill>
              <a:latin typeface="+mn-lt"/>
              <a:ea typeface="+mn-ea"/>
              <a:cs typeface="+mn-ea"/>
              <a:sym typeface="+mn-lt"/>
            </a:endParaRPr>
          </a:p>
        </p:txBody>
      </p:sp>
      <p:sp>
        <p:nvSpPr>
          <p:cNvPr id="35" name="TextBox 143"/>
          <p:cNvSpPr txBox="1"/>
          <p:nvPr/>
        </p:nvSpPr>
        <p:spPr>
          <a:xfrm>
            <a:off x="7509495" y="1625724"/>
            <a:ext cx="4152924" cy="1001149"/>
          </a:xfrm>
          <a:prstGeom prst="rect">
            <a:avLst/>
          </a:prstGeom>
          <a:noFill/>
        </p:spPr>
        <p:txBody>
          <a:bodyPr wrap="square" lIns="91418" tIns="45709" rIns="91418" bIns="45709" rtlCol="0">
            <a:spAutoFit/>
          </a:bodyPr>
          <a:lstStyle/>
          <a:p>
            <a:pPr algn="ctr">
              <a:lnSpc>
                <a:spcPct val="150000"/>
              </a:lnSpc>
            </a:pPr>
            <a:r>
              <a:rPr lang="zh-CN" altLang="en-US" sz="1685" b="1" dirty="0">
                <a:solidFill>
                  <a:schemeClr val="bg1">
                    <a:lumMod val="50000"/>
                  </a:schemeClr>
                </a:solidFill>
                <a:latin typeface="+mn-lt"/>
                <a:ea typeface="+mn-ea"/>
                <a:cs typeface="+mn-ea"/>
                <a:sym typeface="+mn-lt"/>
              </a:rPr>
              <a:t>严重扰乱市场经济秩序和市场经济的发展</a:t>
            </a:r>
            <a:endParaRPr lang="zh-CN" altLang="en-US" sz="1685" b="1" dirty="0">
              <a:solidFill>
                <a:schemeClr val="bg1">
                  <a:lumMod val="50000"/>
                </a:schemeClr>
              </a:solidFill>
              <a:latin typeface="+mn-lt"/>
              <a:ea typeface="+mn-ea"/>
              <a:cs typeface="+mn-ea"/>
              <a:sym typeface="+mn-lt"/>
            </a:endParaRPr>
          </a:p>
          <a:p>
            <a:pPr algn="ctr">
              <a:lnSpc>
                <a:spcPct val="150000"/>
              </a:lnSpc>
            </a:pPr>
            <a:r>
              <a:rPr lang="zh-CN" altLang="en-US" sz="1125" dirty="0">
                <a:solidFill>
                  <a:schemeClr val="bg1">
                    <a:lumMod val="50000"/>
                  </a:schemeClr>
                </a:solidFill>
                <a:latin typeface="+mn-lt"/>
                <a:ea typeface="+mn-ea"/>
                <a:cs typeface="+mn-ea"/>
                <a:sym typeface="+mn-lt"/>
              </a:rPr>
              <a:t>点击添加相关标题文字，点击添加相关标题文字，点击添加相关标题</a:t>
            </a:r>
            <a:endParaRPr lang="en-GB" altLang="zh-CN" sz="1125" dirty="0">
              <a:solidFill>
                <a:schemeClr val="bg1">
                  <a:lumMod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childTnLst>
                                </p:cTn>
                              </p:par>
                            </p:childTnLst>
                          </p:cTn>
                        </p:par>
                        <p:par>
                          <p:cTn id="28" fill="hold">
                            <p:stCondLst>
                              <p:cond delay="35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4000"/>
                            </p:stCondLst>
                            <p:childTnLst>
                              <p:par>
                                <p:cTn id="35" presetID="22" presetClass="entr" presetSubtype="2"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right)">
                                      <p:cBhvr>
                                        <p:cTn id="37" dur="500"/>
                                        <p:tgtEl>
                                          <p:spTgt spid="33"/>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childTnLst>
                                </p:cTn>
                              </p:par>
                            </p:childTnLst>
                          </p:cTn>
                        </p:par>
                        <p:par>
                          <p:cTn id="42" fill="hold">
                            <p:stCondLst>
                              <p:cond delay="5500"/>
                            </p:stCondLst>
                            <p:childTnLst>
                              <p:par>
                                <p:cTn id="43" presetID="53" presetClass="entr" presetSubtype="16"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fltVal val="0"/>
                                          </p:val>
                                        </p:tav>
                                        <p:tav tm="100000">
                                          <p:val>
                                            <p:strVal val="#ppt_w"/>
                                          </p:val>
                                        </p:tav>
                                      </p:tavLst>
                                    </p:anim>
                                    <p:anim calcmode="lin" valueType="num">
                                      <p:cBhvr>
                                        <p:cTn id="46" dur="500" fill="hold"/>
                                        <p:tgtEl>
                                          <p:spTgt spid="17"/>
                                        </p:tgtEl>
                                        <p:attrNameLst>
                                          <p:attrName>ppt_h</p:attrName>
                                        </p:attrNameLst>
                                      </p:cBhvr>
                                      <p:tavLst>
                                        <p:tav tm="0">
                                          <p:val>
                                            <p:fltVal val="0"/>
                                          </p:val>
                                        </p:tav>
                                        <p:tav tm="100000">
                                          <p:val>
                                            <p:strVal val="#ppt_h"/>
                                          </p:val>
                                        </p:tav>
                                      </p:tavLst>
                                    </p:anim>
                                    <p:animEffect transition="in" filter="fade">
                                      <p:cBhvr>
                                        <p:cTn id="47" dur="500"/>
                                        <p:tgtEl>
                                          <p:spTgt spid="17"/>
                                        </p:tgtEl>
                                      </p:cBhvr>
                                    </p:animEffect>
                                  </p:childTnLst>
                                </p:cTn>
                              </p:par>
                            </p:childTnLst>
                          </p:cTn>
                        </p:par>
                        <p:par>
                          <p:cTn id="48" fill="hold">
                            <p:stCondLst>
                              <p:cond delay="6000"/>
                            </p:stCondLst>
                            <p:childTnLst>
                              <p:par>
                                <p:cTn id="49" presetID="22" presetClass="entr" presetSubtype="2"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right)">
                                      <p:cBhvr>
                                        <p:cTn id="51" dur="500"/>
                                        <p:tgtEl>
                                          <p:spTgt spid="34"/>
                                        </p:tgtEl>
                                      </p:cBhvr>
                                    </p:animEffect>
                                  </p:childTnLst>
                                </p:cTn>
                              </p:par>
                            </p:childTnLst>
                          </p:cTn>
                        </p:par>
                        <p:par>
                          <p:cTn id="52" fill="hold">
                            <p:stCondLst>
                              <p:cond delay="6500"/>
                            </p:stCondLst>
                            <p:childTnLst>
                              <p:par>
                                <p:cTn id="53" presetID="10" presetClass="entr" presetSubtype="0" fill="hold" grpId="0" nodeType="after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0"/>
                                        <p:tgtEl>
                                          <p:spTgt spid="7"/>
                                        </p:tgtEl>
                                      </p:cBhvr>
                                    </p:animEffect>
                                  </p:childTnLst>
                                </p:cTn>
                              </p:par>
                            </p:childTnLst>
                          </p:cTn>
                        </p:par>
                        <p:par>
                          <p:cTn id="56" fill="hold">
                            <p:stCondLst>
                              <p:cond delay="7500"/>
                            </p:stCondLst>
                            <p:childTnLst>
                              <p:par>
                                <p:cTn id="57" presetID="53" presetClass="entr" presetSubtype="16"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p:cTn id="59" dur="500" fill="hold"/>
                                        <p:tgtEl>
                                          <p:spTgt spid="30"/>
                                        </p:tgtEl>
                                        <p:attrNameLst>
                                          <p:attrName>ppt_w</p:attrName>
                                        </p:attrNameLst>
                                      </p:cBhvr>
                                      <p:tavLst>
                                        <p:tav tm="0">
                                          <p:val>
                                            <p:fltVal val="0"/>
                                          </p:val>
                                        </p:tav>
                                        <p:tav tm="100000">
                                          <p:val>
                                            <p:strVal val="#ppt_w"/>
                                          </p:val>
                                        </p:tav>
                                      </p:tavLst>
                                    </p:anim>
                                    <p:anim calcmode="lin" valueType="num">
                                      <p:cBhvr>
                                        <p:cTn id="60" dur="500" fill="hold"/>
                                        <p:tgtEl>
                                          <p:spTgt spid="30"/>
                                        </p:tgtEl>
                                        <p:attrNameLst>
                                          <p:attrName>ppt_h</p:attrName>
                                        </p:attrNameLst>
                                      </p:cBhvr>
                                      <p:tavLst>
                                        <p:tav tm="0">
                                          <p:val>
                                            <p:fltVal val="0"/>
                                          </p:val>
                                        </p:tav>
                                        <p:tav tm="100000">
                                          <p:val>
                                            <p:strVal val="#ppt_h"/>
                                          </p:val>
                                        </p:tav>
                                      </p:tavLst>
                                    </p:anim>
                                    <p:animEffect transition="in" filter="fade">
                                      <p:cBhvr>
                                        <p:cTn id="61" dur="500"/>
                                        <p:tgtEl>
                                          <p:spTgt spid="30"/>
                                        </p:tgtEl>
                                      </p:cBhvr>
                                    </p:animEffect>
                                  </p:childTnLst>
                                </p:cTn>
                              </p:par>
                            </p:childTnLst>
                          </p:cTn>
                        </p:par>
                        <p:par>
                          <p:cTn id="62" fill="hold">
                            <p:stCondLst>
                              <p:cond delay="8000"/>
                            </p:stCondLst>
                            <p:childTnLst>
                              <p:par>
                                <p:cTn id="63" presetID="22" presetClass="entr" presetSubtype="2"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wipe(right)">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7" grpId="0" animBg="1"/>
      <p:bldP spid="30" grpId="0" animBg="1"/>
      <p:bldP spid="32" grpId="0"/>
      <p:bldP spid="33" grpId="0"/>
      <p:bldP spid="34"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雷锋PPT网 www.lfppt.com"/>
          <p:cNvSpPr txBox="1"/>
          <p:nvPr/>
        </p:nvSpPr>
        <p:spPr>
          <a:xfrm>
            <a:off x="1079431" y="201434"/>
            <a:ext cx="4989904" cy="589796"/>
          </a:xfrm>
          <a:prstGeom prst="rect">
            <a:avLst/>
          </a:prstGeom>
          <a:noFill/>
        </p:spPr>
        <p:txBody>
          <a:bodyPr wrap="square" lIns="96411" tIns="48206" rIns="96411" bIns="48206" rtlCol="0">
            <a:spAutoFit/>
          </a:bodyPr>
          <a:lstStyle/>
          <a:p>
            <a:pPr lvl="0"/>
            <a:r>
              <a:rPr lang="zh-CN" altLang="en-US" sz="3200" b="1" dirty="0">
                <a:solidFill>
                  <a:schemeClr val="accent1"/>
                </a:solidFill>
                <a:latin typeface="+mn-lt"/>
                <a:ea typeface="+mn-ea"/>
                <a:cs typeface="+mn-ea"/>
                <a:sym typeface="+mn-lt"/>
              </a:rPr>
              <a:t>假冒伪劣产品的危害</a:t>
            </a:r>
            <a:endParaRPr lang="zh-CN" altLang="en-US" sz="3200" b="1" dirty="0">
              <a:solidFill>
                <a:schemeClr val="accent1"/>
              </a:solidFill>
              <a:latin typeface="+mn-lt"/>
              <a:ea typeface="+mn-ea"/>
              <a:cs typeface="+mn-ea"/>
              <a:sym typeface="+mn-lt"/>
            </a:endParaRPr>
          </a:p>
        </p:txBody>
      </p:sp>
      <p:pic>
        <p:nvPicPr>
          <p:cNvPr id="31" name="图片 3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006137" y="1529242"/>
            <a:ext cx="4120307" cy="5438805"/>
          </a:xfrm>
          <a:prstGeom prst="rect">
            <a:avLst/>
          </a:prstGeom>
        </p:spPr>
      </p:pic>
      <p:sp>
        <p:nvSpPr>
          <p:cNvPr id="37" name="矩形 36"/>
          <p:cNvSpPr/>
          <p:nvPr/>
        </p:nvSpPr>
        <p:spPr>
          <a:xfrm>
            <a:off x="5781303" y="1816125"/>
            <a:ext cx="5607727" cy="1330621"/>
          </a:xfrm>
          <a:prstGeom prst="rect">
            <a:avLst/>
          </a:prstGeom>
        </p:spPr>
        <p:txBody>
          <a:bodyPr wrap="square">
            <a:spAutoFit/>
          </a:bodyPr>
          <a:lstStyle/>
          <a:p>
            <a:pPr algn="just">
              <a:lnSpc>
                <a:spcPct val="150000"/>
              </a:lnSpc>
            </a:pPr>
            <a:r>
              <a:rPr lang="zh-CN" altLang="en-US" sz="2000" dirty="0">
                <a:solidFill>
                  <a:schemeClr val="bg2">
                    <a:lumMod val="50000"/>
                  </a:schemeClr>
                </a:solidFill>
                <a:latin typeface="微软雅黑" panose="020B0503020204020204" pitchFamily="34" charset="-122"/>
                <a:ea typeface="微软雅黑" panose="020B0503020204020204" pitchFamily="34" charset="-122"/>
              </a:rPr>
              <a:t>在欧盟新公布 的“世界造假地图中”，</a:t>
            </a:r>
            <a:r>
              <a:rPr lang="zh-CN" altLang="en-US" sz="3600" dirty="0">
                <a:solidFill>
                  <a:schemeClr val="accent2"/>
                </a:solidFill>
                <a:latin typeface="微软雅黑" panose="020B0503020204020204" pitchFamily="34" charset="-122"/>
                <a:ea typeface="微软雅黑" panose="020B0503020204020204" pitchFamily="34" charset="-122"/>
              </a:rPr>
              <a:t>中国</a:t>
            </a:r>
            <a:r>
              <a:rPr lang="zh-CN" altLang="en-US" sz="2000" dirty="0">
                <a:solidFill>
                  <a:schemeClr val="bg2">
                    <a:lumMod val="50000"/>
                  </a:schemeClr>
                </a:solidFill>
                <a:latin typeface="微软雅黑" panose="020B0503020204020204" pitchFamily="34" charset="-122"/>
                <a:ea typeface="微软雅黑" panose="020B0503020204020204" pitchFamily="34" charset="-122"/>
              </a:rPr>
              <a:t>被列为</a:t>
            </a:r>
            <a:r>
              <a:rPr lang="zh-CN" altLang="en-US" sz="2000" dirty="0">
                <a:solidFill>
                  <a:schemeClr val="accent2"/>
                </a:solidFill>
                <a:latin typeface="微软雅黑" panose="020B0503020204020204" pitchFamily="34" charset="-122"/>
                <a:ea typeface="微软雅黑" panose="020B0503020204020204" pitchFamily="34" charset="-122"/>
              </a:rPr>
              <a:t>“盗版造假活动最猖獗的国家</a:t>
            </a:r>
            <a:r>
              <a:rPr lang="zh-CN" altLang="en-US" sz="1400" dirty="0">
                <a:solidFill>
                  <a:schemeClr val="accent2"/>
                </a:solidFill>
                <a:latin typeface="微软雅黑" panose="020B0503020204020204" pitchFamily="34" charset="-122"/>
                <a:ea typeface="微软雅黑" panose="020B0503020204020204" pitchFamily="34" charset="-122"/>
              </a:rPr>
              <a:t>”</a:t>
            </a:r>
            <a:r>
              <a:rPr lang="zh-CN" altLang="en-US" sz="2000" dirty="0">
                <a:solidFill>
                  <a:schemeClr val="bg2">
                    <a:lumMod val="50000"/>
                  </a:schemeClr>
                </a:solidFill>
                <a:latin typeface="微软雅黑" panose="020B0503020204020204" pitchFamily="34" charset="-122"/>
                <a:ea typeface="微软雅黑" panose="020B0503020204020204" pitchFamily="34" charset="-122"/>
              </a:rPr>
              <a:t>之一。</a:t>
            </a:r>
            <a:endParaRPr lang="zh-CN" altLang="en-US" sz="2000" dirty="0">
              <a:solidFill>
                <a:schemeClr val="bg2">
                  <a:lumMod val="50000"/>
                </a:schemeClr>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5853311" y="3832349"/>
            <a:ext cx="5248323" cy="535119"/>
            <a:chOff x="1129327" y="2423243"/>
            <a:chExt cx="7141194" cy="728116"/>
          </a:xfrm>
        </p:grpSpPr>
        <p:sp>
          <p:nvSpPr>
            <p:cNvPr id="39" name="Text Box 11">
              <a:hlinkClick r:id="" action="ppaction://noaction"/>
            </p:cNvPr>
            <p:cNvSpPr txBox="1">
              <a:spLocks noChangeArrowheads="1"/>
            </p:cNvSpPr>
            <p:nvPr/>
          </p:nvSpPr>
          <p:spPr bwMode="auto">
            <a:xfrm>
              <a:off x="2293583" y="2566584"/>
              <a:ext cx="59769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9pPr>
            </a:lstStyle>
            <a:p>
              <a:pPr eaLnBrk="1" hangingPunct="1"/>
              <a:r>
                <a:rPr lang="zh-CN" altLang="en-US" sz="2000" b="0" i="0">
                  <a:solidFill>
                    <a:schemeClr val="bg2">
                      <a:lumMod val="50000"/>
                    </a:schemeClr>
                  </a:solidFill>
                  <a:latin typeface="微软雅黑" panose="020B0503020204020204" pitchFamily="34" charset="-122"/>
                  <a:ea typeface="微软雅黑" panose="020B0503020204020204" pitchFamily="34" charset="-122"/>
                </a:rPr>
                <a:t>消费维权投诉热线：</a:t>
              </a:r>
              <a:r>
                <a:rPr lang="en-US" altLang="zh-CN" sz="2000" b="0" i="0">
                  <a:solidFill>
                    <a:schemeClr val="bg2">
                      <a:lumMod val="50000"/>
                    </a:schemeClr>
                  </a:solidFill>
                  <a:latin typeface="微软雅黑" panose="020B0503020204020204" pitchFamily="34" charset="-122"/>
                  <a:ea typeface="微软雅黑" panose="020B0503020204020204" pitchFamily="34" charset="-122"/>
                </a:rPr>
                <a:t>12315</a:t>
              </a:r>
              <a:endParaRPr lang="en-US" altLang="zh-CN" sz="2000" b="0" i="0">
                <a:solidFill>
                  <a:schemeClr val="bg2">
                    <a:lumMod val="50000"/>
                  </a:schemeClr>
                </a:solidFill>
                <a:latin typeface="微软雅黑" panose="020B0503020204020204" pitchFamily="34" charset="-122"/>
                <a:ea typeface="微软雅黑" panose="020B0503020204020204" pitchFamily="34" charset="-122"/>
              </a:endParaRPr>
            </a:p>
          </p:txBody>
        </p:sp>
        <p:pic>
          <p:nvPicPr>
            <p:cNvPr id="40" name="图片 39" descr="图片包含 标牌&#10;&#10;已生成极高可信度的说明"/>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129327" y="2423243"/>
              <a:ext cx="728116" cy="728116"/>
            </a:xfrm>
            <a:prstGeom prst="rect">
              <a:avLst/>
            </a:prstGeom>
          </p:spPr>
        </p:pic>
      </p:grpSp>
      <p:grpSp>
        <p:nvGrpSpPr>
          <p:cNvPr id="41" name="组合 40"/>
          <p:cNvGrpSpPr/>
          <p:nvPr/>
        </p:nvGrpSpPr>
        <p:grpSpPr>
          <a:xfrm>
            <a:off x="5852592" y="4635732"/>
            <a:ext cx="2864559" cy="535119"/>
            <a:chOff x="1129327" y="3679419"/>
            <a:chExt cx="3897697" cy="728116"/>
          </a:xfrm>
        </p:grpSpPr>
        <p:sp>
          <p:nvSpPr>
            <p:cNvPr id="42" name="Text Box 12"/>
            <p:cNvSpPr txBox="1">
              <a:spLocks noChangeArrowheads="1"/>
            </p:cNvSpPr>
            <p:nvPr/>
          </p:nvSpPr>
          <p:spPr bwMode="auto">
            <a:xfrm>
              <a:off x="2293583" y="3751090"/>
              <a:ext cx="27334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9pPr>
            </a:lstStyle>
            <a:p>
              <a:pPr eaLnBrk="1" hangingPunct="1"/>
              <a:r>
                <a:rPr lang="zh-CN" altLang="en-US" sz="2000" b="0" i="0" dirty="0">
                  <a:solidFill>
                    <a:schemeClr val="bg2">
                      <a:lumMod val="50000"/>
                    </a:schemeClr>
                  </a:solidFill>
                  <a:latin typeface="微软雅黑" panose="020B0503020204020204" pitchFamily="34" charset="-122"/>
                  <a:ea typeface="微软雅黑" panose="020B0503020204020204" pitchFamily="34" charset="-122"/>
                </a:rPr>
                <a:t>价格投诉热线：</a:t>
              </a:r>
              <a:r>
                <a:rPr lang="en-US" altLang="zh-CN" sz="2000" b="0" i="0" dirty="0">
                  <a:solidFill>
                    <a:schemeClr val="bg2">
                      <a:lumMod val="50000"/>
                    </a:schemeClr>
                  </a:solidFill>
                  <a:latin typeface="微软雅黑" panose="020B0503020204020204" pitchFamily="34" charset="-122"/>
                  <a:ea typeface="微软雅黑" panose="020B0503020204020204" pitchFamily="34" charset="-122"/>
                </a:rPr>
                <a:t>12358</a:t>
              </a:r>
              <a:endParaRPr lang="en-US" altLang="zh-CN" sz="2000" b="0" i="0" dirty="0">
                <a:solidFill>
                  <a:schemeClr val="bg2">
                    <a:lumMod val="50000"/>
                  </a:schemeClr>
                </a:solidFill>
                <a:latin typeface="微软雅黑" panose="020B0503020204020204" pitchFamily="34" charset="-122"/>
                <a:ea typeface="微软雅黑" panose="020B0503020204020204" pitchFamily="34" charset="-122"/>
              </a:endParaRPr>
            </a:p>
          </p:txBody>
        </p:sp>
        <p:pic>
          <p:nvPicPr>
            <p:cNvPr id="43" name="图片 42" descr="图片包含 标牌&#10;&#10;已生成极高可信度的说明"/>
            <p:cNvPicPr>
              <a:picLocks noChangeAspect="1"/>
            </p:cNvPicPr>
            <p:nvPr/>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1129327" y="3679419"/>
              <a:ext cx="728116" cy="728116"/>
            </a:xfrm>
            <a:prstGeom prst="rect">
              <a:avLst/>
            </a:prstGeom>
          </p:spPr>
        </p:pic>
      </p:grpSp>
      <p:grpSp>
        <p:nvGrpSpPr>
          <p:cNvPr id="44" name="组合 43"/>
          <p:cNvGrpSpPr/>
          <p:nvPr/>
        </p:nvGrpSpPr>
        <p:grpSpPr>
          <a:xfrm>
            <a:off x="5871025" y="5439115"/>
            <a:ext cx="3053056" cy="535119"/>
            <a:chOff x="1129327" y="4863925"/>
            <a:chExt cx="4154177" cy="728116"/>
          </a:xfrm>
        </p:grpSpPr>
        <p:sp>
          <p:nvSpPr>
            <p:cNvPr id="45" name="Text Box 13"/>
            <p:cNvSpPr txBox="1">
              <a:spLocks noChangeArrowheads="1"/>
            </p:cNvSpPr>
            <p:nvPr/>
          </p:nvSpPr>
          <p:spPr bwMode="auto">
            <a:xfrm>
              <a:off x="2293583" y="4935596"/>
              <a:ext cx="29899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1pPr>
              <a:lvl2pPr marL="742950" indent="-28575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2pPr>
              <a:lvl3pPr marL="1143000" indent="-22860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3pPr>
              <a:lvl4pPr marL="1600200" indent="-22860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4pPr>
              <a:lvl5pPr marL="2057400" indent="-228600">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0"/>
                </a:spcBef>
                <a:spcAft>
                  <a:spcPct val="0"/>
                </a:spcAft>
                <a:buFont typeface="Arial" panose="020B0604020202020204" pitchFamily="34" charset="0"/>
                <a:defRPr b="1" i="1">
                  <a:solidFill>
                    <a:schemeClr val="tx1"/>
                  </a:solidFill>
                  <a:latin typeface="Arial" panose="020B0604020202020204" pitchFamily="34" charset="0"/>
                  <a:ea typeface="华文细黑" panose="02010600040101010101" pitchFamily="2" charset="-122"/>
                </a:defRPr>
              </a:lvl9pPr>
            </a:lstStyle>
            <a:p>
              <a:pPr eaLnBrk="1" hangingPunct="1"/>
              <a:r>
                <a:rPr lang="zh-CN" altLang="en-US" sz="2000" b="0" i="0" dirty="0">
                  <a:solidFill>
                    <a:schemeClr val="bg2">
                      <a:lumMod val="50000"/>
                    </a:schemeClr>
                  </a:solidFill>
                  <a:latin typeface="微软雅黑" panose="020B0503020204020204" pitchFamily="34" charset="-122"/>
                  <a:ea typeface="微软雅黑" panose="020B0503020204020204" pitchFamily="34" charset="-122"/>
                </a:rPr>
                <a:t>产品质量监督热线</a:t>
              </a:r>
              <a:r>
                <a:rPr lang="en-US" altLang="zh-CN" sz="2000" b="0" i="0" dirty="0">
                  <a:solidFill>
                    <a:schemeClr val="bg2">
                      <a:lumMod val="50000"/>
                    </a:schemeClr>
                  </a:solidFill>
                  <a:latin typeface="微软雅黑" panose="020B0503020204020204" pitchFamily="34" charset="-122"/>
                  <a:ea typeface="微软雅黑" panose="020B0503020204020204" pitchFamily="34" charset="-122"/>
                </a:rPr>
                <a:t>12365</a:t>
              </a:r>
              <a:endParaRPr lang="en-US" altLang="zh-CN" sz="2000" b="0" i="0" dirty="0">
                <a:solidFill>
                  <a:schemeClr val="bg2">
                    <a:lumMod val="50000"/>
                  </a:schemeClr>
                </a:solidFill>
                <a:latin typeface="微软雅黑" panose="020B0503020204020204" pitchFamily="34" charset="-122"/>
                <a:ea typeface="微软雅黑" panose="020B0503020204020204" pitchFamily="34" charset="-122"/>
              </a:endParaRPr>
            </a:p>
          </p:txBody>
        </p:sp>
        <p:pic>
          <p:nvPicPr>
            <p:cNvPr id="46" name="图片 45" descr="图片包含 标牌&#10;&#10;已生成极高可信度的说明"/>
            <p:cNvPicPr>
              <a:picLocks noChangeAspect="1"/>
            </p:cNvPicPr>
            <p:nvPr/>
          </p:nvPicPr>
          <p:blipFill>
            <a:blip r:embed="rId2" cstate="print">
              <a:duotone>
                <a:prstClr val="black"/>
                <a:schemeClr val="accent2">
                  <a:tint val="45000"/>
                  <a:satMod val="400000"/>
                </a:schemeClr>
              </a:duotone>
              <a:extLst>
                <a:ext uri="{28A0092B-C50C-407E-A947-70E740481C1C}">
                  <a14:useLocalDpi xmlns:a14="http://schemas.microsoft.com/office/drawing/2010/main" val="0"/>
                </a:ext>
              </a:extLst>
            </a:blip>
            <a:stretch>
              <a:fillRect/>
            </a:stretch>
          </p:blipFill>
          <p:spPr>
            <a:xfrm>
              <a:off x="1129327" y="4863925"/>
              <a:ext cx="728116" cy="728116"/>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750"/>
                                        <p:tgtEl>
                                          <p:spTgt spid="37"/>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750"/>
                                        <p:tgtEl>
                                          <p:spTgt spid="38"/>
                                        </p:tgtEl>
                                      </p:cBhvr>
                                    </p:animEffect>
                                    <p:anim calcmode="lin" valueType="num">
                                      <p:cBhvr>
                                        <p:cTn id="18" dur="750" fill="hold"/>
                                        <p:tgtEl>
                                          <p:spTgt spid="38"/>
                                        </p:tgtEl>
                                        <p:attrNameLst>
                                          <p:attrName>ppt_x</p:attrName>
                                        </p:attrNameLst>
                                      </p:cBhvr>
                                      <p:tavLst>
                                        <p:tav tm="0">
                                          <p:val>
                                            <p:strVal val="#ppt_x"/>
                                          </p:val>
                                        </p:tav>
                                        <p:tav tm="100000">
                                          <p:val>
                                            <p:strVal val="#ppt_x"/>
                                          </p:val>
                                        </p:tav>
                                      </p:tavLst>
                                    </p:anim>
                                    <p:anim calcmode="lin" valueType="num">
                                      <p:cBhvr>
                                        <p:cTn id="19" dur="750" fill="hold"/>
                                        <p:tgtEl>
                                          <p:spTgt spid="38"/>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2" presetClass="entr" presetSubtype="0"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fade">
                                      <p:cBhvr>
                                        <p:cTn id="23" dur="750"/>
                                        <p:tgtEl>
                                          <p:spTgt spid="41"/>
                                        </p:tgtEl>
                                      </p:cBhvr>
                                    </p:animEffect>
                                    <p:anim calcmode="lin" valueType="num">
                                      <p:cBhvr>
                                        <p:cTn id="24" dur="750" fill="hold"/>
                                        <p:tgtEl>
                                          <p:spTgt spid="41"/>
                                        </p:tgtEl>
                                        <p:attrNameLst>
                                          <p:attrName>ppt_x</p:attrName>
                                        </p:attrNameLst>
                                      </p:cBhvr>
                                      <p:tavLst>
                                        <p:tav tm="0">
                                          <p:val>
                                            <p:strVal val="#ppt_x"/>
                                          </p:val>
                                        </p:tav>
                                        <p:tav tm="100000">
                                          <p:val>
                                            <p:strVal val="#ppt_x"/>
                                          </p:val>
                                        </p:tav>
                                      </p:tavLst>
                                    </p:anim>
                                    <p:anim calcmode="lin" valueType="num">
                                      <p:cBhvr>
                                        <p:cTn id="25" dur="750" fill="hold"/>
                                        <p:tgtEl>
                                          <p:spTgt spid="41"/>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42" presetClass="entr" presetSubtype="0"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750"/>
                                        <p:tgtEl>
                                          <p:spTgt spid="44"/>
                                        </p:tgtEl>
                                      </p:cBhvr>
                                    </p:animEffect>
                                    <p:anim calcmode="lin" valueType="num">
                                      <p:cBhvr>
                                        <p:cTn id="30" dur="750" fill="hold"/>
                                        <p:tgtEl>
                                          <p:spTgt spid="44"/>
                                        </p:tgtEl>
                                        <p:attrNameLst>
                                          <p:attrName>ppt_x</p:attrName>
                                        </p:attrNameLst>
                                      </p:cBhvr>
                                      <p:tavLst>
                                        <p:tav tm="0">
                                          <p:val>
                                            <p:strVal val="#ppt_x"/>
                                          </p:val>
                                        </p:tav>
                                        <p:tav tm="100000">
                                          <p:val>
                                            <p:strVal val="#ppt_x"/>
                                          </p:val>
                                        </p:tav>
                                      </p:tavLst>
                                    </p:anim>
                                    <p:anim calcmode="lin" valueType="num">
                                      <p:cBhvr>
                                        <p:cTn id="31" dur="7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p:nvSpPr>
        <p:spPr>
          <a:xfrm>
            <a:off x="1079431" y="201434"/>
            <a:ext cx="4989904" cy="589796"/>
          </a:xfrm>
          <a:prstGeom prst="rect">
            <a:avLst/>
          </a:prstGeom>
          <a:noFill/>
        </p:spPr>
        <p:txBody>
          <a:bodyPr wrap="square" lIns="96411" tIns="48206" rIns="96411" bIns="48206" rtlCol="0">
            <a:spAutoFit/>
          </a:bodyPr>
          <a:lstStyle/>
          <a:p>
            <a:pPr lvl="0"/>
            <a:r>
              <a:rPr lang="zh-CN" altLang="en-US" sz="3200" b="1" dirty="0">
                <a:solidFill>
                  <a:schemeClr val="accent1"/>
                </a:solidFill>
                <a:latin typeface="+mn-lt"/>
                <a:ea typeface="+mn-ea"/>
                <a:cs typeface="+mn-ea"/>
                <a:sym typeface="+mn-lt"/>
              </a:rPr>
              <a:t>假冒伪劣产品的危害</a:t>
            </a:r>
            <a:endParaRPr lang="zh-CN" altLang="en-US" sz="3200" b="1" dirty="0">
              <a:solidFill>
                <a:schemeClr val="accent1"/>
              </a:solidFill>
              <a:latin typeface="+mn-lt"/>
              <a:ea typeface="+mn-ea"/>
              <a:cs typeface="+mn-ea"/>
              <a:sym typeface="+mn-lt"/>
            </a:endParaRPr>
          </a:p>
        </p:txBody>
      </p:sp>
      <p:sp>
        <p:nvSpPr>
          <p:cNvPr id="14" name="Rectangle 29"/>
          <p:cNvSpPr/>
          <p:nvPr/>
        </p:nvSpPr>
        <p:spPr>
          <a:xfrm>
            <a:off x="4794241" y="5299416"/>
            <a:ext cx="6525679" cy="885227"/>
          </a:xfrm>
          <a:prstGeom prst="rect">
            <a:avLst/>
          </a:prstGeom>
          <a:solidFill>
            <a:schemeClr val="accent2"/>
          </a:solidFill>
          <a:ln>
            <a:noFill/>
          </a:ln>
        </p:spPr>
        <p:style>
          <a:lnRef idx="2">
            <a:schemeClr val="accent1">
              <a:shade val="50000"/>
            </a:schemeClr>
          </a:lnRef>
          <a:fillRef idx="1001">
            <a:schemeClr val="dk2"/>
          </a:fillRef>
          <a:effectRef idx="0">
            <a:schemeClr val="accent1"/>
          </a:effectRef>
          <a:fontRef idx="minor">
            <a:schemeClr val="lt1"/>
          </a:fontRef>
        </p:style>
        <p:txBody>
          <a:bodyPr lIns="96406" tIns="48202" rIns="96406" bIns="48202" rtlCol="0" anchor="ctr"/>
          <a:lstStyle/>
          <a:p>
            <a:pPr algn="ctr">
              <a:lnSpc>
                <a:spcPct val="150000"/>
              </a:lnSpc>
            </a:pPr>
            <a:r>
              <a:rPr lang="zh-CN" altLang="en-US" dirty="0">
                <a:solidFill>
                  <a:schemeClr val="bg1"/>
                </a:solidFill>
                <a:cs typeface="+mn-ea"/>
                <a:sym typeface="+mn-lt"/>
              </a:rPr>
              <a:t>工作人员正在现场</a:t>
            </a:r>
            <a:endParaRPr lang="zh-CN" altLang="en-US" dirty="0">
              <a:solidFill>
                <a:schemeClr val="bg1"/>
              </a:solidFill>
              <a:cs typeface="+mn-ea"/>
              <a:sym typeface="+mn-lt"/>
            </a:endParaRPr>
          </a:p>
          <a:p>
            <a:pPr algn="ctr">
              <a:lnSpc>
                <a:spcPct val="150000"/>
              </a:lnSpc>
            </a:pPr>
            <a:r>
              <a:rPr lang="zh-CN" altLang="en-US" dirty="0">
                <a:solidFill>
                  <a:schemeClr val="bg1"/>
                </a:solidFill>
                <a:cs typeface="+mn-ea"/>
                <a:sym typeface="+mn-lt"/>
              </a:rPr>
              <a:t>查处假冒伪劣商品</a:t>
            </a:r>
            <a:endParaRPr lang="zh-CN" altLang="en-US" dirty="0">
              <a:solidFill>
                <a:schemeClr val="bg1"/>
              </a:solidFill>
              <a:cs typeface="+mn-ea"/>
              <a:sym typeface="+mn-lt"/>
            </a:endParaRPr>
          </a:p>
        </p:txBody>
      </p:sp>
      <p:sp>
        <p:nvSpPr>
          <p:cNvPr id="15" name="矩形 14"/>
          <p:cNvSpPr/>
          <p:nvPr/>
        </p:nvSpPr>
        <p:spPr>
          <a:xfrm>
            <a:off x="2108895" y="1601168"/>
            <a:ext cx="8208912" cy="423204"/>
          </a:xfrm>
          <a:prstGeom prst="rect">
            <a:avLst/>
          </a:prstGeom>
        </p:spPr>
        <p:txBody>
          <a:bodyPr wrap="square" lIns="96406" tIns="48202" rIns="96406" bIns="48202">
            <a:spAutoFit/>
          </a:bodyPr>
          <a:lstStyle/>
          <a:p>
            <a:pPr>
              <a:lnSpc>
                <a:spcPct val="150000"/>
              </a:lnSpc>
              <a:spcBef>
                <a:spcPct val="50000"/>
              </a:spcBef>
            </a:pPr>
            <a:r>
              <a:rPr lang="zh-CN" altLang="en-US" sz="1600" dirty="0">
                <a:solidFill>
                  <a:schemeClr val="bg2">
                    <a:lumMod val="50000"/>
                  </a:schemeClr>
                </a:solidFill>
                <a:latin typeface="微软雅黑" panose="020B0503020204020204" pitchFamily="34" charset="-122"/>
                <a:ea typeface="微软雅黑" panose="020B0503020204020204" pitchFamily="34" charset="-122"/>
              </a:rPr>
              <a:t>国家为切实维护消费者的合法权益，特别设立每年的</a:t>
            </a:r>
            <a:r>
              <a:rPr lang="en-US" altLang="zh-CN" sz="1600" dirty="0">
                <a:solidFill>
                  <a:schemeClr val="bg2">
                    <a:lumMod val="50000"/>
                  </a:schemeClr>
                </a:solidFill>
                <a:latin typeface="微软雅黑" panose="020B0503020204020204" pitchFamily="34" charset="-122"/>
                <a:ea typeface="微软雅黑" panose="020B0503020204020204" pitchFamily="34" charset="-122"/>
              </a:rPr>
              <a:t>3</a:t>
            </a:r>
            <a:r>
              <a:rPr lang="zh-CN" altLang="en-US" sz="1600" dirty="0">
                <a:solidFill>
                  <a:schemeClr val="bg2">
                    <a:lumMod val="50000"/>
                  </a:schemeClr>
                </a:solidFill>
                <a:latin typeface="微软雅黑" panose="020B0503020204020204" pitchFamily="34" charset="-122"/>
                <a:ea typeface="微软雅黑" panose="020B0503020204020204" pitchFamily="34" charset="-122"/>
              </a:rPr>
              <a:t>月</a:t>
            </a:r>
            <a:r>
              <a:rPr lang="en-US" altLang="zh-CN" sz="1600" dirty="0">
                <a:solidFill>
                  <a:schemeClr val="bg2">
                    <a:lumMod val="50000"/>
                  </a:schemeClr>
                </a:solidFill>
                <a:latin typeface="微软雅黑" panose="020B0503020204020204" pitchFamily="34" charset="-122"/>
                <a:ea typeface="微软雅黑" panose="020B0503020204020204" pitchFamily="34" charset="-122"/>
              </a:rPr>
              <a:t>15</a:t>
            </a:r>
            <a:r>
              <a:rPr lang="zh-CN" altLang="en-US" sz="1600" dirty="0">
                <a:solidFill>
                  <a:schemeClr val="bg2">
                    <a:lumMod val="50000"/>
                  </a:schemeClr>
                </a:solidFill>
                <a:latin typeface="微软雅黑" panose="020B0503020204020204" pitchFamily="34" charset="-122"/>
                <a:ea typeface="微软雅黑" panose="020B0503020204020204" pitchFamily="34" charset="-122"/>
              </a:rPr>
              <a:t>日为</a:t>
            </a:r>
            <a:r>
              <a:rPr lang="zh-CN" altLang="en-US" sz="1600" b="1" dirty="0">
                <a:solidFill>
                  <a:schemeClr val="accent2"/>
                </a:solidFill>
                <a:latin typeface="微软雅黑" panose="020B0503020204020204" pitchFamily="34" charset="-122"/>
                <a:ea typeface="微软雅黑" panose="020B0503020204020204" pitchFamily="34" charset="-122"/>
              </a:rPr>
              <a:t>消费者权益保护日</a:t>
            </a:r>
            <a:r>
              <a:rPr lang="zh-CN" altLang="en-US" sz="1600" b="1" dirty="0">
                <a:solidFill>
                  <a:schemeClr val="bg2">
                    <a:lumMod val="50000"/>
                  </a:schemeClr>
                </a:solidFill>
                <a:latin typeface="微软雅黑" panose="020B0503020204020204" pitchFamily="34" charset="-122"/>
                <a:ea typeface="微软雅黑" panose="020B0503020204020204" pitchFamily="34" charset="-122"/>
              </a:rPr>
              <a:t>。</a:t>
            </a:r>
            <a:endParaRPr lang="zh-CN" altLang="en-US" sz="1400" b="1" dirty="0">
              <a:solidFill>
                <a:schemeClr val="bg2">
                  <a:lumMod val="50000"/>
                </a:schemeClr>
              </a:solidFill>
              <a:latin typeface="微软雅黑" panose="020B0503020204020204" pitchFamily="34" charset="-122"/>
              <a:ea typeface="微软雅黑" panose="020B0503020204020204" pitchFamily="34" charset="-122"/>
            </a:endParaRPr>
          </a:p>
        </p:txBody>
      </p:sp>
      <p:pic>
        <p:nvPicPr>
          <p:cNvPr id="16" name="Picture 8" descr="2007120410233227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32921" y="2680221"/>
            <a:ext cx="2860241" cy="350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descr="img2438283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4241" y="2715377"/>
            <a:ext cx="3247393" cy="2346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7" descr="thumb_96_12865036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1674" y="2715377"/>
            <a:ext cx="2918246" cy="234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2849"/>
                            </p:stCondLst>
                            <p:childTnLst>
                              <p:par>
                                <p:cTn id="13" presetID="42"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750"/>
                                        <p:tgtEl>
                                          <p:spTgt spid="16"/>
                                        </p:tgtEl>
                                      </p:cBhvr>
                                    </p:animEffect>
                                    <p:anim calcmode="lin" valueType="num">
                                      <p:cBhvr>
                                        <p:cTn id="16" dur="750" fill="hold"/>
                                        <p:tgtEl>
                                          <p:spTgt spid="16"/>
                                        </p:tgtEl>
                                        <p:attrNameLst>
                                          <p:attrName>ppt_x</p:attrName>
                                        </p:attrNameLst>
                                      </p:cBhvr>
                                      <p:tavLst>
                                        <p:tav tm="0">
                                          <p:val>
                                            <p:strVal val="#ppt_x"/>
                                          </p:val>
                                        </p:tav>
                                        <p:tav tm="100000">
                                          <p:val>
                                            <p:strVal val="#ppt_x"/>
                                          </p:val>
                                        </p:tav>
                                      </p:tavLst>
                                    </p:anim>
                                    <p:anim calcmode="lin" valueType="num">
                                      <p:cBhvr>
                                        <p:cTn id="17" dur="750" fill="hold"/>
                                        <p:tgtEl>
                                          <p:spTgt spid="16"/>
                                        </p:tgtEl>
                                        <p:attrNameLst>
                                          <p:attrName>ppt_y</p:attrName>
                                        </p:attrNameLst>
                                      </p:cBhvr>
                                      <p:tavLst>
                                        <p:tav tm="0">
                                          <p:val>
                                            <p:strVal val="#ppt_y+.1"/>
                                          </p:val>
                                        </p:tav>
                                        <p:tav tm="100000">
                                          <p:val>
                                            <p:strVal val="#ppt_y"/>
                                          </p:val>
                                        </p:tav>
                                      </p:tavLst>
                                    </p:anim>
                                  </p:childTnLst>
                                </p:cTn>
                              </p:par>
                            </p:childTnLst>
                          </p:cTn>
                        </p:par>
                        <p:par>
                          <p:cTn id="18" fill="hold">
                            <p:stCondLst>
                              <p:cond delay="3849"/>
                            </p:stCondLst>
                            <p:childTnLst>
                              <p:par>
                                <p:cTn id="19" presetID="47"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750"/>
                                        <p:tgtEl>
                                          <p:spTgt spid="17"/>
                                        </p:tgtEl>
                                      </p:cBhvr>
                                    </p:animEffect>
                                    <p:anim calcmode="lin" valueType="num">
                                      <p:cBhvr>
                                        <p:cTn id="22" dur="750" fill="hold"/>
                                        <p:tgtEl>
                                          <p:spTgt spid="17"/>
                                        </p:tgtEl>
                                        <p:attrNameLst>
                                          <p:attrName>ppt_x</p:attrName>
                                        </p:attrNameLst>
                                      </p:cBhvr>
                                      <p:tavLst>
                                        <p:tav tm="0">
                                          <p:val>
                                            <p:strVal val="#ppt_x"/>
                                          </p:val>
                                        </p:tav>
                                        <p:tav tm="100000">
                                          <p:val>
                                            <p:strVal val="#ppt_x"/>
                                          </p:val>
                                        </p:tav>
                                      </p:tavLst>
                                    </p:anim>
                                    <p:anim calcmode="lin" valueType="num">
                                      <p:cBhvr>
                                        <p:cTn id="23" dur="750" fill="hold"/>
                                        <p:tgtEl>
                                          <p:spTgt spid="17"/>
                                        </p:tgtEl>
                                        <p:attrNameLst>
                                          <p:attrName>ppt_y</p:attrName>
                                        </p:attrNameLst>
                                      </p:cBhvr>
                                      <p:tavLst>
                                        <p:tav tm="0">
                                          <p:val>
                                            <p:strVal val="#ppt_y-.1"/>
                                          </p:val>
                                        </p:tav>
                                        <p:tav tm="100000">
                                          <p:val>
                                            <p:strVal val="#ppt_y"/>
                                          </p:val>
                                        </p:tav>
                                      </p:tavLst>
                                    </p:anim>
                                  </p:childTnLst>
                                </p:cTn>
                              </p:par>
                            </p:childTnLst>
                          </p:cTn>
                        </p:par>
                        <p:par>
                          <p:cTn id="24" fill="hold">
                            <p:stCondLst>
                              <p:cond delay="4849"/>
                            </p:stCondLst>
                            <p:childTnLst>
                              <p:par>
                                <p:cTn id="25" presetID="42" presetClass="entr" presetSubtype="0"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750"/>
                                        <p:tgtEl>
                                          <p:spTgt spid="18"/>
                                        </p:tgtEl>
                                      </p:cBhvr>
                                    </p:animEffect>
                                    <p:anim calcmode="lin" valueType="num">
                                      <p:cBhvr>
                                        <p:cTn id="28" dur="750" fill="hold"/>
                                        <p:tgtEl>
                                          <p:spTgt spid="18"/>
                                        </p:tgtEl>
                                        <p:attrNameLst>
                                          <p:attrName>ppt_x</p:attrName>
                                        </p:attrNameLst>
                                      </p:cBhvr>
                                      <p:tavLst>
                                        <p:tav tm="0">
                                          <p:val>
                                            <p:strVal val="#ppt_x"/>
                                          </p:val>
                                        </p:tav>
                                        <p:tav tm="100000">
                                          <p:val>
                                            <p:strVal val="#ppt_x"/>
                                          </p:val>
                                        </p:tav>
                                      </p:tavLst>
                                    </p:anim>
                                    <p:anim calcmode="lin" valueType="num">
                                      <p:cBhvr>
                                        <p:cTn id="29" dur="7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
          <p:cNvSpPr txBox="1"/>
          <p:nvPr/>
        </p:nvSpPr>
        <p:spPr>
          <a:xfrm>
            <a:off x="5232725" y="2608213"/>
            <a:ext cx="5157089" cy="712901"/>
          </a:xfrm>
          <a:prstGeom prst="rect">
            <a:avLst/>
          </a:prstGeom>
          <a:noFill/>
        </p:spPr>
        <p:txBody>
          <a:bodyPr wrap="square" lIns="96406" tIns="48203" rIns="96406" bIns="48203" rtlCol="0">
            <a:spAutoFit/>
          </a:bodyPr>
          <a:lstStyle/>
          <a:p>
            <a:r>
              <a:rPr lang="zh-CN" altLang="en-US" sz="4000" b="1" spc="300" dirty="0">
                <a:solidFill>
                  <a:schemeClr val="tx1">
                    <a:lumMod val="75000"/>
                    <a:lumOff val="25000"/>
                  </a:schemeClr>
                </a:solidFill>
                <a:latin typeface="+mn-lt"/>
                <a:ea typeface="+mn-ea"/>
                <a:cs typeface="+mn-ea"/>
                <a:sym typeface="+mn-lt"/>
              </a:rPr>
              <a:t>如何避免价格欺诈</a:t>
            </a:r>
            <a:endParaRPr lang="zh-CN" altLang="en-US" sz="4000" b="1" spc="300" dirty="0">
              <a:solidFill>
                <a:schemeClr val="tx1">
                  <a:lumMod val="75000"/>
                  <a:lumOff val="25000"/>
                </a:schemeClr>
              </a:solidFill>
              <a:latin typeface="+mn-lt"/>
              <a:ea typeface="+mn-ea"/>
              <a:cs typeface="+mn-ea"/>
              <a:sym typeface="+mn-lt"/>
            </a:endParaRPr>
          </a:p>
        </p:txBody>
      </p:sp>
      <p:sp>
        <p:nvSpPr>
          <p:cNvPr id="21" name="TextBox 89"/>
          <p:cNvSpPr txBox="1"/>
          <p:nvPr/>
        </p:nvSpPr>
        <p:spPr>
          <a:xfrm>
            <a:off x="5232726" y="3515228"/>
            <a:ext cx="4808161" cy="646793"/>
          </a:xfrm>
          <a:prstGeom prst="rect">
            <a:avLst/>
          </a:prstGeom>
          <a:noFill/>
        </p:spPr>
        <p:txBody>
          <a:bodyPr wrap="square" lIns="96406" tIns="48203" rIns="96406" bIns="48203" rtlCol="0">
            <a:spAutoFit/>
          </a:bodyPr>
          <a:lstStyle/>
          <a:p>
            <a:pPr>
              <a:lnSpc>
                <a:spcPct val="150000"/>
              </a:lnSpc>
            </a:pPr>
            <a:r>
              <a:rPr lang="zh-CN" altLang="en-US" sz="1265" dirty="0">
                <a:solidFill>
                  <a:schemeClr val="tx1">
                    <a:lumMod val="65000"/>
                    <a:lumOff val="35000"/>
                  </a:schemeClr>
                </a:solidFill>
                <a:latin typeface="+mn-lt"/>
                <a:ea typeface="+mn-ea"/>
                <a:cs typeface="+mn-ea"/>
                <a:sym typeface="+mn-lt"/>
              </a:rPr>
              <a:t>您的内容打在这里，或者通过复制您的文本后，在此框中选择粘贴，并选择只保留文字；</a:t>
            </a:r>
            <a:endParaRPr lang="zh-CN" altLang="en-US" sz="1265" dirty="0">
              <a:solidFill>
                <a:schemeClr val="tx1">
                  <a:lumMod val="65000"/>
                  <a:lumOff val="35000"/>
                </a:schemeClr>
              </a:solidFill>
              <a:latin typeface="+mn-lt"/>
              <a:ea typeface="+mn-ea"/>
              <a:cs typeface="+mn-ea"/>
              <a:sym typeface="+mn-lt"/>
            </a:endParaRPr>
          </a:p>
        </p:txBody>
      </p:sp>
      <p:grpSp>
        <p:nvGrpSpPr>
          <p:cNvPr id="23" name="组合 22"/>
          <p:cNvGrpSpPr/>
          <p:nvPr/>
        </p:nvGrpSpPr>
        <p:grpSpPr>
          <a:xfrm>
            <a:off x="3328205" y="2392521"/>
            <a:ext cx="1904521" cy="1904520"/>
            <a:chOff x="3029144" y="1491630"/>
            <a:chExt cx="1584176" cy="1584176"/>
          </a:xfrm>
          <a:solidFill>
            <a:schemeClr val="accent2"/>
          </a:solidFill>
        </p:grpSpPr>
        <p:sp>
          <p:nvSpPr>
            <p:cNvPr id="25" name="菱形 24"/>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b="1">
                <a:cs typeface="+mn-ea"/>
                <a:sym typeface="+mn-lt"/>
              </a:endParaRPr>
            </a:p>
          </p:txBody>
        </p:sp>
        <p:sp>
          <p:nvSpPr>
            <p:cNvPr id="26" name="TextBox 64"/>
            <p:cNvSpPr txBox="1"/>
            <p:nvPr/>
          </p:nvSpPr>
          <p:spPr>
            <a:xfrm flipH="1">
              <a:off x="3184523" y="2103778"/>
              <a:ext cx="1156569" cy="364704"/>
            </a:xfrm>
            <a:prstGeom prst="rect">
              <a:avLst/>
            </a:prstGeom>
            <a:noFill/>
          </p:spPr>
          <p:txBody>
            <a:bodyPr wrap="none" rtlCol="0">
              <a:spAutoFit/>
            </a:bodyPr>
            <a:lstStyle/>
            <a:p>
              <a:r>
                <a:rPr lang="en-US" altLang="zh-CN" sz="2250" b="1" dirty="0">
                  <a:solidFill>
                    <a:schemeClr val="bg1"/>
                  </a:solidFill>
                  <a:latin typeface="+mn-lt"/>
                  <a:ea typeface="+mn-ea"/>
                  <a:cs typeface="+mn-ea"/>
                  <a:sym typeface="+mn-lt"/>
                </a:rPr>
                <a:t>PART 06</a:t>
              </a:r>
              <a:endParaRPr lang="zh-CN" altLang="en-US" sz="2250" b="1" dirty="0">
                <a:solidFill>
                  <a:schemeClr val="bg1"/>
                </a:solidFill>
                <a:latin typeface="+mn-lt"/>
                <a:ea typeface="+mn-ea"/>
                <a:cs typeface="+mn-ea"/>
                <a:sym typeface="+mn-lt"/>
              </a:endParaRPr>
            </a:p>
          </p:txBody>
        </p:sp>
      </p:grpSp>
      <p:cxnSp>
        <p:nvCxnSpPr>
          <p:cNvPr id="27" name="直接连接符 26"/>
          <p:cNvCxnSpPr/>
          <p:nvPr/>
        </p:nvCxnSpPr>
        <p:spPr>
          <a:xfrm>
            <a:off x="5232728" y="3344781"/>
            <a:ext cx="4148975"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41348" y="1069501"/>
            <a:ext cx="6541368" cy="835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p:tgtEl>
                                          <p:spTgt spid="21"/>
                                        </p:tgtEl>
                                        <p:attrNameLst>
                                          <p:attrName>ppt_x</p:attrName>
                                        </p:attrNameLst>
                                      </p:cBhvr>
                                      <p:tavLst>
                                        <p:tav tm="0">
                                          <p:val>
                                            <p:strVal val="#ppt_x-#ppt_w*1.125000"/>
                                          </p:val>
                                        </p:tav>
                                        <p:tav tm="100000">
                                          <p:val>
                                            <p:strVal val="#ppt_x"/>
                                          </p:val>
                                        </p:tav>
                                      </p:tavLst>
                                    </p:anim>
                                    <p:animEffect transition="in" filter="wipe(right)">
                                      <p:cBhvr>
                                        <p:cTn id="23" dur="500"/>
                                        <p:tgtEl>
                                          <p:spTgt spid="21"/>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p:nvSpPr>
        <p:spPr>
          <a:xfrm>
            <a:off x="1079431" y="201434"/>
            <a:ext cx="4989904" cy="589796"/>
          </a:xfrm>
          <a:prstGeom prst="rect">
            <a:avLst/>
          </a:prstGeom>
          <a:noFill/>
        </p:spPr>
        <p:txBody>
          <a:bodyPr wrap="square" lIns="96411" tIns="48206" rIns="96411" bIns="48206" rtlCol="0">
            <a:spAutoFit/>
          </a:bodyPr>
          <a:lstStyle/>
          <a:p>
            <a:pPr lvl="0"/>
            <a:r>
              <a:rPr lang="zh-CN" altLang="en-US" sz="3200" b="1" dirty="0">
                <a:solidFill>
                  <a:schemeClr val="accent1"/>
                </a:solidFill>
                <a:latin typeface="+mn-lt"/>
                <a:ea typeface="+mn-ea"/>
                <a:cs typeface="+mn-ea"/>
                <a:sym typeface="+mn-lt"/>
              </a:rPr>
              <a:t>如何避免价格欺诈</a:t>
            </a:r>
            <a:endParaRPr lang="zh-CN" altLang="en-US" sz="3200" b="1" dirty="0">
              <a:solidFill>
                <a:schemeClr val="accent1"/>
              </a:solidFill>
              <a:latin typeface="+mn-lt"/>
              <a:ea typeface="+mn-ea"/>
              <a:cs typeface="+mn-ea"/>
              <a:sym typeface="+mn-lt"/>
            </a:endParaRPr>
          </a:p>
        </p:txBody>
      </p:sp>
      <p:sp>
        <p:nvSpPr>
          <p:cNvPr id="55" name="AutoShape 61"/>
          <p:cNvSpPr>
            <a:spLocks noChangeAspect="1" noChangeArrowheads="1" noTextEdit="1"/>
          </p:cNvSpPr>
          <p:nvPr/>
        </p:nvSpPr>
        <p:spPr bwMode="auto">
          <a:xfrm rot="766448">
            <a:off x="4841596" y="2376860"/>
            <a:ext cx="2840774" cy="2841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56" name="Freeform 63"/>
          <p:cNvSpPr/>
          <p:nvPr/>
        </p:nvSpPr>
        <p:spPr bwMode="auto">
          <a:xfrm rot="766448">
            <a:off x="5442560" y="2343375"/>
            <a:ext cx="1595321" cy="818696"/>
          </a:xfrm>
          <a:custGeom>
            <a:avLst/>
            <a:gdLst>
              <a:gd name="T0" fmla="*/ 2147483646 w 1198"/>
              <a:gd name="T1" fmla="*/ 2147483646 h 615"/>
              <a:gd name="T2" fmla="*/ 2147483646 w 1198"/>
              <a:gd name="T3" fmla="*/ 2147483646 h 615"/>
              <a:gd name="T4" fmla="*/ 2147483646 w 1198"/>
              <a:gd name="T5" fmla="*/ 2147483646 h 615"/>
              <a:gd name="T6" fmla="*/ 2147483646 w 1198"/>
              <a:gd name="T7" fmla="*/ 2147483646 h 615"/>
              <a:gd name="T8" fmla="*/ 2147483646 w 1198"/>
              <a:gd name="T9" fmla="*/ 2147483646 h 615"/>
              <a:gd name="T10" fmla="*/ 2147483646 w 1198"/>
              <a:gd name="T11" fmla="*/ 2147483646 h 615"/>
              <a:gd name="T12" fmla="*/ 2147483646 w 1198"/>
              <a:gd name="T13" fmla="*/ 2147483646 h 615"/>
              <a:gd name="T14" fmla="*/ 2147483646 w 1198"/>
              <a:gd name="T15" fmla="*/ 2147483646 h 615"/>
              <a:gd name="T16" fmla="*/ 2147483646 w 1198"/>
              <a:gd name="T17" fmla="*/ 2147483646 h 615"/>
              <a:gd name="T18" fmla="*/ 2147483646 w 1198"/>
              <a:gd name="T19" fmla="*/ 2147483646 h 615"/>
              <a:gd name="T20" fmla="*/ 2147483646 w 1198"/>
              <a:gd name="T21" fmla="*/ 2147483646 h 615"/>
              <a:gd name="T22" fmla="*/ 2147483646 w 1198"/>
              <a:gd name="T23" fmla="*/ 2147483646 h 615"/>
              <a:gd name="T24" fmla="*/ 2147483646 w 1198"/>
              <a:gd name="T25" fmla="*/ 2147483646 h 615"/>
              <a:gd name="T26" fmla="*/ 2147483646 w 1198"/>
              <a:gd name="T27" fmla="*/ 2147483646 h 615"/>
              <a:gd name="T28" fmla="*/ 2147483646 w 1198"/>
              <a:gd name="T29" fmla="*/ 2147483646 h 615"/>
              <a:gd name="T30" fmla="*/ 0 w 1198"/>
              <a:gd name="T31" fmla="*/ 2147483646 h 615"/>
              <a:gd name="T32" fmla="*/ 2147483646 w 1198"/>
              <a:gd name="T33" fmla="*/ 2147483646 h 615"/>
              <a:gd name="T34" fmla="*/ 2147483646 w 1198"/>
              <a:gd name="T35" fmla="*/ 2147483646 h 615"/>
              <a:gd name="T36" fmla="*/ 2147483646 w 1198"/>
              <a:gd name="T37" fmla="*/ 2147483646 h 615"/>
              <a:gd name="T38" fmla="*/ 2147483646 w 1198"/>
              <a:gd name="T39" fmla="*/ 2147483646 h 615"/>
              <a:gd name="T40" fmla="*/ 2147483646 w 1198"/>
              <a:gd name="T41" fmla="*/ 2147483646 h 615"/>
              <a:gd name="T42" fmla="*/ 2147483646 w 1198"/>
              <a:gd name="T43" fmla="*/ 2147483646 h 615"/>
              <a:gd name="T44" fmla="*/ 2147483646 w 1198"/>
              <a:gd name="T45" fmla="*/ 2147483646 h 615"/>
              <a:gd name="T46" fmla="*/ 2147483646 w 1198"/>
              <a:gd name="T47" fmla="*/ 2147483646 h 615"/>
              <a:gd name="T48" fmla="*/ 2147483646 w 1198"/>
              <a:gd name="T49" fmla="*/ 2147483646 h 615"/>
              <a:gd name="T50" fmla="*/ 2147483646 w 1198"/>
              <a:gd name="T51" fmla="*/ 2147483646 h 615"/>
              <a:gd name="T52" fmla="*/ 2147483646 w 1198"/>
              <a:gd name="T53" fmla="*/ 2147483646 h 61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98" h="615">
                <a:moveTo>
                  <a:pt x="743" y="506"/>
                </a:moveTo>
                <a:cubicBezTo>
                  <a:pt x="762" y="495"/>
                  <a:pt x="777" y="491"/>
                  <a:pt x="789" y="491"/>
                </a:cubicBezTo>
                <a:cubicBezTo>
                  <a:pt x="775" y="476"/>
                  <a:pt x="760" y="460"/>
                  <a:pt x="748" y="443"/>
                </a:cubicBezTo>
                <a:cubicBezTo>
                  <a:pt x="735" y="425"/>
                  <a:pt x="723" y="405"/>
                  <a:pt x="711" y="386"/>
                </a:cubicBezTo>
                <a:cubicBezTo>
                  <a:pt x="686" y="344"/>
                  <a:pt x="663" y="302"/>
                  <a:pt x="640" y="259"/>
                </a:cubicBezTo>
                <a:cubicBezTo>
                  <a:pt x="617" y="215"/>
                  <a:pt x="594" y="171"/>
                  <a:pt x="572" y="127"/>
                </a:cubicBezTo>
                <a:cubicBezTo>
                  <a:pt x="670" y="105"/>
                  <a:pt x="772" y="99"/>
                  <a:pt x="873" y="108"/>
                </a:cubicBezTo>
                <a:cubicBezTo>
                  <a:pt x="970" y="116"/>
                  <a:pt x="1067" y="137"/>
                  <a:pt x="1158" y="172"/>
                </a:cubicBezTo>
                <a:cubicBezTo>
                  <a:pt x="1159" y="170"/>
                  <a:pt x="1159" y="170"/>
                  <a:pt x="1159" y="170"/>
                </a:cubicBezTo>
                <a:cubicBezTo>
                  <a:pt x="1160" y="171"/>
                  <a:pt x="1161" y="171"/>
                  <a:pt x="1162" y="172"/>
                </a:cubicBezTo>
                <a:cubicBezTo>
                  <a:pt x="1198" y="78"/>
                  <a:pt x="1198" y="78"/>
                  <a:pt x="1198" y="78"/>
                </a:cubicBezTo>
                <a:cubicBezTo>
                  <a:pt x="1107" y="43"/>
                  <a:pt x="1011" y="22"/>
                  <a:pt x="914" y="11"/>
                </a:cubicBezTo>
                <a:cubicBezTo>
                  <a:pt x="814" y="0"/>
                  <a:pt x="712" y="2"/>
                  <a:pt x="612" y="18"/>
                </a:cubicBezTo>
                <a:cubicBezTo>
                  <a:pt x="520" y="33"/>
                  <a:pt x="430" y="60"/>
                  <a:pt x="345" y="99"/>
                </a:cubicBezTo>
                <a:cubicBezTo>
                  <a:pt x="264" y="136"/>
                  <a:pt x="188" y="184"/>
                  <a:pt x="118" y="239"/>
                </a:cubicBezTo>
                <a:cubicBezTo>
                  <a:pt x="77" y="271"/>
                  <a:pt x="36" y="305"/>
                  <a:pt x="0" y="342"/>
                </a:cubicBezTo>
                <a:cubicBezTo>
                  <a:pt x="69" y="410"/>
                  <a:pt x="69" y="410"/>
                  <a:pt x="69" y="410"/>
                </a:cubicBezTo>
                <a:cubicBezTo>
                  <a:pt x="71" y="412"/>
                  <a:pt x="71" y="412"/>
                  <a:pt x="71" y="412"/>
                </a:cubicBezTo>
                <a:cubicBezTo>
                  <a:pt x="100" y="382"/>
                  <a:pt x="133" y="355"/>
                  <a:pt x="165" y="329"/>
                </a:cubicBezTo>
                <a:cubicBezTo>
                  <a:pt x="199" y="302"/>
                  <a:pt x="234" y="276"/>
                  <a:pt x="271" y="253"/>
                </a:cubicBezTo>
                <a:cubicBezTo>
                  <a:pt x="297" y="236"/>
                  <a:pt x="324" y="220"/>
                  <a:pt x="352" y="206"/>
                </a:cubicBezTo>
                <a:cubicBezTo>
                  <a:pt x="402" y="288"/>
                  <a:pt x="453" y="369"/>
                  <a:pt x="506" y="448"/>
                </a:cubicBezTo>
                <a:cubicBezTo>
                  <a:pt x="529" y="483"/>
                  <a:pt x="551" y="518"/>
                  <a:pt x="578" y="551"/>
                </a:cubicBezTo>
                <a:cubicBezTo>
                  <a:pt x="578" y="551"/>
                  <a:pt x="578" y="551"/>
                  <a:pt x="578" y="551"/>
                </a:cubicBezTo>
                <a:cubicBezTo>
                  <a:pt x="596" y="574"/>
                  <a:pt x="618" y="595"/>
                  <a:pt x="639" y="615"/>
                </a:cubicBezTo>
                <a:cubicBezTo>
                  <a:pt x="658" y="555"/>
                  <a:pt x="715" y="521"/>
                  <a:pt x="743" y="506"/>
                </a:cubicBezTo>
                <a:cubicBezTo>
                  <a:pt x="762" y="495"/>
                  <a:pt x="715" y="521"/>
                  <a:pt x="743" y="506"/>
                </a:cubicBezTo>
                <a:close/>
              </a:path>
            </a:pathLst>
          </a:custGeom>
          <a:solidFill>
            <a:schemeClr val="accent2"/>
          </a:solidFill>
          <a:ln>
            <a:noFill/>
          </a:ln>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57" name="Freeform 64"/>
          <p:cNvSpPr/>
          <p:nvPr/>
        </p:nvSpPr>
        <p:spPr bwMode="auto">
          <a:xfrm rot="766448">
            <a:off x="6408458" y="3471803"/>
            <a:ext cx="672947" cy="652948"/>
          </a:xfrm>
          <a:custGeom>
            <a:avLst/>
            <a:gdLst>
              <a:gd name="T0" fmla="*/ 2147483646 w 505"/>
              <a:gd name="T1" fmla="*/ 2147483646 h 490"/>
              <a:gd name="T2" fmla="*/ 2147483646 w 505"/>
              <a:gd name="T3" fmla="*/ 2147483646 h 490"/>
              <a:gd name="T4" fmla="*/ 2147483646 w 505"/>
              <a:gd name="T5" fmla="*/ 2147483646 h 490"/>
              <a:gd name="T6" fmla="*/ 0 w 505"/>
              <a:gd name="T7" fmla="*/ 2147483646 h 490"/>
              <a:gd name="T8" fmla="*/ 2147483646 w 505"/>
              <a:gd name="T9" fmla="*/ 2147483646 h 490"/>
              <a:gd name="T10" fmla="*/ 2147483646 w 505"/>
              <a:gd name="T11" fmla="*/ 2147483646 h 490"/>
              <a:gd name="T12" fmla="*/ 2147483646 w 505"/>
              <a:gd name="T13" fmla="*/ 2147483646 h 490"/>
              <a:gd name="T14" fmla="*/ 2147483646 w 505"/>
              <a:gd name="T15" fmla="*/ 2147483646 h 490"/>
              <a:gd name="T16" fmla="*/ 2147483646 w 505"/>
              <a:gd name="T17" fmla="*/ 2147483646 h 490"/>
              <a:gd name="T18" fmla="*/ 2147483646 w 505"/>
              <a:gd name="T19" fmla="*/ 2147483646 h 490"/>
              <a:gd name="T20" fmla="*/ 2147483646 w 505"/>
              <a:gd name="T21" fmla="*/ 2147483646 h 490"/>
              <a:gd name="T22" fmla="*/ 2147483646 w 505"/>
              <a:gd name="T23" fmla="*/ 2147483646 h 490"/>
              <a:gd name="T24" fmla="*/ 2147483646 w 505"/>
              <a:gd name="T25" fmla="*/ 2147483646 h 490"/>
              <a:gd name="T26" fmla="*/ 2147483646 w 505"/>
              <a:gd name="T27" fmla="*/ 2147483646 h 490"/>
              <a:gd name="T28" fmla="*/ 2147483646 w 505"/>
              <a:gd name="T29" fmla="*/ 2147483646 h 490"/>
              <a:gd name="T30" fmla="*/ 2147483646 w 505"/>
              <a:gd name="T31" fmla="*/ 2147483646 h 490"/>
              <a:gd name="T32" fmla="*/ 2147483646 w 505"/>
              <a:gd name="T33" fmla="*/ 2147483646 h 490"/>
              <a:gd name="T34" fmla="*/ 2147483646 w 505"/>
              <a:gd name="T35" fmla="*/ 2147483646 h 490"/>
              <a:gd name="T36" fmla="*/ 2147483646 w 505"/>
              <a:gd name="T37" fmla="*/ 2147483646 h 490"/>
              <a:gd name="T38" fmla="*/ 2147483646 w 505"/>
              <a:gd name="T39" fmla="*/ 2147483646 h 490"/>
              <a:gd name="T40" fmla="*/ 2147483646 w 505"/>
              <a:gd name="T41" fmla="*/ 2147483646 h 490"/>
              <a:gd name="T42" fmla="*/ 2147483646 w 505"/>
              <a:gd name="T43" fmla="*/ 2147483646 h 490"/>
              <a:gd name="T44" fmla="*/ 2147483646 w 505"/>
              <a:gd name="T45" fmla="*/ 2147483646 h 490"/>
              <a:gd name="T46" fmla="*/ 2147483646 w 505"/>
              <a:gd name="T47" fmla="*/ 2147483646 h 490"/>
              <a:gd name="T48" fmla="*/ 2147483646 w 505"/>
              <a:gd name="T49" fmla="*/ 2147483646 h 490"/>
              <a:gd name="T50" fmla="*/ 2147483646 w 505"/>
              <a:gd name="T51" fmla="*/ 2147483646 h 490"/>
              <a:gd name="T52" fmla="*/ 2147483646 w 505"/>
              <a:gd name="T53" fmla="*/ 2147483646 h 490"/>
              <a:gd name="T54" fmla="*/ 2147483646 w 505"/>
              <a:gd name="T55" fmla="*/ 2147483646 h 490"/>
              <a:gd name="T56" fmla="*/ 2147483646 w 505"/>
              <a:gd name="T57" fmla="*/ 2147483646 h 490"/>
              <a:gd name="T58" fmla="*/ 2147483646 w 505"/>
              <a:gd name="T59" fmla="*/ 2147483646 h 490"/>
              <a:gd name="T60" fmla="*/ 2147483646 w 505"/>
              <a:gd name="T61" fmla="*/ 2147483646 h 490"/>
              <a:gd name="T62" fmla="*/ 2147483646 w 505"/>
              <a:gd name="T63" fmla="*/ 2147483646 h 490"/>
              <a:gd name="T64" fmla="*/ 2147483646 w 505"/>
              <a:gd name="T65" fmla="*/ 2147483646 h 490"/>
              <a:gd name="T66" fmla="*/ 2147483646 w 505"/>
              <a:gd name="T67" fmla="*/ 0 h 490"/>
              <a:gd name="T68" fmla="*/ 2147483646 w 505"/>
              <a:gd name="T69" fmla="*/ 2147483646 h 4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490">
                <a:moveTo>
                  <a:pt x="144" y="37"/>
                </a:moveTo>
                <a:cubicBezTo>
                  <a:pt x="74" y="68"/>
                  <a:pt x="74" y="68"/>
                  <a:pt x="74" y="68"/>
                </a:cubicBezTo>
                <a:cubicBezTo>
                  <a:pt x="30" y="87"/>
                  <a:pt x="30" y="87"/>
                  <a:pt x="30" y="87"/>
                </a:cubicBezTo>
                <a:cubicBezTo>
                  <a:pt x="0" y="100"/>
                  <a:pt x="0" y="100"/>
                  <a:pt x="0" y="100"/>
                </a:cubicBezTo>
                <a:cubicBezTo>
                  <a:pt x="34" y="131"/>
                  <a:pt x="69" y="161"/>
                  <a:pt x="103" y="191"/>
                </a:cubicBezTo>
                <a:cubicBezTo>
                  <a:pt x="81" y="238"/>
                  <a:pt x="88" y="299"/>
                  <a:pt x="129" y="336"/>
                </a:cubicBezTo>
                <a:cubicBezTo>
                  <a:pt x="149" y="355"/>
                  <a:pt x="149" y="355"/>
                  <a:pt x="149" y="355"/>
                </a:cubicBezTo>
                <a:cubicBezTo>
                  <a:pt x="188" y="391"/>
                  <a:pt x="188" y="391"/>
                  <a:pt x="188" y="391"/>
                </a:cubicBezTo>
                <a:cubicBezTo>
                  <a:pt x="223" y="423"/>
                  <a:pt x="223" y="423"/>
                  <a:pt x="223" y="423"/>
                </a:cubicBezTo>
                <a:cubicBezTo>
                  <a:pt x="279" y="475"/>
                  <a:pt x="279" y="475"/>
                  <a:pt x="279" y="475"/>
                </a:cubicBezTo>
                <a:cubicBezTo>
                  <a:pt x="294" y="489"/>
                  <a:pt x="319" y="490"/>
                  <a:pt x="336" y="482"/>
                </a:cubicBezTo>
                <a:cubicBezTo>
                  <a:pt x="344" y="478"/>
                  <a:pt x="350" y="473"/>
                  <a:pt x="352" y="465"/>
                </a:cubicBezTo>
                <a:cubicBezTo>
                  <a:pt x="354" y="457"/>
                  <a:pt x="353" y="449"/>
                  <a:pt x="354" y="441"/>
                </a:cubicBezTo>
                <a:cubicBezTo>
                  <a:pt x="354" y="435"/>
                  <a:pt x="355" y="431"/>
                  <a:pt x="361" y="429"/>
                </a:cubicBezTo>
                <a:cubicBezTo>
                  <a:pt x="368" y="426"/>
                  <a:pt x="375" y="425"/>
                  <a:pt x="383" y="422"/>
                </a:cubicBezTo>
                <a:cubicBezTo>
                  <a:pt x="391" y="419"/>
                  <a:pt x="400" y="413"/>
                  <a:pt x="403" y="404"/>
                </a:cubicBezTo>
                <a:cubicBezTo>
                  <a:pt x="406" y="396"/>
                  <a:pt x="404" y="387"/>
                  <a:pt x="404" y="379"/>
                </a:cubicBezTo>
                <a:cubicBezTo>
                  <a:pt x="406" y="359"/>
                  <a:pt x="428" y="363"/>
                  <a:pt x="442" y="357"/>
                </a:cubicBezTo>
                <a:cubicBezTo>
                  <a:pt x="450" y="353"/>
                  <a:pt x="454" y="347"/>
                  <a:pt x="456" y="339"/>
                </a:cubicBezTo>
                <a:cubicBezTo>
                  <a:pt x="458" y="331"/>
                  <a:pt x="457" y="323"/>
                  <a:pt x="457" y="315"/>
                </a:cubicBezTo>
                <a:cubicBezTo>
                  <a:pt x="458" y="310"/>
                  <a:pt x="457" y="303"/>
                  <a:pt x="462" y="300"/>
                </a:cubicBezTo>
                <a:cubicBezTo>
                  <a:pt x="467" y="296"/>
                  <a:pt x="474" y="297"/>
                  <a:pt x="480" y="295"/>
                </a:cubicBezTo>
                <a:cubicBezTo>
                  <a:pt x="498" y="287"/>
                  <a:pt x="505" y="268"/>
                  <a:pt x="500" y="249"/>
                </a:cubicBezTo>
                <a:cubicBezTo>
                  <a:pt x="498" y="239"/>
                  <a:pt x="492" y="228"/>
                  <a:pt x="484" y="221"/>
                </a:cubicBezTo>
                <a:cubicBezTo>
                  <a:pt x="448" y="187"/>
                  <a:pt x="448" y="187"/>
                  <a:pt x="448" y="187"/>
                </a:cubicBezTo>
                <a:cubicBezTo>
                  <a:pt x="466" y="185"/>
                  <a:pt x="463" y="164"/>
                  <a:pt x="458" y="152"/>
                </a:cubicBezTo>
                <a:cubicBezTo>
                  <a:pt x="451" y="136"/>
                  <a:pt x="440" y="122"/>
                  <a:pt x="428" y="110"/>
                </a:cubicBezTo>
                <a:cubicBezTo>
                  <a:pt x="402" y="82"/>
                  <a:pt x="369" y="62"/>
                  <a:pt x="333" y="52"/>
                </a:cubicBezTo>
                <a:cubicBezTo>
                  <a:pt x="323" y="49"/>
                  <a:pt x="313" y="47"/>
                  <a:pt x="303" y="46"/>
                </a:cubicBezTo>
                <a:cubicBezTo>
                  <a:pt x="303" y="46"/>
                  <a:pt x="303" y="45"/>
                  <a:pt x="303" y="45"/>
                </a:cubicBezTo>
                <a:cubicBezTo>
                  <a:pt x="282" y="44"/>
                  <a:pt x="259" y="47"/>
                  <a:pt x="237" y="56"/>
                </a:cubicBezTo>
                <a:cubicBezTo>
                  <a:pt x="237" y="56"/>
                  <a:pt x="232" y="53"/>
                  <a:pt x="225" y="46"/>
                </a:cubicBezTo>
                <a:cubicBezTo>
                  <a:pt x="225" y="46"/>
                  <a:pt x="225" y="46"/>
                  <a:pt x="225" y="46"/>
                </a:cubicBezTo>
                <a:cubicBezTo>
                  <a:pt x="213" y="36"/>
                  <a:pt x="195" y="20"/>
                  <a:pt x="172" y="0"/>
                </a:cubicBezTo>
                <a:cubicBezTo>
                  <a:pt x="168" y="16"/>
                  <a:pt x="158" y="31"/>
                  <a:pt x="144" y="37"/>
                </a:cubicBezTo>
                <a:close/>
              </a:path>
            </a:pathLst>
          </a:custGeom>
          <a:solidFill>
            <a:schemeClr val="accent2"/>
          </a:solidFill>
          <a:ln>
            <a:noFill/>
          </a:ln>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58" name="Freeform 65"/>
          <p:cNvSpPr/>
          <p:nvPr/>
        </p:nvSpPr>
        <p:spPr bwMode="auto">
          <a:xfrm rot="766448">
            <a:off x="4878423" y="2706682"/>
            <a:ext cx="778408" cy="1577120"/>
          </a:xfrm>
          <a:custGeom>
            <a:avLst/>
            <a:gdLst>
              <a:gd name="T0" fmla="*/ 2147483646 w 585"/>
              <a:gd name="T1" fmla="*/ 2147483646 h 1183"/>
              <a:gd name="T2" fmla="*/ 2147483646 w 585"/>
              <a:gd name="T3" fmla="*/ 2147483646 h 1183"/>
              <a:gd name="T4" fmla="*/ 2147483646 w 585"/>
              <a:gd name="T5" fmla="*/ 2147483646 h 1183"/>
              <a:gd name="T6" fmla="*/ 2147483646 w 585"/>
              <a:gd name="T7" fmla="*/ 2147483646 h 1183"/>
              <a:gd name="T8" fmla="*/ 2147483646 w 585"/>
              <a:gd name="T9" fmla="*/ 2147483646 h 1183"/>
              <a:gd name="T10" fmla="*/ 2147483646 w 585"/>
              <a:gd name="T11" fmla="*/ 2147483646 h 1183"/>
              <a:gd name="T12" fmla="*/ 2147483646 w 585"/>
              <a:gd name="T13" fmla="*/ 2147483646 h 1183"/>
              <a:gd name="T14" fmla="*/ 2147483646 w 585"/>
              <a:gd name="T15" fmla="*/ 0 h 1183"/>
              <a:gd name="T16" fmla="*/ 2147483646 w 585"/>
              <a:gd name="T17" fmla="*/ 2147483646 h 1183"/>
              <a:gd name="T18" fmla="*/ 2147483646 w 585"/>
              <a:gd name="T19" fmla="*/ 2147483646 h 1183"/>
              <a:gd name="T20" fmla="*/ 2147483646 w 585"/>
              <a:gd name="T21" fmla="*/ 2147483646 h 1183"/>
              <a:gd name="T22" fmla="*/ 2147483646 w 585"/>
              <a:gd name="T23" fmla="*/ 2147483646 h 1183"/>
              <a:gd name="T24" fmla="*/ 2147483646 w 585"/>
              <a:gd name="T25" fmla="*/ 2147483646 h 1183"/>
              <a:gd name="T26" fmla="*/ 2147483646 w 585"/>
              <a:gd name="T27" fmla="*/ 2147483646 h 1183"/>
              <a:gd name="T28" fmla="*/ 2147483646 w 585"/>
              <a:gd name="T29" fmla="*/ 2147483646 h 1183"/>
              <a:gd name="T30" fmla="*/ 2147483646 w 585"/>
              <a:gd name="T31" fmla="*/ 2147483646 h 1183"/>
              <a:gd name="T32" fmla="*/ 2147483646 w 585"/>
              <a:gd name="T33" fmla="*/ 2147483646 h 1183"/>
              <a:gd name="T34" fmla="*/ 2147483646 w 585"/>
              <a:gd name="T35" fmla="*/ 2147483646 h 1183"/>
              <a:gd name="T36" fmla="*/ 2147483646 w 585"/>
              <a:gd name="T37" fmla="*/ 2147483646 h 1183"/>
              <a:gd name="T38" fmla="*/ 2147483646 w 585"/>
              <a:gd name="T39" fmla="*/ 2147483646 h 1183"/>
              <a:gd name="T40" fmla="*/ 2147483646 w 585"/>
              <a:gd name="T41" fmla="*/ 2147483646 h 1183"/>
              <a:gd name="T42" fmla="*/ 2147483646 w 585"/>
              <a:gd name="T43" fmla="*/ 2147483646 h 118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85" h="1183">
                <a:moveTo>
                  <a:pt x="531" y="460"/>
                </a:moveTo>
                <a:cubicBezTo>
                  <a:pt x="528" y="434"/>
                  <a:pt x="529" y="416"/>
                  <a:pt x="533" y="404"/>
                </a:cubicBezTo>
                <a:cubicBezTo>
                  <a:pt x="498" y="418"/>
                  <a:pt x="463" y="432"/>
                  <a:pt x="426" y="439"/>
                </a:cubicBezTo>
                <a:cubicBezTo>
                  <a:pt x="389" y="446"/>
                  <a:pt x="353" y="450"/>
                  <a:pt x="316" y="454"/>
                </a:cubicBezTo>
                <a:cubicBezTo>
                  <a:pt x="251" y="461"/>
                  <a:pt x="186" y="466"/>
                  <a:pt x="121" y="470"/>
                </a:cubicBezTo>
                <a:cubicBezTo>
                  <a:pt x="138" y="377"/>
                  <a:pt x="169" y="287"/>
                  <a:pt x="212" y="203"/>
                </a:cubicBezTo>
                <a:cubicBezTo>
                  <a:pt x="238" y="153"/>
                  <a:pt x="269" y="105"/>
                  <a:pt x="303" y="60"/>
                </a:cubicBezTo>
                <a:cubicBezTo>
                  <a:pt x="224" y="0"/>
                  <a:pt x="224" y="0"/>
                  <a:pt x="224" y="0"/>
                </a:cubicBezTo>
                <a:cubicBezTo>
                  <a:pt x="168" y="73"/>
                  <a:pt x="121" y="153"/>
                  <a:pt x="86" y="239"/>
                </a:cubicBezTo>
                <a:cubicBezTo>
                  <a:pt x="49" y="328"/>
                  <a:pt x="24" y="423"/>
                  <a:pt x="12" y="519"/>
                </a:cubicBezTo>
                <a:cubicBezTo>
                  <a:pt x="0" y="622"/>
                  <a:pt x="3" y="726"/>
                  <a:pt x="20" y="828"/>
                </a:cubicBezTo>
                <a:cubicBezTo>
                  <a:pt x="36" y="923"/>
                  <a:pt x="65" y="1015"/>
                  <a:pt x="106" y="1102"/>
                </a:cubicBezTo>
                <a:cubicBezTo>
                  <a:pt x="119" y="1130"/>
                  <a:pt x="134" y="1156"/>
                  <a:pt x="149" y="1183"/>
                </a:cubicBezTo>
                <a:cubicBezTo>
                  <a:pt x="235" y="1132"/>
                  <a:pt x="235" y="1132"/>
                  <a:pt x="235" y="1132"/>
                </a:cubicBezTo>
                <a:cubicBezTo>
                  <a:pt x="187" y="1050"/>
                  <a:pt x="152" y="960"/>
                  <a:pt x="130" y="867"/>
                </a:cubicBezTo>
                <a:cubicBezTo>
                  <a:pt x="117" y="812"/>
                  <a:pt x="109" y="756"/>
                  <a:pt x="106" y="699"/>
                </a:cubicBezTo>
                <a:cubicBezTo>
                  <a:pt x="198" y="686"/>
                  <a:pt x="290" y="672"/>
                  <a:pt x="381" y="655"/>
                </a:cubicBezTo>
                <a:cubicBezTo>
                  <a:pt x="411" y="649"/>
                  <a:pt x="442" y="643"/>
                  <a:pt x="471" y="634"/>
                </a:cubicBezTo>
                <a:cubicBezTo>
                  <a:pt x="509" y="624"/>
                  <a:pt x="546" y="607"/>
                  <a:pt x="582" y="592"/>
                </a:cubicBezTo>
                <a:cubicBezTo>
                  <a:pt x="583" y="592"/>
                  <a:pt x="584" y="591"/>
                  <a:pt x="585" y="591"/>
                </a:cubicBezTo>
                <a:cubicBezTo>
                  <a:pt x="548" y="565"/>
                  <a:pt x="540" y="532"/>
                  <a:pt x="531" y="460"/>
                </a:cubicBezTo>
                <a:cubicBezTo>
                  <a:pt x="528" y="434"/>
                  <a:pt x="540" y="532"/>
                  <a:pt x="531" y="460"/>
                </a:cubicBezTo>
                <a:close/>
              </a:path>
            </a:pathLst>
          </a:custGeom>
          <a:solidFill>
            <a:schemeClr val="accent1"/>
          </a:solidFill>
          <a:ln>
            <a:noFill/>
          </a:ln>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59" name="Freeform 66"/>
          <p:cNvSpPr/>
          <p:nvPr/>
        </p:nvSpPr>
        <p:spPr bwMode="auto">
          <a:xfrm rot="766448">
            <a:off x="6112159" y="3044875"/>
            <a:ext cx="627749" cy="532404"/>
          </a:xfrm>
          <a:custGeom>
            <a:avLst/>
            <a:gdLst>
              <a:gd name="T0" fmla="*/ 2147483646 w 471"/>
              <a:gd name="T1" fmla="*/ 2147483646 h 400"/>
              <a:gd name="T2" fmla="*/ 2147483646 w 471"/>
              <a:gd name="T3" fmla="*/ 2147483646 h 400"/>
              <a:gd name="T4" fmla="*/ 2147483646 w 471"/>
              <a:gd name="T5" fmla="*/ 2147483646 h 400"/>
              <a:gd name="T6" fmla="*/ 2147483646 w 471"/>
              <a:gd name="T7" fmla="*/ 2147483646 h 400"/>
              <a:gd name="T8" fmla="*/ 2147483646 w 471"/>
              <a:gd name="T9" fmla="*/ 2147483646 h 400"/>
              <a:gd name="T10" fmla="*/ 2147483646 w 471"/>
              <a:gd name="T11" fmla="*/ 2147483646 h 400"/>
              <a:gd name="T12" fmla="*/ 2147483646 w 471"/>
              <a:gd name="T13" fmla="*/ 2147483646 h 400"/>
              <a:gd name="T14" fmla="*/ 2147483646 w 471"/>
              <a:gd name="T15" fmla="*/ 2147483646 h 400"/>
              <a:gd name="T16" fmla="*/ 2147483646 w 471"/>
              <a:gd name="T17" fmla="*/ 2147483646 h 400"/>
              <a:gd name="T18" fmla="*/ 2147483646 w 471"/>
              <a:gd name="T19" fmla="*/ 2147483646 h 400"/>
              <a:gd name="T20" fmla="*/ 2147483646 w 471"/>
              <a:gd name="T21" fmla="*/ 2147483646 h 400"/>
              <a:gd name="T22" fmla="*/ 2147483646 w 471"/>
              <a:gd name="T23" fmla="*/ 2147483646 h 400"/>
              <a:gd name="T24" fmla="*/ 2147483646 w 471"/>
              <a:gd name="T25" fmla="*/ 2147483646 h 400"/>
              <a:gd name="T26" fmla="*/ 2147483646 w 471"/>
              <a:gd name="T27" fmla="*/ 2147483646 h 400"/>
              <a:gd name="T28" fmla="*/ 2147483646 w 471"/>
              <a:gd name="T29" fmla="*/ 2147483646 h 400"/>
              <a:gd name="T30" fmla="*/ 2147483646 w 471"/>
              <a:gd name="T31" fmla="*/ 2147483646 h 400"/>
              <a:gd name="T32" fmla="*/ 2147483646 w 471"/>
              <a:gd name="T33" fmla="*/ 2147483646 h 400"/>
              <a:gd name="T34" fmla="*/ 2147483646 w 471"/>
              <a:gd name="T35" fmla="*/ 2147483646 h 400"/>
              <a:gd name="T36" fmla="*/ 2147483646 w 471"/>
              <a:gd name="T37" fmla="*/ 2147483646 h 400"/>
              <a:gd name="T38" fmla="*/ 2147483646 w 471"/>
              <a:gd name="T39" fmla="*/ 2147483646 h 400"/>
              <a:gd name="T40" fmla="*/ 2147483646 w 471"/>
              <a:gd name="T41" fmla="*/ 2147483646 h 400"/>
              <a:gd name="T42" fmla="*/ 2147483646 w 471"/>
              <a:gd name="T43" fmla="*/ 2147483646 h 400"/>
              <a:gd name="T44" fmla="*/ 2147483646 w 471"/>
              <a:gd name="T45" fmla="*/ 2147483646 h 400"/>
              <a:gd name="T46" fmla="*/ 2147483646 w 471"/>
              <a:gd name="T47" fmla="*/ 2147483646 h 400"/>
              <a:gd name="T48" fmla="*/ 2147483646 w 471"/>
              <a:gd name="T49" fmla="*/ 2147483646 h 400"/>
              <a:gd name="T50" fmla="*/ 2147483646 w 471"/>
              <a:gd name="T51" fmla="*/ 2147483646 h 400"/>
              <a:gd name="T52" fmla="*/ 2147483646 w 471"/>
              <a:gd name="T53" fmla="*/ 2147483646 h 400"/>
              <a:gd name="T54" fmla="*/ 0 w 471"/>
              <a:gd name="T55" fmla="*/ 2147483646 h 400"/>
              <a:gd name="T56" fmla="*/ 2147483646 w 471"/>
              <a:gd name="T57" fmla="*/ 2147483646 h 400"/>
              <a:gd name="T58" fmla="*/ 2147483646 w 471"/>
              <a:gd name="T59" fmla="*/ 2147483646 h 4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71" h="400">
                <a:moveTo>
                  <a:pt x="20" y="294"/>
                </a:moveTo>
                <a:cubicBezTo>
                  <a:pt x="23" y="341"/>
                  <a:pt x="23" y="341"/>
                  <a:pt x="23" y="341"/>
                </a:cubicBezTo>
                <a:cubicBezTo>
                  <a:pt x="26" y="384"/>
                  <a:pt x="26" y="384"/>
                  <a:pt x="26" y="384"/>
                </a:cubicBezTo>
                <a:cubicBezTo>
                  <a:pt x="77" y="360"/>
                  <a:pt x="111" y="344"/>
                  <a:pt x="111" y="344"/>
                </a:cubicBezTo>
                <a:cubicBezTo>
                  <a:pt x="145" y="382"/>
                  <a:pt x="203" y="400"/>
                  <a:pt x="254" y="378"/>
                </a:cubicBezTo>
                <a:cubicBezTo>
                  <a:pt x="297" y="358"/>
                  <a:pt x="297" y="358"/>
                  <a:pt x="297" y="358"/>
                </a:cubicBezTo>
                <a:cubicBezTo>
                  <a:pt x="327" y="345"/>
                  <a:pt x="327" y="345"/>
                  <a:pt x="327" y="345"/>
                </a:cubicBezTo>
                <a:cubicBezTo>
                  <a:pt x="371" y="326"/>
                  <a:pt x="371" y="326"/>
                  <a:pt x="371" y="326"/>
                </a:cubicBezTo>
                <a:cubicBezTo>
                  <a:pt x="441" y="295"/>
                  <a:pt x="441" y="295"/>
                  <a:pt x="441" y="295"/>
                </a:cubicBezTo>
                <a:cubicBezTo>
                  <a:pt x="460" y="287"/>
                  <a:pt x="471" y="264"/>
                  <a:pt x="470" y="244"/>
                </a:cubicBezTo>
                <a:cubicBezTo>
                  <a:pt x="470" y="235"/>
                  <a:pt x="467" y="228"/>
                  <a:pt x="459" y="223"/>
                </a:cubicBezTo>
                <a:cubicBezTo>
                  <a:pt x="453" y="219"/>
                  <a:pt x="446" y="216"/>
                  <a:pt x="439" y="213"/>
                </a:cubicBezTo>
                <a:cubicBezTo>
                  <a:pt x="434" y="210"/>
                  <a:pt x="431" y="208"/>
                  <a:pt x="431" y="201"/>
                </a:cubicBezTo>
                <a:cubicBezTo>
                  <a:pt x="432" y="191"/>
                  <a:pt x="435" y="182"/>
                  <a:pt x="434" y="172"/>
                </a:cubicBezTo>
                <a:cubicBezTo>
                  <a:pt x="433" y="163"/>
                  <a:pt x="429" y="155"/>
                  <a:pt x="421" y="150"/>
                </a:cubicBezTo>
                <a:cubicBezTo>
                  <a:pt x="414" y="146"/>
                  <a:pt x="407" y="144"/>
                  <a:pt x="401" y="141"/>
                </a:cubicBezTo>
                <a:cubicBezTo>
                  <a:pt x="385" y="131"/>
                  <a:pt x="399" y="110"/>
                  <a:pt x="397" y="96"/>
                </a:cubicBezTo>
                <a:cubicBezTo>
                  <a:pt x="395" y="79"/>
                  <a:pt x="378" y="74"/>
                  <a:pt x="364" y="67"/>
                </a:cubicBezTo>
                <a:cubicBezTo>
                  <a:pt x="360" y="65"/>
                  <a:pt x="354" y="63"/>
                  <a:pt x="353" y="57"/>
                </a:cubicBezTo>
                <a:cubicBezTo>
                  <a:pt x="352" y="52"/>
                  <a:pt x="355" y="46"/>
                  <a:pt x="355" y="40"/>
                </a:cubicBezTo>
                <a:cubicBezTo>
                  <a:pt x="356" y="22"/>
                  <a:pt x="344" y="8"/>
                  <a:pt x="328" y="4"/>
                </a:cubicBezTo>
                <a:cubicBezTo>
                  <a:pt x="316" y="0"/>
                  <a:pt x="301" y="0"/>
                  <a:pt x="289" y="5"/>
                </a:cubicBezTo>
                <a:cubicBezTo>
                  <a:pt x="229" y="32"/>
                  <a:pt x="229" y="32"/>
                  <a:pt x="229" y="32"/>
                </a:cubicBezTo>
                <a:cubicBezTo>
                  <a:pt x="233" y="18"/>
                  <a:pt x="219" y="7"/>
                  <a:pt x="207" y="5"/>
                </a:cubicBezTo>
                <a:cubicBezTo>
                  <a:pt x="187" y="1"/>
                  <a:pt x="167" y="10"/>
                  <a:pt x="150" y="19"/>
                </a:cubicBezTo>
                <a:cubicBezTo>
                  <a:pt x="124" y="34"/>
                  <a:pt x="98" y="51"/>
                  <a:pt x="78" y="74"/>
                </a:cubicBezTo>
                <a:cubicBezTo>
                  <a:pt x="55" y="100"/>
                  <a:pt x="41" y="133"/>
                  <a:pt x="40" y="167"/>
                </a:cubicBezTo>
                <a:cubicBezTo>
                  <a:pt x="40" y="167"/>
                  <a:pt x="25" y="175"/>
                  <a:pt x="0" y="187"/>
                </a:cubicBezTo>
                <a:cubicBezTo>
                  <a:pt x="8" y="195"/>
                  <a:pt x="14" y="207"/>
                  <a:pt x="15" y="218"/>
                </a:cubicBezTo>
                <a:lnTo>
                  <a:pt x="20" y="294"/>
                </a:lnTo>
                <a:close/>
              </a:path>
            </a:pathLst>
          </a:custGeom>
          <a:solidFill>
            <a:schemeClr val="accent1"/>
          </a:solidFill>
          <a:ln>
            <a:noFill/>
          </a:ln>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60" name="Freeform 67"/>
          <p:cNvSpPr/>
          <p:nvPr/>
        </p:nvSpPr>
        <p:spPr bwMode="auto">
          <a:xfrm rot="766448">
            <a:off x="5601589" y="4248644"/>
            <a:ext cx="6696" cy="8371"/>
          </a:xfrm>
          <a:custGeom>
            <a:avLst/>
            <a:gdLst>
              <a:gd name="T0" fmla="*/ 2147483646 w 5"/>
              <a:gd name="T1" fmla="*/ 2147483646 h 6"/>
              <a:gd name="T2" fmla="*/ 0 w 5"/>
              <a:gd name="T3" fmla="*/ 0 h 6"/>
              <a:gd name="T4" fmla="*/ 0 w 5"/>
              <a:gd name="T5" fmla="*/ 2147483646 h 6"/>
              <a:gd name="T6" fmla="*/ 2147483646 w 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6">
                <a:moveTo>
                  <a:pt x="5" y="1"/>
                </a:moveTo>
                <a:cubicBezTo>
                  <a:pt x="0" y="0"/>
                  <a:pt x="0" y="0"/>
                  <a:pt x="0" y="0"/>
                </a:cubicBezTo>
                <a:cubicBezTo>
                  <a:pt x="0" y="2"/>
                  <a:pt x="0" y="4"/>
                  <a:pt x="0" y="6"/>
                </a:cubicBezTo>
                <a:cubicBezTo>
                  <a:pt x="2" y="4"/>
                  <a:pt x="3" y="2"/>
                  <a:pt x="5" y="1"/>
                </a:cubicBezTo>
                <a:close/>
              </a:path>
            </a:pathLst>
          </a:custGeom>
          <a:solidFill>
            <a:srgbClr val="FDB836">
              <a:alpha val="50195"/>
            </a:srgbClr>
          </a:solidFill>
          <a:ln>
            <a:noFill/>
          </a:ln>
          <a:extLst>
            <a:ext uri="{91240B29-F687-4F45-9708-019B960494DF}">
              <a14:hiddenLine xmlns:a14="http://schemas.microsoft.com/office/drawing/2010/main" w="9525">
                <a:solidFill>
                  <a:srgbClr val="000000"/>
                </a:solidFill>
                <a:round/>
              </a14:hiddenLine>
            </a:ext>
          </a:extLst>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61" name="Freeform 68"/>
          <p:cNvSpPr/>
          <p:nvPr/>
        </p:nvSpPr>
        <p:spPr bwMode="auto">
          <a:xfrm rot="766448">
            <a:off x="5591547" y="3147003"/>
            <a:ext cx="503873" cy="729963"/>
          </a:xfrm>
          <a:custGeom>
            <a:avLst/>
            <a:gdLst>
              <a:gd name="T0" fmla="*/ 150 w 379"/>
              <a:gd name="T1" fmla="*/ 525 h 548"/>
              <a:gd name="T2" fmla="*/ 226 w 379"/>
              <a:gd name="T3" fmla="*/ 536 h 548"/>
              <a:gd name="T4" fmla="*/ 273 w 379"/>
              <a:gd name="T5" fmla="*/ 543 h 548"/>
              <a:gd name="T6" fmla="*/ 309 w 379"/>
              <a:gd name="T7" fmla="*/ 548 h 548"/>
              <a:gd name="T8" fmla="*/ 294 w 379"/>
              <a:gd name="T9" fmla="*/ 374 h 548"/>
              <a:gd name="T10" fmla="*/ 375 w 379"/>
              <a:gd name="T11" fmla="*/ 252 h 548"/>
              <a:gd name="T12" fmla="*/ 373 w 379"/>
              <a:gd name="T13" fmla="*/ 214 h 548"/>
              <a:gd name="T14" fmla="*/ 370 w 379"/>
              <a:gd name="T15" fmla="*/ 171 h 548"/>
              <a:gd name="T16" fmla="*/ 367 w 379"/>
              <a:gd name="T17" fmla="*/ 124 h 548"/>
              <a:gd name="T18" fmla="*/ 362 w 379"/>
              <a:gd name="T19" fmla="*/ 48 h 548"/>
              <a:gd name="T20" fmla="*/ 322 w 379"/>
              <a:gd name="T21" fmla="*/ 2 h 548"/>
              <a:gd name="T22" fmla="*/ 299 w 379"/>
              <a:gd name="T23" fmla="*/ 7 h 548"/>
              <a:gd name="T24" fmla="*/ 282 w 379"/>
              <a:gd name="T25" fmla="*/ 23 h 548"/>
              <a:gd name="T26" fmla="*/ 268 w 379"/>
              <a:gd name="T27" fmla="*/ 23 h 548"/>
              <a:gd name="T28" fmla="*/ 247 w 379"/>
              <a:gd name="T29" fmla="*/ 13 h 548"/>
              <a:gd name="T30" fmla="*/ 222 w 379"/>
              <a:gd name="T31" fmla="*/ 14 h 548"/>
              <a:gd name="T32" fmla="*/ 206 w 379"/>
              <a:gd name="T33" fmla="*/ 30 h 548"/>
              <a:gd name="T34" fmla="*/ 188 w 379"/>
              <a:gd name="T35" fmla="*/ 35 h 548"/>
              <a:gd name="T36" fmla="*/ 170 w 379"/>
              <a:gd name="T37" fmla="*/ 24 h 548"/>
              <a:gd name="T38" fmla="*/ 146 w 379"/>
              <a:gd name="T39" fmla="*/ 20 h 548"/>
              <a:gd name="T40" fmla="*/ 128 w 379"/>
              <a:gd name="T41" fmla="*/ 35 h 548"/>
              <a:gd name="T42" fmla="*/ 112 w 379"/>
              <a:gd name="T43" fmla="*/ 48 h 548"/>
              <a:gd name="T44" fmla="*/ 100 w 379"/>
              <a:gd name="T45" fmla="*/ 44 h 548"/>
              <a:gd name="T46" fmla="*/ 56 w 379"/>
              <a:gd name="T47" fmla="*/ 46 h 548"/>
              <a:gd name="T48" fmla="*/ 38 w 379"/>
              <a:gd name="T49" fmla="*/ 90 h 548"/>
              <a:gd name="T50" fmla="*/ 42 w 379"/>
              <a:gd name="T51" fmla="*/ 148 h 548"/>
              <a:gd name="T52" fmla="*/ 20 w 379"/>
              <a:gd name="T53" fmla="*/ 149 h 548"/>
              <a:gd name="T54" fmla="*/ 1 w 379"/>
              <a:gd name="T55" fmla="*/ 189 h 548"/>
              <a:gd name="T56" fmla="*/ 7 w 379"/>
              <a:gd name="T57" fmla="*/ 254 h 548"/>
              <a:gd name="T58" fmla="*/ 18 w 379"/>
              <a:gd name="T59" fmla="*/ 304 h 548"/>
              <a:gd name="T60" fmla="*/ 43 w 379"/>
              <a:gd name="T61" fmla="*/ 345 h 548"/>
              <a:gd name="T62" fmla="*/ 104 w 379"/>
              <a:gd name="T63" fmla="*/ 380 h 548"/>
              <a:gd name="T64" fmla="*/ 118 w 379"/>
              <a:gd name="T65" fmla="*/ 532 h 548"/>
              <a:gd name="T66" fmla="*/ 150 w 379"/>
              <a:gd name="T67" fmla="*/ 525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9" h="548">
                <a:moveTo>
                  <a:pt x="150" y="525"/>
                </a:moveTo>
                <a:cubicBezTo>
                  <a:pt x="226" y="536"/>
                  <a:pt x="226" y="536"/>
                  <a:pt x="226" y="536"/>
                </a:cubicBezTo>
                <a:cubicBezTo>
                  <a:pt x="273" y="543"/>
                  <a:pt x="273" y="543"/>
                  <a:pt x="273" y="543"/>
                </a:cubicBezTo>
                <a:cubicBezTo>
                  <a:pt x="309" y="548"/>
                  <a:pt x="309" y="548"/>
                  <a:pt x="309" y="548"/>
                </a:cubicBezTo>
                <a:cubicBezTo>
                  <a:pt x="301" y="451"/>
                  <a:pt x="294" y="374"/>
                  <a:pt x="294" y="374"/>
                </a:cubicBezTo>
                <a:cubicBezTo>
                  <a:pt x="342" y="355"/>
                  <a:pt x="379" y="307"/>
                  <a:pt x="375" y="252"/>
                </a:cubicBezTo>
                <a:cubicBezTo>
                  <a:pt x="373" y="214"/>
                  <a:pt x="373" y="214"/>
                  <a:pt x="373" y="214"/>
                </a:cubicBezTo>
                <a:cubicBezTo>
                  <a:pt x="370" y="171"/>
                  <a:pt x="370" y="171"/>
                  <a:pt x="370" y="171"/>
                </a:cubicBezTo>
                <a:cubicBezTo>
                  <a:pt x="367" y="124"/>
                  <a:pt x="367" y="124"/>
                  <a:pt x="367" y="124"/>
                </a:cubicBezTo>
                <a:cubicBezTo>
                  <a:pt x="362" y="48"/>
                  <a:pt x="362" y="48"/>
                  <a:pt x="362" y="48"/>
                </a:cubicBezTo>
                <a:cubicBezTo>
                  <a:pt x="361" y="26"/>
                  <a:pt x="342" y="7"/>
                  <a:pt x="322" y="2"/>
                </a:cubicBezTo>
                <a:cubicBezTo>
                  <a:pt x="313" y="0"/>
                  <a:pt x="306" y="1"/>
                  <a:pt x="299" y="7"/>
                </a:cubicBezTo>
                <a:cubicBezTo>
                  <a:pt x="293" y="12"/>
                  <a:pt x="288" y="18"/>
                  <a:pt x="282" y="23"/>
                </a:cubicBezTo>
                <a:cubicBezTo>
                  <a:pt x="277" y="27"/>
                  <a:pt x="274" y="26"/>
                  <a:pt x="268" y="23"/>
                </a:cubicBezTo>
                <a:cubicBezTo>
                  <a:pt x="261" y="19"/>
                  <a:pt x="254" y="15"/>
                  <a:pt x="247" y="13"/>
                </a:cubicBezTo>
                <a:cubicBezTo>
                  <a:pt x="238" y="10"/>
                  <a:pt x="229" y="10"/>
                  <a:pt x="222" y="14"/>
                </a:cubicBezTo>
                <a:cubicBezTo>
                  <a:pt x="215" y="19"/>
                  <a:pt x="211" y="25"/>
                  <a:pt x="206" y="30"/>
                </a:cubicBezTo>
                <a:cubicBezTo>
                  <a:pt x="201" y="35"/>
                  <a:pt x="195" y="37"/>
                  <a:pt x="188" y="35"/>
                </a:cubicBezTo>
                <a:cubicBezTo>
                  <a:pt x="181" y="33"/>
                  <a:pt x="176" y="28"/>
                  <a:pt x="170" y="24"/>
                </a:cubicBezTo>
                <a:cubicBezTo>
                  <a:pt x="163" y="20"/>
                  <a:pt x="154" y="18"/>
                  <a:pt x="146" y="20"/>
                </a:cubicBezTo>
                <a:cubicBezTo>
                  <a:pt x="139" y="23"/>
                  <a:pt x="133" y="30"/>
                  <a:pt x="128" y="35"/>
                </a:cubicBezTo>
                <a:cubicBezTo>
                  <a:pt x="123" y="39"/>
                  <a:pt x="118" y="46"/>
                  <a:pt x="112" y="48"/>
                </a:cubicBezTo>
                <a:cubicBezTo>
                  <a:pt x="108" y="50"/>
                  <a:pt x="103" y="46"/>
                  <a:pt x="100" y="44"/>
                </a:cubicBezTo>
                <a:cubicBezTo>
                  <a:pt x="86" y="35"/>
                  <a:pt x="69" y="35"/>
                  <a:pt x="56" y="46"/>
                </a:cubicBezTo>
                <a:cubicBezTo>
                  <a:pt x="45" y="56"/>
                  <a:pt x="37" y="74"/>
                  <a:pt x="38" y="90"/>
                </a:cubicBezTo>
                <a:cubicBezTo>
                  <a:pt x="42" y="148"/>
                  <a:pt x="42" y="148"/>
                  <a:pt x="42" y="148"/>
                </a:cubicBezTo>
                <a:cubicBezTo>
                  <a:pt x="35" y="146"/>
                  <a:pt x="27" y="146"/>
                  <a:pt x="20" y="149"/>
                </a:cubicBezTo>
                <a:cubicBezTo>
                  <a:pt x="6" y="156"/>
                  <a:pt x="2" y="174"/>
                  <a:pt x="1" y="189"/>
                </a:cubicBezTo>
                <a:cubicBezTo>
                  <a:pt x="0" y="210"/>
                  <a:pt x="3" y="232"/>
                  <a:pt x="7" y="254"/>
                </a:cubicBezTo>
                <a:cubicBezTo>
                  <a:pt x="9" y="271"/>
                  <a:pt x="12" y="288"/>
                  <a:pt x="18" y="304"/>
                </a:cubicBezTo>
                <a:cubicBezTo>
                  <a:pt x="23" y="319"/>
                  <a:pt x="31" y="334"/>
                  <a:pt x="43" y="345"/>
                </a:cubicBezTo>
                <a:cubicBezTo>
                  <a:pt x="60" y="361"/>
                  <a:pt x="83" y="371"/>
                  <a:pt x="104" y="380"/>
                </a:cubicBezTo>
                <a:cubicBezTo>
                  <a:pt x="104" y="380"/>
                  <a:pt x="111" y="446"/>
                  <a:pt x="118" y="532"/>
                </a:cubicBezTo>
                <a:cubicBezTo>
                  <a:pt x="128" y="526"/>
                  <a:pt x="140" y="523"/>
                  <a:pt x="150" y="525"/>
                </a:cubicBezTo>
                <a:close/>
              </a:path>
            </a:pathLst>
          </a:custGeom>
          <a:solidFill>
            <a:schemeClr val="accent1"/>
          </a:solidFill>
          <a:ln>
            <a:noFill/>
          </a:ln>
        </p:spPr>
        <p:txBody>
          <a:bodyPr lIns="96418" tIns="48209" rIns="96418" bIns="48209"/>
          <a:lstStyle/>
          <a:p>
            <a:pPr>
              <a:defRPr/>
            </a:pPr>
            <a:endParaRPr lang="en-US" sz="2530" dirty="0">
              <a:solidFill>
                <a:schemeClr val="tx1">
                  <a:lumMod val="65000"/>
                  <a:lumOff val="35000"/>
                </a:schemeClr>
              </a:solidFill>
              <a:latin typeface="+mn-lt"/>
              <a:ea typeface="+mn-ea"/>
              <a:cs typeface="+mn-ea"/>
              <a:sym typeface="+mn-lt"/>
            </a:endParaRPr>
          </a:p>
        </p:txBody>
      </p:sp>
      <p:sp>
        <p:nvSpPr>
          <p:cNvPr id="62" name="Freeform 69"/>
          <p:cNvSpPr/>
          <p:nvPr/>
        </p:nvSpPr>
        <p:spPr bwMode="auto">
          <a:xfrm rot="766448">
            <a:off x="4878423" y="4295521"/>
            <a:ext cx="1451356" cy="801954"/>
          </a:xfrm>
          <a:custGeom>
            <a:avLst/>
            <a:gdLst>
              <a:gd name="T0" fmla="*/ 582 w 1090"/>
              <a:gd name="T1" fmla="*/ 33 h 601"/>
              <a:gd name="T2" fmla="*/ 467 w 1090"/>
              <a:gd name="T3" fmla="*/ 0 h 601"/>
              <a:gd name="T4" fmla="*/ 452 w 1090"/>
              <a:gd name="T5" fmla="*/ 89 h 601"/>
              <a:gd name="T6" fmla="*/ 419 w 1090"/>
              <a:gd name="T7" fmla="*/ 218 h 601"/>
              <a:gd name="T8" fmla="*/ 378 w 1090"/>
              <a:gd name="T9" fmla="*/ 360 h 601"/>
              <a:gd name="T10" fmla="*/ 82 w 1090"/>
              <a:gd name="T11" fmla="*/ 82 h 601"/>
              <a:gd name="T12" fmla="*/ 80 w 1090"/>
              <a:gd name="T13" fmla="*/ 84 h 601"/>
              <a:gd name="T14" fmla="*/ 0 w 1090"/>
              <a:gd name="T15" fmla="*/ 139 h 601"/>
              <a:gd name="T16" fmla="*/ 163 w 1090"/>
              <a:gd name="T17" fmla="*/ 324 h 601"/>
              <a:gd name="T18" fmla="*/ 359 w 1090"/>
              <a:gd name="T19" fmla="*/ 464 h 601"/>
              <a:gd name="T20" fmla="*/ 581 w 1090"/>
              <a:gd name="T21" fmla="*/ 556 h 601"/>
              <a:gd name="T22" fmla="*/ 818 w 1090"/>
              <a:gd name="T23" fmla="*/ 597 h 601"/>
              <a:gd name="T24" fmla="*/ 1090 w 1090"/>
              <a:gd name="T25" fmla="*/ 576 h 601"/>
              <a:gd name="T26" fmla="*/ 1070 w 1090"/>
              <a:gd name="T27" fmla="*/ 478 h 601"/>
              <a:gd name="T28" fmla="*/ 1066 w 1090"/>
              <a:gd name="T29" fmla="*/ 479 h 601"/>
              <a:gd name="T30" fmla="*/ 1066 w 1090"/>
              <a:gd name="T31" fmla="*/ 478 h 601"/>
              <a:gd name="T32" fmla="*/ 758 w 1090"/>
              <a:gd name="T33" fmla="*/ 491 h 601"/>
              <a:gd name="T34" fmla="*/ 591 w 1090"/>
              <a:gd name="T35" fmla="*/ 455 h 601"/>
              <a:gd name="T36" fmla="*/ 644 w 1090"/>
              <a:gd name="T37" fmla="*/ 187 h 601"/>
              <a:gd name="T38" fmla="*/ 664 w 1090"/>
              <a:gd name="T39" fmla="*/ 28 h 601"/>
              <a:gd name="T40" fmla="*/ 582 w 1090"/>
              <a:gd name="T41" fmla="*/ 33 h 601"/>
              <a:gd name="T42" fmla="*/ 582 w 1090"/>
              <a:gd name="T43" fmla="*/ 33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90" h="601">
                <a:moveTo>
                  <a:pt x="582" y="33"/>
                </a:moveTo>
                <a:cubicBezTo>
                  <a:pt x="506" y="28"/>
                  <a:pt x="476" y="14"/>
                  <a:pt x="467" y="0"/>
                </a:cubicBezTo>
                <a:cubicBezTo>
                  <a:pt x="466" y="30"/>
                  <a:pt x="459" y="60"/>
                  <a:pt x="452" y="89"/>
                </a:cubicBezTo>
                <a:cubicBezTo>
                  <a:pt x="442" y="133"/>
                  <a:pt x="431" y="176"/>
                  <a:pt x="419" y="218"/>
                </a:cubicBezTo>
                <a:cubicBezTo>
                  <a:pt x="406" y="266"/>
                  <a:pt x="392" y="313"/>
                  <a:pt x="378" y="360"/>
                </a:cubicBezTo>
                <a:cubicBezTo>
                  <a:pt x="263" y="291"/>
                  <a:pt x="162" y="197"/>
                  <a:pt x="82" y="82"/>
                </a:cubicBezTo>
                <a:cubicBezTo>
                  <a:pt x="80" y="84"/>
                  <a:pt x="80" y="84"/>
                  <a:pt x="80" y="84"/>
                </a:cubicBezTo>
                <a:cubicBezTo>
                  <a:pt x="0" y="139"/>
                  <a:pt x="0" y="139"/>
                  <a:pt x="0" y="139"/>
                </a:cubicBezTo>
                <a:cubicBezTo>
                  <a:pt x="47" y="207"/>
                  <a:pt x="102" y="269"/>
                  <a:pt x="163" y="324"/>
                </a:cubicBezTo>
                <a:cubicBezTo>
                  <a:pt x="223" y="378"/>
                  <a:pt x="289" y="425"/>
                  <a:pt x="359" y="464"/>
                </a:cubicBezTo>
                <a:cubicBezTo>
                  <a:pt x="429" y="503"/>
                  <a:pt x="504" y="534"/>
                  <a:pt x="581" y="556"/>
                </a:cubicBezTo>
                <a:cubicBezTo>
                  <a:pt x="658" y="579"/>
                  <a:pt x="738" y="592"/>
                  <a:pt x="818" y="597"/>
                </a:cubicBezTo>
                <a:cubicBezTo>
                  <a:pt x="909" y="601"/>
                  <a:pt x="1001" y="595"/>
                  <a:pt x="1090" y="576"/>
                </a:cubicBezTo>
                <a:cubicBezTo>
                  <a:pt x="1070" y="478"/>
                  <a:pt x="1070" y="478"/>
                  <a:pt x="1070" y="478"/>
                </a:cubicBezTo>
                <a:cubicBezTo>
                  <a:pt x="1069" y="479"/>
                  <a:pt x="1067" y="479"/>
                  <a:pt x="1066" y="479"/>
                </a:cubicBezTo>
                <a:cubicBezTo>
                  <a:pt x="1066" y="478"/>
                  <a:pt x="1066" y="478"/>
                  <a:pt x="1066" y="478"/>
                </a:cubicBezTo>
                <a:cubicBezTo>
                  <a:pt x="965" y="499"/>
                  <a:pt x="860" y="503"/>
                  <a:pt x="758" y="491"/>
                </a:cubicBezTo>
                <a:cubicBezTo>
                  <a:pt x="701" y="484"/>
                  <a:pt x="645" y="472"/>
                  <a:pt x="591" y="455"/>
                </a:cubicBezTo>
                <a:cubicBezTo>
                  <a:pt x="610" y="366"/>
                  <a:pt x="628" y="277"/>
                  <a:pt x="644" y="187"/>
                </a:cubicBezTo>
                <a:cubicBezTo>
                  <a:pt x="653" y="135"/>
                  <a:pt x="663" y="81"/>
                  <a:pt x="664" y="28"/>
                </a:cubicBezTo>
                <a:cubicBezTo>
                  <a:pt x="632" y="35"/>
                  <a:pt x="601" y="34"/>
                  <a:pt x="582" y="33"/>
                </a:cubicBezTo>
                <a:cubicBezTo>
                  <a:pt x="506" y="28"/>
                  <a:pt x="601" y="34"/>
                  <a:pt x="582" y="33"/>
                </a:cubicBezTo>
                <a:close/>
              </a:path>
            </a:pathLst>
          </a:custGeom>
          <a:solidFill>
            <a:schemeClr val="accent1"/>
          </a:solidFill>
          <a:ln>
            <a:noFill/>
          </a:ln>
        </p:spPr>
        <p:txBody>
          <a:bodyPr lIns="96418" tIns="48209" rIns="96418" bIns="48209"/>
          <a:lstStyle/>
          <a:p>
            <a:pPr>
              <a:defRPr/>
            </a:pPr>
            <a:endParaRPr lang="en-US" sz="2530" dirty="0">
              <a:solidFill>
                <a:schemeClr val="tx1">
                  <a:lumMod val="65000"/>
                  <a:lumOff val="35000"/>
                </a:schemeClr>
              </a:solidFill>
              <a:latin typeface="+mn-lt"/>
              <a:ea typeface="+mn-ea"/>
              <a:cs typeface="+mn-ea"/>
              <a:sym typeface="+mn-lt"/>
            </a:endParaRPr>
          </a:p>
        </p:txBody>
      </p:sp>
      <p:sp>
        <p:nvSpPr>
          <p:cNvPr id="63" name="Freeform 70"/>
          <p:cNvSpPr/>
          <p:nvPr/>
        </p:nvSpPr>
        <p:spPr bwMode="auto">
          <a:xfrm rot="766448">
            <a:off x="5556389" y="3870266"/>
            <a:ext cx="676296" cy="522358"/>
          </a:xfrm>
          <a:custGeom>
            <a:avLst/>
            <a:gdLst>
              <a:gd name="T0" fmla="*/ 2147483646 w 507"/>
              <a:gd name="T1" fmla="*/ 2147483646 h 393"/>
              <a:gd name="T2" fmla="*/ 2147483646 w 507"/>
              <a:gd name="T3" fmla="*/ 2147483646 h 393"/>
              <a:gd name="T4" fmla="*/ 2147483646 w 507"/>
              <a:gd name="T5" fmla="*/ 2147483646 h 393"/>
              <a:gd name="T6" fmla="*/ 2147483646 w 507"/>
              <a:gd name="T7" fmla="*/ 2147483646 h 393"/>
              <a:gd name="T8" fmla="*/ 2147483646 w 507"/>
              <a:gd name="T9" fmla="*/ 2147483646 h 393"/>
              <a:gd name="T10" fmla="*/ 2147483646 w 507"/>
              <a:gd name="T11" fmla="*/ 2147483646 h 393"/>
              <a:gd name="T12" fmla="*/ 2147483646 w 507"/>
              <a:gd name="T13" fmla="*/ 2147483646 h 393"/>
              <a:gd name="T14" fmla="*/ 2147483646 w 507"/>
              <a:gd name="T15" fmla="*/ 2147483646 h 393"/>
              <a:gd name="T16" fmla="*/ 2147483646 w 507"/>
              <a:gd name="T17" fmla="*/ 2147483646 h 393"/>
              <a:gd name="T18" fmla="*/ 2147483646 w 507"/>
              <a:gd name="T19" fmla="*/ 2147483646 h 393"/>
              <a:gd name="T20" fmla="*/ 2147483646 w 507"/>
              <a:gd name="T21" fmla="*/ 2147483646 h 393"/>
              <a:gd name="T22" fmla="*/ 2147483646 w 507"/>
              <a:gd name="T23" fmla="*/ 2147483646 h 393"/>
              <a:gd name="T24" fmla="*/ 2147483646 w 507"/>
              <a:gd name="T25" fmla="*/ 2147483646 h 393"/>
              <a:gd name="T26" fmla="*/ 2147483646 w 507"/>
              <a:gd name="T27" fmla="*/ 2147483646 h 393"/>
              <a:gd name="T28" fmla="*/ 2147483646 w 507"/>
              <a:gd name="T29" fmla="*/ 2147483646 h 393"/>
              <a:gd name="T30" fmla="*/ 2147483646 w 507"/>
              <a:gd name="T31" fmla="*/ 2147483646 h 393"/>
              <a:gd name="T32" fmla="*/ 2147483646 w 507"/>
              <a:gd name="T33" fmla="*/ 2147483646 h 393"/>
              <a:gd name="T34" fmla="*/ 2147483646 w 507"/>
              <a:gd name="T35" fmla="*/ 2147483646 h 393"/>
              <a:gd name="T36" fmla="*/ 2147483646 w 507"/>
              <a:gd name="T37" fmla="*/ 2147483646 h 393"/>
              <a:gd name="T38" fmla="*/ 2147483646 w 507"/>
              <a:gd name="T39" fmla="*/ 2147483646 h 393"/>
              <a:gd name="T40" fmla="*/ 2147483646 w 507"/>
              <a:gd name="T41" fmla="*/ 2147483646 h 393"/>
              <a:gd name="T42" fmla="*/ 2147483646 w 507"/>
              <a:gd name="T43" fmla="*/ 2147483646 h 393"/>
              <a:gd name="T44" fmla="*/ 2147483646 w 507"/>
              <a:gd name="T45" fmla="*/ 2147483646 h 393"/>
              <a:gd name="T46" fmla="*/ 2147483646 w 507"/>
              <a:gd name="T47" fmla="*/ 2147483646 h 393"/>
              <a:gd name="T48" fmla="*/ 2147483646 w 507"/>
              <a:gd name="T49" fmla="*/ 2147483646 h 393"/>
              <a:gd name="T50" fmla="*/ 2147483646 w 507"/>
              <a:gd name="T51" fmla="*/ 2147483646 h 393"/>
              <a:gd name="T52" fmla="*/ 2147483646 w 507"/>
              <a:gd name="T53" fmla="*/ 2147483646 h 393"/>
              <a:gd name="T54" fmla="*/ 2147483646 w 507"/>
              <a:gd name="T55" fmla="*/ 2147483646 h 393"/>
              <a:gd name="T56" fmla="*/ 2147483646 w 507"/>
              <a:gd name="T57" fmla="*/ 2147483646 h 393"/>
              <a:gd name="T58" fmla="*/ 2147483646 w 507"/>
              <a:gd name="T59" fmla="*/ 2147483646 h 393"/>
              <a:gd name="T60" fmla="*/ 2147483646 w 507"/>
              <a:gd name="T61" fmla="*/ 2147483646 h 393"/>
              <a:gd name="T62" fmla="*/ 2147483646 w 507"/>
              <a:gd name="T63" fmla="*/ 2147483646 h 393"/>
              <a:gd name="T64" fmla="*/ 2147483646 w 507"/>
              <a:gd name="T65" fmla="*/ 2147483646 h 393"/>
              <a:gd name="T66" fmla="*/ 2147483646 w 507"/>
              <a:gd name="T67" fmla="*/ 2147483646 h 393"/>
              <a:gd name="T68" fmla="*/ 2147483646 w 507"/>
              <a:gd name="T69" fmla="*/ 2147483646 h 393"/>
              <a:gd name="T70" fmla="*/ 2147483646 w 507"/>
              <a:gd name="T71" fmla="*/ 2147483646 h 3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07" h="393">
                <a:moveTo>
                  <a:pt x="462" y="244"/>
                </a:moveTo>
                <a:cubicBezTo>
                  <a:pt x="483" y="202"/>
                  <a:pt x="483" y="202"/>
                  <a:pt x="483" y="202"/>
                </a:cubicBezTo>
                <a:cubicBezTo>
                  <a:pt x="507" y="154"/>
                  <a:pt x="507" y="154"/>
                  <a:pt x="507" y="154"/>
                </a:cubicBezTo>
                <a:cubicBezTo>
                  <a:pt x="433" y="144"/>
                  <a:pt x="379" y="138"/>
                  <a:pt x="379" y="138"/>
                </a:cubicBezTo>
                <a:cubicBezTo>
                  <a:pt x="371" y="87"/>
                  <a:pt x="331" y="41"/>
                  <a:pt x="276" y="33"/>
                </a:cubicBezTo>
                <a:cubicBezTo>
                  <a:pt x="233" y="26"/>
                  <a:pt x="233" y="26"/>
                  <a:pt x="233" y="26"/>
                </a:cubicBezTo>
                <a:cubicBezTo>
                  <a:pt x="197" y="21"/>
                  <a:pt x="197" y="21"/>
                  <a:pt x="197" y="21"/>
                </a:cubicBezTo>
                <a:cubicBezTo>
                  <a:pt x="150" y="14"/>
                  <a:pt x="150" y="14"/>
                  <a:pt x="150" y="14"/>
                </a:cubicBezTo>
                <a:cubicBezTo>
                  <a:pt x="74" y="3"/>
                  <a:pt x="74" y="3"/>
                  <a:pt x="74" y="3"/>
                </a:cubicBezTo>
                <a:cubicBezTo>
                  <a:pt x="53" y="0"/>
                  <a:pt x="30" y="14"/>
                  <a:pt x="21" y="32"/>
                </a:cubicBezTo>
                <a:cubicBezTo>
                  <a:pt x="17" y="40"/>
                  <a:pt x="17" y="47"/>
                  <a:pt x="21" y="56"/>
                </a:cubicBezTo>
                <a:cubicBezTo>
                  <a:pt x="24" y="63"/>
                  <a:pt x="30" y="69"/>
                  <a:pt x="33" y="76"/>
                </a:cubicBezTo>
                <a:cubicBezTo>
                  <a:pt x="36" y="81"/>
                  <a:pt x="35" y="84"/>
                  <a:pt x="31" y="89"/>
                </a:cubicBezTo>
                <a:cubicBezTo>
                  <a:pt x="26" y="95"/>
                  <a:pt x="21" y="100"/>
                  <a:pt x="17" y="106"/>
                </a:cubicBezTo>
                <a:cubicBezTo>
                  <a:pt x="13" y="114"/>
                  <a:pt x="9" y="123"/>
                  <a:pt x="12" y="131"/>
                </a:cubicBezTo>
                <a:cubicBezTo>
                  <a:pt x="14" y="139"/>
                  <a:pt x="20" y="145"/>
                  <a:pt x="24" y="152"/>
                </a:cubicBezTo>
                <a:cubicBezTo>
                  <a:pt x="28" y="158"/>
                  <a:pt x="29" y="164"/>
                  <a:pt x="25" y="171"/>
                </a:cubicBezTo>
                <a:cubicBezTo>
                  <a:pt x="22" y="176"/>
                  <a:pt x="16" y="181"/>
                  <a:pt x="11" y="186"/>
                </a:cubicBezTo>
                <a:cubicBezTo>
                  <a:pt x="6" y="192"/>
                  <a:pt x="2" y="199"/>
                  <a:pt x="2" y="207"/>
                </a:cubicBezTo>
                <a:cubicBezTo>
                  <a:pt x="3" y="215"/>
                  <a:pt x="8" y="222"/>
                  <a:pt x="12" y="229"/>
                </a:cubicBezTo>
                <a:cubicBezTo>
                  <a:pt x="16" y="234"/>
                  <a:pt x="21" y="240"/>
                  <a:pt x="22" y="246"/>
                </a:cubicBezTo>
                <a:cubicBezTo>
                  <a:pt x="23" y="251"/>
                  <a:pt x="19" y="255"/>
                  <a:pt x="16" y="258"/>
                </a:cubicBezTo>
                <a:cubicBezTo>
                  <a:pt x="4" y="270"/>
                  <a:pt x="0" y="287"/>
                  <a:pt x="9" y="302"/>
                </a:cubicBezTo>
                <a:cubicBezTo>
                  <a:pt x="16" y="315"/>
                  <a:pt x="32" y="326"/>
                  <a:pt x="48" y="329"/>
                </a:cubicBezTo>
                <a:cubicBezTo>
                  <a:pt x="58" y="330"/>
                  <a:pt x="58" y="330"/>
                  <a:pt x="58" y="330"/>
                </a:cubicBezTo>
                <a:cubicBezTo>
                  <a:pt x="63" y="331"/>
                  <a:pt x="63" y="331"/>
                  <a:pt x="63" y="331"/>
                </a:cubicBezTo>
                <a:cubicBezTo>
                  <a:pt x="55" y="338"/>
                  <a:pt x="52" y="349"/>
                  <a:pt x="58" y="358"/>
                </a:cubicBezTo>
                <a:cubicBezTo>
                  <a:pt x="59" y="361"/>
                  <a:pt x="62" y="363"/>
                  <a:pt x="64" y="365"/>
                </a:cubicBezTo>
                <a:cubicBezTo>
                  <a:pt x="72" y="372"/>
                  <a:pt x="82" y="376"/>
                  <a:pt x="92" y="379"/>
                </a:cubicBezTo>
                <a:cubicBezTo>
                  <a:pt x="108" y="384"/>
                  <a:pt x="126" y="387"/>
                  <a:pt x="143" y="389"/>
                </a:cubicBezTo>
                <a:cubicBezTo>
                  <a:pt x="164" y="391"/>
                  <a:pt x="186" y="393"/>
                  <a:pt x="207" y="392"/>
                </a:cubicBezTo>
                <a:cubicBezTo>
                  <a:pt x="234" y="391"/>
                  <a:pt x="261" y="386"/>
                  <a:pt x="286" y="375"/>
                </a:cubicBezTo>
                <a:cubicBezTo>
                  <a:pt x="310" y="364"/>
                  <a:pt x="330" y="346"/>
                  <a:pt x="345" y="324"/>
                </a:cubicBezTo>
                <a:cubicBezTo>
                  <a:pt x="345" y="324"/>
                  <a:pt x="377" y="328"/>
                  <a:pt x="424" y="334"/>
                </a:cubicBezTo>
                <a:cubicBezTo>
                  <a:pt x="424" y="326"/>
                  <a:pt x="425" y="319"/>
                  <a:pt x="428" y="313"/>
                </a:cubicBezTo>
                <a:lnTo>
                  <a:pt x="462" y="244"/>
                </a:lnTo>
                <a:close/>
              </a:path>
            </a:pathLst>
          </a:custGeom>
          <a:solidFill>
            <a:schemeClr val="accent2"/>
          </a:solidFill>
          <a:ln>
            <a:noFill/>
          </a:ln>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64" name="Freeform 71"/>
          <p:cNvSpPr/>
          <p:nvPr/>
        </p:nvSpPr>
        <p:spPr bwMode="auto">
          <a:xfrm rot="766448">
            <a:off x="6917353" y="2768628"/>
            <a:ext cx="875501" cy="1230556"/>
          </a:xfrm>
          <a:custGeom>
            <a:avLst/>
            <a:gdLst>
              <a:gd name="T0" fmla="*/ 2147483646 w 657"/>
              <a:gd name="T1" fmla="*/ 2147483646 h 923"/>
              <a:gd name="T2" fmla="*/ 2147483646 w 657"/>
              <a:gd name="T3" fmla="*/ 2147483646 h 923"/>
              <a:gd name="T4" fmla="*/ 2147483646 w 657"/>
              <a:gd name="T5" fmla="*/ 2147483646 h 923"/>
              <a:gd name="T6" fmla="*/ 2147483646 w 657"/>
              <a:gd name="T7" fmla="*/ 2147483646 h 923"/>
              <a:gd name="T8" fmla="*/ 2147483646 w 657"/>
              <a:gd name="T9" fmla="*/ 2147483646 h 923"/>
              <a:gd name="T10" fmla="*/ 2147483646 w 657"/>
              <a:gd name="T11" fmla="*/ 2147483646 h 923"/>
              <a:gd name="T12" fmla="*/ 2147483646 w 657"/>
              <a:gd name="T13" fmla="*/ 2147483646 h 923"/>
              <a:gd name="T14" fmla="*/ 2147483646 w 657"/>
              <a:gd name="T15" fmla="*/ 2147483646 h 923"/>
              <a:gd name="T16" fmla="*/ 2147483646 w 657"/>
              <a:gd name="T17" fmla="*/ 2147483646 h 923"/>
              <a:gd name="T18" fmla="*/ 2147483646 w 657"/>
              <a:gd name="T19" fmla="*/ 2147483646 h 923"/>
              <a:gd name="T20" fmla="*/ 2147483646 w 657"/>
              <a:gd name="T21" fmla="*/ 2147483646 h 923"/>
              <a:gd name="T22" fmla="*/ 2147483646 w 657"/>
              <a:gd name="T23" fmla="*/ 2147483646 h 923"/>
              <a:gd name="T24" fmla="*/ 2147483646 w 657"/>
              <a:gd name="T25" fmla="*/ 0 h 923"/>
              <a:gd name="T26" fmla="*/ 2147483646 w 657"/>
              <a:gd name="T27" fmla="*/ 2147483646 h 923"/>
              <a:gd name="T28" fmla="*/ 2147483646 w 657"/>
              <a:gd name="T29" fmla="*/ 2147483646 h 923"/>
              <a:gd name="T30" fmla="*/ 2147483646 w 657"/>
              <a:gd name="T31" fmla="*/ 2147483646 h 923"/>
              <a:gd name="T32" fmla="*/ 2147483646 w 657"/>
              <a:gd name="T33" fmla="*/ 2147483646 h 923"/>
              <a:gd name="T34" fmla="*/ 0 w 657"/>
              <a:gd name="T35" fmla="*/ 2147483646 h 923"/>
              <a:gd name="T36" fmla="*/ 2147483646 w 657"/>
              <a:gd name="T37" fmla="*/ 2147483646 h 923"/>
              <a:gd name="T38" fmla="*/ 2147483646 w 657"/>
              <a:gd name="T39" fmla="*/ 2147483646 h 9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57" h="923">
                <a:moveTo>
                  <a:pt x="114" y="720"/>
                </a:moveTo>
                <a:cubicBezTo>
                  <a:pt x="143" y="747"/>
                  <a:pt x="155" y="768"/>
                  <a:pt x="158" y="783"/>
                </a:cubicBezTo>
                <a:cubicBezTo>
                  <a:pt x="167" y="769"/>
                  <a:pt x="176" y="755"/>
                  <a:pt x="186" y="742"/>
                </a:cubicBezTo>
                <a:cubicBezTo>
                  <a:pt x="195" y="730"/>
                  <a:pt x="205" y="719"/>
                  <a:pt x="216" y="707"/>
                </a:cubicBezTo>
                <a:cubicBezTo>
                  <a:pt x="243" y="677"/>
                  <a:pt x="273" y="647"/>
                  <a:pt x="302" y="617"/>
                </a:cubicBezTo>
                <a:cubicBezTo>
                  <a:pt x="347" y="572"/>
                  <a:pt x="394" y="528"/>
                  <a:pt x="440" y="484"/>
                </a:cubicBezTo>
                <a:cubicBezTo>
                  <a:pt x="486" y="568"/>
                  <a:pt x="520" y="660"/>
                  <a:pt x="539" y="755"/>
                </a:cubicBezTo>
                <a:cubicBezTo>
                  <a:pt x="550" y="810"/>
                  <a:pt x="556" y="866"/>
                  <a:pt x="557" y="923"/>
                </a:cubicBezTo>
                <a:cubicBezTo>
                  <a:pt x="657" y="920"/>
                  <a:pt x="657" y="920"/>
                  <a:pt x="657" y="920"/>
                </a:cubicBezTo>
                <a:cubicBezTo>
                  <a:pt x="655" y="819"/>
                  <a:pt x="638" y="719"/>
                  <a:pt x="608" y="622"/>
                </a:cubicBezTo>
                <a:cubicBezTo>
                  <a:pt x="579" y="531"/>
                  <a:pt x="538" y="444"/>
                  <a:pt x="486" y="364"/>
                </a:cubicBezTo>
                <a:cubicBezTo>
                  <a:pt x="434" y="285"/>
                  <a:pt x="372" y="212"/>
                  <a:pt x="301" y="149"/>
                </a:cubicBezTo>
                <a:cubicBezTo>
                  <a:pt x="235" y="91"/>
                  <a:pt x="162" y="40"/>
                  <a:pt x="84" y="0"/>
                </a:cubicBezTo>
                <a:cubicBezTo>
                  <a:pt x="38" y="88"/>
                  <a:pt x="38" y="88"/>
                  <a:pt x="38" y="88"/>
                </a:cubicBezTo>
                <a:cubicBezTo>
                  <a:pt x="139" y="141"/>
                  <a:pt x="229" y="211"/>
                  <a:pt x="304" y="293"/>
                </a:cubicBezTo>
                <a:cubicBezTo>
                  <a:pt x="245" y="359"/>
                  <a:pt x="185" y="426"/>
                  <a:pt x="127" y="494"/>
                </a:cubicBezTo>
                <a:cubicBezTo>
                  <a:pt x="85" y="543"/>
                  <a:pt x="42" y="593"/>
                  <a:pt x="10" y="649"/>
                </a:cubicBezTo>
                <a:cubicBezTo>
                  <a:pt x="6" y="655"/>
                  <a:pt x="3" y="661"/>
                  <a:pt x="0" y="667"/>
                </a:cubicBezTo>
                <a:cubicBezTo>
                  <a:pt x="51" y="671"/>
                  <a:pt x="94" y="701"/>
                  <a:pt x="114" y="720"/>
                </a:cubicBezTo>
                <a:cubicBezTo>
                  <a:pt x="143" y="747"/>
                  <a:pt x="94" y="701"/>
                  <a:pt x="114" y="720"/>
                </a:cubicBezTo>
                <a:close/>
              </a:path>
            </a:pathLst>
          </a:custGeom>
          <a:solidFill>
            <a:schemeClr val="accent1"/>
          </a:solidFill>
          <a:ln>
            <a:noFill/>
          </a:ln>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65" name="Freeform 72"/>
          <p:cNvSpPr/>
          <p:nvPr/>
        </p:nvSpPr>
        <p:spPr bwMode="auto">
          <a:xfrm rot="766448">
            <a:off x="6102115" y="3880314"/>
            <a:ext cx="594271" cy="733311"/>
          </a:xfrm>
          <a:custGeom>
            <a:avLst/>
            <a:gdLst>
              <a:gd name="T0" fmla="*/ 2147483646 w 446"/>
              <a:gd name="T1" fmla="*/ 2147483646 h 551"/>
              <a:gd name="T2" fmla="*/ 2147483646 w 446"/>
              <a:gd name="T3" fmla="*/ 2147483646 h 551"/>
              <a:gd name="T4" fmla="*/ 2147483646 w 446"/>
              <a:gd name="T5" fmla="*/ 2147483646 h 551"/>
              <a:gd name="T6" fmla="*/ 2147483646 w 446"/>
              <a:gd name="T7" fmla="*/ 2147483646 h 551"/>
              <a:gd name="T8" fmla="*/ 2147483646 w 446"/>
              <a:gd name="T9" fmla="*/ 2147483646 h 551"/>
              <a:gd name="T10" fmla="*/ 2147483646 w 446"/>
              <a:gd name="T11" fmla="*/ 2147483646 h 551"/>
              <a:gd name="T12" fmla="*/ 2147483646 w 446"/>
              <a:gd name="T13" fmla="*/ 2147483646 h 551"/>
              <a:gd name="T14" fmla="*/ 2147483646 w 446"/>
              <a:gd name="T15" fmla="*/ 0 h 551"/>
              <a:gd name="T16" fmla="*/ 2147483646 w 446"/>
              <a:gd name="T17" fmla="*/ 2147483646 h 551"/>
              <a:gd name="T18" fmla="*/ 2147483646 w 446"/>
              <a:gd name="T19" fmla="*/ 2147483646 h 551"/>
              <a:gd name="T20" fmla="*/ 2147483646 w 446"/>
              <a:gd name="T21" fmla="*/ 2147483646 h 551"/>
              <a:gd name="T22" fmla="*/ 2147483646 w 446"/>
              <a:gd name="T23" fmla="*/ 2147483646 h 551"/>
              <a:gd name="T24" fmla="*/ 2147483646 w 446"/>
              <a:gd name="T25" fmla="*/ 2147483646 h 551"/>
              <a:gd name="T26" fmla="*/ 2147483646 w 446"/>
              <a:gd name="T27" fmla="*/ 2147483646 h 551"/>
              <a:gd name="T28" fmla="*/ 2147483646 w 446"/>
              <a:gd name="T29" fmla="*/ 2147483646 h 551"/>
              <a:gd name="T30" fmla="*/ 2147483646 w 446"/>
              <a:gd name="T31" fmla="*/ 2147483646 h 551"/>
              <a:gd name="T32" fmla="*/ 2147483646 w 446"/>
              <a:gd name="T33" fmla="*/ 2147483646 h 551"/>
              <a:gd name="T34" fmla="*/ 2147483646 w 446"/>
              <a:gd name="T35" fmla="*/ 2147483646 h 551"/>
              <a:gd name="T36" fmla="*/ 2147483646 w 446"/>
              <a:gd name="T37" fmla="*/ 2147483646 h 551"/>
              <a:gd name="T38" fmla="*/ 2147483646 w 446"/>
              <a:gd name="T39" fmla="*/ 2147483646 h 551"/>
              <a:gd name="T40" fmla="*/ 2147483646 w 446"/>
              <a:gd name="T41" fmla="*/ 2147483646 h 551"/>
              <a:gd name="T42" fmla="*/ 2147483646 w 446"/>
              <a:gd name="T43" fmla="*/ 2147483646 h 551"/>
              <a:gd name="T44" fmla="*/ 2147483646 w 446"/>
              <a:gd name="T45" fmla="*/ 2147483646 h 551"/>
              <a:gd name="T46" fmla="*/ 2147483646 w 446"/>
              <a:gd name="T47" fmla="*/ 2147483646 h 551"/>
              <a:gd name="T48" fmla="*/ 2147483646 w 446"/>
              <a:gd name="T49" fmla="*/ 2147483646 h 551"/>
              <a:gd name="T50" fmla="*/ 2147483646 w 446"/>
              <a:gd name="T51" fmla="*/ 2147483646 h 551"/>
              <a:gd name="T52" fmla="*/ 2147483646 w 446"/>
              <a:gd name="T53" fmla="*/ 2147483646 h 551"/>
              <a:gd name="T54" fmla="*/ 2147483646 w 446"/>
              <a:gd name="T55" fmla="*/ 2147483646 h 551"/>
              <a:gd name="T56" fmla="*/ 2147483646 w 446"/>
              <a:gd name="T57" fmla="*/ 2147483646 h 551"/>
              <a:gd name="T58" fmla="*/ 2147483646 w 446"/>
              <a:gd name="T59" fmla="*/ 2147483646 h 551"/>
              <a:gd name="T60" fmla="*/ 2147483646 w 446"/>
              <a:gd name="T61" fmla="*/ 2147483646 h 551"/>
              <a:gd name="T62" fmla="*/ 2147483646 w 446"/>
              <a:gd name="T63" fmla="*/ 2147483646 h 551"/>
              <a:gd name="T64" fmla="*/ 2147483646 w 446"/>
              <a:gd name="T65" fmla="*/ 2147483646 h 551"/>
              <a:gd name="T66" fmla="*/ 2147483646 w 446"/>
              <a:gd name="T67" fmla="*/ 2147483646 h 55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6" h="551">
                <a:moveTo>
                  <a:pt x="409" y="418"/>
                </a:moveTo>
                <a:cubicBezTo>
                  <a:pt x="416" y="390"/>
                  <a:pt x="425" y="362"/>
                  <a:pt x="427" y="333"/>
                </a:cubicBezTo>
                <a:cubicBezTo>
                  <a:pt x="430" y="297"/>
                  <a:pt x="421" y="262"/>
                  <a:pt x="399" y="233"/>
                </a:cubicBezTo>
                <a:cubicBezTo>
                  <a:pt x="399" y="233"/>
                  <a:pt x="418" y="190"/>
                  <a:pt x="446" y="130"/>
                </a:cubicBezTo>
                <a:cubicBezTo>
                  <a:pt x="439" y="128"/>
                  <a:pt x="433" y="125"/>
                  <a:pt x="428" y="120"/>
                </a:cubicBezTo>
                <a:cubicBezTo>
                  <a:pt x="372" y="68"/>
                  <a:pt x="372" y="68"/>
                  <a:pt x="372" y="68"/>
                </a:cubicBezTo>
                <a:cubicBezTo>
                  <a:pt x="337" y="36"/>
                  <a:pt x="337" y="36"/>
                  <a:pt x="337" y="36"/>
                </a:cubicBezTo>
                <a:cubicBezTo>
                  <a:pt x="298" y="0"/>
                  <a:pt x="298" y="0"/>
                  <a:pt x="298" y="0"/>
                </a:cubicBezTo>
                <a:cubicBezTo>
                  <a:pt x="260" y="81"/>
                  <a:pt x="232" y="143"/>
                  <a:pt x="232" y="143"/>
                </a:cubicBezTo>
                <a:cubicBezTo>
                  <a:pt x="181" y="135"/>
                  <a:pt x="125" y="159"/>
                  <a:pt x="100" y="208"/>
                </a:cubicBezTo>
                <a:cubicBezTo>
                  <a:pt x="88" y="233"/>
                  <a:pt x="88" y="233"/>
                  <a:pt x="88" y="233"/>
                </a:cubicBezTo>
                <a:cubicBezTo>
                  <a:pt x="64" y="281"/>
                  <a:pt x="64" y="281"/>
                  <a:pt x="64" y="281"/>
                </a:cubicBezTo>
                <a:cubicBezTo>
                  <a:pt x="43" y="323"/>
                  <a:pt x="43" y="323"/>
                  <a:pt x="43" y="323"/>
                </a:cubicBezTo>
                <a:cubicBezTo>
                  <a:pt x="9" y="392"/>
                  <a:pt x="9" y="392"/>
                  <a:pt x="9" y="392"/>
                </a:cubicBezTo>
                <a:cubicBezTo>
                  <a:pt x="0" y="410"/>
                  <a:pt x="6" y="435"/>
                  <a:pt x="19" y="449"/>
                </a:cubicBezTo>
                <a:cubicBezTo>
                  <a:pt x="25" y="455"/>
                  <a:pt x="32" y="460"/>
                  <a:pt x="40" y="459"/>
                </a:cubicBezTo>
                <a:cubicBezTo>
                  <a:pt x="48" y="459"/>
                  <a:pt x="56" y="455"/>
                  <a:pt x="64" y="454"/>
                </a:cubicBezTo>
                <a:cubicBezTo>
                  <a:pt x="69" y="452"/>
                  <a:pt x="73" y="452"/>
                  <a:pt x="77" y="457"/>
                </a:cubicBezTo>
                <a:cubicBezTo>
                  <a:pt x="81" y="463"/>
                  <a:pt x="84" y="469"/>
                  <a:pt x="88" y="475"/>
                </a:cubicBezTo>
                <a:cubicBezTo>
                  <a:pt x="93" y="482"/>
                  <a:pt x="100" y="489"/>
                  <a:pt x="109" y="490"/>
                </a:cubicBezTo>
                <a:cubicBezTo>
                  <a:pt x="118" y="492"/>
                  <a:pt x="126" y="488"/>
                  <a:pt x="134" y="486"/>
                </a:cubicBezTo>
                <a:cubicBezTo>
                  <a:pt x="142" y="484"/>
                  <a:pt x="149" y="484"/>
                  <a:pt x="154" y="490"/>
                </a:cubicBezTo>
                <a:cubicBezTo>
                  <a:pt x="159" y="496"/>
                  <a:pt x="161" y="503"/>
                  <a:pt x="165" y="509"/>
                </a:cubicBezTo>
                <a:cubicBezTo>
                  <a:pt x="169" y="516"/>
                  <a:pt x="175" y="522"/>
                  <a:pt x="183" y="523"/>
                </a:cubicBezTo>
                <a:cubicBezTo>
                  <a:pt x="191" y="524"/>
                  <a:pt x="199" y="522"/>
                  <a:pt x="207" y="520"/>
                </a:cubicBezTo>
                <a:cubicBezTo>
                  <a:pt x="213" y="518"/>
                  <a:pt x="220" y="515"/>
                  <a:pt x="226" y="516"/>
                </a:cubicBezTo>
                <a:cubicBezTo>
                  <a:pt x="231" y="518"/>
                  <a:pt x="233" y="524"/>
                  <a:pt x="235" y="528"/>
                </a:cubicBezTo>
                <a:cubicBezTo>
                  <a:pt x="245" y="545"/>
                  <a:pt x="264" y="551"/>
                  <a:pt x="281" y="544"/>
                </a:cubicBezTo>
                <a:cubicBezTo>
                  <a:pt x="293" y="539"/>
                  <a:pt x="305" y="529"/>
                  <a:pt x="311" y="517"/>
                </a:cubicBezTo>
                <a:cubicBezTo>
                  <a:pt x="338" y="463"/>
                  <a:pt x="338" y="463"/>
                  <a:pt x="338" y="463"/>
                </a:cubicBezTo>
                <a:cubicBezTo>
                  <a:pt x="341" y="470"/>
                  <a:pt x="351" y="474"/>
                  <a:pt x="358" y="474"/>
                </a:cubicBezTo>
                <a:cubicBezTo>
                  <a:pt x="368" y="474"/>
                  <a:pt x="377" y="470"/>
                  <a:pt x="384" y="465"/>
                </a:cubicBezTo>
                <a:cubicBezTo>
                  <a:pt x="398" y="453"/>
                  <a:pt x="405" y="435"/>
                  <a:pt x="409" y="418"/>
                </a:cubicBezTo>
                <a:cubicBezTo>
                  <a:pt x="416" y="389"/>
                  <a:pt x="402" y="447"/>
                  <a:pt x="409" y="418"/>
                </a:cubicBezTo>
                <a:close/>
              </a:path>
            </a:pathLst>
          </a:custGeom>
          <a:solidFill>
            <a:schemeClr val="accent1"/>
          </a:solidFill>
          <a:ln>
            <a:noFill/>
          </a:ln>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66" name="Freeform 73"/>
          <p:cNvSpPr/>
          <p:nvPr/>
        </p:nvSpPr>
        <p:spPr bwMode="auto">
          <a:xfrm rot="766448">
            <a:off x="6421850" y="4034341"/>
            <a:ext cx="1078055" cy="1304222"/>
          </a:xfrm>
          <a:custGeom>
            <a:avLst/>
            <a:gdLst>
              <a:gd name="T0" fmla="*/ 2147483646 w 810"/>
              <a:gd name="T1" fmla="*/ 0 h 980"/>
              <a:gd name="T2" fmla="*/ 2147483646 w 810"/>
              <a:gd name="T3" fmla="*/ 0 h 980"/>
              <a:gd name="T4" fmla="*/ 2147483646 w 810"/>
              <a:gd name="T5" fmla="*/ 0 h 980"/>
              <a:gd name="T6" fmla="*/ 2147483646 w 810"/>
              <a:gd name="T7" fmla="*/ 2147483646 h 980"/>
              <a:gd name="T8" fmla="*/ 2147483646 w 810"/>
              <a:gd name="T9" fmla="*/ 2147483646 h 980"/>
              <a:gd name="T10" fmla="*/ 2147483646 w 810"/>
              <a:gd name="T11" fmla="*/ 2147483646 h 980"/>
              <a:gd name="T12" fmla="*/ 2147483646 w 810"/>
              <a:gd name="T13" fmla="*/ 2147483646 h 980"/>
              <a:gd name="T14" fmla="*/ 2147483646 w 810"/>
              <a:gd name="T15" fmla="*/ 2147483646 h 980"/>
              <a:gd name="T16" fmla="*/ 2147483646 w 810"/>
              <a:gd name="T17" fmla="*/ 2147483646 h 980"/>
              <a:gd name="T18" fmla="*/ 2147483646 w 810"/>
              <a:gd name="T19" fmla="*/ 2147483646 h 980"/>
              <a:gd name="T20" fmla="*/ 2147483646 w 810"/>
              <a:gd name="T21" fmla="*/ 2147483646 h 980"/>
              <a:gd name="T22" fmla="*/ 2147483646 w 810"/>
              <a:gd name="T23" fmla="*/ 2147483646 h 980"/>
              <a:gd name="T24" fmla="*/ 2147483646 w 810"/>
              <a:gd name="T25" fmla="*/ 2147483646 h 980"/>
              <a:gd name="T26" fmla="*/ 0 w 810"/>
              <a:gd name="T27" fmla="*/ 2147483646 h 980"/>
              <a:gd name="T28" fmla="*/ 2147483646 w 810"/>
              <a:gd name="T29" fmla="*/ 2147483646 h 980"/>
              <a:gd name="T30" fmla="*/ 2147483646 w 810"/>
              <a:gd name="T31" fmla="*/ 2147483646 h 980"/>
              <a:gd name="T32" fmla="*/ 2147483646 w 810"/>
              <a:gd name="T33" fmla="*/ 2147483646 h 980"/>
              <a:gd name="T34" fmla="*/ 2147483646 w 810"/>
              <a:gd name="T35" fmla="*/ 2147483646 h 980"/>
              <a:gd name="T36" fmla="*/ 2147483646 w 810"/>
              <a:gd name="T37" fmla="*/ 2147483646 h 980"/>
              <a:gd name="T38" fmla="*/ 2147483646 w 810"/>
              <a:gd name="T39" fmla="*/ 2147483646 h 980"/>
              <a:gd name="T40" fmla="*/ 2147483646 w 810"/>
              <a:gd name="T41" fmla="*/ 2147483646 h 980"/>
              <a:gd name="T42" fmla="*/ 2147483646 w 810"/>
              <a:gd name="T43" fmla="*/ 2147483646 h 980"/>
              <a:gd name="T44" fmla="*/ 2147483646 w 810"/>
              <a:gd name="T45" fmla="*/ 0 h 9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10" h="980">
                <a:moveTo>
                  <a:pt x="710" y="0"/>
                </a:moveTo>
                <a:cubicBezTo>
                  <a:pt x="710" y="0"/>
                  <a:pt x="710" y="0"/>
                  <a:pt x="710" y="0"/>
                </a:cubicBezTo>
                <a:cubicBezTo>
                  <a:pt x="706" y="0"/>
                  <a:pt x="706" y="0"/>
                  <a:pt x="706" y="0"/>
                </a:cubicBezTo>
                <a:cubicBezTo>
                  <a:pt x="699" y="149"/>
                  <a:pt x="652" y="298"/>
                  <a:pt x="572" y="432"/>
                </a:cubicBezTo>
                <a:cubicBezTo>
                  <a:pt x="488" y="395"/>
                  <a:pt x="403" y="358"/>
                  <a:pt x="318" y="324"/>
                </a:cubicBezTo>
                <a:cubicBezTo>
                  <a:pt x="288" y="311"/>
                  <a:pt x="257" y="299"/>
                  <a:pt x="226" y="289"/>
                </a:cubicBezTo>
                <a:cubicBezTo>
                  <a:pt x="191" y="278"/>
                  <a:pt x="155" y="272"/>
                  <a:pt x="120" y="266"/>
                </a:cubicBezTo>
                <a:cubicBezTo>
                  <a:pt x="130" y="304"/>
                  <a:pt x="123" y="343"/>
                  <a:pt x="113" y="380"/>
                </a:cubicBezTo>
                <a:cubicBezTo>
                  <a:pt x="105" y="406"/>
                  <a:pt x="100" y="440"/>
                  <a:pt x="74" y="454"/>
                </a:cubicBezTo>
                <a:cubicBezTo>
                  <a:pt x="93" y="458"/>
                  <a:pt x="112" y="463"/>
                  <a:pt x="131" y="469"/>
                </a:cubicBezTo>
                <a:cubicBezTo>
                  <a:pt x="145" y="474"/>
                  <a:pt x="158" y="479"/>
                  <a:pt x="171" y="485"/>
                </a:cubicBezTo>
                <a:cubicBezTo>
                  <a:pt x="209" y="501"/>
                  <a:pt x="246" y="519"/>
                  <a:pt x="282" y="538"/>
                </a:cubicBezTo>
                <a:cubicBezTo>
                  <a:pt x="332" y="563"/>
                  <a:pt x="382" y="590"/>
                  <a:pt x="431" y="616"/>
                </a:cubicBezTo>
                <a:cubicBezTo>
                  <a:pt x="312" y="741"/>
                  <a:pt x="161" y="834"/>
                  <a:pt x="0" y="884"/>
                </a:cubicBezTo>
                <a:cubicBezTo>
                  <a:pt x="30" y="980"/>
                  <a:pt x="30" y="980"/>
                  <a:pt x="30" y="980"/>
                </a:cubicBezTo>
                <a:cubicBezTo>
                  <a:pt x="31" y="980"/>
                  <a:pt x="32" y="979"/>
                  <a:pt x="33" y="979"/>
                </a:cubicBezTo>
                <a:cubicBezTo>
                  <a:pt x="34" y="980"/>
                  <a:pt x="34" y="980"/>
                  <a:pt x="34" y="980"/>
                </a:cubicBezTo>
                <a:cubicBezTo>
                  <a:pt x="118" y="954"/>
                  <a:pt x="200" y="917"/>
                  <a:pt x="276" y="871"/>
                </a:cubicBezTo>
                <a:cubicBezTo>
                  <a:pt x="350" y="826"/>
                  <a:pt x="420" y="773"/>
                  <a:pt x="482" y="712"/>
                </a:cubicBezTo>
                <a:cubicBezTo>
                  <a:pt x="550" y="646"/>
                  <a:pt x="609" y="571"/>
                  <a:pt x="659" y="490"/>
                </a:cubicBezTo>
                <a:cubicBezTo>
                  <a:pt x="708" y="409"/>
                  <a:pt x="746" y="321"/>
                  <a:pt x="772" y="230"/>
                </a:cubicBezTo>
                <a:cubicBezTo>
                  <a:pt x="793" y="157"/>
                  <a:pt x="806" y="81"/>
                  <a:pt x="810" y="5"/>
                </a:cubicBezTo>
                <a:lnTo>
                  <a:pt x="710" y="0"/>
                </a:lnTo>
                <a:close/>
              </a:path>
            </a:pathLst>
          </a:custGeom>
          <a:solidFill>
            <a:schemeClr val="accent2"/>
          </a:solidFill>
          <a:ln>
            <a:noFill/>
          </a:ln>
        </p:spPr>
        <p:txBody>
          <a:bodyPr lIns="96418" tIns="48209" rIns="96418" bIns="48209"/>
          <a:lstStyle/>
          <a:p>
            <a:endParaRPr lang="zh-CN" altLang="en-US" sz="2530">
              <a:solidFill>
                <a:schemeClr val="tx1">
                  <a:lumMod val="65000"/>
                  <a:lumOff val="35000"/>
                </a:schemeClr>
              </a:solidFill>
              <a:latin typeface="+mn-lt"/>
              <a:ea typeface="+mn-ea"/>
              <a:cs typeface="+mn-ea"/>
              <a:sym typeface="+mn-lt"/>
            </a:endParaRPr>
          </a:p>
        </p:txBody>
      </p:sp>
      <p:sp>
        <p:nvSpPr>
          <p:cNvPr id="67" name="Text Placeholder 2"/>
          <p:cNvSpPr txBox="1"/>
          <p:nvPr/>
        </p:nvSpPr>
        <p:spPr>
          <a:xfrm>
            <a:off x="1118747" y="4734854"/>
            <a:ext cx="3490836" cy="1026299"/>
          </a:xfrm>
          <a:prstGeom prst="rect">
            <a:avLst/>
          </a:prstGeom>
        </p:spPr>
        <p:txBody>
          <a:bodyPr lIns="96418" tIns="48209" rIns="96418" bIns="48209"/>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685" b="1" dirty="0">
                <a:solidFill>
                  <a:schemeClr val="bg1">
                    <a:lumMod val="50000"/>
                  </a:schemeClr>
                </a:solidFill>
                <a:latin typeface="+mn-lt"/>
                <a:ea typeface="+mn-ea"/>
                <a:cs typeface="+mn-ea"/>
                <a:sym typeface="+mn-lt"/>
              </a:rPr>
              <a:t>货比三家</a:t>
            </a:r>
            <a:endParaRPr lang="zh-CN" altLang="en-US" sz="1685" b="1" dirty="0">
              <a:solidFill>
                <a:schemeClr val="bg1">
                  <a:lumMod val="50000"/>
                </a:schemeClr>
              </a:solidFill>
              <a:latin typeface="+mn-lt"/>
              <a:ea typeface="+mn-ea"/>
              <a:cs typeface="+mn-ea"/>
              <a:sym typeface="+mn-lt"/>
            </a:endParaRPr>
          </a:p>
          <a:p>
            <a:pPr algn="r">
              <a:lnSpc>
                <a:spcPct val="150000"/>
              </a:lnSpc>
            </a:pPr>
            <a:r>
              <a:rPr lang="zh-CN" altLang="en-US" sz="1200" dirty="0">
                <a:solidFill>
                  <a:schemeClr val="bg1">
                    <a:lumMod val="50000"/>
                  </a:schemeClr>
                </a:solidFill>
                <a:latin typeface="+mn-lt"/>
                <a:ea typeface="+mn-ea"/>
                <a:cs typeface="+mn-ea"/>
                <a:sym typeface="+mn-lt"/>
              </a:rPr>
              <a:t>此处添加详细文本描述，建议与标题相关并符合整体语言风格，语言描述尽量简洁生动。</a:t>
            </a:r>
            <a:endParaRPr lang="zh-CN" altLang="en-US" sz="1200" dirty="0">
              <a:solidFill>
                <a:schemeClr val="bg1">
                  <a:lumMod val="50000"/>
                </a:schemeClr>
              </a:solidFill>
              <a:latin typeface="+mn-lt"/>
              <a:ea typeface="+mn-ea"/>
              <a:cs typeface="+mn-ea"/>
              <a:sym typeface="+mn-lt"/>
            </a:endParaRPr>
          </a:p>
        </p:txBody>
      </p:sp>
      <p:sp>
        <p:nvSpPr>
          <p:cNvPr id="68" name="Text Placeholder 2"/>
          <p:cNvSpPr txBox="1"/>
          <p:nvPr/>
        </p:nvSpPr>
        <p:spPr>
          <a:xfrm>
            <a:off x="8166211" y="4719907"/>
            <a:ext cx="3879787" cy="1026299"/>
          </a:xfrm>
          <a:prstGeom prst="rect">
            <a:avLst/>
          </a:prstGeom>
        </p:spPr>
        <p:txBody>
          <a:bodyPr lIns="96418" tIns="48209" rIns="96418" bIns="48209"/>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1685" b="1" dirty="0">
                <a:solidFill>
                  <a:schemeClr val="bg1">
                    <a:lumMod val="50000"/>
                  </a:schemeClr>
                </a:solidFill>
                <a:latin typeface="+mn-lt"/>
                <a:ea typeface="+mn-ea"/>
                <a:cs typeface="+mn-ea"/>
                <a:sym typeface="+mn-lt"/>
              </a:rPr>
              <a:t>结帐时仔细核对帐目</a:t>
            </a:r>
            <a:endParaRPr lang="zh-CN" altLang="en-US" sz="1685" b="1" dirty="0">
              <a:solidFill>
                <a:schemeClr val="bg1">
                  <a:lumMod val="50000"/>
                </a:schemeClr>
              </a:solidFill>
              <a:latin typeface="+mn-lt"/>
              <a:ea typeface="+mn-ea"/>
              <a:cs typeface="+mn-ea"/>
              <a:sym typeface="+mn-lt"/>
            </a:endParaRPr>
          </a:p>
          <a:p>
            <a:pPr algn="l">
              <a:lnSpc>
                <a:spcPct val="150000"/>
              </a:lnSpc>
            </a:pPr>
            <a:r>
              <a:rPr lang="zh-CN" altLang="en-US" sz="1200" dirty="0">
                <a:solidFill>
                  <a:schemeClr val="bg1">
                    <a:lumMod val="50000"/>
                  </a:schemeClr>
                </a:solidFill>
                <a:latin typeface="+mn-lt"/>
                <a:ea typeface="+mn-ea"/>
                <a:cs typeface="+mn-ea"/>
                <a:sym typeface="+mn-lt"/>
              </a:rPr>
              <a:t>此处添加详细文本描述，建议与标题相关并符合整体语言风格，语言描述尽量简洁生动。</a:t>
            </a:r>
            <a:endParaRPr lang="zh-CN" altLang="en-US" sz="1200" dirty="0">
              <a:solidFill>
                <a:schemeClr val="bg1">
                  <a:lumMod val="50000"/>
                </a:schemeClr>
              </a:solidFill>
              <a:latin typeface="+mn-lt"/>
              <a:ea typeface="+mn-ea"/>
              <a:cs typeface="+mn-ea"/>
              <a:sym typeface="+mn-lt"/>
            </a:endParaRPr>
          </a:p>
        </p:txBody>
      </p:sp>
      <p:sp>
        <p:nvSpPr>
          <p:cNvPr id="69" name="Text Placeholder 2"/>
          <p:cNvSpPr txBox="1"/>
          <p:nvPr/>
        </p:nvSpPr>
        <p:spPr>
          <a:xfrm>
            <a:off x="8159458" y="2133227"/>
            <a:ext cx="3814534" cy="1026301"/>
          </a:xfrm>
          <a:prstGeom prst="rect">
            <a:avLst/>
          </a:prstGeom>
        </p:spPr>
        <p:txBody>
          <a:bodyPr lIns="96418" tIns="48209" rIns="96418" bIns="48209"/>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1685" b="1" dirty="0">
                <a:solidFill>
                  <a:schemeClr val="bg1">
                    <a:lumMod val="50000"/>
                  </a:schemeClr>
                </a:solidFill>
                <a:latin typeface="+mn-lt"/>
                <a:ea typeface="+mn-ea"/>
                <a:cs typeface="+mn-ea"/>
                <a:sym typeface="+mn-lt"/>
              </a:rPr>
              <a:t>不要贪图便宜</a:t>
            </a:r>
            <a:endParaRPr lang="zh-CN" altLang="en-US" sz="1685" b="1" dirty="0">
              <a:solidFill>
                <a:schemeClr val="bg1">
                  <a:lumMod val="50000"/>
                </a:schemeClr>
              </a:solidFill>
              <a:latin typeface="+mn-lt"/>
              <a:ea typeface="+mn-ea"/>
              <a:cs typeface="+mn-ea"/>
              <a:sym typeface="+mn-lt"/>
            </a:endParaRPr>
          </a:p>
          <a:p>
            <a:pPr algn="l">
              <a:lnSpc>
                <a:spcPct val="150000"/>
              </a:lnSpc>
            </a:pPr>
            <a:r>
              <a:rPr lang="zh-CN" altLang="en-US" sz="1200" dirty="0">
                <a:solidFill>
                  <a:schemeClr val="tx1">
                    <a:lumMod val="65000"/>
                    <a:lumOff val="35000"/>
                  </a:schemeClr>
                </a:solidFill>
                <a:latin typeface="+mn-lt"/>
                <a:ea typeface="+mn-ea"/>
                <a:cs typeface="+mn-ea"/>
                <a:sym typeface="+mn-lt"/>
              </a:rPr>
              <a:t>此处添加详细文本描述，建议与标题相关并符合整体语言风格，语言描述尽量简洁生动。</a:t>
            </a:r>
            <a:endParaRPr lang="zh-CN" altLang="en-US" sz="1200" dirty="0">
              <a:solidFill>
                <a:schemeClr val="tx1">
                  <a:lumMod val="65000"/>
                  <a:lumOff val="35000"/>
                </a:schemeClr>
              </a:solidFill>
              <a:latin typeface="+mn-lt"/>
              <a:ea typeface="+mn-ea"/>
              <a:cs typeface="+mn-ea"/>
              <a:sym typeface="+mn-lt"/>
            </a:endParaRPr>
          </a:p>
        </p:txBody>
      </p:sp>
      <p:sp>
        <p:nvSpPr>
          <p:cNvPr id="70" name="Text Placeholder 2"/>
          <p:cNvSpPr txBox="1"/>
          <p:nvPr/>
        </p:nvSpPr>
        <p:spPr>
          <a:xfrm>
            <a:off x="740743" y="2133227"/>
            <a:ext cx="3618740" cy="1026301"/>
          </a:xfrm>
          <a:prstGeom prst="rect">
            <a:avLst/>
          </a:prstGeom>
        </p:spPr>
        <p:txBody>
          <a:bodyPr lIns="96418" tIns="48209" rIns="96418" bIns="48209"/>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685" b="1" dirty="0">
                <a:solidFill>
                  <a:schemeClr val="bg1">
                    <a:lumMod val="50000"/>
                  </a:schemeClr>
                </a:solidFill>
                <a:latin typeface="+mn-lt"/>
                <a:ea typeface="+mn-ea"/>
                <a:cs typeface="+mn-ea"/>
                <a:sym typeface="+mn-lt"/>
              </a:rPr>
              <a:t>仔细考虑自己是否真的需要该商品</a:t>
            </a:r>
            <a:endParaRPr lang="zh-CN" altLang="en-US" sz="1685" b="1" dirty="0">
              <a:solidFill>
                <a:schemeClr val="bg1">
                  <a:lumMod val="50000"/>
                </a:schemeClr>
              </a:solidFill>
              <a:latin typeface="+mn-lt"/>
              <a:ea typeface="+mn-ea"/>
              <a:cs typeface="+mn-ea"/>
              <a:sym typeface="+mn-lt"/>
            </a:endParaRPr>
          </a:p>
          <a:p>
            <a:pPr algn="r">
              <a:lnSpc>
                <a:spcPct val="150000"/>
              </a:lnSpc>
            </a:pPr>
            <a:r>
              <a:rPr lang="zh-CN" altLang="en-US" sz="1200" dirty="0">
                <a:solidFill>
                  <a:schemeClr val="bg1">
                    <a:lumMod val="50000"/>
                  </a:schemeClr>
                </a:solidFill>
                <a:latin typeface="+mn-lt"/>
                <a:ea typeface="+mn-ea"/>
                <a:cs typeface="+mn-ea"/>
                <a:sym typeface="+mn-lt"/>
              </a:rPr>
              <a:t>此处添加详细文本描述，建议与标题相关并符合整体语言风格，语言描述尽量简洁生动。</a:t>
            </a:r>
            <a:endParaRPr lang="zh-CN" altLang="en-US" sz="1200" dirty="0">
              <a:solidFill>
                <a:schemeClr val="bg1">
                  <a:lumMod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nodePh="1">
                                  <p:stCondLst>
                                    <p:cond delay="0"/>
                                  </p:stCondLst>
                                  <p:endCondLst>
                                    <p:cond evt="begin" delay="0">
                                      <p:tn val="5"/>
                                    </p:cond>
                                  </p:end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1000" fill="hold"/>
                                        <p:tgtEl>
                                          <p:spTgt spid="55"/>
                                        </p:tgtEl>
                                        <p:attrNameLst>
                                          <p:attrName>ppt_x</p:attrName>
                                        </p:attrNameLst>
                                      </p:cBhvr>
                                      <p:tavLst>
                                        <p:tav tm="0">
                                          <p:val>
                                            <p:strVal val="#ppt_x"/>
                                          </p:val>
                                        </p:tav>
                                        <p:tav tm="100000">
                                          <p:val>
                                            <p:strVal val="#ppt_x"/>
                                          </p:val>
                                        </p:tav>
                                      </p:tavLst>
                                    </p:anim>
                                    <p:anim calcmode="lin" valueType="num">
                                      <p:cBhvr additive="base">
                                        <p:cTn id="8" dur="1000" fill="hold"/>
                                        <p:tgtEl>
                                          <p:spTgt spid="5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1000" fill="hold"/>
                                        <p:tgtEl>
                                          <p:spTgt spid="56"/>
                                        </p:tgtEl>
                                        <p:attrNameLst>
                                          <p:attrName>ppt_x</p:attrName>
                                        </p:attrNameLst>
                                      </p:cBhvr>
                                      <p:tavLst>
                                        <p:tav tm="0">
                                          <p:val>
                                            <p:strVal val="#ppt_x"/>
                                          </p:val>
                                        </p:tav>
                                        <p:tav tm="100000">
                                          <p:val>
                                            <p:strVal val="#ppt_x"/>
                                          </p:val>
                                        </p:tav>
                                      </p:tavLst>
                                    </p:anim>
                                    <p:anim calcmode="lin" valueType="num">
                                      <p:cBhvr additive="base">
                                        <p:cTn id="12" dur="100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1000" fill="hold"/>
                                        <p:tgtEl>
                                          <p:spTgt spid="57"/>
                                        </p:tgtEl>
                                        <p:attrNameLst>
                                          <p:attrName>ppt_x</p:attrName>
                                        </p:attrNameLst>
                                      </p:cBhvr>
                                      <p:tavLst>
                                        <p:tav tm="0">
                                          <p:val>
                                            <p:strVal val="#ppt_x"/>
                                          </p:val>
                                        </p:tav>
                                        <p:tav tm="100000">
                                          <p:val>
                                            <p:strVal val="#ppt_x"/>
                                          </p:val>
                                        </p:tav>
                                      </p:tavLst>
                                    </p:anim>
                                    <p:anim calcmode="lin" valueType="num">
                                      <p:cBhvr additive="base">
                                        <p:cTn id="16" dur="1000" fill="hold"/>
                                        <p:tgtEl>
                                          <p:spTgt spid="5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1000" fill="hold"/>
                                        <p:tgtEl>
                                          <p:spTgt spid="58"/>
                                        </p:tgtEl>
                                        <p:attrNameLst>
                                          <p:attrName>ppt_x</p:attrName>
                                        </p:attrNameLst>
                                      </p:cBhvr>
                                      <p:tavLst>
                                        <p:tav tm="0">
                                          <p:val>
                                            <p:strVal val="#ppt_x"/>
                                          </p:val>
                                        </p:tav>
                                        <p:tav tm="100000">
                                          <p:val>
                                            <p:strVal val="#ppt_x"/>
                                          </p:val>
                                        </p:tav>
                                      </p:tavLst>
                                    </p:anim>
                                    <p:anim calcmode="lin" valueType="num">
                                      <p:cBhvr additive="base">
                                        <p:cTn id="20" dur="1000" fill="hold"/>
                                        <p:tgtEl>
                                          <p:spTgt spid="58"/>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1000" fill="hold"/>
                                        <p:tgtEl>
                                          <p:spTgt spid="59"/>
                                        </p:tgtEl>
                                        <p:attrNameLst>
                                          <p:attrName>ppt_x</p:attrName>
                                        </p:attrNameLst>
                                      </p:cBhvr>
                                      <p:tavLst>
                                        <p:tav tm="0">
                                          <p:val>
                                            <p:strVal val="#ppt_x"/>
                                          </p:val>
                                        </p:tav>
                                        <p:tav tm="100000">
                                          <p:val>
                                            <p:strVal val="#ppt_x"/>
                                          </p:val>
                                        </p:tav>
                                      </p:tavLst>
                                    </p:anim>
                                    <p:anim calcmode="lin" valueType="num">
                                      <p:cBhvr additive="base">
                                        <p:cTn id="24" dur="1000" fill="hold"/>
                                        <p:tgtEl>
                                          <p:spTgt spid="59"/>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1000" fill="hold"/>
                                        <p:tgtEl>
                                          <p:spTgt spid="60"/>
                                        </p:tgtEl>
                                        <p:attrNameLst>
                                          <p:attrName>ppt_x</p:attrName>
                                        </p:attrNameLst>
                                      </p:cBhvr>
                                      <p:tavLst>
                                        <p:tav tm="0">
                                          <p:val>
                                            <p:strVal val="#ppt_x"/>
                                          </p:val>
                                        </p:tav>
                                        <p:tav tm="100000">
                                          <p:val>
                                            <p:strVal val="#ppt_x"/>
                                          </p:val>
                                        </p:tav>
                                      </p:tavLst>
                                    </p:anim>
                                    <p:anim calcmode="lin" valueType="num">
                                      <p:cBhvr additive="base">
                                        <p:cTn id="28" dur="1000" fill="hold"/>
                                        <p:tgtEl>
                                          <p:spTgt spid="60"/>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1000" fill="hold"/>
                                        <p:tgtEl>
                                          <p:spTgt spid="61"/>
                                        </p:tgtEl>
                                        <p:attrNameLst>
                                          <p:attrName>ppt_x</p:attrName>
                                        </p:attrNameLst>
                                      </p:cBhvr>
                                      <p:tavLst>
                                        <p:tav tm="0">
                                          <p:val>
                                            <p:strVal val="#ppt_x"/>
                                          </p:val>
                                        </p:tav>
                                        <p:tav tm="100000">
                                          <p:val>
                                            <p:strVal val="#ppt_x"/>
                                          </p:val>
                                        </p:tav>
                                      </p:tavLst>
                                    </p:anim>
                                    <p:anim calcmode="lin" valueType="num">
                                      <p:cBhvr additive="base">
                                        <p:cTn id="32" dur="1000" fill="hold"/>
                                        <p:tgtEl>
                                          <p:spTgt spid="61"/>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62"/>
                                        </p:tgtEl>
                                        <p:attrNameLst>
                                          <p:attrName>style.visibility</p:attrName>
                                        </p:attrNameLst>
                                      </p:cBhvr>
                                      <p:to>
                                        <p:strVal val="visible"/>
                                      </p:to>
                                    </p:set>
                                    <p:anim calcmode="lin" valueType="num">
                                      <p:cBhvr additive="base">
                                        <p:cTn id="35" dur="1000" fill="hold"/>
                                        <p:tgtEl>
                                          <p:spTgt spid="62"/>
                                        </p:tgtEl>
                                        <p:attrNameLst>
                                          <p:attrName>ppt_x</p:attrName>
                                        </p:attrNameLst>
                                      </p:cBhvr>
                                      <p:tavLst>
                                        <p:tav tm="0">
                                          <p:val>
                                            <p:strVal val="#ppt_x"/>
                                          </p:val>
                                        </p:tav>
                                        <p:tav tm="100000">
                                          <p:val>
                                            <p:strVal val="#ppt_x"/>
                                          </p:val>
                                        </p:tav>
                                      </p:tavLst>
                                    </p:anim>
                                    <p:anim calcmode="lin" valueType="num">
                                      <p:cBhvr additive="base">
                                        <p:cTn id="36" dur="1000" fill="hold"/>
                                        <p:tgtEl>
                                          <p:spTgt spid="62"/>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1000" fill="hold"/>
                                        <p:tgtEl>
                                          <p:spTgt spid="63"/>
                                        </p:tgtEl>
                                        <p:attrNameLst>
                                          <p:attrName>ppt_x</p:attrName>
                                        </p:attrNameLst>
                                      </p:cBhvr>
                                      <p:tavLst>
                                        <p:tav tm="0">
                                          <p:val>
                                            <p:strVal val="#ppt_x"/>
                                          </p:val>
                                        </p:tav>
                                        <p:tav tm="100000">
                                          <p:val>
                                            <p:strVal val="#ppt_x"/>
                                          </p:val>
                                        </p:tav>
                                      </p:tavLst>
                                    </p:anim>
                                    <p:anim calcmode="lin" valueType="num">
                                      <p:cBhvr additive="base">
                                        <p:cTn id="40" dur="1000" fill="hold"/>
                                        <p:tgtEl>
                                          <p:spTgt spid="63"/>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additive="base">
                                        <p:cTn id="43" dur="1000" fill="hold"/>
                                        <p:tgtEl>
                                          <p:spTgt spid="64"/>
                                        </p:tgtEl>
                                        <p:attrNameLst>
                                          <p:attrName>ppt_x</p:attrName>
                                        </p:attrNameLst>
                                      </p:cBhvr>
                                      <p:tavLst>
                                        <p:tav tm="0">
                                          <p:val>
                                            <p:strVal val="#ppt_x"/>
                                          </p:val>
                                        </p:tav>
                                        <p:tav tm="100000">
                                          <p:val>
                                            <p:strVal val="#ppt_x"/>
                                          </p:val>
                                        </p:tav>
                                      </p:tavLst>
                                    </p:anim>
                                    <p:anim calcmode="lin" valueType="num">
                                      <p:cBhvr additive="base">
                                        <p:cTn id="44" dur="1000" fill="hold"/>
                                        <p:tgtEl>
                                          <p:spTgt spid="64"/>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65"/>
                                        </p:tgtEl>
                                        <p:attrNameLst>
                                          <p:attrName>style.visibility</p:attrName>
                                        </p:attrNameLst>
                                      </p:cBhvr>
                                      <p:to>
                                        <p:strVal val="visible"/>
                                      </p:to>
                                    </p:set>
                                    <p:anim calcmode="lin" valueType="num">
                                      <p:cBhvr additive="base">
                                        <p:cTn id="47" dur="1000" fill="hold"/>
                                        <p:tgtEl>
                                          <p:spTgt spid="65"/>
                                        </p:tgtEl>
                                        <p:attrNameLst>
                                          <p:attrName>ppt_x</p:attrName>
                                        </p:attrNameLst>
                                      </p:cBhvr>
                                      <p:tavLst>
                                        <p:tav tm="0">
                                          <p:val>
                                            <p:strVal val="#ppt_x"/>
                                          </p:val>
                                        </p:tav>
                                        <p:tav tm="100000">
                                          <p:val>
                                            <p:strVal val="#ppt_x"/>
                                          </p:val>
                                        </p:tav>
                                      </p:tavLst>
                                    </p:anim>
                                    <p:anim calcmode="lin" valueType="num">
                                      <p:cBhvr additive="base">
                                        <p:cTn id="48" dur="1000" fill="hold"/>
                                        <p:tgtEl>
                                          <p:spTgt spid="65"/>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1000" fill="hold"/>
                                        <p:tgtEl>
                                          <p:spTgt spid="66"/>
                                        </p:tgtEl>
                                        <p:attrNameLst>
                                          <p:attrName>ppt_x</p:attrName>
                                        </p:attrNameLst>
                                      </p:cBhvr>
                                      <p:tavLst>
                                        <p:tav tm="0">
                                          <p:val>
                                            <p:strVal val="#ppt_x"/>
                                          </p:val>
                                        </p:tav>
                                        <p:tav tm="100000">
                                          <p:val>
                                            <p:strVal val="#ppt_x"/>
                                          </p:val>
                                        </p:tav>
                                      </p:tavLst>
                                    </p:anim>
                                    <p:anim calcmode="lin" valueType="num">
                                      <p:cBhvr additive="base">
                                        <p:cTn id="52" dur="1000" fill="hold"/>
                                        <p:tgtEl>
                                          <p:spTgt spid="66"/>
                                        </p:tgtEl>
                                        <p:attrNameLst>
                                          <p:attrName>ppt_y</p:attrName>
                                        </p:attrNameLst>
                                      </p:cBhvr>
                                      <p:tavLst>
                                        <p:tav tm="0">
                                          <p:val>
                                            <p:strVal val="0-#ppt_h/2"/>
                                          </p:val>
                                        </p:tav>
                                        <p:tav tm="100000">
                                          <p:val>
                                            <p:strVal val="#ppt_y"/>
                                          </p:val>
                                        </p:tav>
                                      </p:tavLst>
                                    </p:anim>
                                  </p:childTnLst>
                                </p:cTn>
                              </p:par>
                            </p:childTnLst>
                          </p:cTn>
                        </p:par>
                        <p:par>
                          <p:cTn id="53" fill="hold">
                            <p:stCondLst>
                              <p:cond delay="1000"/>
                            </p:stCondLst>
                            <p:childTnLst>
                              <p:par>
                                <p:cTn id="54" presetID="2" presetClass="entr" presetSubtype="4" fill="hold" grpId="0" nodeType="afterEffect">
                                  <p:stCondLst>
                                    <p:cond delay="0"/>
                                  </p:stCondLst>
                                  <p:childTnLst>
                                    <p:set>
                                      <p:cBhvr>
                                        <p:cTn id="55" dur="1" fill="hold">
                                          <p:stCondLst>
                                            <p:cond delay="0"/>
                                          </p:stCondLst>
                                        </p:cTn>
                                        <p:tgtEl>
                                          <p:spTgt spid="67"/>
                                        </p:tgtEl>
                                        <p:attrNameLst>
                                          <p:attrName>style.visibility</p:attrName>
                                        </p:attrNameLst>
                                      </p:cBhvr>
                                      <p:to>
                                        <p:strVal val="visible"/>
                                      </p:to>
                                    </p:set>
                                    <p:anim calcmode="lin" valueType="num">
                                      <p:cBhvr additive="base">
                                        <p:cTn id="56" dur="1000" fill="hold"/>
                                        <p:tgtEl>
                                          <p:spTgt spid="67"/>
                                        </p:tgtEl>
                                        <p:attrNameLst>
                                          <p:attrName>ppt_x</p:attrName>
                                        </p:attrNameLst>
                                      </p:cBhvr>
                                      <p:tavLst>
                                        <p:tav tm="0">
                                          <p:val>
                                            <p:strVal val="#ppt_x"/>
                                          </p:val>
                                        </p:tav>
                                        <p:tav tm="100000">
                                          <p:val>
                                            <p:strVal val="#ppt_x"/>
                                          </p:val>
                                        </p:tav>
                                      </p:tavLst>
                                    </p:anim>
                                    <p:anim calcmode="lin" valueType="num">
                                      <p:cBhvr additive="base">
                                        <p:cTn id="57" dur="1000" fill="hold"/>
                                        <p:tgtEl>
                                          <p:spTgt spid="67"/>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800"/>
                                  </p:stCondLst>
                                  <p:childTnLst>
                                    <p:set>
                                      <p:cBhvr>
                                        <p:cTn id="59" dur="1" fill="hold">
                                          <p:stCondLst>
                                            <p:cond delay="0"/>
                                          </p:stCondLst>
                                        </p:cTn>
                                        <p:tgtEl>
                                          <p:spTgt spid="68"/>
                                        </p:tgtEl>
                                        <p:attrNameLst>
                                          <p:attrName>style.visibility</p:attrName>
                                        </p:attrNameLst>
                                      </p:cBhvr>
                                      <p:to>
                                        <p:strVal val="visible"/>
                                      </p:to>
                                    </p:set>
                                    <p:anim calcmode="lin" valueType="num">
                                      <p:cBhvr additive="base">
                                        <p:cTn id="60" dur="1000" fill="hold"/>
                                        <p:tgtEl>
                                          <p:spTgt spid="68"/>
                                        </p:tgtEl>
                                        <p:attrNameLst>
                                          <p:attrName>ppt_x</p:attrName>
                                        </p:attrNameLst>
                                      </p:cBhvr>
                                      <p:tavLst>
                                        <p:tav tm="0">
                                          <p:val>
                                            <p:strVal val="#ppt_x"/>
                                          </p:val>
                                        </p:tav>
                                        <p:tav tm="100000">
                                          <p:val>
                                            <p:strVal val="#ppt_x"/>
                                          </p:val>
                                        </p:tav>
                                      </p:tavLst>
                                    </p:anim>
                                    <p:anim calcmode="lin" valueType="num">
                                      <p:cBhvr additive="base">
                                        <p:cTn id="61" dur="1000" fill="hold"/>
                                        <p:tgtEl>
                                          <p:spTgt spid="68"/>
                                        </p:tgtEl>
                                        <p:attrNameLst>
                                          <p:attrName>ppt_y</p:attrName>
                                        </p:attrNameLst>
                                      </p:cBhvr>
                                      <p:tavLst>
                                        <p:tav tm="0">
                                          <p:val>
                                            <p:strVal val="1+#ppt_h/2"/>
                                          </p:val>
                                        </p:tav>
                                        <p:tav tm="100000">
                                          <p:val>
                                            <p:strVal val="#ppt_y"/>
                                          </p:val>
                                        </p:tav>
                                      </p:tavLst>
                                    </p:anim>
                                  </p:childTnLst>
                                </p:cTn>
                              </p:par>
                              <p:par>
                                <p:cTn id="62" presetID="2" presetClass="entr" presetSubtype="2" fill="hold" grpId="0" nodeType="withEffect">
                                  <p:stCondLst>
                                    <p:cond delay="400"/>
                                  </p:stCondLst>
                                  <p:childTnLst>
                                    <p:set>
                                      <p:cBhvr>
                                        <p:cTn id="63" dur="1" fill="hold">
                                          <p:stCondLst>
                                            <p:cond delay="0"/>
                                          </p:stCondLst>
                                        </p:cTn>
                                        <p:tgtEl>
                                          <p:spTgt spid="69"/>
                                        </p:tgtEl>
                                        <p:attrNameLst>
                                          <p:attrName>style.visibility</p:attrName>
                                        </p:attrNameLst>
                                      </p:cBhvr>
                                      <p:to>
                                        <p:strVal val="visible"/>
                                      </p:to>
                                    </p:set>
                                    <p:anim calcmode="lin" valueType="num">
                                      <p:cBhvr additive="base">
                                        <p:cTn id="64" dur="1000" fill="hold"/>
                                        <p:tgtEl>
                                          <p:spTgt spid="69"/>
                                        </p:tgtEl>
                                        <p:attrNameLst>
                                          <p:attrName>ppt_x</p:attrName>
                                        </p:attrNameLst>
                                      </p:cBhvr>
                                      <p:tavLst>
                                        <p:tav tm="0">
                                          <p:val>
                                            <p:strVal val="1+#ppt_w/2"/>
                                          </p:val>
                                        </p:tav>
                                        <p:tav tm="100000">
                                          <p:val>
                                            <p:strVal val="#ppt_x"/>
                                          </p:val>
                                        </p:tav>
                                      </p:tavLst>
                                    </p:anim>
                                    <p:anim calcmode="lin" valueType="num">
                                      <p:cBhvr additive="base">
                                        <p:cTn id="65" dur="1000" fill="hold"/>
                                        <p:tgtEl>
                                          <p:spTgt spid="69"/>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200"/>
                                  </p:stCondLst>
                                  <p:childTnLst>
                                    <p:set>
                                      <p:cBhvr>
                                        <p:cTn id="67" dur="1" fill="hold">
                                          <p:stCondLst>
                                            <p:cond delay="0"/>
                                          </p:stCondLst>
                                        </p:cTn>
                                        <p:tgtEl>
                                          <p:spTgt spid="70"/>
                                        </p:tgtEl>
                                        <p:attrNameLst>
                                          <p:attrName>style.visibility</p:attrName>
                                        </p:attrNameLst>
                                      </p:cBhvr>
                                      <p:to>
                                        <p:strVal val="visible"/>
                                      </p:to>
                                    </p:set>
                                    <p:anim calcmode="lin" valueType="num">
                                      <p:cBhvr additive="base">
                                        <p:cTn id="68" dur="1000" fill="hold"/>
                                        <p:tgtEl>
                                          <p:spTgt spid="70"/>
                                        </p:tgtEl>
                                        <p:attrNameLst>
                                          <p:attrName>ppt_x</p:attrName>
                                        </p:attrNameLst>
                                      </p:cBhvr>
                                      <p:tavLst>
                                        <p:tav tm="0">
                                          <p:val>
                                            <p:strVal val="0-#ppt_w/2"/>
                                          </p:val>
                                        </p:tav>
                                        <p:tav tm="100000">
                                          <p:val>
                                            <p:strVal val="#ppt_x"/>
                                          </p:val>
                                        </p:tav>
                                      </p:tavLst>
                                    </p:anim>
                                    <p:anim calcmode="lin" valueType="num">
                                      <p:cBhvr additive="base">
                                        <p:cTn id="69" dur="10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1"/>
          <p:cNvSpPr/>
          <p:nvPr/>
        </p:nvSpPr>
        <p:spPr>
          <a:xfrm>
            <a:off x="4545807" y="1456085"/>
            <a:ext cx="3888432" cy="541722"/>
          </a:xfrm>
          <a:prstGeom prst="rect">
            <a:avLst/>
          </a:prstGeom>
        </p:spPr>
        <p:txBody>
          <a:bodyPr wrap="square">
            <a:noAutofit/>
          </a:bodyPr>
          <a:lstStyle/>
          <a:p>
            <a:pPr algn="ctr"/>
            <a:r>
              <a:rPr lang="en-US" altLang="zh-CN" sz="3200" b="1" spc="422" dirty="0">
                <a:solidFill>
                  <a:srgbClr val="006DBB"/>
                </a:solidFill>
                <a:latin typeface="+mn-lt"/>
                <a:ea typeface="+mn-ea"/>
                <a:cs typeface="+mn-ea"/>
                <a:sym typeface="+mn-lt"/>
              </a:rPr>
              <a:t>【20XX</a:t>
            </a:r>
            <a:r>
              <a:rPr lang="zh-CN" altLang="en-US" sz="3200" b="1" spc="422" dirty="0">
                <a:solidFill>
                  <a:srgbClr val="006DBB"/>
                </a:solidFill>
                <a:latin typeface="+mn-lt"/>
                <a:ea typeface="+mn-ea"/>
                <a:cs typeface="+mn-ea"/>
                <a:sym typeface="+mn-lt"/>
              </a:rPr>
              <a:t>消协主题</a:t>
            </a:r>
            <a:r>
              <a:rPr lang="en-US" altLang="zh-CN" sz="3200" b="1" spc="422" dirty="0">
                <a:solidFill>
                  <a:srgbClr val="006DBB"/>
                </a:solidFill>
                <a:latin typeface="+mn-lt"/>
                <a:ea typeface="+mn-ea"/>
                <a:cs typeface="+mn-ea"/>
                <a:sym typeface="+mn-lt"/>
              </a:rPr>
              <a:t>】 </a:t>
            </a:r>
            <a:endParaRPr lang="zh-CN" altLang="en-US" sz="3200" b="1" spc="422" dirty="0">
              <a:solidFill>
                <a:srgbClr val="006DBB"/>
              </a:solidFill>
              <a:latin typeface="+mn-lt"/>
              <a:ea typeface="+mn-ea"/>
              <a:cs typeface="+mn-ea"/>
              <a:sym typeface="+mn-lt"/>
            </a:endParaRPr>
          </a:p>
        </p:txBody>
      </p:sp>
      <p:sp>
        <p:nvSpPr>
          <p:cNvPr id="4" name="文本框 3"/>
          <p:cNvSpPr txBox="1"/>
          <p:nvPr/>
        </p:nvSpPr>
        <p:spPr>
          <a:xfrm>
            <a:off x="3477047" y="2608213"/>
            <a:ext cx="6348064" cy="1446550"/>
          </a:xfrm>
          <a:prstGeom prst="rect">
            <a:avLst/>
          </a:prstGeom>
          <a:noFill/>
        </p:spPr>
        <p:txBody>
          <a:bodyPr wrap="square" rtlCol="0">
            <a:spAutoFit/>
          </a:bodyPr>
          <a:lstStyle/>
          <a:p>
            <a:r>
              <a:rPr lang="zh-CN" altLang="en-US" sz="8800" dirty="0">
                <a:solidFill>
                  <a:srgbClr val="FF0000"/>
                </a:solidFill>
                <a:latin typeface="+mj-ea"/>
                <a:ea typeface="+mj-ea"/>
              </a:rPr>
              <a:t>谢 谢 观 看</a:t>
            </a:r>
            <a:endParaRPr lang="zh-CN" altLang="en-US" sz="8800" dirty="0">
              <a:solidFill>
                <a:srgbClr val="FF0000"/>
              </a:solidFill>
              <a:latin typeface="+mj-ea"/>
              <a:ea typeface="+mj-ea"/>
            </a:endParaRPr>
          </a:p>
        </p:txBody>
      </p:sp>
    </p:spTree>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iamond 26"/>
          <p:cNvSpPr/>
          <p:nvPr/>
        </p:nvSpPr>
        <p:spPr>
          <a:xfrm>
            <a:off x="7486584" y="1991474"/>
            <a:ext cx="658457" cy="658457"/>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20000"/>
          </a:bodyPr>
          <a:lstStyle/>
          <a:p>
            <a:pPr algn="ctr"/>
            <a:r>
              <a:rPr lang="en-US" altLang="zh-CN" sz="2670" dirty="0">
                <a:solidFill>
                  <a:schemeClr val="bg1"/>
                </a:solidFill>
                <a:cs typeface="+mn-ea"/>
                <a:sym typeface="+mn-lt"/>
              </a:rPr>
              <a:t>04</a:t>
            </a:r>
            <a:endParaRPr lang="en-US" altLang="zh-CN" sz="2670" dirty="0">
              <a:solidFill>
                <a:schemeClr val="bg1"/>
              </a:solidFill>
              <a:cs typeface="+mn-ea"/>
              <a:sym typeface="+mn-lt"/>
            </a:endParaRPr>
          </a:p>
        </p:txBody>
      </p:sp>
      <p:sp>
        <p:nvSpPr>
          <p:cNvPr id="24" name="TextBox 48"/>
          <p:cNvSpPr txBox="1"/>
          <p:nvPr/>
        </p:nvSpPr>
        <p:spPr>
          <a:xfrm>
            <a:off x="8157567" y="2181802"/>
            <a:ext cx="2592288" cy="372308"/>
          </a:xfrm>
          <a:prstGeom prst="rect">
            <a:avLst/>
          </a:prstGeom>
          <a:noFill/>
        </p:spPr>
        <p:txBody>
          <a:bodyPr wrap="none" lIns="506222" tIns="0" rIns="0" bIns="0" anchor="b" anchorCtr="0">
            <a:normAutofit/>
          </a:bodyPr>
          <a:lstStyle/>
          <a:p>
            <a:r>
              <a:rPr lang="zh-CN" altLang="en-US" sz="2250" b="1" spc="300" dirty="0">
                <a:solidFill>
                  <a:schemeClr val="tx1">
                    <a:lumMod val="75000"/>
                    <a:lumOff val="25000"/>
                  </a:schemeClr>
                </a:solidFill>
                <a:latin typeface="+mn-lt"/>
                <a:ea typeface="+mn-ea"/>
                <a:cs typeface="+mn-ea"/>
                <a:sym typeface="+mn-lt"/>
              </a:rPr>
              <a:t>学生维权问题</a:t>
            </a:r>
            <a:endParaRPr lang="zh-CN" altLang="en-US" sz="2250" b="1" spc="300" dirty="0">
              <a:solidFill>
                <a:schemeClr val="tx1">
                  <a:lumMod val="75000"/>
                  <a:lumOff val="25000"/>
                </a:schemeClr>
              </a:solidFill>
              <a:latin typeface="+mn-lt"/>
              <a:ea typeface="+mn-ea"/>
              <a:cs typeface="+mn-ea"/>
              <a:sym typeface="+mn-lt"/>
            </a:endParaRPr>
          </a:p>
        </p:txBody>
      </p:sp>
      <p:sp>
        <p:nvSpPr>
          <p:cNvPr id="12" name="Diamond 28"/>
          <p:cNvSpPr/>
          <p:nvPr/>
        </p:nvSpPr>
        <p:spPr>
          <a:xfrm>
            <a:off x="2530380" y="3866472"/>
            <a:ext cx="658457" cy="658457"/>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20000"/>
          </a:bodyPr>
          <a:lstStyle/>
          <a:p>
            <a:pPr algn="ctr"/>
            <a:r>
              <a:rPr lang="en-US" altLang="zh-CN" sz="2670">
                <a:solidFill>
                  <a:schemeClr val="bg1"/>
                </a:solidFill>
                <a:cs typeface="+mn-ea"/>
                <a:sym typeface="+mn-lt"/>
              </a:rPr>
              <a:t>03</a:t>
            </a:r>
            <a:endParaRPr lang="en-US" altLang="zh-CN" sz="2670">
              <a:solidFill>
                <a:schemeClr val="bg1"/>
              </a:solidFill>
              <a:cs typeface="+mn-ea"/>
              <a:sym typeface="+mn-lt"/>
            </a:endParaRPr>
          </a:p>
        </p:txBody>
      </p:sp>
      <p:sp>
        <p:nvSpPr>
          <p:cNvPr id="22" name="TextBox 39"/>
          <p:cNvSpPr txBox="1"/>
          <p:nvPr/>
        </p:nvSpPr>
        <p:spPr>
          <a:xfrm>
            <a:off x="3023446" y="4003800"/>
            <a:ext cx="3143569" cy="323807"/>
          </a:xfrm>
          <a:prstGeom prst="rect">
            <a:avLst/>
          </a:prstGeom>
          <a:noFill/>
        </p:spPr>
        <p:txBody>
          <a:bodyPr wrap="none" lIns="506222" tIns="0" rIns="0" bIns="0" anchor="b" anchorCtr="0">
            <a:normAutofit lnSpcReduction="10000"/>
          </a:bodyPr>
          <a:lstStyle/>
          <a:p>
            <a:r>
              <a:rPr lang="zh-CN" altLang="en-US" sz="2250" b="1" spc="300" dirty="0">
                <a:solidFill>
                  <a:schemeClr val="tx1">
                    <a:lumMod val="75000"/>
                    <a:lumOff val="25000"/>
                  </a:schemeClr>
                </a:solidFill>
                <a:latin typeface="+mn-lt"/>
                <a:ea typeface="+mn-ea"/>
                <a:cs typeface="+mn-ea"/>
                <a:sym typeface="+mn-lt"/>
              </a:rPr>
              <a:t>品质消费 美好生活</a:t>
            </a:r>
            <a:endParaRPr lang="zh-CN" altLang="en-US" sz="2250" b="1" spc="300" dirty="0">
              <a:solidFill>
                <a:schemeClr val="tx1">
                  <a:lumMod val="75000"/>
                  <a:lumOff val="25000"/>
                </a:schemeClr>
              </a:solidFill>
              <a:latin typeface="+mn-lt"/>
              <a:ea typeface="+mn-ea"/>
              <a:cs typeface="+mn-ea"/>
              <a:sym typeface="+mn-lt"/>
            </a:endParaRPr>
          </a:p>
        </p:txBody>
      </p:sp>
      <p:sp>
        <p:nvSpPr>
          <p:cNvPr id="14" name="Diamond 30"/>
          <p:cNvSpPr/>
          <p:nvPr/>
        </p:nvSpPr>
        <p:spPr>
          <a:xfrm>
            <a:off x="2530380" y="2939899"/>
            <a:ext cx="658457" cy="658457"/>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20000"/>
          </a:bodyPr>
          <a:lstStyle/>
          <a:p>
            <a:pPr algn="ctr"/>
            <a:r>
              <a:rPr lang="en-US" altLang="zh-CN" sz="2670">
                <a:solidFill>
                  <a:schemeClr val="bg1"/>
                </a:solidFill>
                <a:cs typeface="+mn-ea"/>
                <a:sym typeface="+mn-lt"/>
              </a:rPr>
              <a:t>02</a:t>
            </a:r>
            <a:endParaRPr lang="en-US" altLang="zh-CN" sz="2670">
              <a:solidFill>
                <a:schemeClr val="bg1"/>
              </a:solidFill>
              <a:cs typeface="+mn-ea"/>
              <a:sym typeface="+mn-lt"/>
            </a:endParaRPr>
          </a:p>
        </p:txBody>
      </p:sp>
      <p:sp>
        <p:nvSpPr>
          <p:cNvPr id="20" name="TextBox 37"/>
          <p:cNvSpPr txBox="1"/>
          <p:nvPr/>
        </p:nvSpPr>
        <p:spPr>
          <a:xfrm>
            <a:off x="3023446" y="3041964"/>
            <a:ext cx="3143569" cy="323807"/>
          </a:xfrm>
          <a:prstGeom prst="rect">
            <a:avLst/>
          </a:prstGeom>
          <a:noFill/>
        </p:spPr>
        <p:txBody>
          <a:bodyPr wrap="none" lIns="506222" tIns="0" rIns="0" bIns="0" anchor="b" anchorCtr="0">
            <a:normAutofit lnSpcReduction="10000"/>
          </a:bodyPr>
          <a:lstStyle/>
          <a:p>
            <a:r>
              <a:rPr lang="zh-CN" altLang="en-US" sz="2250" b="1" spc="300" dirty="0">
                <a:solidFill>
                  <a:schemeClr val="tx1">
                    <a:lumMod val="75000"/>
                    <a:lumOff val="25000"/>
                  </a:schemeClr>
                </a:solidFill>
                <a:latin typeface="+mn-lt"/>
                <a:ea typeface="+mn-ea"/>
                <a:cs typeface="+mn-ea"/>
                <a:sym typeface="+mn-lt"/>
              </a:rPr>
              <a:t>历年</a:t>
            </a:r>
            <a:r>
              <a:rPr lang="en-US" altLang="zh-CN" sz="2250" b="1" spc="300" dirty="0">
                <a:solidFill>
                  <a:schemeClr val="tx1">
                    <a:lumMod val="75000"/>
                    <a:lumOff val="25000"/>
                  </a:schemeClr>
                </a:solidFill>
                <a:latin typeface="+mn-lt"/>
                <a:ea typeface="+mn-ea"/>
                <a:cs typeface="+mn-ea"/>
                <a:sym typeface="+mn-lt"/>
              </a:rPr>
              <a:t>315</a:t>
            </a:r>
            <a:r>
              <a:rPr lang="zh-CN" altLang="en-US" sz="2250" b="1" spc="300" dirty="0">
                <a:solidFill>
                  <a:schemeClr val="tx1">
                    <a:lumMod val="75000"/>
                    <a:lumOff val="25000"/>
                  </a:schemeClr>
                </a:solidFill>
                <a:latin typeface="+mn-lt"/>
                <a:ea typeface="+mn-ea"/>
                <a:cs typeface="+mn-ea"/>
                <a:sym typeface="+mn-lt"/>
              </a:rPr>
              <a:t>主题</a:t>
            </a:r>
            <a:endParaRPr lang="zh-CN" altLang="en-US" sz="2250" b="1" spc="300" dirty="0">
              <a:solidFill>
                <a:schemeClr val="tx1">
                  <a:lumMod val="75000"/>
                  <a:lumOff val="25000"/>
                </a:schemeClr>
              </a:solidFill>
              <a:latin typeface="+mn-lt"/>
              <a:ea typeface="+mn-ea"/>
              <a:cs typeface="+mn-ea"/>
              <a:sym typeface="+mn-lt"/>
            </a:endParaRPr>
          </a:p>
        </p:txBody>
      </p:sp>
      <p:sp>
        <p:nvSpPr>
          <p:cNvPr id="16" name="Diamond 32"/>
          <p:cNvSpPr/>
          <p:nvPr/>
        </p:nvSpPr>
        <p:spPr>
          <a:xfrm>
            <a:off x="2530382" y="2013327"/>
            <a:ext cx="658457" cy="658457"/>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20000"/>
          </a:bodyPr>
          <a:lstStyle/>
          <a:p>
            <a:pPr algn="ctr"/>
            <a:r>
              <a:rPr lang="en-US" altLang="zh-CN" sz="2670" dirty="0">
                <a:solidFill>
                  <a:schemeClr val="bg1"/>
                </a:solidFill>
                <a:cs typeface="+mn-ea"/>
                <a:sym typeface="+mn-lt"/>
              </a:rPr>
              <a:t>01</a:t>
            </a:r>
            <a:endParaRPr lang="en-US" altLang="zh-CN" sz="2670" dirty="0">
              <a:solidFill>
                <a:schemeClr val="bg1"/>
              </a:solidFill>
              <a:cs typeface="+mn-ea"/>
              <a:sym typeface="+mn-lt"/>
            </a:endParaRPr>
          </a:p>
        </p:txBody>
      </p:sp>
      <p:sp>
        <p:nvSpPr>
          <p:cNvPr id="18" name="TextBox 34"/>
          <p:cNvSpPr txBox="1"/>
          <p:nvPr/>
        </p:nvSpPr>
        <p:spPr>
          <a:xfrm>
            <a:off x="3011098" y="2135455"/>
            <a:ext cx="3143569" cy="323807"/>
          </a:xfrm>
          <a:prstGeom prst="rect">
            <a:avLst/>
          </a:prstGeom>
          <a:noFill/>
        </p:spPr>
        <p:txBody>
          <a:bodyPr wrap="none" lIns="506222" tIns="0" rIns="0" bIns="0" anchor="b" anchorCtr="0">
            <a:normAutofit lnSpcReduction="10000"/>
          </a:bodyPr>
          <a:lstStyle/>
          <a:p>
            <a:r>
              <a:rPr lang="en-US" altLang="zh-CN" sz="2250" b="1" spc="300" dirty="0">
                <a:solidFill>
                  <a:schemeClr val="tx1">
                    <a:lumMod val="75000"/>
                    <a:lumOff val="25000"/>
                  </a:schemeClr>
                </a:solidFill>
                <a:latin typeface="+mn-lt"/>
                <a:ea typeface="+mn-ea"/>
                <a:cs typeface="+mn-ea"/>
                <a:sym typeface="+mn-lt"/>
              </a:rPr>
              <a:t>315</a:t>
            </a:r>
            <a:r>
              <a:rPr lang="zh-CN" altLang="en-US" sz="2250" b="1" spc="300" dirty="0">
                <a:solidFill>
                  <a:schemeClr val="tx1">
                    <a:lumMod val="75000"/>
                    <a:lumOff val="25000"/>
                  </a:schemeClr>
                </a:solidFill>
                <a:latin typeface="+mn-lt"/>
                <a:ea typeface="+mn-ea"/>
                <a:cs typeface="+mn-ea"/>
                <a:sym typeface="+mn-lt"/>
              </a:rPr>
              <a:t>节日由来</a:t>
            </a:r>
            <a:endParaRPr lang="zh-CN" altLang="en-US" sz="2250" b="1" spc="300" dirty="0">
              <a:solidFill>
                <a:schemeClr val="tx1">
                  <a:lumMod val="75000"/>
                  <a:lumOff val="25000"/>
                </a:schemeClr>
              </a:solidFill>
              <a:latin typeface="+mn-lt"/>
              <a:ea typeface="+mn-ea"/>
              <a:cs typeface="+mn-ea"/>
              <a:sym typeface="+mn-lt"/>
            </a:endParaRPr>
          </a:p>
        </p:txBody>
      </p:sp>
      <p:grpSp>
        <p:nvGrpSpPr>
          <p:cNvPr id="46" name="组合 45"/>
          <p:cNvGrpSpPr/>
          <p:nvPr/>
        </p:nvGrpSpPr>
        <p:grpSpPr>
          <a:xfrm>
            <a:off x="5350770" y="397042"/>
            <a:ext cx="2212456" cy="1280146"/>
            <a:chOff x="1896054" y="2225501"/>
            <a:chExt cx="2063597" cy="910376"/>
          </a:xfrm>
        </p:grpSpPr>
        <p:sp>
          <p:nvSpPr>
            <p:cNvPr id="32" name="雷锋PPT网 www.lfppt.com"/>
            <p:cNvSpPr/>
            <p:nvPr/>
          </p:nvSpPr>
          <p:spPr>
            <a:xfrm>
              <a:off x="1896054" y="2225501"/>
              <a:ext cx="2063597" cy="692497"/>
            </a:xfrm>
            <a:prstGeom prst="rect">
              <a:avLst/>
            </a:prstGeom>
          </p:spPr>
          <p:txBody>
            <a:bodyPr wrap="square">
              <a:normAutofit fontScale="85000" lnSpcReduction="20000"/>
            </a:bodyPr>
            <a:lstStyle/>
            <a:p>
              <a:pPr algn="r"/>
              <a:r>
                <a:rPr lang="zh-CN" altLang="en-US" sz="7595" b="1" spc="422" dirty="0">
                  <a:solidFill>
                    <a:schemeClr val="accent2"/>
                  </a:solidFill>
                  <a:latin typeface="+mn-lt"/>
                  <a:ea typeface="+mn-ea"/>
                  <a:cs typeface="+mn-ea"/>
                  <a:sym typeface="+mn-lt"/>
                </a:rPr>
                <a:t>目录</a:t>
              </a:r>
              <a:endParaRPr lang="zh-CN" altLang="en-US" sz="7595" b="1" spc="422" dirty="0">
                <a:solidFill>
                  <a:schemeClr val="accent2"/>
                </a:solidFill>
                <a:latin typeface="+mn-lt"/>
                <a:ea typeface="+mn-ea"/>
                <a:cs typeface="+mn-ea"/>
                <a:sym typeface="+mn-lt"/>
              </a:endParaRPr>
            </a:p>
          </p:txBody>
        </p:sp>
        <p:sp>
          <p:nvSpPr>
            <p:cNvPr id="5" name="Rectangle 4"/>
            <p:cNvSpPr/>
            <p:nvPr/>
          </p:nvSpPr>
          <p:spPr>
            <a:xfrm>
              <a:off x="2769905" y="2858878"/>
              <a:ext cx="1177245" cy="276999"/>
            </a:xfrm>
            <a:prstGeom prst="rect">
              <a:avLst/>
            </a:prstGeom>
          </p:spPr>
          <p:txBody>
            <a:bodyPr wrap="none">
              <a:normAutofit fontScale="85000" lnSpcReduction="20000"/>
            </a:bodyPr>
            <a:lstStyle/>
            <a:p>
              <a:pPr algn="r"/>
              <a:r>
                <a:rPr lang="en-US" altLang="zh-CN" sz="2670" b="1" spc="422" dirty="0">
                  <a:solidFill>
                    <a:schemeClr val="tx2"/>
                  </a:solidFill>
                  <a:latin typeface="+mn-lt"/>
                  <a:ea typeface="+mn-ea"/>
                  <a:cs typeface="+mn-ea"/>
                  <a:sym typeface="+mn-lt"/>
                </a:rPr>
                <a:t>CONTENT</a:t>
              </a:r>
              <a:endParaRPr lang="en-US" altLang="zh-CN" sz="2670" b="1" spc="422" dirty="0">
                <a:solidFill>
                  <a:schemeClr val="tx2"/>
                </a:solidFill>
                <a:latin typeface="+mn-lt"/>
                <a:ea typeface="+mn-ea"/>
                <a:cs typeface="+mn-ea"/>
                <a:sym typeface="+mn-lt"/>
              </a:endParaRPr>
            </a:p>
          </p:txBody>
        </p:sp>
      </p:grpSp>
      <p:sp>
        <p:nvSpPr>
          <p:cNvPr id="21" name="Diamond 32"/>
          <p:cNvSpPr/>
          <p:nvPr/>
        </p:nvSpPr>
        <p:spPr>
          <a:xfrm>
            <a:off x="7520889" y="2864501"/>
            <a:ext cx="658457" cy="658457"/>
          </a:xfrm>
          <a:prstGeom prst="diamond">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20000"/>
          </a:bodyPr>
          <a:lstStyle/>
          <a:p>
            <a:pPr algn="ctr"/>
            <a:r>
              <a:rPr lang="en-US" altLang="zh-CN" sz="2670" dirty="0">
                <a:solidFill>
                  <a:schemeClr val="bg1"/>
                </a:solidFill>
                <a:cs typeface="+mn-ea"/>
                <a:sym typeface="+mn-lt"/>
              </a:rPr>
              <a:t>05</a:t>
            </a:r>
            <a:endParaRPr lang="en-US" altLang="zh-CN" sz="2670" dirty="0">
              <a:solidFill>
                <a:schemeClr val="bg1"/>
              </a:solidFill>
              <a:cs typeface="+mn-ea"/>
              <a:sym typeface="+mn-lt"/>
            </a:endParaRPr>
          </a:p>
        </p:txBody>
      </p:sp>
      <p:sp>
        <p:nvSpPr>
          <p:cNvPr id="23" name="TextBox 34"/>
          <p:cNvSpPr txBox="1"/>
          <p:nvPr/>
        </p:nvSpPr>
        <p:spPr>
          <a:xfrm>
            <a:off x="8145041" y="3067330"/>
            <a:ext cx="3143569" cy="323807"/>
          </a:xfrm>
          <a:prstGeom prst="rect">
            <a:avLst/>
          </a:prstGeom>
          <a:noFill/>
        </p:spPr>
        <p:txBody>
          <a:bodyPr wrap="none" lIns="506222" tIns="0" rIns="0" bIns="0" anchor="b" anchorCtr="0">
            <a:normAutofit lnSpcReduction="10000"/>
          </a:bodyPr>
          <a:lstStyle/>
          <a:p>
            <a:r>
              <a:rPr lang="zh-CN" altLang="en-US" sz="2250" b="1" spc="300" dirty="0">
                <a:solidFill>
                  <a:schemeClr val="tx1">
                    <a:lumMod val="75000"/>
                    <a:lumOff val="25000"/>
                  </a:schemeClr>
                </a:solidFill>
                <a:latin typeface="+mn-lt"/>
                <a:ea typeface="+mn-ea"/>
                <a:cs typeface="+mn-ea"/>
                <a:sym typeface="+mn-lt"/>
              </a:rPr>
              <a:t>假冒伪劣产品的危害</a:t>
            </a:r>
            <a:endParaRPr lang="zh-CN" altLang="en-US" sz="2250" b="1" spc="300" dirty="0">
              <a:solidFill>
                <a:schemeClr val="tx1">
                  <a:lumMod val="75000"/>
                  <a:lumOff val="25000"/>
                </a:schemeClr>
              </a:solidFill>
              <a:latin typeface="+mn-lt"/>
              <a:ea typeface="+mn-ea"/>
              <a:cs typeface="+mn-ea"/>
              <a:sym typeface="+mn-lt"/>
            </a:endParaRPr>
          </a:p>
        </p:txBody>
      </p:sp>
      <p:sp>
        <p:nvSpPr>
          <p:cNvPr id="27" name="Diamond 26"/>
          <p:cNvSpPr/>
          <p:nvPr/>
        </p:nvSpPr>
        <p:spPr>
          <a:xfrm>
            <a:off x="7525056" y="3760468"/>
            <a:ext cx="658457" cy="658457"/>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normAutofit fontScale="92500" lnSpcReduction="20000"/>
          </a:bodyPr>
          <a:lstStyle/>
          <a:p>
            <a:pPr algn="ctr"/>
            <a:r>
              <a:rPr lang="en-US" altLang="zh-CN" sz="2670" dirty="0">
                <a:solidFill>
                  <a:schemeClr val="bg1"/>
                </a:solidFill>
                <a:cs typeface="+mn-ea"/>
                <a:sym typeface="+mn-lt"/>
              </a:rPr>
              <a:t>06</a:t>
            </a:r>
            <a:endParaRPr lang="en-US" altLang="zh-CN" sz="2670" dirty="0">
              <a:solidFill>
                <a:schemeClr val="bg1"/>
              </a:solidFill>
              <a:cs typeface="+mn-ea"/>
              <a:sym typeface="+mn-lt"/>
            </a:endParaRPr>
          </a:p>
        </p:txBody>
      </p:sp>
      <p:sp>
        <p:nvSpPr>
          <p:cNvPr id="30" name="TextBox 48"/>
          <p:cNvSpPr txBox="1"/>
          <p:nvPr/>
        </p:nvSpPr>
        <p:spPr>
          <a:xfrm>
            <a:off x="8157567" y="3904357"/>
            <a:ext cx="2592288" cy="370678"/>
          </a:xfrm>
          <a:prstGeom prst="rect">
            <a:avLst/>
          </a:prstGeom>
          <a:noFill/>
        </p:spPr>
        <p:txBody>
          <a:bodyPr wrap="none" lIns="506222" tIns="0" rIns="0" bIns="0" anchor="b" anchorCtr="0">
            <a:normAutofit/>
          </a:bodyPr>
          <a:lstStyle/>
          <a:p>
            <a:r>
              <a:rPr lang="zh-CN" altLang="en-US" sz="2250" b="1" spc="300" dirty="0">
                <a:solidFill>
                  <a:schemeClr val="tx1">
                    <a:lumMod val="75000"/>
                    <a:lumOff val="25000"/>
                  </a:schemeClr>
                </a:solidFill>
                <a:latin typeface="+mn-lt"/>
                <a:ea typeface="+mn-ea"/>
                <a:cs typeface="+mn-ea"/>
                <a:sym typeface="+mn-lt"/>
              </a:rPr>
              <a:t>如何避免价格欺诈</a:t>
            </a:r>
            <a:endParaRPr lang="zh-CN" altLang="en-US" sz="2250" b="1" spc="300" dirty="0">
              <a:solidFill>
                <a:schemeClr val="tx1">
                  <a:lumMod val="75000"/>
                  <a:lumOff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 calcmode="lin" valueType="num">
                                      <p:cBhvr>
                                        <p:cTn id="9" dur="500" fill="hold"/>
                                        <p:tgtEl>
                                          <p:spTgt spid="46"/>
                                        </p:tgtEl>
                                        <p:attrNameLst>
                                          <p:attrName>style.rotation</p:attrName>
                                        </p:attrNameLst>
                                      </p:cBhvr>
                                      <p:tavLst>
                                        <p:tav tm="0">
                                          <p:val>
                                            <p:fltVal val="360"/>
                                          </p:val>
                                        </p:tav>
                                        <p:tav tm="100000">
                                          <p:val>
                                            <p:fltVal val="0"/>
                                          </p:val>
                                        </p:tav>
                                      </p:tavLst>
                                    </p:anim>
                                    <p:animEffect transition="in" filter="fade">
                                      <p:cBhvr>
                                        <p:cTn id="10" dur="500"/>
                                        <p:tgtEl>
                                          <p:spTgt spid="46"/>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500" fill="hold"/>
                                        <p:tgtEl>
                                          <p:spTgt spid="16"/>
                                        </p:tgtEl>
                                        <p:attrNameLst>
                                          <p:attrName>ppt_x</p:attrName>
                                        </p:attrNameLst>
                                      </p:cBhvr>
                                      <p:tavLst>
                                        <p:tav tm="0">
                                          <p:val>
                                            <p:strVal val="#ppt_x"/>
                                          </p:val>
                                        </p:tav>
                                        <p:tav tm="100000">
                                          <p:val>
                                            <p:strVal val="#ppt_x"/>
                                          </p:val>
                                        </p:tav>
                                      </p:tavLst>
                                    </p:anim>
                                    <p:anim calcmode="lin" valueType="num">
                                      <p:cBhvr additive="base">
                                        <p:cTn id="15" dur="500" fill="hold"/>
                                        <p:tgtEl>
                                          <p:spTgt spid="16"/>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ppt_x"/>
                                          </p:val>
                                        </p:tav>
                                        <p:tav tm="100000">
                                          <p:val>
                                            <p:strVal val="#ppt_x"/>
                                          </p:val>
                                        </p:tav>
                                      </p:tavLst>
                                    </p:anim>
                                    <p:anim calcmode="lin" valueType="num">
                                      <p:cBhvr additive="base">
                                        <p:cTn id="23" dur="500" fill="hold"/>
                                        <p:tgtEl>
                                          <p:spTgt spid="14"/>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ppt_x"/>
                                          </p:val>
                                        </p:tav>
                                        <p:tav tm="100000">
                                          <p:val>
                                            <p:strVal val="#ppt_x"/>
                                          </p:val>
                                        </p:tav>
                                      </p:tavLst>
                                    </p:anim>
                                    <p:anim calcmode="lin" valueType="num">
                                      <p:cBhvr additive="base">
                                        <p:cTn id="27" dur="500" fill="hold"/>
                                        <p:tgtEl>
                                          <p:spTgt spid="2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fill="hold"/>
                                        <p:tgtEl>
                                          <p:spTgt spid="30"/>
                                        </p:tgtEl>
                                        <p:attrNameLst>
                                          <p:attrName>ppt_x</p:attrName>
                                        </p:attrNameLst>
                                      </p:cBhvr>
                                      <p:tavLst>
                                        <p:tav tm="0">
                                          <p:val>
                                            <p:strVal val="#ppt_x"/>
                                          </p:val>
                                        </p:tav>
                                        <p:tav tm="100000">
                                          <p:val>
                                            <p:strVal val="#ppt_x"/>
                                          </p:val>
                                        </p:tav>
                                      </p:tavLst>
                                    </p:anim>
                                    <p:anim calcmode="lin" valueType="num">
                                      <p:cBhvr additive="base">
                                        <p:cTn id="57" dur="500" fill="hold"/>
                                        <p:tgtEl>
                                          <p:spTgt spid="30"/>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additive="base">
                                        <p:cTn id="60" dur="500" fill="hold"/>
                                        <p:tgtEl>
                                          <p:spTgt spid="27"/>
                                        </p:tgtEl>
                                        <p:attrNameLst>
                                          <p:attrName>ppt_x</p:attrName>
                                        </p:attrNameLst>
                                      </p:cBhvr>
                                      <p:tavLst>
                                        <p:tav tm="0">
                                          <p:val>
                                            <p:strVal val="#ppt_x"/>
                                          </p:val>
                                        </p:tav>
                                        <p:tav tm="100000">
                                          <p:val>
                                            <p:strVal val="#ppt_x"/>
                                          </p:val>
                                        </p:tav>
                                      </p:tavLst>
                                    </p:anim>
                                    <p:anim calcmode="lin" valueType="num">
                                      <p:cBhvr additive="base">
                                        <p:cTn id="61"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4" grpId="0"/>
      <p:bldP spid="12" grpId="0" animBg="1"/>
      <p:bldP spid="22" grpId="0"/>
      <p:bldP spid="14" grpId="0" animBg="1"/>
      <p:bldP spid="20" grpId="0"/>
      <p:bldP spid="16" grpId="0" animBg="1"/>
      <p:bldP spid="18" grpId="0"/>
      <p:bldP spid="21" grpId="0" animBg="1"/>
      <p:bldP spid="23" grpId="0"/>
      <p:bldP spid="27" grpId="0" animBg="1"/>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雷锋PPT网 www.lfppt.com"/>
          <p:cNvSpPr txBox="1"/>
          <p:nvPr/>
        </p:nvSpPr>
        <p:spPr>
          <a:xfrm>
            <a:off x="5232726" y="2608213"/>
            <a:ext cx="3871526" cy="712901"/>
          </a:xfrm>
          <a:prstGeom prst="rect">
            <a:avLst/>
          </a:prstGeom>
          <a:noFill/>
        </p:spPr>
        <p:txBody>
          <a:bodyPr wrap="square" lIns="96406" tIns="48203" rIns="96406" bIns="48203" rtlCol="0">
            <a:spAutoFit/>
          </a:bodyPr>
          <a:lstStyle/>
          <a:p>
            <a:r>
              <a:rPr lang="en-US" altLang="zh-CN" sz="4000" b="1" spc="300" dirty="0">
                <a:solidFill>
                  <a:schemeClr val="tx1">
                    <a:lumMod val="75000"/>
                    <a:lumOff val="25000"/>
                  </a:schemeClr>
                </a:solidFill>
                <a:latin typeface="+mn-lt"/>
                <a:ea typeface="+mn-ea"/>
                <a:cs typeface="+mn-ea"/>
                <a:sym typeface="+mn-lt"/>
              </a:rPr>
              <a:t>315</a:t>
            </a:r>
            <a:r>
              <a:rPr lang="zh-CN" altLang="en-US" sz="4000" b="1" spc="300" dirty="0">
                <a:solidFill>
                  <a:schemeClr val="tx1">
                    <a:lumMod val="75000"/>
                    <a:lumOff val="25000"/>
                  </a:schemeClr>
                </a:solidFill>
                <a:latin typeface="+mn-lt"/>
                <a:ea typeface="+mn-ea"/>
                <a:cs typeface="+mn-ea"/>
                <a:sym typeface="+mn-lt"/>
              </a:rPr>
              <a:t>节日由来</a:t>
            </a:r>
            <a:endParaRPr lang="zh-CN" altLang="en-US" sz="4000" b="1" spc="300" dirty="0">
              <a:solidFill>
                <a:schemeClr val="tx1">
                  <a:lumMod val="75000"/>
                  <a:lumOff val="25000"/>
                </a:schemeClr>
              </a:solidFill>
              <a:latin typeface="+mn-lt"/>
              <a:ea typeface="+mn-ea"/>
              <a:cs typeface="+mn-ea"/>
              <a:sym typeface="+mn-lt"/>
            </a:endParaRPr>
          </a:p>
        </p:txBody>
      </p:sp>
      <p:sp>
        <p:nvSpPr>
          <p:cNvPr id="21" name="TextBox 89"/>
          <p:cNvSpPr txBox="1"/>
          <p:nvPr/>
        </p:nvSpPr>
        <p:spPr>
          <a:xfrm>
            <a:off x="5232726" y="3515228"/>
            <a:ext cx="4808161" cy="646793"/>
          </a:xfrm>
          <a:prstGeom prst="rect">
            <a:avLst/>
          </a:prstGeom>
          <a:noFill/>
        </p:spPr>
        <p:txBody>
          <a:bodyPr wrap="square" lIns="96406" tIns="48203" rIns="96406" bIns="48203" rtlCol="0">
            <a:spAutoFit/>
          </a:bodyPr>
          <a:lstStyle/>
          <a:p>
            <a:pPr>
              <a:lnSpc>
                <a:spcPct val="150000"/>
              </a:lnSpc>
            </a:pPr>
            <a:r>
              <a:rPr lang="zh-CN" altLang="en-US" sz="1265" dirty="0">
                <a:solidFill>
                  <a:schemeClr val="tx1">
                    <a:lumMod val="65000"/>
                    <a:lumOff val="35000"/>
                  </a:schemeClr>
                </a:solidFill>
                <a:latin typeface="+mn-lt"/>
                <a:ea typeface="+mn-ea"/>
                <a:cs typeface="+mn-ea"/>
                <a:sym typeface="+mn-lt"/>
              </a:rPr>
              <a:t>您的内容打在这里，或者通过复制您的文本后，在此框中选择粘贴，并选择只保留文字；</a:t>
            </a:r>
            <a:endParaRPr lang="zh-CN" altLang="en-US" sz="1265" dirty="0">
              <a:solidFill>
                <a:schemeClr val="tx1">
                  <a:lumMod val="65000"/>
                  <a:lumOff val="35000"/>
                </a:schemeClr>
              </a:solidFill>
              <a:latin typeface="+mn-lt"/>
              <a:ea typeface="+mn-ea"/>
              <a:cs typeface="+mn-ea"/>
              <a:sym typeface="+mn-lt"/>
            </a:endParaRPr>
          </a:p>
        </p:txBody>
      </p:sp>
      <p:grpSp>
        <p:nvGrpSpPr>
          <p:cNvPr id="23" name="组合 22"/>
          <p:cNvGrpSpPr/>
          <p:nvPr/>
        </p:nvGrpSpPr>
        <p:grpSpPr>
          <a:xfrm>
            <a:off x="3328205" y="2392521"/>
            <a:ext cx="1904521" cy="1904520"/>
            <a:chOff x="3029144" y="1491630"/>
            <a:chExt cx="1584176" cy="1584176"/>
          </a:xfrm>
          <a:solidFill>
            <a:schemeClr val="accent2"/>
          </a:solidFill>
        </p:grpSpPr>
        <p:sp>
          <p:nvSpPr>
            <p:cNvPr id="25" name="菱形 24"/>
            <p:cNvSpPr/>
            <p:nvPr/>
          </p:nvSpPr>
          <p:spPr>
            <a:xfrm>
              <a:off x="3029144" y="1491630"/>
              <a:ext cx="1584176" cy="15841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b="1">
                <a:cs typeface="+mn-ea"/>
                <a:sym typeface="+mn-lt"/>
              </a:endParaRPr>
            </a:p>
          </p:txBody>
        </p:sp>
        <p:sp>
          <p:nvSpPr>
            <p:cNvPr id="26" name="TextBox 64"/>
            <p:cNvSpPr txBox="1"/>
            <p:nvPr/>
          </p:nvSpPr>
          <p:spPr>
            <a:xfrm flipH="1">
              <a:off x="3184523" y="2103778"/>
              <a:ext cx="1156569" cy="364704"/>
            </a:xfrm>
            <a:prstGeom prst="rect">
              <a:avLst/>
            </a:prstGeom>
            <a:noFill/>
          </p:spPr>
          <p:txBody>
            <a:bodyPr wrap="none" rtlCol="0">
              <a:spAutoFit/>
            </a:bodyPr>
            <a:lstStyle/>
            <a:p>
              <a:r>
                <a:rPr lang="en-US" altLang="zh-CN" sz="2250" b="1" dirty="0">
                  <a:solidFill>
                    <a:schemeClr val="bg1"/>
                  </a:solidFill>
                  <a:latin typeface="+mn-lt"/>
                  <a:ea typeface="+mn-ea"/>
                  <a:cs typeface="+mn-ea"/>
                  <a:sym typeface="+mn-lt"/>
                </a:rPr>
                <a:t>PART 01</a:t>
              </a:r>
              <a:endParaRPr lang="zh-CN" altLang="en-US" sz="2250" b="1" dirty="0">
                <a:solidFill>
                  <a:schemeClr val="bg1"/>
                </a:solidFill>
                <a:latin typeface="+mn-lt"/>
                <a:ea typeface="+mn-ea"/>
                <a:cs typeface="+mn-ea"/>
                <a:sym typeface="+mn-lt"/>
              </a:endParaRPr>
            </a:p>
          </p:txBody>
        </p:sp>
      </p:grpSp>
      <p:cxnSp>
        <p:nvCxnSpPr>
          <p:cNvPr id="27" name="直接连接符 26"/>
          <p:cNvCxnSpPr/>
          <p:nvPr/>
        </p:nvCxnSpPr>
        <p:spPr>
          <a:xfrm>
            <a:off x="5232728" y="3344781"/>
            <a:ext cx="4148975"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41348" y="1069501"/>
            <a:ext cx="6541368" cy="835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p:tgtEl>
                                          <p:spTgt spid="21"/>
                                        </p:tgtEl>
                                        <p:attrNameLst>
                                          <p:attrName>ppt_x</p:attrName>
                                        </p:attrNameLst>
                                      </p:cBhvr>
                                      <p:tavLst>
                                        <p:tav tm="0">
                                          <p:val>
                                            <p:strVal val="#ppt_x-#ppt_w*1.125000"/>
                                          </p:val>
                                        </p:tav>
                                        <p:tav tm="100000">
                                          <p:val>
                                            <p:strVal val="#ppt_x"/>
                                          </p:val>
                                        </p:tav>
                                      </p:tavLst>
                                    </p:anim>
                                    <p:animEffect transition="in" filter="wipe(right)">
                                      <p:cBhvr>
                                        <p:cTn id="23" dur="500"/>
                                        <p:tgtEl>
                                          <p:spTgt spid="21"/>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p:nvSpPr>
        <p:spPr>
          <a:xfrm>
            <a:off x="1079431" y="201434"/>
            <a:ext cx="2581179" cy="589796"/>
          </a:xfrm>
          <a:prstGeom prst="rect">
            <a:avLst/>
          </a:prstGeom>
          <a:noFill/>
        </p:spPr>
        <p:txBody>
          <a:bodyPr wrap="square" lIns="96411" tIns="48206" rIns="96411" bIns="48206" rtlCol="0">
            <a:spAutoFit/>
          </a:bodyPr>
          <a:lstStyle/>
          <a:p>
            <a:pPr lvl="0"/>
            <a:r>
              <a:rPr lang="en-US" altLang="zh-CN" sz="3200" b="1" dirty="0">
                <a:solidFill>
                  <a:schemeClr val="accent1"/>
                </a:solidFill>
                <a:latin typeface="+mn-lt"/>
                <a:ea typeface="+mn-ea"/>
                <a:cs typeface="+mn-ea"/>
                <a:sym typeface="+mn-lt"/>
              </a:rPr>
              <a:t>315</a:t>
            </a:r>
            <a:r>
              <a:rPr lang="zh-CN" altLang="en-US" sz="3200" b="1" dirty="0">
                <a:solidFill>
                  <a:schemeClr val="accent1"/>
                </a:solidFill>
                <a:latin typeface="+mn-lt"/>
                <a:ea typeface="+mn-ea"/>
                <a:cs typeface="+mn-ea"/>
                <a:sym typeface="+mn-lt"/>
              </a:rPr>
              <a:t>节日由来</a:t>
            </a:r>
            <a:endParaRPr lang="zh-CN" altLang="en-US" sz="3200" b="1" dirty="0">
              <a:solidFill>
                <a:schemeClr val="accent1"/>
              </a:solidFill>
              <a:latin typeface="+mn-lt"/>
              <a:ea typeface="+mn-ea"/>
              <a:cs typeface="+mn-ea"/>
              <a:sym typeface="+mn-lt"/>
            </a:endParaRPr>
          </a:p>
        </p:txBody>
      </p:sp>
      <p:pic>
        <p:nvPicPr>
          <p:cNvPr id="14" name="图片 1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8695" y="1240061"/>
            <a:ext cx="4606716" cy="4577039"/>
          </a:xfrm>
          <a:prstGeom prst="rect">
            <a:avLst/>
          </a:prstGeom>
        </p:spPr>
      </p:pic>
      <p:sp>
        <p:nvSpPr>
          <p:cNvPr id="15" name="矩形 14"/>
          <p:cNvSpPr/>
          <p:nvPr/>
        </p:nvSpPr>
        <p:spPr>
          <a:xfrm>
            <a:off x="1333164" y="5978844"/>
            <a:ext cx="607453" cy="6725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8579" tIns="64290" rIns="128579" bIns="64290" rtlCol="0" anchor="ctr"/>
          <a:lstStyle/>
          <a:p>
            <a:pPr algn="ctr"/>
            <a:endParaRPr lang="zh-CN" altLang="en-US" sz="2530">
              <a:cs typeface="+mn-ea"/>
              <a:sym typeface="+mn-lt"/>
            </a:endParaRPr>
          </a:p>
        </p:txBody>
      </p:sp>
      <p:sp>
        <p:nvSpPr>
          <p:cNvPr id="16" name="矩形 15"/>
          <p:cNvSpPr/>
          <p:nvPr/>
        </p:nvSpPr>
        <p:spPr>
          <a:xfrm>
            <a:off x="1940617" y="5978844"/>
            <a:ext cx="9887562" cy="687660"/>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8579" tIns="64290" rIns="128579" bIns="64290" rtlCol="0" anchor="ctr"/>
          <a:lstStyle/>
          <a:p>
            <a:pPr algn="ctr"/>
            <a:endParaRPr lang="zh-CN" altLang="en-US" sz="2530">
              <a:cs typeface="+mn-ea"/>
              <a:sym typeface="+mn-lt"/>
            </a:endParaRPr>
          </a:p>
        </p:txBody>
      </p:sp>
      <p:sp>
        <p:nvSpPr>
          <p:cNvPr id="17" name="雷锋PPT网 www.lfppt.com"/>
          <p:cNvSpPr>
            <a:spLocks noChangeArrowheads="1"/>
          </p:cNvSpPr>
          <p:nvPr/>
        </p:nvSpPr>
        <p:spPr bwMode="auto">
          <a:xfrm>
            <a:off x="4915411" y="1750444"/>
            <a:ext cx="6848761" cy="934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420"/>
              </a:spcBef>
            </a:pPr>
            <a:r>
              <a:rPr lang="zh-CN" altLang="en-US" sz="1685" dirty="0">
                <a:solidFill>
                  <a:schemeClr val="bg1">
                    <a:lumMod val="50000"/>
                  </a:schemeClr>
                </a:solidFill>
                <a:latin typeface="+mn-lt"/>
                <a:ea typeface="+mn-ea"/>
                <a:cs typeface="+mn-ea"/>
                <a:sym typeface="+mn-lt"/>
              </a:rPr>
              <a:t>消费者权益正式提出是在</a:t>
            </a:r>
            <a:r>
              <a:rPr lang="en-US" altLang="zh-CN" sz="1685" dirty="0">
                <a:solidFill>
                  <a:schemeClr val="bg1">
                    <a:lumMod val="50000"/>
                  </a:schemeClr>
                </a:solidFill>
                <a:latin typeface="+mn-lt"/>
                <a:ea typeface="+mn-ea"/>
                <a:cs typeface="+mn-ea"/>
                <a:sym typeface="+mn-lt"/>
              </a:rPr>
              <a:t>20</a:t>
            </a:r>
            <a:r>
              <a:rPr lang="zh-CN" altLang="en-US" sz="1685" dirty="0">
                <a:solidFill>
                  <a:schemeClr val="bg1">
                    <a:lumMod val="50000"/>
                  </a:schemeClr>
                </a:solidFill>
                <a:latin typeface="+mn-lt"/>
                <a:ea typeface="+mn-ea"/>
                <a:cs typeface="+mn-ea"/>
                <a:sym typeface="+mn-lt"/>
              </a:rPr>
              <a:t>世纪</a:t>
            </a:r>
            <a:r>
              <a:rPr lang="en-US" altLang="zh-CN" sz="1685" dirty="0">
                <a:solidFill>
                  <a:schemeClr val="bg1">
                    <a:lumMod val="50000"/>
                  </a:schemeClr>
                </a:solidFill>
                <a:latin typeface="+mn-lt"/>
                <a:ea typeface="+mn-ea"/>
                <a:cs typeface="+mn-ea"/>
                <a:sym typeface="+mn-lt"/>
              </a:rPr>
              <a:t>60</a:t>
            </a:r>
            <a:r>
              <a:rPr lang="zh-CN" altLang="en-US" sz="1685" dirty="0">
                <a:solidFill>
                  <a:schemeClr val="bg1">
                    <a:lumMod val="50000"/>
                  </a:schemeClr>
                </a:solidFill>
                <a:latin typeface="+mn-lt"/>
                <a:ea typeface="+mn-ea"/>
                <a:cs typeface="+mn-ea"/>
                <a:sym typeface="+mn-lt"/>
              </a:rPr>
              <a:t>年代。</a:t>
            </a:r>
            <a:r>
              <a:rPr lang="en-US" altLang="zh-CN" sz="1685" dirty="0">
                <a:solidFill>
                  <a:schemeClr val="bg1">
                    <a:lumMod val="50000"/>
                  </a:schemeClr>
                </a:solidFill>
                <a:latin typeface="+mn-lt"/>
                <a:ea typeface="+mn-ea"/>
                <a:cs typeface="+mn-ea"/>
                <a:sym typeface="+mn-lt"/>
              </a:rPr>
              <a:t>1962</a:t>
            </a:r>
            <a:r>
              <a:rPr lang="zh-CN" altLang="en-US" sz="1685" dirty="0">
                <a:solidFill>
                  <a:schemeClr val="bg1">
                    <a:lumMod val="50000"/>
                  </a:schemeClr>
                </a:solidFill>
                <a:latin typeface="+mn-lt"/>
                <a:ea typeface="+mn-ea"/>
                <a:cs typeface="+mn-ea"/>
                <a:sym typeface="+mn-lt"/>
              </a:rPr>
              <a:t>年</a:t>
            </a:r>
            <a:r>
              <a:rPr lang="en-US" altLang="zh-CN" sz="1685" dirty="0">
                <a:solidFill>
                  <a:schemeClr val="bg1">
                    <a:lumMod val="50000"/>
                  </a:schemeClr>
                </a:solidFill>
                <a:latin typeface="+mn-lt"/>
                <a:ea typeface="+mn-ea"/>
                <a:cs typeface="+mn-ea"/>
                <a:sym typeface="+mn-lt"/>
              </a:rPr>
              <a:t>3</a:t>
            </a:r>
            <a:r>
              <a:rPr lang="zh-CN" altLang="en-US" sz="1685" dirty="0">
                <a:solidFill>
                  <a:schemeClr val="bg1">
                    <a:lumMod val="50000"/>
                  </a:schemeClr>
                </a:solidFill>
                <a:latin typeface="+mn-lt"/>
                <a:ea typeface="+mn-ea"/>
                <a:cs typeface="+mn-ea"/>
                <a:sym typeface="+mn-lt"/>
              </a:rPr>
              <a:t>月</a:t>
            </a:r>
            <a:r>
              <a:rPr lang="en-US" altLang="zh-CN" sz="1685" dirty="0">
                <a:solidFill>
                  <a:schemeClr val="bg1">
                    <a:lumMod val="50000"/>
                  </a:schemeClr>
                </a:solidFill>
                <a:latin typeface="+mn-lt"/>
                <a:ea typeface="+mn-ea"/>
                <a:cs typeface="+mn-ea"/>
                <a:sym typeface="+mn-lt"/>
              </a:rPr>
              <a:t>15 </a:t>
            </a:r>
            <a:r>
              <a:rPr lang="zh-CN" altLang="en-US" sz="1685" dirty="0">
                <a:solidFill>
                  <a:schemeClr val="bg1">
                    <a:lumMod val="50000"/>
                  </a:schemeClr>
                </a:solidFill>
                <a:latin typeface="+mn-lt"/>
                <a:ea typeface="+mn-ea"/>
                <a:cs typeface="+mn-ea"/>
                <a:sym typeface="+mn-lt"/>
              </a:rPr>
              <a:t>日</a:t>
            </a:r>
            <a:r>
              <a:rPr lang="en-US" altLang="zh-CN" sz="1685" dirty="0">
                <a:solidFill>
                  <a:schemeClr val="bg1">
                    <a:lumMod val="50000"/>
                  </a:schemeClr>
                </a:solidFill>
                <a:latin typeface="+mn-lt"/>
                <a:ea typeface="+mn-ea"/>
                <a:cs typeface="+mn-ea"/>
                <a:sym typeface="+mn-lt"/>
              </a:rPr>
              <a:t>,</a:t>
            </a:r>
            <a:r>
              <a:rPr lang="zh-CN" altLang="en-US" sz="1685" dirty="0">
                <a:solidFill>
                  <a:schemeClr val="bg1">
                    <a:lumMod val="50000"/>
                  </a:schemeClr>
                </a:solidFill>
                <a:latin typeface="+mn-lt"/>
                <a:ea typeface="+mn-ea"/>
                <a:cs typeface="+mn-ea"/>
                <a:sym typeface="+mn-lt"/>
              </a:rPr>
              <a:t>美国前总统约翰肯尼迪在美国国会发表了</a:t>
            </a:r>
            <a:r>
              <a:rPr lang="en-US" altLang="zh-CN" sz="1685" dirty="0">
                <a:solidFill>
                  <a:schemeClr val="accent2"/>
                </a:solidFill>
                <a:latin typeface="+mn-lt"/>
                <a:ea typeface="+mn-ea"/>
                <a:cs typeface="+mn-ea"/>
                <a:sym typeface="+mn-lt"/>
              </a:rPr>
              <a:t>《</a:t>
            </a:r>
            <a:r>
              <a:rPr lang="zh-CN" altLang="en-US" sz="1685" dirty="0">
                <a:solidFill>
                  <a:schemeClr val="accent2"/>
                </a:solidFill>
                <a:latin typeface="+mn-lt"/>
                <a:ea typeface="+mn-ea"/>
                <a:cs typeface="+mn-ea"/>
                <a:sym typeface="+mn-lt"/>
              </a:rPr>
              <a:t>关于保护消费者利益的总统特别咨文</a:t>
            </a:r>
            <a:r>
              <a:rPr lang="en-US" altLang="zh-CN" sz="1685" dirty="0">
                <a:solidFill>
                  <a:schemeClr val="accent2"/>
                </a:solidFill>
                <a:latin typeface="+mn-lt"/>
                <a:ea typeface="+mn-ea"/>
                <a:cs typeface="+mn-ea"/>
                <a:sym typeface="+mn-lt"/>
              </a:rPr>
              <a:t>》</a:t>
            </a:r>
            <a:r>
              <a:rPr lang="zh-CN" altLang="en-US" sz="1685" dirty="0">
                <a:solidFill>
                  <a:schemeClr val="bg1">
                    <a:lumMod val="50000"/>
                  </a:schemeClr>
                </a:solidFill>
                <a:latin typeface="+mn-lt"/>
                <a:ea typeface="+mn-ea"/>
                <a:cs typeface="+mn-ea"/>
                <a:sym typeface="+mn-lt"/>
              </a:rPr>
              <a:t>，首先提出了消费者的四项权利</a:t>
            </a:r>
            <a:r>
              <a:rPr lang="en-US" altLang="zh-CN" sz="1685" dirty="0">
                <a:solidFill>
                  <a:schemeClr val="bg1">
                    <a:lumMod val="50000"/>
                  </a:schemeClr>
                </a:solidFill>
                <a:latin typeface="+mn-lt"/>
                <a:ea typeface="+mn-ea"/>
                <a:cs typeface="+mn-ea"/>
                <a:sym typeface="+mn-lt"/>
              </a:rPr>
              <a:t>:</a:t>
            </a:r>
            <a:endParaRPr lang="en-US" altLang="zh-CN" sz="1685" dirty="0">
              <a:solidFill>
                <a:schemeClr val="bg1">
                  <a:lumMod val="50000"/>
                </a:schemeClr>
              </a:solidFill>
              <a:latin typeface="+mn-lt"/>
              <a:ea typeface="+mn-ea"/>
              <a:cs typeface="+mn-ea"/>
              <a:sym typeface="+mn-lt"/>
            </a:endParaRPr>
          </a:p>
        </p:txBody>
      </p:sp>
      <p:sp>
        <p:nvSpPr>
          <p:cNvPr id="18" name="Rectangle 24"/>
          <p:cNvSpPr>
            <a:spLocks noChangeArrowheads="1"/>
          </p:cNvSpPr>
          <p:nvPr/>
        </p:nvSpPr>
        <p:spPr bwMode="auto">
          <a:xfrm>
            <a:off x="5425491" y="3040246"/>
            <a:ext cx="4674434"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1600" dirty="0">
                <a:solidFill>
                  <a:schemeClr val="tx1">
                    <a:lumMod val="65000"/>
                    <a:lumOff val="35000"/>
                  </a:schemeClr>
                </a:solidFill>
                <a:latin typeface="+mn-lt"/>
                <a:ea typeface="+mn-ea"/>
                <a:cs typeface="+mn-ea"/>
                <a:sym typeface="+mn-lt"/>
              </a:rPr>
              <a:t>有权获得商品的安全保障</a:t>
            </a:r>
            <a:endParaRPr lang="zh-CN" altLang="en-US" sz="1600" dirty="0">
              <a:solidFill>
                <a:schemeClr val="tx1">
                  <a:lumMod val="65000"/>
                  <a:lumOff val="35000"/>
                </a:schemeClr>
              </a:solidFill>
              <a:latin typeface="+mn-lt"/>
              <a:ea typeface="+mn-ea"/>
              <a:cs typeface="+mn-ea"/>
              <a:sym typeface="+mn-lt"/>
            </a:endParaRPr>
          </a:p>
          <a:p>
            <a:pPr>
              <a:lnSpc>
                <a:spcPct val="150000"/>
              </a:lnSpc>
            </a:pPr>
            <a:endParaRPr lang="en-US" altLang="zh-CN" sz="1200" dirty="0">
              <a:solidFill>
                <a:schemeClr val="tx1">
                  <a:lumMod val="65000"/>
                  <a:lumOff val="35000"/>
                </a:schemeClr>
              </a:solidFill>
              <a:latin typeface="+mn-lt"/>
              <a:ea typeface="+mn-ea"/>
              <a:cs typeface="+mn-ea"/>
              <a:sym typeface="+mn-lt"/>
            </a:endParaRPr>
          </a:p>
          <a:p>
            <a:pPr>
              <a:lnSpc>
                <a:spcPct val="150000"/>
              </a:lnSpc>
            </a:pPr>
            <a:r>
              <a:rPr lang="zh-CN" altLang="en-US" sz="1600" dirty="0">
                <a:solidFill>
                  <a:schemeClr val="tx1">
                    <a:lumMod val="65000"/>
                    <a:lumOff val="35000"/>
                  </a:schemeClr>
                </a:solidFill>
                <a:latin typeface="+mn-lt"/>
                <a:ea typeface="+mn-ea"/>
                <a:cs typeface="+mn-ea"/>
                <a:sym typeface="+mn-lt"/>
              </a:rPr>
              <a:t>有权获得正确的商品资料</a:t>
            </a:r>
            <a:endParaRPr lang="en-US" altLang="zh-CN" sz="1600" dirty="0">
              <a:solidFill>
                <a:schemeClr val="tx1">
                  <a:lumMod val="65000"/>
                  <a:lumOff val="35000"/>
                </a:schemeClr>
              </a:solidFill>
              <a:latin typeface="+mn-lt"/>
              <a:ea typeface="+mn-ea"/>
              <a:cs typeface="+mn-ea"/>
              <a:sym typeface="+mn-lt"/>
            </a:endParaRPr>
          </a:p>
          <a:p>
            <a:pPr>
              <a:lnSpc>
                <a:spcPct val="150000"/>
              </a:lnSpc>
            </a:pPr>
            <a:endParaRPr lang="en-US" altLang="zh-CN" sz="1600" dirty="0">
              <a:solidFill>
                <a:schemeClr val="tx1">
                  <a:lumMod val="65000"/>
                  <a:lumOff val="35000"/>
                </a:schemeClr>
              </a:solidFill>
              <a:latin typeface="+mn-lt"/>
              <a:ea typeface="+mn-ea"/>
              <a:cs typeface="+mn-ea"/>
              <a:sym typeface="+mn-lt"/>
            </a:endParaRPr>
          </a:p>
          <a:p>
            <a:pPr>
              <a:lnSpc>
                <a:spcPct val="150000"/>
              </a:lnSpc>
            </a:pPr>
            <a:r>
              <a:rPr lang="zh-CN" altLang="en-US" sz="1600" dirty="0">
                <a:solidFill>
                  <a:schemeClr val="tx1">
                    <a:lumMod val="65000"/>
                    <a:lumOff val="35000"/>
                  </a:schemeClr>
                </a:solidFill>
                <a:latin typeface="+mn-lt"/>
                <a:ea typeface="+mn-ea"/>
                <a:cs typeface="+mn-ea"/>
                <a:sym typeface="+mn-lt"/>
              </a:rPr>
              <a:t>有权自由决定对商品的选择</a:t>
            </a:r>
            <a:endParaRPr lang="zh-CN" altLang="en-US" sz="1600" dirty="0">
              <a:solidFill>
                <a:schemeClr val="tx1">
                  <a:lumMod val="65000"/>
                  <a:lumOff val="35000"/>
                </a:schemeClr>
              </a:solidFill>
              <a:latin typeface="+mn-lt"/>
              <a:ea typeface="+mn-ea"/>
              <a:cs typeface="+mn-ea"/>
              <a:sym typeface="+mn-lt"/>
            </a:endParaRPr>
          </a:p>
          <a:p>
            <a:pPr>
              <a:lnSpc>
                <a:spcPct val="150000"/>
              </a:lnSpc>
            </a:pPr>
            <a:endParaRPr lang="en-US" altLang="zh-CN" sz="1600" dirty="0">
              <a:solidFill>
                <a:schemeClr val="bg2">
                  <a:lumMod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1600" dirty="0">
                <a:solidFill>
                  <a:schemeClr val="bg2">
                    <a:lumMod val="50000"/>
                  </a:schemeClr>
                </a:solidFill>
                <a:latin typeface="微软雅黑" panose="020B0503020204020204" pitchFamily="34" charset="-122"/>
                <a:ea typeface="微软雅黑" panose="020B0503020204020204" pitchFamily="34" charset="-122"/>
              </a:rPr>
              <a:t>有权提出消费意见</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19" name="Rectangle 24"/>
          <p:cNvSpPr>
            <a:spLocks noChangeArrowheads="1"/>
          </p:cNvSpPr>
          <p:nvPr/>
        </p:nvSpPr>
        <p:spPr bwMode="auto">
          <a:xfrm>
            <a:off x="1940617" y="5957345"/>
            <a:ext cx="967643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285750" indent="-285750" algn="just">
              <a:lnSpc>
                <a:spcPct val="150000"/>
              </a:lnSpc>
              <a:buClr>
                <a:srgbClr val="FEFF6F"/>
              </a:buClr>
              <a:buFont typeface="Wingdings" panose="05000000000000000000" pitchFamily="2" charset="2"/>
              <a:buChar char="Ø"/>
            </a:pPr>
            <a:r>
              <a:rPr lang="zh-CN" altLang="en-US" sz="1600" dirty="0">
                <a:solidFill>
                  <a:schemeClr val="bg2">
                    <a:lumMod val="50000"/>
                  </a:schemeClr>
                </a:solidFill>
                <a:latin typeface="微软雅黑" panose="020B0503020204020204" pitchFamily="34" charset="-122"/>
                <a:ea typeface="微软雅黑" panose="020B0503020204020204" pitchFamily="34" charset="-122"/>
              </a:rPr>
              <a:t>由于该咨文对维护消费者权益具有重要意义，国际消费者联盟组织</a:t>
            </a:r>
            <a:r>
              <a:rPr lang="en-US" altLang="zh-CN" sz="1600" dirty="0">
                <a:solidFill>
                  <a:schemeClr val="bg2">
                    <a:lumMod val="50000"/>
                  </a:schemeClr>
                </a:solidFill>
                <a:latin typeface="微软雅黑" panose="020B0503020204020204" pitchFamily="34" charset="-122"/>
                <a:ea typeface="微软雅黑" panose="020B0503020204020204" pitchFamily="34" charset="-122"/>
              </a:rPr>
              <a:t>1983</a:t>
            </a:r>
            <a:r>
              <a:rPr lang="zh-CN" altLang="en-US" sz="1600" dirty="0">
                <a:solidFill>
                  <a:schemeClr val="bg2">
                    <a:lumMod val="50000"/>
                  </a:schemeClr>
                </a:solidFill>
                <a:latin typeface="微软雅黑" panose="020B0503020204020204" pitchFamily="34" charset="-122"/>
                <a:ea typeface="微软雅黑" panose="020B0503020204020204" pitchFamily="34" charset="-122"/>
              </a:rPr>
              <a:t>年确定每年的</a:t>
            </a:r>
            <a:r>
              <a:rPr lang="en-US" altLang="zh-CN" sz="1600" dirty="0">
                <a:solidFill>
                  <a:schemeClr val="bg2">
                    <a:lumMod val="50000"/>
                  </a:schemeClr>
                </a:solidFill>
                <a:latin typeface="微软雅黑" panose="020B0503020204020204" pitchFamily="34" charset="-122"/>
                <a:ea typeface="微软雅黑" panose="020B0503020204020204" pitchFamily="34" charset="-122"/>
              </a:rPr>
              <a:t>3</a:t>
            </a:r>
            <a:r>
              <a:rPr lang="zh-CN" altLang="en-US" sz="1600" dirty="0">
                <a:solidFill>
                  <a:schemeClr val="bg2">
                    <a:lumMod val="50000"/>
                  </a:schemeClr>
                </a:solidFill>
                <a:latin typeface="微软雅黑" panose="020B0503020204020204" pitchFamily="34" charset="-122"/>
                <a:ea typeface="微软雅黑" panose="020B0503020204020204" pitchFamily="34" charset="-122"/>
              </a:rPr>
              <a:t>月</a:t>
            </a:r>
            <a:r>
              <a:rPr lang="en-US" altLang="zh-CN" sz="1600" dirty="0">
                <a:solidFill>
                  <a:schemeClr val="bg2">
                    <a:lumMod val="50000"/>
                  </a:schemeClr>
                </a:solidFill>
                <a:latin typeface="微软雅黑" panose="020B0503020204020204" pitchFamily="34" charset="-122"/>
                <a:ea typeface="微软雅黑" panose="020B0503020204020204" pitchFamily="34" charset="-122"/>
              </a:rPr>
              <a:t>15</a:t>
            </a:r>
            <a:r>
              <a:rPr lang="zh-CN" altLang="en-US" sz="1600" dirty="0">
                <a:solidFill>
                  <a:schemeClr val="bg2">
                    <a:lumMod val="50000"/>
                  </a:schemeClr>
                </a:solidFill>
                <a:latin typeface="微软雅黑" panose="020B0503020204020204" pitchFamily="34" charset="-122"/>
                <a:ea typeface="微软雅黑" panose="020B0503020204020204" pitchFamily="34" charset="-122"/>
              </a:rPr>
              <a:t>日为“国际消费者权益日”，世界各国消费者组织也纷纷</a:t>
            </a:r>
            <a:r>
              <a:rPr lang="zh-CN" altLang="en-US" sz="1600" dirty="0">
                <a:solidFill>
                  <a:schemeClr val="accent2"/>
                </a:solidFill>
                <a:latin typeface="微软雅黑" panose="020B0503020204020204" pitchFamily="34" charset="-122"/>
                <a:ea typeface="微软雅黑" panose="020B0503020204020204" pitchFamily="34" charset="-122"/>
              </a:rPr>
              <a:t>“</a:t>
            </a:r>
            <a:r>
              <a:rPr lang="zh-CN" altLang="en-US" sz="1600" b="1" dirty="0">
                <a:solidFill>
                  <a:schemeClr val="accent2"/>
                </a:solidFill>
                <a:latin typeface="微软雅黑" panose="020B0503020204020204" pitchFamily="34" charset="-122"/>
                <a:ea typeface="微软雅黑" panose="020B0503020204020204" pitchFamily="34" charset="-122"/>
              </a:rPr>
              <a:t>四项权利</a:t>
            </a:r>
            <a:r>
              <a:rPr lang="zh-CN" altLang="en-US" sz="1600" dirty="0">
                <a:solidFill>
                  <a:schemeClr val="accent2"/>
                </a:solidFill>
                <a:latin typeface="微软雅黑" panose="020B0503020204020204" pitchFamily="34" charset="-122"/>
                <a:ea typeface="微软雅黑" panose="020B0503020204020204" pitchFamily="34" charset="-122"/>
              </a:rPr>
              <a:t>”</a:t>
            </a:r>
            <a:r>
              <a:rPr lang="zh-CN" altLang="en-US" sz="1600" dirty="0">
                <a:solidFill>
                  <a:schemeClr val="bg2">
                    <a:lumMod val="50000"/>
                  </a:schemeClr>
                </a:solidFill>
                <a:latin typeface="微软雅黑" panose="020B0503020204020204" pitchFamily="34" charset="-122"/>
                <a:ea typeface="微软雅黑" panose="020B0503020204020204" pitchFamily="34" charset="-122"/>
              </a:rPr>
              <a:t>作为基本的工作目标。</a:t>
            </a:r>
            <a:endParaRPr lang="zh-CN" altLang="en-US" sz="1600"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0" name="任意多边形 19"/>
          <p:cNvSpPr/>
          <p:nvPr/>
        </p:nvSpPr>
        <p:spPr>
          <a:xfrm>
            <a:off x="4915411" y="3131529"/>
            <a:ext cx="301320" cy="194270"/>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solidFill>
            <a:schemeClr val="accent1"/>
          </a:solid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128579" tIns="64290" rIns="128579" bIns="64290" rtlCol="0" anchor="ctr"/>
          <a:lstStyle/>
          <a:p>
            <a:pPr algn="ctr"/>
            <a:endParaRPr lang="zh-CN" altLang="en-US" sz="2530">
              <a:cs typeface="+mn-ea"/>
              <a:sym typeface="+mn-lt"/>
            </a:endParaRPr>
          </a:p>
        </p:txBody>
      </p:sp>
      <p:sp>
        <p:nvSpPr>
          <p:cNvPr id="21" name="任意多边形 20"/>
          <p:cNvSpPr/>
          <p:nvPr/>
        </p:nvSpPr>
        <p:spPr>
          <a:xfrm>
            <a:off x="4915411" y="3861716"/>
            <a:ext cx="301320" cy="194270"/>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solidFill>
            <a:schemeClr val="accent1"/>
          </a:solid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28579" tIns="64290" rIns="128579" bIns="64290" rtlCol="0" anchor="ctr"/>
          <a:lstStyle/>
          <a:p>
            <a:pPr algn="ctr"/>
            <a:endParaRPr lang="zh-CN" altLang="en-US" sz="2530">
              <a:cs typeface="+mn-ea"/>
              <a:sym typeface="+mn-lt"/>
            </a:endParaRPr>
          </a:p>
        </p:txBody>
      </p:sp>
      <p:sp>
        <p:nvSpPr>
          <p:cNvPr id="22" name="任意多边形 21"/>
          <p:cNvSpPr/>
          <p:nvPr/>
        </p:nvSpPr>
        <p:spPr>
          <a:xfrm>
            <a:off x="4915411" y="4585205"/>
            <a:ext cx="301320" cy="194270"/>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solidFill>
            <a:schemeClr val="accent1"/>
          </a:solid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8579" tIns="64290" rIns="128579" bIns="64290" rtlCol="0" anchor="ctr"/>
          <a:lstStyle/>
          <a:p>
            <a:pPr algn="ctr"/>
            <a:endParaRPr lang="zh-CN" altLang="en-US" sz="2530">
              <a:cs typeface="+mn-ea"/>
              <a:sym typeface="+mn-lt"/>
            </a:endParaRPr>
          </a:p>
        </p:txBody>
      </p:sp>
      <p:sp>
        <p:nvSpPr>
          <p:cNvPr id="31" name="Freeform 10"/>
          <p:cNvSpPr>
            <a:spLocks noEditPoints="1"/>
          </p:cNvSpPr>
          <p:nvPr/>
        </p:nvSpPr>
        <p:spPr bwMode="auto">
          <a:xfrm>
            <a:off x="1512073" y="6114922"/>
            <a:ext cx="249635" cy="335568"/>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128579" tIns="64290" rIns="128579" bIns="64290" numCol="1" anchor="t" anchorCtr="0" compatLnSpc="1"/>
          <a:lstStyle/>
          <a:p>
            <a:endParaRPr lang="zh-CN" altLang="en-US" sz="2530">
              <a:latin typeface="+mn-lt"/>
              <a:ea typeface="+mn-ea"/>
              <a:cs typeface="+mn-ea"/>
              <a:sym typeface="+mn-lt"/>
            </a:endParaRPr>
          </a:p>
        </p:txBody>
      </p:sp>
      <p:sp>
        <p:nvSpPr>
          <p:cNvPr id="32" name="任意多边形 31"/>
          <p:cNvSpPr/>
          <p:nvPr/>
        </p:nvSpPr>
        <p:spPr>
          <a:xfrm>
            <a:off x="4915411" y="5248974"/>
            <a:ext cx="301320" cy="194270"/>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solidFill>
            <a:schemeClr val="accent1"/>
          </a:solid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128579" tIns="64290" rIns="128579" bIns="64290" rtlCol="0" anchor="ctr"/>
          <a:lstStyle/>
          <a:p>
            <a:pPr algn="ctr"/>
            <a:endParaRPr lang="zh-CN" altLang="en-US" sz="253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60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1+#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70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53" presetClass="entr" presetSubtype="16" fill="hold" grpId="0" nodeType="withEffect">
                                  <p:stCondLst>
                                    <p:cond delay="80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par>
                                <p:cTn id="24" presetID="53" presetClass="entr" presetSubtype="16" fill="hold" grpId="0" nodeType="withEffect">
                                  <p:stCondLst>
                                    <p:cond delay="90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par>
                                <p:cTn id="29" presetID="53" presetClass="entr" presetSubtype="16" fill="hold" grpId="0" nodeType="withEffect">
                                  <p:stCondLst>
                                    <p:cond delay="90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Effect transition="in" filter="fade">
                                      <p:cBhvr>
                                        <p:cTn id="33" dur="500"/>
                                        <p:tgtEl>
                                          <p:spTgt spid="32"/>
                                        </p:tgtEl>
                                      </p:cBhvr>
                                    </p:animEffect>
                                  </p:childTnLst>
                                </p:cTn>
                              </p:par>
                              <p:par>
                                <p:cTn id="34" presetID="2" presetClass="entr" presetSubtype="2" fill="hold" grpId="0" nodeType="withEffect">
                                  <p:stCondLst>
                                    <p:cond delay="90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53" presetClass="entr" presetSubtype="16" fill="hold" grpId="0" nodeType="withEffect">
                                  <p:stCondLst>
                                    <p:cond delay="110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fltVal val="0"/>
                                          </p:val>
                                        </p:tav>
                                        <p:tav tm="100000">
                                          <p:val>
                                            <p:strVal val="#ppt_w"/>
                                          </p:val>
                                        </p:tav>
                                      </p:tavLst>
                                    </p:anim>
                                    <p:anim calcmode="lin" valueType="num">
                                      <p:cBhvr>
                                        <p:cTn id="41" dur="500" fill="hold"/>
                                        <p:tgtEl>
                                          <p:spTgt spid="15"/>
                                        </p:tgtEl>
                                        <p:attrNameLst>
                                          <p:attrName>ppt_h</p:attrName>
                                        </p:attrNameLst>
                                      </p:cBhvr>
                                      <p:tavLst>
                                        <p:tav tm="0">
                                          <p:val>
                                            <p:fltVal val="0"/>
                                          </p:val>
                                        </p:tav>
                                        <p:tav tm="100000">
                                          <p:val>
                                            <p:strVal val="#ppt_h"/>
                                          </p:val>
                                        </p:tav>
                                      </p:tavLst>
                                    </p:anim>
                                    <p:animEffect transition="in" filter="fade">
                                      <p:cBhvr>
                                        <p:cTn id="42" dur="500"/>
                                        <p:tgtEl>
                                          <p:spTgt spid="15"/>
                                        </p:tgtEl>
                                      </p:cBhvr>
                                    </p:animEffect>
                                  </p:childTnLst>
                                </p:cTn>
                              </p:par>
                              <p:par>
                                <p:cTn id="43" presetID="53" presetClass="entr" presetSubtype="16" fill="hold" grpId="0" nodeType="withEffect">
                                  <p:stCondLst>
                                    <p:cond delay="130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22" presetClass="entr" presetSubtype="8" fill="hold" grpId="0" nodeType="withEffect">
                                  <p:stCondLst>
                                    <p:cond delay="160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12" presetClass="entr" presetSubtype="2" fill="hold" grpId="0" nodeType="withEffect">
                                  <p:stCondLst>
                                    <p:cond delay="160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p:tgtEl>
                                          <p:spTgt spid="19"/>
                                        </p:tgtEl>
                                        <p:attrNameLst>
                                          <p:attrName>ppt_x</p:attrName>
                                        </p:attrNameLst>
                                      </p:cBhvr>
                                      <p:tavLst>
                                        <p:tav tm="0">
                                          <p:val>
                                            <p:strVal val="#ppt_x+#ppt_w*1.125000"/>
                                          </p:val>
                                        </p:tav>
                                        <p:tav tm="100000">
                                          <p:val>
                                            <p:strVal val="#ppt_x"/>
                                          </p:val>
                                        </p:tav>
                                      </p:tavLst>
                                    </p:anim>
                                    <p:animEffect transition="in" filter="wipe(left)">
                                      <p:cBhvr>
                                        <p:cTn id="5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p:bldP spid="18" grpId="0"/>
      <p:bldP spid="19" grpId="0"/>
      <p:bldP spid="20" grpId="0" animBg="1"/>
      <p:bldP spid="21" grpId="0" animBg="1"/>
      <p:bldP spid="22" grpId="0" animBg="1"/>
      <p:bldP spid="31" grpId="0" animBg="1"/>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p:nvSpPr>
        <p:spPr>
          <a:xfrm>
            <a:off x="1079431" y="201434"/>
            <a:ext cx="2581179" cy="589796"/>
          </a:xfrm>
          <a:prstGeom prst="rect">
            <a:avLst/>
          </a:prstGeom>
          <a:noFill/>
        </p:spPr>
        <p:txBody>
          <a:bodyPr wrap="square" lIns="96411" tIns="48206" rIns="96411" bIns="48206" rtlCol="0">
            <a:spAutoFit/>
          </a:bodyPr>
          <a:lstStyle/>
          <a:p>
            <a:pPr lvl="0"/>
            <a:r>
              <a:rPr lang="en-US" altLang="zh-CN" sz="3200" b="1" dirty="0">
                <a:solidFill>
                  <a:schemeClr val="accent1"/>
                </a:solidFill>
                <a:latin typeface="+mn-lt"/>
                <a:ea typeface="+mn-ea"/>
                <a:cs typeface="+mn-ea"/>
                <a:sym typeface="+mn-lt"/>
              </a:rPr>
              <a:t>315</a:t>
            </a:r>
            <a:r>
              <a:rPr lang="zh-CN" altLang="en-US" sz="3200" b="1" dirty="0">
                <a:solidFill>
                  <a:schemeClr val="accent1"/>
                </a:solidFill>
                <a:latin typeface="+mn-lt"/>
                <a:ea typeface="+mn-ea"/>
                <a:cs typeface="+mn-ea"/>
                <a:sym typeface="+mn-lt"/>
              </a:rPr>
              <a:t>节日由来</a:t>
            </a:r>
            <a:endParaRPr lang="zh-CN" altLang="en-US" sz="3200" b="1" dirty="0">
              <a:solidFill>
                <a:schemeClr val="accent1"/>
              </a:solidFill>
              <a:latin typeface="+mn-lt"/>
              <a:ea typeface="+mn-ea"/>
              <a:cs typeface="+mn-ea"/>
              <a:sym typeface="+mn-lt"/>
            </a:endParaRPr>
          </a:p>
        </p:txBody>
      </p:sp>
      <p:pic>
        <p:nvPicPr>
          <p:cNvPr id="23" name="图片 2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79431" y="1744117"/>
            <a:ext cx="3838329" cy="1822768"/>
          </a:xfrm>
          <a:prstGeom prst="rect">
            <a:avLst/>
          </a:prstGeom>
        </p:spPr>
      </p:pic>
      <p:grpSp>
        <p:nvGrpSpPr>
          <p:cNvPr id="25" name="组合 3"/>
          <p:cNvGrpSpPr/>
          <p:nvPr/>
        </p:nvGrpSpPr>
        <p:grpSpPr>
          <a:xfrm>
            <a:off x="380703" y="3868820"/>
            <a:ext cx="5601208" cy="1518403"/>
            <a:chOff x="609124" y="3352597"/>
            <a:chExt cx="5312706" cy="1440000"/>
          </a:xfrm>
        </p:grpSpPr>
        <p:sp>
          <p:nvSpPr>
            <p:cNvPr id="26" name="矩形 25"/>
            <p:cNvSpPr/>
            <p:nvPr/>
          </p:nvSpPr>
          <p:spPr>
            <a:xfrm>
              <a:off x="609124" y="3352597"/>
              <a:ext cx="5312706" cy="1440000"/>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30">
                <a:cs typeface="+mn-ea"/>
                <a:sym typeface="+mn-lt"/>
              </a:endParaRPr>
            </a:p>
          </p:txBody>
        </p:sp>
        <p:sp>
          <p:nvSpPr>
            <p:cNvPr id="27" name="矩形 26"/>
            <p:cNvSpPr/>
            <p:nvPr/>
          </p:nvSpPr>
          <p:spPr>
            <a:xfrm>
              <a:off x="1056427" y="3738982"/>
              <a:ext cx="4595878" cy="685504"/>
            </a:xfrm>
            <a:prstGeom prst="rect">
              <a:avLst/>
            </a:prstGeom>
          </p:spPr>
          <p:txBody>
            <a:bodyPr wrap="square">
              <a:spAutoFit/>
            </a:bodyPr>
            <a:lstStyle/>
            <a:p>
              <a:pPr algn="just">
                <a:lnSpc>
                  <a:spcPct val="140000"/>
                </a:lnSpc>
              </a:pPr>
              <a:r>
                <a:rPr lang="zh-CN" altLang="en-US" sz="1545" dirty="0">
                  <a:solidFill>
                    <a:schemeClr val="bg1"/>
                  </a:solidFill>
                  <a:latin typeface="+mn-lt"/>
                  <a:ea typeface="+mn-ea"/>
                  <a:cs typeface="+mn-ea"/>
                  <a:sym typeface="+mn-lt"/>
                </a:rPr>
                <a:t>国际消费者联盟</a:t>
              </a:r>
              <a:r>
                <a:rPr lang="en-US" altLang="zh-CN" sz="1545" dirty="0">
                  <a:solidFill>
                    <a:schemeClr val="bg1"/>
                  </a:solidFill>
                  <a:latin typeface="+mn-lt"/>
                  <a:ea typeface="+mn-ea"/>
                  <a:cs typeface="+mn-ea"/>
                  <a:sym typeface="+mn-lt"/>
                </a:rPr>
                <a:t>(</a:t>
              </a:r>
              <a:r>
                <a:rPr lang="zh-CN" altLang="en-US" sz="1545" dirty="0">
                  <a:solidFill>
                    <a:schemeClr val="bg1"/>
                  </a:solidFill>
                  <a:latin typeface="+mn-lt"/>
                  <a:ea typeface="+mn-ea"/>
                  <a:cs typeface="+mn-ea"/>
                  <a:sym typeface="+mn-lt"/>
                </a:rPr>
                <a:t>简称</a:t>
              </a:r>
              <a:r>
                <a:rPr lang="en-US" altLang="zh-CN" sz="1545" dirty="0">
                  <a:solidFill>
                    <a:schemeClr val="bg1"/>
                  </a:solidFill>
                  <a:latin typeface="+mn-lt"/>
                  <a:ea typeface="+mn-ea"/>
                  <a:cs typeface="+mn-ea"/>
                  <a:sym typeface="+mn-lt"/>
                </a:rPr>
                <a:t>10CU)</a:t>
              </a:r>
              <a:r>
                <a:rPr lang="zh-CN" altLang="en-US" sz="1545" dirty="0">
                  <a:solidFill>
                    <a:schemeClr val="bg1"/>
                  </a:solidFill>
                  <a:latin typeface="+mn-lt"/>
                  <a:ea typeface="+mn-ea"/>
                  <a:cs typeface="+mn-ea"/>
                  <a:sym typeface="+mn-lt"/>
                </a:rPr>
                <a:t>是独立、不以盈利为目的、无政治倾向的组织。</a:t>
              </a:r>
              <a:endParaRPr lang="zh-CN" altLang="en-US" sz="1545" dirty="0">
                <a:solidFill>
                  <a:schemeClr val="bg1"/>
                </a:solidFill>
                <a:latin typeface="+mn-lt"/>
                <a:ea typeface="+mn-ea"/>
                <a:cs typeface="+mn-ea"/>
                <a:sym typeface="+mn-lt"/>
              </a:endParaRPr>
            </a:p>
          </p:txBody>
        </p:sp>
      </p:grpSp>
      <p:sp>
        <p:nvSpPr>
          <p:cNvPr id="28" name="矩形 27"/>
          <p:cNvSpPr/>
          <p:nvPr/>
        </p:nvSpPr>
        <p:spPr>
          <a:xfrm>
            <a:off x="6717407" y="1776161"/>
            <a:ext cx="1967608" cy="400375"/>
          </a:xfrm>
          <a:prstGeom prst="rect">
            <a:avLst/>
          </a:prstGeom>
        </p:spPr>
        <p:txBody>
          <a:bodyPr wrap="none" lIns="96402" tIns="48201" rIns="96402" bIns="48201">
            <a:spAutoFit/>
          </a:bodyPr>
          <a:lstStyle/>
          <a:p>
            <a:r>
              <a:rPr lang="zh-CN" altLang="en-US" sz="1970" dirty="0">
                <a:solidFill>
                  <a:schemeClr val="accent2"/>
                </a:solidFill>
                <a:latin typeface="+mn-lt"/>
                <a:ea typeface="+mn-ea"/>
                <a:cs typeface="+mn-ea"/>
                <a:sym typeface="+mn-lt"/>
              </a:rPr>
              <a:t>国际消费者联盟</a:t>
            </a:r>
            <a:endParaRPr lang="zh-CN" altLang="en-US" sz="1970" dirty="0">
              <a:solidFill>
                <a:schemeClr val="accent2"/>
              </a:solidFill>
              <a:latin typeface="+mn-lt"/>
              <a:ea typeface="+mn-ea"/>
              <a:cs typeface="+mn-ea"/>
              <a:sym typeface="+mn-lt"/>
            </a:endParaRPr>
          </a:p>
        </p:txBody>
      </p:sp>
      <p:sp>
        <p:nvSpPr>
          <p:cNvPr id="29" name="雷锋PPT网 www.lfppt.com"/>
          <p:cNvSpPr/>
          <p:nvPr/>
        </p:nvSpPr>
        <p:spPr>
          <a:xfrm>
            <a:off x="6717404" y="2337397"/>
            <a:ext cx="5128283" cy="1476182"/>
          </a:xfrm>
          <a:prstGeom prst="rect">
            <a:avLst/>
          </a:prstGeom>
        </p:spPr>
        <p:txBody>
          <a:bodyPr wrap="square" lIns="96402" tIns="48201" rIns="96402" bIns="48201">
            <a:spAutoFit/>
          </a:bodyPr>
          <a:lstStyle/>
          <a:p>
            <a:pPr algn="just">
              <a:lnSpc>
                <a:spcPct val="140000"/>
              </a:lnSpc>
            </a:pPr>
            <a:r>
              <a:rPr lang="en-US" altLang="zh-CN" sz="1600" dirty="0">
                <a:solidFill>
                  <a:schemeClr val="tx1">
                    <a:lumMod val="50000"/>
                    <a:lumOff val="50000"/>
                  </a:schemeClr>
                </a:solidFill>
                <a:latin typeface="+mn-lt"/>
                <a:ea typeface="+mn-ea"/>
                <a:cs typeface="+mn-ea"/>
                <a:sym typeface="+mn-lt"/>
              </a:rPr>
              <a:t>1960</a:t>
            </a:r>
            <a:r>
              <a:rPr lang="zh-CN" altLang="en-US" sz="1600" dirty="0">
                <a:solidFill>
                  <a:schemeClr val="tx1">
                    <a:lumMod val="50000"/>
                    <a:lumOff val="50000"/>
                  </a:schemeClr>
                </a:solidFill>
                <a:latin typeface="+mn-lt"/>
                <a:ea typeface="+mn-ea"/>
                <a:cs typeface="+mn-ea"/>
                <a:sym typeface="+mn-lt"/>
              </a:rPr>
              <a:t>年由美国、英国、澳大利亚、比利时、荷兰等</a:t>
            </a:r>
            <a:r>
              <a:rPr lang="en-US" altLang="zh-CN" sz="1600" dirty="0">
                <a:solidFill>
                  <a:schemeClr val="tx1">
                    <a:lumMod val="50000"/>
                    <a:lumOff val="50000"/>
                  </a:schemeClr>
                </a:solidFill>
                <a:latin typeface="+mn-lt"/>
                <a:ea typeface="+mn-ea"/>
                <a:cs typeface="+mn-ea"/>
                <a:sym typeface="+mn-lt"/>
              </a:rPr>
              <a:t>5</a:t>
            </a:r>
            <a:r>
              <a:rPr lang="zh-CN" altLang="en-US" sz="1600" dirty="0">
                <a:solidFill>
                  <a:schemeClr val="tx1">
                    <a:lumMod val="50000"/>
                    <a:lumOff val="50000"/>
                  </a:schemeClr>
                </a:solidFill>
                <a:latin typeface="+mn-lt"/>
                <a:ea typeface="+mn-ea"/>
                <a:cs typeface="+mn-ea"/>
                <a:sym typeface="+mn-lt"/>
              </a:rPr>
              <a:t>国消费者组织发起成立，总部设在荷兰海牙，现有成员</a:t>
            </a:r>
            <a:r>
              <a:rPr lang="en-US" altLang="zh-CN" sz="1600" dirty="0">
                <a:solidFill>
                  <a:schemeClr val="tx1">
                    <a:lumMod val="50000"/>
                    <a:lumOff val="50000"/>
                  </a:schemeClr>
                </a:solidFill>
                <a:latin typeface="+mn-lt"/>
                <a:ea typeface="+mn-ea"/>
                <a:cs typeface="+mn-ea"/>
                <a:sym typeface="+mn-lt"/>
              </a:rPr>
              <a:t>90</a:t>
            </a:r>
            <a:r>
              <a:rPr lang="zh-CN" altLang="en-US" sz="1600" dirty="0">
                <a:solidFill>
                  <a:schemeClr val="tx1">
                    <a:lumMod val="50000"/>
                    <a:lumOff val="50000"/>
                  </a:schemeClr>
                </a:solidFill>
                <a:latin typeface="+mn-lt"/>
                <a:ea typeface="+mn-ea"/>
                <a:cs typeface="+mn-ea"/>
                <a:sym typeface="+mn-lt"/>
              </a:rPr>
              <a:t>多个国家和地区</a:t>
            </a:r>
            <a:r>
              <a:rPr lang="en-US" altLang="zh-CN" sz="1600" dirty="0">
                <a:solidFill>
                  <a:schemeClr val="tx1">
                    <a:lumMod val="50000"/>
                    <a:lumOff val="50000"/>
                  </a:schemeClr>
                </a:solidFill>
                <a:latin typeface="+mn-lt"/>
                <a:ea typeface="+mn-ea"/>
                <a:cs typeface="+mn-ea"/>
                <a:sym typeface="+mn-lt"/>
              </a:rPr>
              <a:t>215</a:t>
            </a:r>
            <a:r>
              <a:rPr lang="zh-CN" altLang="en-US" sz="1600" dirty="0">
                <a:solidFill>
                  <a:schemeClr val="tx1">
                    <a:lumMod val="50000"/>
                    <a:lumOff val="50000"/>
                  </a:schemeClr>
                </a:solidFill>
                <a:latin typeface="+mn-lt"/>
                <a:ea typeface="+mn-ea"/>
                <a:cs typeface="+mn-ea"/>
                <a:sym typeface="+mn-lt"/>
              </a:rPr>
              <a:t>个消费者组织。中国消费者协会在</a:t>
            </a:r>
            <a:r>
              <a:rPr lang="en-US" altLang="zh-CN" sz="1600" dirty="0">
                <a:solidFill>
                  <a:schemeClr val="tx1">
                    <a:lumMod val="50000"/>
                    <a:lumOff val="50000"/>
                  </a:schemeClr>
                </a:solidFill>
                <a:latin typeface="+mn-lt"/>
                <a:ea typeface="+mn-ea"/>
                <a:cs typeface="+mn-ea"/>
                <a:sym typeface="+mn-lt"/>
              </a:rPr>
              <a:t>1987</a:t>
            </a:r>
            <a:r>
              <a:rPr lang="zh-CN" altLang="en-US" sz="1600" dirty="0">
                <a:solidFill>
                  <a:schemeClr val="tx1">
                    <a:lumMod val="50000"/>
                    <a:lumOff val="50000"/>
                  </a:schemeClr>
                </a:solidFill>
                <a:latin typeface="+mn-lt"/>
                <a:ea typeface="+mn-ea"/>
                <a:cs typeface="+mn-ea"/>
                <a:sym typeface="+mn-lt"/>
              </a:rPr>
              <a:t>年</a:t>
            </a:r>
            <a:r>
              <a:rPr lang="en-US" altLang="zh-CN" sz="1600" dirty="0">
                <a:solidFill>
                  <a:schemeClr val="tx1">
                    <a:lumMod val="50000"/>
                    <a:lumOff val="50000"/>
                  </a:schemeClr>
                </a:solidFill>
                <a:latin typeface="+mn-lt"/>
                <a:ea typeface="+mn-ea"/>
                <a:cs typeface="+mn-ea"/>
                <a:sym typeface="+mn-lt"/>
              </a:rPr>
              <a:t>9</a:t>
            </a:r>
            <a:r>
              <a:rPr lang="zh-CN" altLang="en-US" sz="1600" dirty="0">
                <a:solidFill>
                  <a:schemeClr val="tx1">
                    <a:lumMod val="50000"/>
                    <a:lumOff val="50000"/>
                  </a:schemeClr>
                </a:solidFill>
                <a:latin typeface="+mn-lt"/>
                <a:ea typeface="+mn-ea"/>
                <a:cs typeface="+mn-ea"/>
                <a:sym typeface="+mn-lt"/>
              </a:rPr>
              <a:t>月被接纳为该组织的正式会员。</a:t>
            </a:r>
            <a:endParaRPr lang="zh-CN" altLang="en-US" sz="1600" dirty="0">
              <a:solidFill>
                <a:schemeClr val="tx1">
                  <a:lumMod val="50000"/>
                  <a:lumOff val="50000"/>
                </a:schemeClr>
              </a:solidFill>
              <a:latin typeface="+mn-lt"/>
              <a:ea typeface="+mn-ea"/>
              <a:cs typeface="+mn-ea"/>
              <a:sym typeface="+mn-lt"/>
            </a:endParaRPr>
          </a:p>
        </p:txBody>
      </p:sp>
      <p:sp>
        <p:nvSpPr>
          <p:cNvPr id="30" name="矩形 29"/>
          <p:cNvSpPr/>
          <p:nvPr/>
        </p:nvSpPr>
        <p:spPr>
          <a:xfrm>
            <a:off x="6717407" y="3963502"/>
            <a:ext cx="1967608" cy="400375"/>
          </a:xfrm>
          <a:prstGeom prst="rect">
            <a:avLst/>
          </a:prstGeom>
        </p:spPr>
        <p:txBody>
          <a:bodyPr wrap="none" lIns="96402" tIns="48201" rIns="96402" bIns="48201">
            <a:spAutoFit/>
          </a:bodyPr>
          <a:lstStyle/>
          <a:p>
            <a:r>
              <a:rPr lang="zh-CN" altLang="en-US" sz="1970" dirty="0">
                <a:solidFill>
                  <a:schemeClr val="accent2"/>
                </a:solidFill>
                <a:latin typeface="+mn-lt"/>
                <a:ea typeface="+mn-ea"/>
                <a:cs typeface="+mn-ea"/>
                <a:sym typeface="+mn-lt"/>
              </a:rPr>
              <a:t>中国消费者协会</a:t>
            </a:r>
            <a:endParaRPr lang="zh-CN" altLang="en-US" sz="1970" dirty="0">
              <a:solidFill>
                <a:schemeClr val="accent2"/>
              </a:solidFill>
              <a:latin typeface="+mn-lt"/>
              <a:ea typeface="+mn-ea"/>
              <a:cs typeface="+mn-ea"/>
              <a:sym typeface="+mn-lt"/>
            </a:endParaRPr>
          </a:p>
        </p:txBody>
      </p:sp>
      <p:sp>
        <p:nvSpPr>
          <p:cNvPr id="33" name="矩形 32"/>
          <p:cNvSpPr/>
          <p:nvPr/>
        </p:nvSpPr>
        <p:spPr>
          <a:xfrm>
            <a:off x="6717404" y="4524735"/>
            <a:ext cx="5128283" cy="1438416"/>
          </a:xfrm>
          <a:prstGeom prst="rect">
            <a:avLst/>
          </a:prstGeom>
        </p:spPr>
        <p:txBody>
          <a:bodyPr wrap="square" lIns="96402" tIns="48201" rIns="96402" bIns="48201">
            <a:spAutoFit/>
          </a:bodyPr>
          <a:lstStyle/>
          <a:p>
            <a:pPr algn="just">
              <a:lnSpc>
                <a:spcPct val="140000"/>
              </a:lnSpc>
            </a:pPr>
            <a:r>
              <a:rPr lang="zh-CN" altLang="en-US" sz="1600" dirty="0">
                <a:solidFill>
                  <a:schemeClr val="tx1">
                    <a:lumMod val="50000"/>
                    <a:lumOff val="50000"/>
                  </a:schemeClr>
                </a:solidFill>
                <a:latin typeface="+mn-lt"/>
                <a:ea typeface="+mn-ea"/>
                <a:cs typeface="+mn-ea"/>
                <a:sym typeface="+mn-lt"/>
              </a:rPr>
              <a:t>中国消费者协会加入国际消费者联盟组织后，每年的</a:t>
            </a:r>
            <a:r>
              <a:rPr lang="en-US" altLang="zh-CN" sz="1600" dirty="0">
                <a:solidFill>
                  <a:schemeClr val="tx1">
                    <a:lumMod val="50000"/>
                    <a:lumOff val="50000"/>
                  </a:schemeClr>
                </a:solidFill>
                <a:latin typeface="+mn-lt"/>
                <a:ea typeface="+mn-ea"/>
                <a:cs typeface="+mn-ea"/>
                <a:sym typeface="+mn-lt"/>
              </a:rPr>
              <a:t>3</a:t>
            </a:r>
            <a:r>
              <a:rPr lang="zh-CN" altLang="en-US" sz="1600" dirty="0">
                <a:solidFill>
                  <a:schemeClr val="tx1">
                    <a:lumMod val="50000"/>
                    <a:lumOff val="50000"/>
                  </a:schemeClr>
                </a:solidFill>
                <a:latin typeface="+mn-lt"/>
                <a:ea typeface="+mn-ea"/>
                <a:cs typeface="+mn-ea"/>
                <a:sym typeface="+mn-lt"/>
              </a:rPr>
              <a:t>月</a:t>
            </a:r>
            <a:r>
              <a:rPr lang="en-US" altLang="zh-CN" sz="1600" dirty="0">
                <a:solidFill>
                  <a:schemeClr val="tx1">
                    <a:lumMod val="50000"/>
                    <a:lumOff val="50000"/>
                  </a:schemeClr>
                </a:solidFill>
                <a:latin typeface="+mn-lt"/>
                <a:ea typeface="+mn-ea"/>
                <a:cs typeface="+mn-ea"/>
                <a:sym typeface="+mn-lt"/>
              </a:rPr>
              <a:t>15</a:t>
            </a:r>
            <a:r>
              <a:rPr lang="zh-CN" altLang="en-US" sz="1600" dirty="0">
                <a:solidFill>
                  <a:schemeClr val="tx1">
                    <a:lumMod val="50000"/>
                    <a:lumOff val="50000"/>
                  </a:schemeClr>
                </a:solidFill>
                <a:latin typeface="+mn-lt"/>
                <a:ea typeface="+mn-ea"/>
                <a:cs typeface="+mn-ea"/>
                <a:sym typeface="+mn-lt"/>
              </a:rPr>
              <a:t>日“国际消费者权益日”，也都组织全国各地的消费者举办大规模的“国际消费者权益日”宣传咨询服务活动。</a:t>
            </a:r>
            <a:endParaRPr lang="zh-CN" altLang="en-US" sz="1600" dirty="0">
              <a:solidFill>
                <a:schemeClr val="tx1">
                  <a:lumMod val="50000"/>
                  <a:lumOff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20000"/>
                                  </p:iterate>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childTnLst>
                          </p:cTn>
                        </p:par>
                        <p:par>
                          <p:cTn id="21" fill="hold">
                            <p:stCondLst>
                              <p:cond delay="2099"/>
                            </p:stCondLst>
                            <p:childTnLst>
                              <p:par>
                                <p:cTn id="22" presetID="42" presetClass="entr" presetSubtype="0"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childTnLst>
                          </p:cTn>
                        </p:par>
                        <p:par>
                          <p:cTn id="27" fill="hold">
                            <p:stCondLst>
                              <p:cond delay="3099"/>
                            </p:stCondLst>
                            <p:childTnLst>
                              <p:par>
                                <p:cTn id="28" presetID="53" presetClass="entr" presetSubtype="16" fill="hold" grpId="0" nodeType="afterEffect">
                                  <p:stCondLst>
                                    <p:cond delay="0"/>
                                  </p:stCondLst>
                                  <p:iterate type="lt">
                                    <p:tmPct val="20000"/>
                                  </p:iterate>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ppt_w</p:attrName>
                                        </p:attrNameLst>
                                      </p:cBhvr>
                                      <p:tavLst>
                                        <p:tav tm="0">
                                          <p:val>
                                            <p:fltVal val="0"/>
                                          </p:val>
                                        </p:tav>
                                        <p:tav tm="100000">
                                          <p:val>
                                            <p:strVal val="#ppt_w"/>
                                          </p:val>
                                        </p:tav>
                                      </p:tavLst>
                                    </p:anim>
                                    <p:anim calcmode="lin" valueType="num">
                                      <p:cBhvr>
                                        <p:cTn id="31" dur="500" fill="hold"/>
                                        <p:tgtEl>
                                          <p:spTgt spid="30"/>
                                        </p:tgtEl>
                                        <p:attrNameLst>
                                          <p:attrName>ppt_h</p:attrName>
                                        </p:attrNameLst>
                                      </p:cBhvr>
                                      <p:tavLst>
                                        <p:tav tm="0">
                                          <p:val>
                                            <p:fltVal val="0"/>
                                          </p:val>
                                        </p:tav>
                                        <p:tav tm="100000">
                                          <p:val>
                                            <p:strVal val="#ppt_h"/>
                                          </p:val>
                                        </p:tav>
                                      </p:tavLst>
                                    </p:anim>
                                    <p:animEffect transition="in" filter="fade">
                                      <p:cBhvr>
                                        <p:cTn id="32" dur="500"/>
                                        <p:tgtEl>
                                          <p:spTgt spid="30"/>
                                        </p:tgtEl>
                                      </p:cBhvr>
                                    </p:animEffect>
                                  </p:childTnLst>
                                </p:cTn>
                              </p:par>
                            </p:childTnLst>
                          </p:cTn>
                        </p:par>
                        <p:par>
                          <p:cTn id="33" fill="hold">
                            <p:stCondLst>
                              <p:cond delay="4199"/>
                            </p:stCondLst>
                            <p:childTnLst>
                              <p:par>
                                <p:cTn id="34" presetID="42" presetClass="entr" presetSubtype="0"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1000"/>
                                        <p:tgtEl>
                                          <p:spTgt spid="33"/>
                                        </p:tgtEl>
                                      </p:cBhvr>
                                    </p:animEffect>
                                    <p:anim calcmode="lin" valueType="num">
                                      <p:cBhvr>
                                        <p:cTn id="37" dur="1000" fill="hold"/>
                                        <p:tgtEl>
                                          <p:spTgt spid="33"/>
                                        </p:tgtEl>
                                        <p:attrNameLst>
                                          <p:attrName>ppt_x</p:attrName>
                                        </p:attrNameLst>
                                      </p:cBhvr>
                                      <p:tavLst>
                                        <p:tav tm="0">
                                          <p:val>
                                            <p:strVal val="#ppt_x"/>
                                          </p:val>
                                        </p:tav>
                                        <p:tav tm="100000">
                                          <p:val>
                                            <p:strVal val="#ppt_x"/>
                                          </p:val>
                                        </p:tav>
                                      </p:tavLst>
                                    </p:anim>
                                    <p:anim calcmode="lin" valueType="num">
                                      <p:cBhvr>
                                        <p:cTn id="3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
          <p:cNvSpPr txBox="1"/>
          <p:nvPr/>
        </p:nvSpPr>
        <p:spPr>
          <a:xfrm>
            <a:off x="5232726" y="2608213"/>
            <a:ext cx="3871526" cy="712901"/>
          </a:xfrm>
          <a:prstGeom prst="rect">
            <a:avLst/>
          </a:prstGeom>
          <a:noFill/>
        </p:spPr>
        <p:txBody>
          <a:bodyPr wrap="square" lIns="96406" tIns="48203" rIns="96406" bIns="48203" rtlCol="0">
            <a:spAutoFit/>
          </a:bodyPr>
          <a:lstStyle/>
          <a:p>
            <a:r>
              <a:rPr lang="zh-CN" altLang="en-US" sz="4000" b="1" spc="300" dirty="0">
                <a:solidFill>
                  <a:schemeClr val="tx1">
                    <a:lumMod val="75000"/>
                    <a:lumOff val="25000"/>
                  </a:schemeClr>
                </a:solidFill>
                <a:latin typeface="+mn-lt"/>
                <a:ea typeface="+mn-ea"/>
                <a:cs typeface="+mn-ea"/>
                <a:sym typeface="+mn-lt"/>
              </a:rPr>
              <a:t>历年</a:t>
            </a:r>
            <a:r>
              <a:rPr lang="en-US" altLang="zh-CN" sz="4000" b="1" spc="300" dirty="0">
                <a:solidFill>
                  <a:schemeClr val="tx1">
                    <a:lumMod val="75000"/>
                    <a:lumOff val="25000"/>
                  </a:schemeClr>
                </a:solidFill>
                <a:latin typeface="+mn-lt"/>
                <a:ea typeface="+mn-ea"/>
                <a:cs typeface="+mn-ea"/>
                <a:sym typeface="+mn-lt"/>
              </a:rPr>
              <a:t>315</a:t>
            </a:r>
            <a:r>
              <a:rPr lang="zh-CN" altLang="en-US" sz="4000" b="1" spc="300" dirty="0">
                <a:solidFill>
                  <a:schemeClr val="tx1">
                    <a:lumMod val="75000"/>
                    <a:lumOff val="25000"/>
                  </a:schemeClr>
                </a:solidFill>
                <a:latin typeface="+mn-lt"/>
                <a:ea typeface="+mn-ea"/>
                <a:cs typeface="+mn-ea"/>
                <a:sym typeface="+mn-lt"/>
              </a:rPr>
              <a:t>主题</a:t>
            </a:r>
            <a:endParaRPr lang="zh-CN" altLang="en-US" sz="4000" b="1" spc="300" dirty="0">
              <a:solidFill>
                <a:schemeClr val="tx1">
                  <a:lumMod val="75000"/>
                  <a:lumOff val="25000"/>
                </a:schemeClr>
              </a:solidFill>
              <a:latin typeface="+mn-lt"/>
              <a:ea typeface="+mn-ea"/>
              <a:cs typeface="+mn-ea"/>
              <a:sym typeface="+mn-lt"/>
            </a:endParaRPr>
          </a:p>
        </p:txBody>
      </p:sp>
      <p:sp>
        <p:nvSpPr>
          <p:cNvPr id="21" name="TextBox 89"/>
          <p:cNvSpPr txBox="1"/>
          <p:nvPr/>
        </p:nvSpPr>
        <p:spPr>
          <a:xfrm>
            <a:off x="5232726" y="3515228"/>
            <a:ext cx="4808161" cy="646793"/>
          </a:xfrm>
          <a:prstGeom prst="rect">
            <a:avLst/>
          </a:prstGeom>
          <a:noFill/>
        </p:spPr>
        <p:txBody>
          <a:bodyPr wrap="square" lIns="96406" tIns="48203" rIns="96406" bIns="48203" rtlCol="0">
            <a:spAutoFit/>
          </a:bodyPr>
          <a:lstStyle/>
          <a:p>
            <a:pPr>
              <a:lnSpc>
                <a:spcPct val="150000"/>
              </a:lnSpc>
            </a:pPr>
            <a:r>
              <a:rPr lang="zh-CN" altLang="en-US" sz="1265" dirty="0">
                <a:solidFill>
                  <a:schemeClr val="tx1">
                    <a:lumMod val="65000"/>
                    <a:lumOff val="35000"/>
                  </a:schemeClr>
                </a:solidFill>
                <a:latin typeface="+mn-lt"/>
                <a:ea typeface="+mn-ea"/>
                <a:cs typeface="+mn-ea"/>
                <a:sym typeface="+mn-lt"/>
              </a:rPr>
              <a:t>您的内容打在这里，或者通过复制您的文本后，在此框中选择粘贴，并选择只保留文字；</a:t>
            </a:r>
            <a:endParaRPr lang="zh-CN" altLang="en-US" sz="1265" dirty="0">
              <a:solidFill>
                <a:schemeClr val="tx1">
                  <a:lumMod val="65000"/>
                  <a:lumOff val="35000"/>
                </a:schemeClr>
              </a:solidFill>
              <a:latin typeface="+mn-lt"/>
              <a:ea typeface="+mn-ea"/>
              <a:cs typeface="+mn-ea"/>
              <a:sym typeface="+mn-lt"/>
            </a:endParaRPr>
          </a:p>
        </p:txBody>
      </p:sp>
      <p:grpSp>
        <p:nvGrpSpPr>
          <p:cNvPr id="23" name="组合 22"/>
          <p:cNvGrpSpPr/>
          <p:nvPr/>
        </p:nvGrpSpPr>
        <p:grpSpPr>
          <a:xfrm>
            <a:off x="3328205" y="2392521"/>
            <a:ext cx="1904521" cy="1904520"/>
            <a:chOff x="3029144" y="1491630"/>
            <a:chExt cx="1584176" cy="1584176"/>
          </a:xfrm>
          <a:solidFill>
            <a:schemeClr val="accent2"/>
          </a:solidFill>
        </p:grpSpPr>
        <p:sp>
          <p:nvSpPr>
            <p:cNvPr id="25" name="菱形 24"/>
            <p:cNvSpPr/>
            <p:nvPr/>
          </p:nvSpPr>
          <p:spPr>
            <a:xfrm>
              <a:off x="3029144" y="1491630"/>
              <a:ext cx="1584176" cy="15841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b="1">
                <a:cs typeface="+mn-ea"/>
                <a:sym typeface="+mn-lt"/>
              </a:endParaRPr>
            </a:p>
          </p:txBody>
        </p:sp>
        <p:sp>
          <p:nvSpPr>
            <p:cNvPr id="26" name="TextBox 64"/>
            <p:cNvSpPr txBox="1"/>
            <p:nvPr/>
          </p:nvSpPr>
          <p:spPr>
            <a:xfrm flipH="1">
              <a:off x="3184523" y="2103778"/>
              <a:ext cx="1156569" cy="364704"/>
            </a:xfrm>
            <a:prstGeom prst="rect">
              <a:avLst/>
            </a:prstGeom>
            <a:noFill/>
          </p:spPr>
          <p:txBody>
            <a:bodyPr wrap="none" rtlCol="0">
              <a:spAutoFit/>
            </a:bodyPr>
            <a:lstStyle/>
            <a:p>
              <a:r>
                <a:rPr lang="en-US" altLang="zh-CN" sz="2250" b="1" dirty="0">
                  <a:solidFill>
                    <a:schemeClr val="bg1"/>
                  </a:solidFill>
                  <a:latin typeface="+mn-lt"/>
                  <a:ea typeface="+mn-ea"/>
                  <a:cs typeface="+mn-ea"/>
                  <a:sym typeface="+mn-lt"/>
                </a:rPr>
                <a:t>PART 02</a:t>
              </a:r>
              <a:endParaRPr lang="zh-CN" altLang="en-US" sz="2250" b="1" dirty="0">
                <a:solidFill>
                  <a:schemeClr val="bg1"/>
                </a:solidFill>
                <a:latin typeface="+mn-lt"/>
                <a:ea typeface="+mn-ea"/>
                <a:cs typeface="+mn-ea"/>
                <a:sym typeface="+mn-lt"/>
              </a:endParaRPr>
            </a:p>
          </p:txBody>
        </p:sp>
      </p:grpSp>
      <p:cxnSp>
        <p:nvCxnSpPr>
          <p:cNvPr id="27" name="直接连接符 26"/>
          <p:cNvCxnSpPr/>
          <p:nvPr/>
        </p:nvCxnSpPr>
        <p:spPr>
          <a:xfrm>
            <a:off x="5232728" y="3344781"/>
            <a:ext cx="4148975"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41348" y="1069501"/>
            <a:ext cx="6541368" cy="835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p:tgtEl>
                                          <p:spTgt spid="21"/>
                                        </p:tgtEl>
                                        <p:attrNameLst>
                                          <p:attrName>ppt_x</p:attrName>
                                        </p:attrNameLst>
                                      </p:cBhvr>
                                      <p:tavLst>
                                        <p:tav tm="0">
                                          <p:val>
                                            <p:strVal val="#ppt_x-#ppt_w*1.125000"/>
                                          </p:val>
                                        </p:tav>
                                        <p:tav tm="100000">
                                          <p:val>
                                            <p:strVal val="#ppt_x"/>
                                          </p:val>
                                        </p:tav>
                                      </p:tavLst>
                                    </p:anim>
                                    <p:animEffect transition="in" filter="wipe(right)">
                                      <p:cBhvr>
                                        <p:cTn id="23" dur="500"/>
                                        <p:tgtEl>
                                          <p:spTgt spid="21"/>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p:nvSpPr>
        <p:spPr>
          <a:xfrm>
            <a:off x="1079431" y="201434"/>
            <a:ext cx="2581179" cy="589796"/>
          </a:xfrm>
          <a:prstGeom prst="rect">
            <a:avLst/>
          </a:prstGeom>
          <a:noFill/>
        </p:spPr>
        <p:txBody>
          <a:bodyPr wrap="square" lIns="96411" tIns="48206" rIns="96411" bIns="48206" rtlCol="0">
            <a:spAutoFit/>
          </a:bodyPr>
          <a:lstStyle/>
          <a:p>
            <a:pPr lvl="0"/>
            <a:r>
              <a:rPr lang="zh-CN" altLang="en-US" sz="3200" b="1" dirty="0">
                <a:solidFill>
                  <a:schemeClr val="accent1"/>
                </a:solidFill>
                <a:latin typeface="+mn-lt"/>
                <a:ea typeface="+mn-ea"/>
                <a:cs typeface="+mn-ea"/>
                <a:sym typeface="+mn-lt"/>
              </a:rPr>
              <a:t>历年</a:t>
            </a:r>
            <a:r>
              <a:rPr lang="en-US" altLang="zh-CN" sz="3200" b="1" dirty="0">
                <a:solidFill>
                  <a:schemeClr val="accent1"/>
                </a:solidFill>
                <a:latin typeface="+mn-lt"/>
                <a:ea typeface="+mn-ea"/>
                <a:cs typeface="+mn-ea"/>
                <a:sym typeface="+mn-lt"/>
              </a:rPr>
              <a:t>315</a:t>
            </a:r>
            <a:r>
              <a:rPr lang="zh-CN" altLang="en-US" sz="3200" b="1" dirty="0">
                <a:solidFill>
                  <a:schemeClr val="accent1"/>
                </a:solidFill>
                <a:latin typeface="+mn-lt"/>
                <a:ea typeface="+mn-ea"/>
                <a:cs typeface="+mn-ea"/>
                <a:sym typeface="+mn-lt"/>
              </a:rPr>
              <a:t>主题</a:t>
            </a:r>
            <a:endParaRPr lang="zh-CN" altLang="en-US" sz="3200" b="1" dirty="0">
              <a:solidFill>
                <a:schemeClr val="accent1"/>
              </a:solidFill>
              <a:latin typeface="+mn-lt"/>
              <a:ea typeface="+mn-ea"/>
              <a:cs typeface="+mn-ea"/>
              <a:sym typeface="+mn-lt"/>
            </a:endParaRPr>
          </a:p>
        </p:txBody>
      </p:sp>
      <p:sp>
        <p:nvSpPr>
          <p:cNvPr id="12" name="Down Arrow 15"/>
          <p:cNvSpPr/>
          <p:nvPr/>
        </p:nvSpPr>
        <p:spPr>
          <a:xfrm>
            <a:off x="861933" y="2033225"/>
            <a:ext cx="1759139" cy="3599323"/>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a:cs typeface="+mn-ea"/>
              <a:sym typeface="+mn-lt"/>
            </a:endParaRPr>
          </a:p>
        </p:txBody>
      </p:sp>
      <p:sp>
        <p:nvSpPr>
          <p:cNvPr id="13" name="Rectangle 87"/>
          <p:cNvSpPr/>
          <p:nvPr/>
        </p:nvSpPr>
        <p:spPr>
          <a:xfrm>
            <a:off x="861933" y="2032149"/>
            <a:ext cx="1759139" cy="11055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dirty="0">
              <a:cs typeface="+mn-ea"/>
              <a:sym typeface="+mn-lt"/>
            </a:endParaRPr>
          </a:p>
        </p:txBody>
      </p:sp>
      <p:sp>
        <p:nvSpPr>
          <p:cNvPr id="14" name="Text Placeholder 4"/>
          <p:cNvSpPr txBox="1"/>
          <p:nvPr/>
        </p:nvSpPr>
        <p:spPr>
          <a:xfrm>
            <a:off x="1054333" y="2323905"/>
            <a:ext cx="1395724" cy="587368"/>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3375" b="1" dirty="0">
                <a:solidFill>
                  <a:schemeClr val="bg1"/>
                </a:solidFill>
                <a:cs typeface="+mn-ea"/>
                <a:sym typeface="+mn-lt"/>
              </a:rPr>
              <a:t>2009</a:t>
            </a:r>
            <a:endParaRPr lang="en-US" sz="3375" b="1" dirty="0">
              <a:solidFill>
                <a:schemeClr val="bg1"/>
              </a:solidFill>
              <a:cs typeface="+mn-ea"/>
              <a:sym typeface="+mn-lt"/>
            </a:endParaRPr>
          </a:p>
        </p:txBody>
      </p:sp>
      <p:sp>
        <p:nvSpPr>
          <p:cNvPr id="15" name="Text Placeholder 4"/>
          <p:cNvSpPr txBox="1"/>
          <p:nvPr/>
        </p:nvSpPr>
        <p:spPr>
          <a:xfrm>
            <a:off x="942302" y="3283339"/>
            <a:ext cx="1480015" cy="909050"/>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2800" dirty="0">
                <a:solidFill>
                  <a:schemeClr val="bg1"/>
                </a:solidFill>
                <a:cs typeface="+mn-ea"/>
                <a:sym typeface="+mn-lt"/>
              </a:rPr>
              <a:t>消费与发展</a:t>
            </a:r>
            <a:endParaRPr lang="id-ID" altLang="zh-CN" sz="2800" dirty="0">
              <a:solidFill>
                <a:schemeClr val="bg1"/>
              </a:solidFill>
              <a:cs typeface="+mn-ea"/>
              <a:sym typeface="+mn-lt"/>
            </a:endParaRPr>
          </a:p>
        </p:txBody>
      </p:sp>
      <p:sp>
        <p:nvSpPr>
          <p:cNvPr id="17" name="Down Arrow 91"/>
          <p:cNvSpPr/>
          <p:nvPr/>
        </p:nvSpPr>
        <p:spPr>
          <a:xfrm>
            <a:off x="2750071" y="2033225"/>
            <a:ext cx="1759139" cy="3599323"/>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a:cs typeface="+mn-ea"/>
              <a:sym typeface="+mn-lt"/>
            </a:endParaRPr>
          </a:p>
        </p:txBody>
      </p:sp>
      <p:sp>
        <p:nvSpPr>
          <p:cNvPr id="18" name="Rectangle 92"/>
          <p:cNvSpPr/>
          <p:nvPr/>
        </p:nvSpPr>
        <p:spPr>
          <a:xfrm>
            <a:off x="2750071" y="2032149"/>
            <a:ext cx="1759139" cy="110556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dirty="0">
              <a:cs typeface="+mn-ea"/>
              <a:sym typeface="+mn-lt"/>
            </a:endParaRPr>
          </a:p>
        </p:txBody>
      </p:sp>
      <p:sp>
        <p:nvSpPr>
          <p:cNvPr id="19" name="Text Placeholder 4"/>
          <p:cNvSpPr txBox="1"/>
          <p:nvPr/>
        </p:nvSpPr>
        <p:spPr>
          <a:xfrm>
            <a:off x="2942474" y="2323905"/>
            <a:ext cx="1395724" cy="587368"/>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3375" b="1" dirty="0">
                <a:solidFill>
                  <a:schemeClr val="bg1"/>
                </a:solidFill>
                <a:cs typeface="+mn-ea"/>
                <a:sym typeface="+mn-lt"/>
              </a:rPr>
              <a:t>2010</a:t>
            </a:r>
            <a:endParaRPr lang="en-US" sz="3375" b="1" dirty="0">
              <a:solidFill>
                <a:schemeClr val="bg1"/>
              </a:solidFill>
              <a:cs typeface="+mn-ea"/>
              <a:sym typeface="+mn-lt"/>
            </a:endParaRPr>
          </a:p>
        </p:txBody>
      </p:sp>
      <p:sp>
        <p:nvSpPr>
          <p:cNvPr id="20" name="Text Placeholder 4"/>
          <p:cNvSpPr txBox="1"/>
          <p:nvPr/>
        </p:nvSpPr>
        <p:spPr>
          <a:xfrm>
            <a:off x="2865566" y="3283339"/>
            <a:ext cx="1506079" cy="909050"/>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2800" dirty="0">
                <a:solidFill>
                  <a:schemeClr val="bg1"/>
                </a:solidFill>
                <a:cs typeface="+mn-ea"/>
                <a:sym typeface="+mn-lt"/>
              </a:rPr>
              <a:t>消费与服务</a:t>
            </a:r>
            <a:endParaRPr lang="id-ID" altLang="zh-CN" sz="2800" dirty="0">
              <a:solidFill>
                <a:schemeClr val="bg1"/>
              </a:solidFill>
              <a:cs typeface="+mn-ea"/>
              <a:sym typeface="+mn-lt"/>
            </a:endParaRPr>
          </a:p>
        </p:txBody>
      </p:sp>
      <p:sp>
        <p:nvSpPr>
          <p:cNvPr id="22" name="Down Arrow 96"/>
          <p:cNvSpPr/>
          <p:nvPr/>
        </p:nvSpPr>
        <p:spPr>
          <a:xfrm>
            <a:off x="4629175" y="2033225"/>
            <a:ext cx="1759139" cy="3599323"/>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a:cs typeface="+mn-ea"/>
              <a:sym typeface="+mn-lt"/>
            </a:endParaRPr>
          </a:p>
        </p:txBody>
      </p:sp>
      <p:sp>
        <p:nvSpPr>
          <p:cNvPr id="24" name="Rectangle 97"/>
          <p:cNvSpPr/>
          <p:nvPr/>
        </p:nvSpPr>
        <p:spPr>
          <a:xfrm>
            <a:off x="4629175" y="2032149"/>
            <a:ext cx="1759139" cy="11055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dirty="0">
              <a:cs typeface="+mn-ea"/>
              <a:sym typeface="+mn-lt"/>
            </a:endParaRPr>
          </a:p>
        </p:txBody>
      </p:sp>
      <p:sp>
        <p:nvSpPr>
          <p:cNvPr id="31" name="Text Placeholder 4"/>
          <p:cNvSpPr txBox="1"/>
          <p:nvPr/>
        </p:nvSpPr>
        <p:spPr>
          <a:xfrm>
            <a:off x="4821578" y="2323905"/>
            <a:ext cx="1395724" cy="587368"/>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3375" b="1" dirty="0">
                <a:solidFill>
                  <a:schemeClr val="bg1"/>
                </a:solidFill>
                <a:cs typeface="+mn-ea"/>
                <a:sym typeface="+mn-lt"/>
              </a:rPr>
              <a:t>2011</a:t>
            </a:r>
            <a:endParaRPr lang="en-US" sz="3375" b="1" dirty="0">
              <a:solidFill>
                <a:schemeClr val="bg1"/>
              </a:solidFill>
              <a:cs typeface="+mn-ea"/>
              <a:sym typeface="+mn-lt"/>
            </a:endParaRPr>
          </a:p>
        </p:txBody>
      </p:sp>
      <p:sp>
        <p:nvSpPr>
          <p:cNvPr id="32" name="Text Placeholder 4"/>
          <p:cNvSpPr txBox="1"/>
          <p:nvPr/>
        </p:nvSpPr>
        <p:spPr>
          <a:xfrm>
            <a:off x="4687607" y="3283339"/>
            <a:ext cx="1550239" cy="909050"/>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2800" dirty="0">
                <a:solidFill>
                  <a:schemeClr val="bg1"/>
                </a:solidFill>
                <a:cs typeface="+mn-ea"/>
                <a:sym typeface="+mn-lt"/>
              </a:rPr>
              <a:t>消费与民生</a:t>
            </a:r>
            <a:endParaRPr lang="id-ID" altLang="zh-CN" sz="2800" dirty="0">
              <a:solidFill>
                <a:schemeClr val="bg1"/>
              </a:solidFill>
              <a:cs typeface="+mn-ea"/>
              <a:sym typeface="+mn-lt"/>
            </a:endParaRPr>
          </a:p>
        </p:txBody>
      </p:sp>
      <p:sp>
        <p:nvSpPr>
          <p:cNvPr id="35" name="Down Arrow 101"/>
          <p:cNvSpPr/>
          <p:nvPr/>
        </p:nvSpPr>
        <p:spPr>
          <a:xfrm>
            <a:off x="6526347" y="2033225"/>
            <a:ext cx="1759139" cy="3599323"/>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a:cs typeface="+mn-ea"/>
              <a:sym typeface="+mn-lt"/>
            </a:endParaRPr>
          </a:p>
        </p:txBody>
      </p:sp>
      <p:sp>
        <p:nvSpPr>
          <p:cNvPr id="36" name="Rectangle 102"/>
          <p:cNvSpPr/>
          <p:nvPr/>
        </p:nvSpPr>
        <p:spPr>
          <a:xfrm>
            <a:off x="6526347" y="2032149"/>
            <a:ext cx="1759139" cy="110556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dirty="0">
              <a:cs typeface="+mn-ea"/>
              <a:sym typeface="+mn-lt"/>
            </a:endParaRPr>
          </a:p>
        </p:txBody>
      </p:sp>
      <p:sp>
        <p:nvSpPr>
          <p:cNvPr id="37" name="Text Placeholder 4"/>
          <p:cNvSpPr txBox="1"/>
          <p:nvPr/>
        </p:nvSpPr>
        <p:spPr>
          <a:xfrm>
            <a:off x="6718750" y="2323905"/>
            <a:ext cx="1395724" cy="587368"/>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3375" b="1" dirty="0">
                <a:solidFill>
                  <a:schemeClr val="bg1"/>
                </a:solidFill>
                <a:cs typeface="+mn-ea"/>
                <a:sym typeface="+mn-lt"/>
              </a:rPr>
              <a:t>2012</a:t>
            </a:r>
            <a:endParaRPr lang="en-US" sz="3375" b="1" dirty="0">
              <a:solidFill>
                <a:schemeClr val="bg1"/>
              </a:solidFill>
              <a:cs typeface="+mn-ea"/>
              <a:sym typeface="+mn-lt"/>
            </a:endParaRPr>
          </a:p>
        </p:txBody>
      </p:sp>
      <p:sp>
        <p:nvSpPr>
          <p:cNvPr id="38" name="Text Placeholder 4"/>
          <p:cNvSpPr txBox="1"/>
          <p:nvPr/>
        </p:nvSpPr>
        <p:spPr>
          <a:xfrm>
            <a:off x="6610871" y="3283339"/>
            <a:ext cx="1677557" cy="909050"/>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2800" dirty="0">
                <a:solidFill>
                  <a:schemeClr val="bg1"/>
                </a:solidFill>
                <a:cs typeface="+mn-ea"/>
                <a:sym typeface="+mn-lt"/>
              </a:rPr>
              <a:t>消费与安全</a:t>
            </a:r>
            <a:endParaRPr lang="id-ID" altLang="zh-CN" sz="2800" dirty="0">
              <a:solidFill>
                <a:schemeClr val="bg1"/>
              </a:solidFill>
              <a:cs typeface="+mn-ea"/>
              <a:sym typeface="+mn-lt"/>
            </a:endParaRPr>
          </a:p>
        </p:txBody>
      </p:sp>
      <p:sp>
        <p:nvSpPr>
          <p:cNvPr id="40" name="Down Arrow 106"/>
          <p:cNvSpPr/>
          <p:nvPr/>
        </p:nvSpPr>
        <p:spPr>
          <a:xfrm>
            <a:off x="8423522" y="2033225"/>
            <a:ext cx="1759139" cy="3599323"/>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a:cs typeface="+mn-ea"/>
              <a:sym typeface="+mn-lt"/>
            </a:endParaRPr>
          </a:p>
        </p:txBody>
      </p:sp>
      <p:sp>
        <p:nvSpPr>
          <p:cNvPr id="41" name="Rectangle 107"/>
          <p:cNvSpPr/>
          <p:nvPr/>
        </p:nvSpPr>
        <p:spPr>
          <a:xfrm>
            <a:off x="8423522" y="2032149"/>
            <a:ext cx="1759139" cy="110556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dirty="0">
              <a:cs typeface="+mn-ea"/>
              <a:sym typeface="+mn-lt"/>
            </a:endParaRPr>
          </a:p>
        </p:txBody>
      </p:sp>
      <p:sp>
        <p:nvSpPr>
          <p:cNvPr id="42" name="Text Placeholder 4"/>
          <p:cNvSpPr txBox="1"/>
          <p:nvPr/>
        </p:nvSpPr>
        <p:spPr>
          <a:xfrm>
            <a:off x="8615923" y="2323905"/>
            <a:ext cx="1395724" cy="587368"/>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3375" b="1" dirty="0">
                <a:solidFill>
                  <a:schemeClr val="bg1"/>
                </a:solidFill>
                <a:cs typeface="+mn-ea"/>
                <a:sym typeface="+mn-lt"/>
              </a:rPr>
              <a:t>2013</a:t>
            </a:r>
            <a:endParaRPr lang="en-US" sz="3375" b="1" dirty="0">
              <a:solidFill>
                <a:schemeClr val="bg1"/>
              </a:solidFill>
              <a:cs typeface="+mn-ea"/>
              <a:sym typeface="+mn-lt"/>
            </a:endParaRPr>
          </a:p>
        </p:txBody>
      </p:sp>
      <p:sp>
        <p:nvSpPr>
          <p:cNvPr id="43" name="Text Placeholder 4"/>
          <p:cNvSpPr txBox="1"/>
          <p:nvPr/>
        </p:nvSpPr>
        <p:spPr>
          <a:xfrm>
            <a:off x="8534136" y="3283339"/>
            <a:ext cx="1602425" cy="909050"/>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2800" dirty="0">
                <a:solidFill>
                  <a:schemeClr val="bg1"/>
                </a:solidFill>
                <a:cs typeface="+mn-ea"/>
                <a:sym typeface="+mn-lt"/>
              </a:rPr>
              <a:t>让消费者更有力量</a:t>
            </a:r>
            <a:endParaRPr lang="id-ID" altLang="zh-CN" sz="2800" dirty="0">
              <a:solidFill>
                <a:schemeClr val="bg1"/>
              </a:solidFill>
              <a:cs typeface="+mn-ea"/>
              <a:sym typeface="+mn-lt"/>
            </a:endParaRPr>
          </a:p>
        </p:txBody>
      </p:sp>
      <p:sp>
        <p:nvSpPr>
          <p:cNvPr id="45" name="Down Arrow 111"/>
          <p:cNvSpPr/>
          <p:nvPr/>
        </p:nvSpPr>
        <p:spPr>
          <a:xfrm>
            <a:off x="10329727" y="2033225"/>
            <a:ext cx="1759139" cy="3599323"/>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a:cs typeface="+mn-ea"/>
              <a:sym typeface="+mn-lt"/>
            </a:endParaRPr>
          </a:p>
        </p:txBody>
      </p:sp>
      <p:sp>
        <p:nvSpPr>
          <p:cNvPr id="46" name="Rectangle 112"/>
          <p:cNvSpPr/>
          <p:nvPr/>
        </p:nvSpPr>
        <p:spPr>
          <a:xfrm>
            <a:off x="10329727" y="2032149"/>
            <a:ext cx="1759139" cy="110556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48199" tIns="24099" rIns="48199" bIns="24099" rtlCol="0" anchor="ctr"/>
          <a:lstStyle/>
          <a:p>
            <a:pPr algn="ctr"/>
            <a:endParaRPr lang="en-US" sz="2530" dirty="0">
              <a:cs typeface="+mn-ea"/>
              <a:sym typeface="+mn-lt"/>
            </a:endParaRPr>
          </a:p>
        </p:txBody>
      </p:sp>
      <p:sp>
        <p:nvSpPr>
          <p:cNvPr id="47" name="Text Placeholder 4"/>
          <p:cNvSpPr txBox="1"/>
          <p:nvPr/>
        </p:nvSpPr>
        <p:spPr>
          <a:xfrm>
            <a:off x="10522128" y="2323905"/>
            <a:ext cx="1395724" cy="587368"/>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en-US" sz="3375" b="1" dirty="0">
                <a:solidFill>
                  <a:schemeClr val="bg1"/>
                </a:solidFill>
                <a:cs typeface="+mn-ea"/>
                <a:sym typeface="+mn-lt"/>
              </a:rPr>
              <a:t>2014</a:t>
            </a:r>
            <a:endParaRPr lang="en-US" sz="3375" b="1" dirty="0">
              <a:solidFill>
                <a:schemeClr val="bg1"/>
              </a:solidFill>
              <a:cs typeface="+mn-ea"/>
              <a:sym typeface="+mn-lt"/>
            </a:endParaRPr>
          </a:p>
        </p:txBody>
      </p:sp>
      <p:sp>
        <p:nvSpPr>
          <p:cNvPr id="48" name="Text Placeholder 4"/>
          <p:cNvSpPr txBox="1"/>
          <p:nvPr/>
        </p:nvSpPr>
        <p:spPr>
          <a:xfrm>
            <a:off x="10457399" y="3283339"/>
            <a:ext cx="1619482" cy="909050"/>
          </a:xfrm>
          <a:prstGeom prst="rect">
            <a:avLst/>
          </a:prstGeom>
        </p:spPr>
        <p:txBody>
          <a:bodyPr lIns="48199" tIns="24099" rIns="48199" bIns="24099"/>
          <a:lstStyle>
            <a:lvl1pPr marL="779145" indent="-779145" algn="l" defTabSz="1038860" rtl="0" eaLnBrk="1" latinLnBrk="0" hangingPunct="1">
              <a:spcBef>
                <a:spcPct val="20000"/>
              </a:spcBef>
              <a:buFont typeface="Arial" panose="020B0604020202020204"/>
              <a:buChar char="•"/>
              <a:defRPr sz="7200" kern="1200">
                <a:solidFill>
                  <a:schemeClr val="tx1"/>
                </a:solidFill>
                <a:latin typeface="+mn-lt"/>
                <a:ea typeface="+mn-ea"/>
                <a:cs typeface="+mn-cs"/>
              </a:defRPr>
            </a:lvl1pPr>
            <a:lvl2pPr marL="1687830" indent="-648970" algn="l" defTabSz="1038860" rtl="0" eaLnBrk="1" latinLnBrk="0" hangingPunct="1">
              <a:spcBef>
                <a:spcPct val="20000"/>
              </a:spcBef>
              <a:buFont typeface="Arial" panose="020B0604020202020204"/>
              <a:buChar char="–"/>
              <a:defRPr sz="6400" kern="1200">
                <a:solidFill>
                  <a:schemeClr val="tx1"/>
                </a:solidFill>
                <a:latin typeface="+mn-lt"/>
                <a:ea typeface="+mn-ea"/>
                <a:cs typeface="+mn-cs"/>
              </a:defRPr>
            </a:lvl2pPr>
            <a:lvl3pPr marL="2597150" indent="-519430" algn="l" defTabSz="1038860" rtl="0" eaLnBrk="1" latinLnBrk="0" hangingPunct="1">
              <a:spcBef>
                <a:spcPct val="20000"/>
              </a:spcBef>
              <a:buFont typeface="Arial" panose="020B0604020202020204"/>
              <a:buChar char="•"/>
              <a:defRPr sz="5300" kern="1200">
                <a:solidFill>
                  <a:schemeClr val="tx1"/>
                </a:solidFill>
                <a:latin typeface="+mn-lt"/>
                <a:ea typeface="+mn-ea"/>
                <a:cs typeface="+mn-cs"/>
              </a:defRPr>
            </a:lvl3pPr>
            <a:lvl4pPr marL="363601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4pPr>
            <a:lvl5pPr marL="467487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5pPr>
            <a:lvl6pPr marL="571373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6pPr>
            <a:lvl7pPr marL="675259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7pPr>
            <a:lvl8pPr marL="7791450"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8pPr>
            <a:lvl9pPr marL="8829675" indent="-519430" algn="l" defTabSz="1038860" rtl="0" eaLnBrk="1" latinLnBrk="0" hangingPunct="1">
              <a:spcBef>
                <a:spcPct val="20000"/>
              </a:spcBef>
              <a:buFont typeface="Arial" panose="020B0604020202020204"/>
              <a:buChar char="•"/>
              <a:defRPr sz="4500" kern="1200">
                <a:solidFill>
                  <a:schemeClr val="tx1"/>
                </a:solidFill>
                <a:latin typeface="+mn-lt"/>
                <a:ea typeface="+mn-ea"/>
                <a:cs typeface="+mn-cs"/>
              </a:defRPr>
            </a:lvl9pPr>
          </a:lstStyle>
          <a:p>
            <a:pPr marL="0" indent="0" algn="ctr">
              <a:buNone/>
            </a:pPr>
            <a:r>
              <a:rPr lang="zh-CN" altLang="en-US" sz="2800" dirty="0">
                <a:solidFill>
                  <a:schemeClr val="bg1"/>
                </a:solidFill>
                <a:cs typeface="+mn-ea"/>
                <a:sym typeface="+mn-lt"/>
              </a:rPr>
              <a:t>新消法 新权益 新责任</a:t>
            </a:r>
            <a:endParaRPr lang="id-ID" altLang="zh-CN" sz="2800" dirty="0">
              <a:solidFill>
                <a:schemeClr val="bg1"/>
              </a:solidFill>
              <a:cs typeface="+mn-ea"/>
              <a:sym typeface="+mn-lt"/>
            </a:endParaRPr>
          </a:p>
        </p:txBody>
      </p:sp>
      <p:sp>
        <p:nvSpPr>
          <p:cNvPr id="2" name="矩形 1"/>
          <p:cNvSpPr/>
          <p:nvPr/>
        </p:nvSpPr>
        <p:spPr>
          <a:xfrm>
            <a:off x="2466963" y="6121795"/>
            <a:ext cx="8287816" cy="461665"/>
          </a:xfrm>
          <a:prstGeom prst="rect">
            <a:avLst/>
          </a:prstGeom>
        </p:spPr>
        <p:txBody>
          <a:bodyPr wrap="square">
            <a:spAutoFit/>
          </a:bodyPr>
          <a:lstStyle/>
          <a:p>
            <a:pPr>
              <a:lnSpc>
                <a:spcPct val="150000"/>
              </a:lnSpc>
            </a:pPr>
            <a:r>
              <a:rPr lang="zh-CN" altLang="en-US" sz="1600" dirty="0">
                <a:solidFill>
                  <a:schemeClr val="tx1">
                    <a:lumMod val="65000"/>
                    <a:lumOff val="35000"/>
                  </a:schemeClr>
                </a:solidFill>
                <a:latin typeface="+mn-ea"/>
                <a:ea typeface="+mn-ea"/>
                <a:cs typeface="+mn-ea"/>
                <a:sym typeface="+mn-lt"/>
              </a:rPr>
              <a:t>此处添加详细文本描述，建议与标题相关并符合整体语言风格，语言描述尽量简洁生动。</a:t>
            </a:r>
            <a:endParaRPr lang="en-US" altLang="zh-CN" sz="1600" dirty="0">
              <a:solidFill>
                <a:schemeClr val="tx1">
                  <a:lumMod val="65000"/>
                  <a:lumOff val="35000"/>
                </a:schemeClr>
              </a:solidFill>
              <a:latin typeface="+mn-ea"/>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childTnLst>
                          </p:cTn>
                        </p:par>
                        <p:par>
                          <p:cTn id="46" fill="hold">
                            <p:stCondLst>
                              <p:cond delay="1000"/>
                            </p:stCondLst>
                            <p:childTnLst>
                              <p:par>
                                <p:cTn id="47" presetID="53" presetClass="entr" presetSubtype="16"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p:cTn id="59" dur="500" fill="hold"/>
                                        <p:tgtEl>
                                          <p:spTgt spid="31"/>
                                        </p:tgtEl>
                                        <p:attrNameLst>
                                          <p:attrName>ppt_w</p:attrName>
                                        </p:attrNameLst>
                                      </p:cBhvr>
                                      <p:tavLst>
                                        <p:tav tm="0">
                                          <p:val>
                                            <p:fltVal val="0"/>
                                          </p:val>
                                        </p:tav>
                                        <p:tav tm="100000">
                                          <p:val>
                                            <p:strVal val="#ppt_w"/>
                                          </p:val>
                                        </p:tav>
                                      </p:tavLst>
                                    </p:anim>
                                    <p:anim calcmode="lin" valueType="num">
                                      <p:cBhvr>
                                        <p:cTn id="60" dur="500" fill="hold"/>
                                        <p:tgtEl>
                                          <p:spTgt spid="31"/>
                                        </p:tgtEl>
                                        <p:attrNameLst>
                                          <p:attrName>ppt_h</p:attrName>
                                        </p:attrNameLst>
                                      </p:cBhvr>
                                      <p:tavLst>
                                        <p:tav tm="0">
                                          <p:val>
                                            <p:fltVal val="0"/>
                                          </p:val>
                                        </p:tav>
                                        <p:tav tm="100000">
                                          <p:val>
                                            <p:strVal val="#ppt_h"/>
                                          </p:val>
                                        </p:tav>
                                      </p:tavLst>
                                    </p:anim>
                                    <p:animEffect transition="in" filter="fade">
                                      <p:cBhvr>
                                        <p:cTn id="61" dur="500"/>
                                        <p:tgtEl>
                                          <p:spTgt spid="31"/>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p:cTn id="64" dur="500" fill="hold"/>
                                        <p:tgtEl>
                                          <p:spTgt spid="32"/>
                                        </p:tgtEl>
                                        <p:attrNameLst>
                                          <p:attrName>ppt_w</p:attrName>
                                        </p:attrNameLst>
                                      </p:cBhvr>
                                      <p:tavLst>
                                        <p:tav tm="0">
                                          <p:val>
                                            <p:fltVal val="0"/>
                                          </p:val>
                                        </p:tav>
                                        <p:tav tm="100000">
                                          <p:val>
                                            <p:strVal val="#ppt_w"/>
                                          </p:val>
                                        </p:tav>
                                      </p:tavLst>
                                    </p:anim>
                                    <p:anim calcmode="lin" valueType="num">
                                      <p:cBhvr>
                                        <p:cTn id="65" dur="500" fill="hold"/>
                                        <p:tgtEl>
                                          <p:spTgt spid="32"/>
                                        </p:tgtEl>
                                        <p:attrNameLst>
                                          <p:attrName>ppt_h</p:attrName>
                                        </p:attrNameLst>
                                      </p:cBhvr>
                                      <p:tavLst>
                                        <p:tav tm="0">
                                          <p:val>
                                            <p:fltVal val="0"/>
                                          </p:val>
                                        </p:tav>
                                        <p:tav tm="100000">
                                          <p:val>
                                            <p:strVal val="#ppt_h"/>
                                          </p:val>
                                        </p:tav>
                                      </p:tavLst>
                                    </p:anim>
                                    <p:animEffect transition="in" filter="fade">
                                      <p:cBhvr>
                                        <p:cTn id="66" dur="500"/>
                                        <p:tgtEl>
                                          <p:spTgt spid="32"/>
                                        </p:tgtEl>
                                      </p:cBhvr>
                                    </p:animEffect>
                                  </p:childTnLst>
                                </p:cTn>
                              </p:par>
                            </p:childTnLst>
                          </p:cTn>
                        </p:par>
                        <p:par>
                          <p:cTn id="67" fill="hold">
                            <p:stCondLst>
                              <p:cond delay="1500"/>
                            </p:stCondLst>
                            <p:childTnLst>
                              <p:par>
                                <p:cTn id="68" presetID="53" presetClass="entr" presetSubtype="16"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p:cTn id="70" dur="500" fill="hold"/>
                                        <p:tgtEl>
                                          <p:spTgt spid="35"/>
                                        </p:tgtEl>
                                        <p:attrNameLst>
                                          <p:attrName>ppt_w</p:attrName>
                                        </p:attrNameLst>
                                      </p:cBhvr>
                                      <p:tavLst>
                                        <p:tav tm="0">
                                          <p:val>
                                            <p:fltVal val="0"/>
                                          </p:val>
                                        </p:tav>
                                        <p:tav tm="100000">
                                          <p:val>
                                            <p:strVal val="#ppt_w"/>
                                          </p:val>
                                        </p:tav>
                                      </p:tavLst>
                                    </p:anim>
                                    <p:anim calcmode="lin" valueType="num">
                                      <p:cBhvr>
                                        <p:cTn id="71" dur="500" fill="hold"/>
                                        <p:tgtEl>
                                          <p:spTgt spid="35"/>
                                        </p:tgtEl>
                                        <p:attrNameLst>
                                          <p:attrName>ppt_h</p:attrName>
                                        </p:attrNameLst>
                                      </p:cBhvr>
                                      <p:tavLst>
                                        <p:tav tm="0">
                                          <p:val>
                                            <p:fltVal val="0"/>
                                          </p:val>
                                        </p:tav>
                                        <p:tav tm="100000">
                                          <p:val>
                                            <p:strVal val="#ppt_h"/>
                                          </p:val>
                                        </p:tav>
                                      </p:tavLst>
                                    </p:anim>
                                    <p:animEffect transition="in" filter="fade">
                                      <p:cBhvr>
                                        <p:cTn id="72" dur="500"/>
                                        <p:tgtEl>
                                          <p:spTgt spid="35"/>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 calcmode="lin" valueType="num">
                                      <p:cBhvr>
                                        <p:cTn id="75" dur="500" fill="hold"/>
                                        <p:tgtEl>
                                          <p:spTgt spid="36"/>
                                        </p:tgtEl>
                                        <p:attrNameLst>
                                          <p:attrName>ppt_w</p:attrName>
                                        </p:attrNameLst>
                                      </p:cBhvr>
                                      <p:tavLst>
                                        <p:tav tm="0">
                                          <p:val>
                                            <p:fltVal val="0"/>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animEffect transition="in" filter="fade">
                                      <p:cBhvr>
                                        <p:cTn id="77" dur="500"/>
                                        <p:tgtEl>
                                          <p:spTgt spid="36"/>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anim calcmode="lin" valueType="num">
                                      <p:cBhvr>
                                        <p:cTn id="80" dur="500" fill="hold"/>
                                        <p:tgtEl>
                                          <p:spTgt spid="37"/>
                                        </p:tgtEl>
                                        <p:attrNameLst>
                                          <p:attrName>ppt_w</p:attrName>
                                        </p:attrNameLst>
                                      </p:cBhvr>
                                      <p:tavLst>
                                        <p:tav tm="0">
                                          <p:val>
                                            <p:fltVal val="0"/>
                                          </p:val>
                                        </p:tav>
                                        <p:tav tm="100000">
                                          <p:val>
                                            <p:strVal val="#ppt_w"/>
                                          </p:val>
                                        </p:tav>
                                      </p:tavLst>
                                    </p:anim>
                                    <p:anim calcmode="lin" valueType="num">
                                      <p:cBhvr>
                                        <p:cTn id="81" dur="500" fill="hold"/>
                                        <p:tgtEl>
                                          <p:spTgt spid="37"/>
                                        </p:tgtEl>
                                        <p:attrNameLst>
                                          <p:attrName>ppt_h</p:attrName>
                                        </p:attrNameLst>
                                      </p:cBhvr>
                                      <p:tavLst>
                                        <p:tav tm="0">
                                          <p:val>
                                            <p:fltVal val="0"/>
                                          </p:val>
                                        </p:tav>
                                        <p:tav tm="100000">
                                          <p:val>
                                            <p:strVal val="#ppt_h"/>
                                          </p:val>
                                        </p:tav>
                                      </p:tavLst>
                                    </p:anim>
                                    <p:animEffect transition="in" filter="fade">
                                      <p:cBhvr>
                                        <p:cTn id="82" dur="500"/>
                                        <p:tgtEl>
                                          <p:spTgt spid="37"/>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 calcmode="lin" valueType="num">
                                      <p:cBhvr>
                                        <p:cTn id="85" dur="500" fill="hold"/>
                                        <p:tgtEl>
                                          <p:spTgt spid="38"/>
                                        </p:tgtEl>
                                        <p:attrNameLst>
                                          <p:attrName>ppt_w</p:attrName>
                                        </p:attrNameLst>
                                      </p:cBhvr>
                                      <p:tavLst>
                                        <p:tav tm="0">
                                          <p:val>
                                            <p:fltVal val="0"/>
                                          </p:val>
                                        </p:tav>
                                        <p:tav tm="100000">
                                          <p:val>
                                            <p:strVal val="#ppt_w"/>
                                          </p:val>
                                        </p:tav>
                                      </p:tavLst>
                                    </p:anim>
                                    <p:anim calcmode="lin" valueType="num">
                                      <p:cBhvr>
                                        <p:cTn id="86" dur="500" fill="hold"/>
                                        <p:tgtEl>
                                          <p:spTgt spid="38"/>
                                        </p:tgtEl>
                                        <p:attrNameLst>
                                          <p:attrName>ppt_h</p:attrName>
                                        </p:attrNameLst>
                                      </p:cBhvr>
                                      <p:tavLst>
                                        <p:tav tm="0">
                                          <p:val>
                                            <p:fltVal val="0"/>
                                          </p:val>
                                        </p:tav>
                                        <p:tav tm="100000">
                                          <p:val>
                                            <p:strVal val="#ppt_h"/>
                                          </p:val>
                                        </p:tav>
                                      </p:tavLst>
                                    </p:anim>
                                    <p:animEffect transition="in" filter="fade">
                                      <p:cBhvr>
                                        <p:cTn id="87" dur="500"/>
                                        <p:tgtEl>
                                          <p:spTgt spid="38"/>
                                        </p:tgtEl>
                                      </p:cBhvr>
                                    </p:animEffect>
                                  </p:childTnLst>
                                </p:cTn>
                              </p:par>
                            </p:childTnLst>
                          </p:cTn>
                        </p:par>
                        <p:par>
                          <p:cTn id="88" fill="hold">
                            <p:stCondLst>
                              <p:cond delay="2000"/>
                            </p:stCondLst>
                            <p:childTnLst>
                              <p:par>
                                <p:cTn id="89" presetID="53" presetClass="entr" presetSubtype="16"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 calcmode="lin" valueType="num">
                                      <p:cBhvr>
                                        <p:cTn id="91" dur="500" fill="hold"/>
                                        <p:tgtEl>
                                          <p:spTgt spid="40"/>
                                        </p:tgtEl>
                                        <p:attrNameLst>
                                          <p:attrName>ppt_w</p:attrName>
                                        </p:attrNameLst>
                                      </p:cBhvr>
                                      <p:tavLst>
                                        <p:tav tm="0">
                                          <p:val>
                                            <p:fltVal val="0"/>
                                          </p:val>
                                        </p:tav>
                                        <p:tav tm="100000">
                                          <p:val>
                                            <p:strVal val="#ppt_w"/>
                                          </p:val>
                                        </p:tav>
                                      </p:tavLst>
                                    </p:anim>
                                    <p:anim calcmode="lin" valueType="num">
                                      <p:cBhvr>
                                        <p:cTn id="92" dur="500" fill="hold"/>
                                        <p:tgtEl>
                                          <p:spTgt spid="40"/>
                                        </p:tgtEl>
                                        <p:attrNameLst>
                                          <p:attrName>ppt_h</p:attrName>
                                        </p:attrNameLst>
                                      </p:cBhvr>
                                      <p:tavLst>
                                        <p:tav tm="0">
                                          <p:val>
                                            <p:fltVal val="0"/>
                                          </p:val>
                                        </p:tav>
                                        <p:tav tm="100000">
                                          <p:val>
                                            <p:strVal val="#ppt_h"/>
                                          </p:val>
                                        </p:tav>
                                      </p:tavLst>
                                    </p:anim>
                                    <p:animEffect transition="in" filter="fade">
                                      <p:cBhvr>
                                        <p:cTn id="93" dur="500"/>
                                        <p:tgtEl>
                                          <p:spTgt spid="40"/>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42"/>
                                        </p:tgtEl>
                                        <p:attrNameLst>
                                          <p:attrName>style.visibility</p:attrName>
                                        </p:attrNameLst>
                                      </p:cBhvr>
                                      <p:to>
                                        <p:strVal val="visible"/>
                                      </p:to>
                                    </p:set>
                                    <p:anim calcmode="lin" valueType="num">
                                      <p:cBhvr>
                                        <p:cTn id="101" dur="500" fill="hold"/>
                                        <p:tgtEl>
                                          <p:spTgt spid="42"/>
                                        </p:tgtEl>
                                        <p:attrNameLst>
                                          <p:attrName>ppt_w</p:attrName>
                                        </p:attrNameLst>
                                      </p:cBhvr>
                                      <p:tavLst>
                                        <p:tav tm="0">
                                          <p:val>
                                            <p:fltVal val="0"/>
                                          </p:val>
                                        </p:tav>
                                        <p:tav tm="100000">
                                          <p:val>
                                            <p:strVal val="#ppt_w"/>
                                          </p:val>
                                        </p:tav>
                                      </p:tavLst>
                                    </p:anim>
                                    <p:anim calcmode="lin" valueType="num">
                                      <p:cBhvr>
                                        <p:cTn id="102" dur="500" fill="hold"/>
                                        <p:tgtEl>
                                          <p:spTgt spid="42"/>
                                        </p:tgtEl>
                                        <p:attrNameLst>
                                          <p:attrName>ppt_h</p:attrName>
                                        </p:attrNameLst>
                                      </p:cBhvr>
                                      <p:tavLst>
                                        <p:tav tm="0">
                                          <p:val>
                                            <p:fltVal val="0"/>
                                          </p:val>
                                        </p:tav>
                                        <p:tav tm="100000">
                                          <p:val>
                                            <p:strVal val="#ppt_h"/>
                                          </p:val>
                                        </p:tav>
                                      </p:tavLst>
                                    </p:anim>
                                    <p:animEffect transition="in" filter="fade">
                                      <p:cBhvr>
                                        <p:cTn id="103" dur="500"/>
                                        <p:tgtEl>
                                          <p:spTgt spid="42"/>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43"/>
                                        </p:tgtEl>
                                        <p:attrNameLst>
                                          <p:attrName>style.visibility</p:attrName>
                                        </p:attrNameLst>
                                      </p:cBhvr>
                                      <p:to>
                                        <p:strVal val="visible"/>
                                      </p:to>
                                    </p:set>
                                    <p:anim calcmode="lin" valueType="num">
                                      <p:cBhvr>
                                        <p:cTn id="106" dur="500" fill="hold"/>
                                        <p:tgtEl>
                                          <p:spTgt spid="43"/>
                                        </p:tgtEl>
                                        <p:attrNameLst>
                                          <p:attrName>ppt_w</p:attrName>
                                        </p:attrNameLst>
                                      </p:cBhvr>
                                      <p:tavLst>
                                        <p:tav tm="0">
                                          <p:val>
                                            <p:fltVal val="0"/>
                                          </p:val>
                                        </p:tav>
                                        <p:tav tm="100000">
                                          <p:val>
                                            <p:strVal val="#ppt_w"/>
                                          </p:val>
                                        </p:tav>
                                      </p:tavLst>
                                    </p:anim>
                                    <p:anim calcmode="lin" valueType="num">
                                      <p:cBhvr>
                                        <p:cTn id="107" dur="500" fill="hold"/>
                                        <p:tgtEl>
                                          <p:spTgt spid="43"/>
                                        </p:tgtEl>
                                        <p:attrNameLst>
                                          <p:attrName>ppt_h</p:attrName>
                                        </p:attrNameLst>
                                      </p:cBhvr>
                                      <p:tavLst>
                                        <p:tav tm="0">
                                          <p:val>
                                            <p:fltVal val="0"/>
                                          </p:val>
                                        </p:tav>
                                        <p:tav tm="100000">
                                          <p:val>
                                            <p:strVal val="#ppt_h"/>
                                          </p:val>
                                        </p:tav>
                                      </p:tavLst>
                                    </p:anim>
                                    <p:animEffect transition="in" filter="fade">
                                      <p:cBhvr>
                                        <p:cTn id="108" dur="500"/>
                                        <p:tgtEl>
                                          <p:spTgt spid="43"/>
                                        </p:tgtEl>
                                      </p:cBhvr>
                                    </p:animEffect>
                                  </p:childTnLst>
                                </p:cTn>
                              </p:par>
                            </p:childTnLst>
                          </p:cTn>
                        </p:par>
                        <p:par>
                          <p:cTn id="109" fill="hold">
                            <p:stCondLst>
                              <p:cond delay="2500"/>
                            </p:stCondLst>
                            <p:childTnLst>
                              <p:par>
                                <p:cTn id="110" presetID="53" presetClass="entr" presetSubtype="16" fill="hold" grpId="0" nodeType="afterEffect">
                                  <p:stCondLst>
                                    <p:cond delay="0"/>
                                  </p:stCondLst>
                                  <p:childTnLst>
                                    <p:set>
                                      <p:cBhvr>
                                        <p:cTn id="111" dur="1" fill="hold">
                                          <p:stCondLst>
                                            <p:cond delay="0"/>
                                          </p:stCondLst>
                                        </p:cTn>
                                        <p:tgtEl>
                                          <p:spTgt spid="45"/>
                                        </p:tgtEl>
                                        <p:attrNameLst>
                                          <p:attrName>style.visibility</p:attrName>
                                        </p:attrNameLst>
                                      </p:cBhvr>
                                      <p:to>
                                        <p:strVal val="visible"/>
                                      </p:to>
                                    </p:set>
                                    <p:anim calcmode="lin" valueType="num">
                                      <p:cBhvr>
                                        <p:cTn id="112" dur="500" fill="hold"/>
                                        <p:tgtEl>
                                          <p:spTgt spid="45"/>
                                        </p:tgtEl>
                                        <p:attrNameLst>
                                          <p:attrName>ppt_w</p:attrName>
                                        </p:attrNameLst>
                                      </p:cBhvr>
                                      <p:tavLst>
                                        <p:tav tm="0">
                                          <p:val>
                                            <p:fltVal val="0"/>
                                          </p:val>
                                        </p:tav>
                                        <p:tav tm="100000">
                                          <p:val>
                                            <p:strVal val="#ppt_w"/>
                                          </p:val>
                                        </p:tav>
                                      </p:tavLst>
                                    </p:anim>
                                    <p:anim calcmode="lin" valueType="num">
                                      <p:cBhvr>
                                        <p:cTn id="113" dur="500" fill="hold"/>
                                        <p:tgtEl>
                                          <p:spTgt spid="45"/>
                                        </p:tgtEl>
                                        <p:attrNameLst>
                                          <p:attrName>ppt_h</p:attrName>
                                        </p:attrNameLst>
                                      </p:cBhvr>
                                      <p:tavLst>
                                        <p:tav tm="0">
                                          <p:val>
                                            <p:fltVal val="0"/>
                                          </p:val>
                                        </p:tav>
                                        <p:tav tm="100000">
                                          <p:val>
                                            <p:strVal val="#ppt_h"/>
                                          </p:val>
                                        </p:tav>
                                      </p:tavLst>
                                    </p:anim>
                                    <p:animEffect transition="in" filter="fade">
                                      <p:cBhvr>
                                        <p:cTn id="114" dur="500"/>
                                        <p:tgtEl>
                                          <p:spTgt spid="45"/>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 calcmode="lin" valueType="num">
                                      <p:cBhvr>
                                        <p:cTn id="117" dur="500" fill="hold"/>
                                        <p:tgtEl>
                                          <p:spTgt spid="46"/>
                                        </p:tgtEl>
                                        <p:attrNameLst>
                                          <p:attrName>ppt_w</p:attrName>
                                        </p:attrNameLst>
                                      </p:cBhvr>
                                      <p:tavLst>
                                        <p:tav tm="0">
                                          <p:val>
                                            <p:fltVal val="0"/>
                                          </p:val>
                                        </p:tav>
                                        <p:tav tm="100000">
                                          <p:val>
                                            <p:strVal val="#ppt_w"/>
                                          </p:val>
                                        </p:tav>
                                      </p:tavLst>
                                    </p:anim>
                                    <p:anim calcmode="lin" valueType="num">
                                      <p:cBhvr>
                                        <p:cTn id="118" dur="500" fill="hold"/>
                                        <p:tgtEl>
                                          <p:spTgt spid="46"/>
                                        </p:tgtEl>
                                        <p:attrNameLst>
                                          <p:attrName>ppt_h</p:attrName>
                                        </p:attrNameLst>
                                      </p:cBhvr>
                                      <p:tavLst>
                                        <p:tav tm="0">
                                          <p:val>
                                            <p:fltVal val="0"/>
                                          </p:val>
                                        </p:tav>
                                        <p:tav tm="100000">
                                          <p:val>
                                            <p:strVal val="#ppt_h"/>
                                          </p:val>
                                        </p:tav>
                                      </p:tavLst>
                                    </p:anim>
                                    <p:animEffect transition="in" filter="fade">
                                      <p:cBhvr>
                                        <p:cTn id="119" dur="500"/>
                                        <p:tgtEl>
                                          <p:spTgt spid="46"/>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47"/>
                                        </p:tgtEl>
                                        <p:attrNameLst>
                                          <p:attrName>style.visibility</p:attrName>
                                        </p:attrNameLst>
                                      </p:cBhvr>
                                      <p:to>
                                        <p:strVal val="visible"/>
                                      </p:to>
                                    </p:set>
                                    <p:anim calcmode="lin" valueType="num">
                                      <p:cBhvr>
                                        <p:cTn id="122" dur="500" fill="hold"/>
                                        <p:tgtEl>
                                          <p:spTgt spid="47"/>
                                        </p:tgtEl>
                                        <p:attrNameLst>
                                          <p:attrName>ppt_w</p:attrName>
                                        </p:attrNameLst>
                                      </p:cBhvr>
                                      <p:tavLst>
                                        <p:tav tm="0">
                                          <p:val>
                                            <p:fltVal val="0"/>
                                          </p:val>
                                        </p:tav>
                                        <p:tav tm="100000">
                                          <p:val>
                                            <p:strVal val="#ppt_w"/>
                                          </p:val>
                                        </p:tav>
                                      </p:tavLst>
                                    </p:anim>
                                    <p:anim calcmode="lin" valueType="num">
                                      <p:cBhvr>
                                        <p:cTn id="123" dur="500" fill="hold"/>
                                        <p:tgtEl>
                                          <p:spTgt spid="47"/>
                                        </p:tgtEl>
                                        <p:attrNameLst>
                                          <p:attrName>ppt_h</p:attrName>
                                        </p:attrNameLst>
                                      </p:cBhvr>
                                      <p:tavLst>
                                        <p:tav tm="0">
                                          <p:val>
                                            <p:fltVal val="0"/>
                                          </p:val>
                                        </p:tav>
                                        <p:tav tm="100000">
                                          <p:val>
                                            <p:strVal val="#ppt_h"/>
                                          </p:val>
                                        </p:tav>
                                      </p:tavLst>
                                    </p:anim>
                                    <p:animEffect transition="in" filter="fade">
                                      <p:cBhvr>
                                        <p:cTn id="124" dur="500"/>
                                        <p:tgtEl>
                                          <p:spTgt spid="47"/>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48"/>
                                        </p:tgtEl>
                                        <p:attrNameLst>
                                          <p:attrName>style.visibility</p:attrName>
                                        </p:attrNameLst>
                                      </p:cBhvr>
                                      <p:to>
                                        <p:strVal val="visible"/>
                                      </p:to>
                                    </p:set>
                                    <p:anim calcmode="lin" valueType="num">
                                      <p:cBhvr>
                                        <p:cTn id="127" dur="500" fill="hold"/>
                                        <p:tgtEl>
                                          <p:spTgt spid="48"/>
                                        </p:tgtEl>
                                        <p:attrNameLst>
                                          <p:attrName>ppt_w</p:attrName>
                                        </p:attrNameLst>
                                      </p:cBhvr>
                                      <p:tavLst>
                                        <p:tav tm="0">
                                          <p:val>
                                            <p:fltVal val="0"/>
                                          </p:val>
                                        </p:tav>
                                        <p:tav tm="100000">
                                          <p:val>
                                            <p:strVal val="#ppt_w"/>
                                          </p:val>
                                        </p:tav>
                                      </p:tavLst>
                                    </p:anim>
                                    <p:anim calcmode="lin" valueType="num">
                                      <p:cBhvr>
                                        <p:cTn id="128" dur="500" fill="hold"/>
                                        <p:tgtEl>
                                          <p:spTgt spid="48"/>
                                        </p:tgtEl>
                                        <p:attrNameLst>
                                          <p:attrName>ppt_h</p:attrName>
                                        </p:attrNameLst>
                                      </p:cBhvr>
                                      <p:tavLst>
                                        <p:tav tm="0">
                                          <p:val>
                                            <p:fltVal val="0"/>
                                          </p:val>
                                        </p:tav>
                                        <p:tav tm="100000">
                                          <p:val>
                                            <p:strVal val="#ppt_h"/>
                                          </p:val>
                                        </p:tav>
                                      </p:tavLst>
                                    </p:anim>
                                    <p:animEffect transition="in" filter="fade">
                                      <p:cBhvr>
                                        <p:cTn id="12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7" grpId="0" animBg="1"/>
      <p:bldP spid="18" grpId="0" animBg="1"/>
      <p:bldP spid="19" grpId="0"/>
      <p:bldP spid="20" grpId="0"/>
      <p:bldP spid="22" grpId="0" animBg="1"/>
      <p:bldP spid="24" grpId="0" animBg="1"/>
      <p:bldP spid="31" grpId="0"/>
      <p:bldP spid="32" grpId="0"/>
      <p:bldP spid="35" grpId="0" animBg="1"/>
      <p:bldP spid="36" grpId="0" animBg="1"/>
      <p:bldP spid="37" grpId="0"/>
      <p:bldP spid="38" grpId="0"/>
      <p:bldP spid="40" grpId="0" animBg="1"/>
      <p:bldP spid="41" grpId="0" animBg="1"/>
      <p:bldP spid="42" grpId="0"/>
      <p:bldP spid="43" grpId="0"/>
      <p:bldP spid="45" grpId="0" animBg="1"/>
      <p:bldP spid="46" grpId="0" animBg="1"/>
      <p:bldP spid="47" grpId="0"/>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
          <p:cNvSpPr txBox="1"/>
          <p:nvPr/>
        </p:nvSpPr>
        <p:spPr>
          <a:xfrm>
            <a:off x="5232725" y="2608213"/>
            <a:ext cx="5157089" cy="712901"/>
          </a:xfrm>
          <a:prstGeom prst="rect">
            <a:avLst/>
          </a:prstGeom>
          <a:noFill/>
        </p:spPr>
        <p:txBody>
          <a:bodyPr wrap="square" lIns="96406" tIns="48203" rIns="96406" bIns="48203" rtlCol="0">
            <a:spAutoFit/>
          </a:bodyPr>
          <a:lstStyle/>
          <a:p>
            <a:r>
              <a:rPr lang="zh-CN" altLang="en-US" sz="4000" b="1" spc="300" dirty="0">
                <a:solidFill>
                  <a:schemeClr val="tx1">
                    <a:lumMod val="75000"/>
                    <a:lumOff val="25000"/>
                  </a:schemeClr>
                </a:solidFill>
                <a:latin typeface="+mn-lt"/>
                <a:ea typeface="+mn-ea"/>
                <a:cs typeface="+mn-ea"/>
                <a:sym typeface="+mn-lt"/>
              </a:rPr>
              <a:t>品质消费 美好生活</a:t>
            </a:r>
            <a:endParaRPr lang="zh-CN" altLang="en-US" sz="4000" b="1" spc="300" dirty="0">
              <a:solidFill>
                <a:schemeClr val="tx1">
                  <a:lumMod val="75000"/>
                  <a:lumOff val="25000"/>
                </a:schemeClr>
              </a:solidFill>
              <a:latin typeface="+mn-lt"/>
              <a:ea typeface="+mn-ea"/>
              <a:cs typeface="+mn-ea"/>
              <a:sym typeface="+mn-lt"/>
            </a:endParaRPr>
          </a:p>
        </p:txBody>
      </p:sp>
      <p:sp>
        <p:nvSpPr>
          <p:cNvPr id="21" name="TextBox 89"/>
          <p:cNvSpPr txBox="1"/>
          <p:nvPr/>
        </p:nvSpPr>
        <p:spPr>
          <a:xfrm>
            <a:off x="5232726" y="3515228"/>
            <a:ext cx="4808161" cy="646793"/>
          </a:xfrm>
          <a:prstGeom prst="rect">
            <a:avLst/>
          </a:prstGeom>
          <a:noFill/>
        </p:spPr>
        <p:txBody>
          <a:bodyPr wrap="square" lIns="96406" tIns="48203" rIns="96406" bIns="48203" rtlCol="0">
            <a:spAutoFit/>
          </a:bodyPr>
          <a:lstStyle/>
          <a:p>
            <a:pPr>
              <a:lnSpc>
                <a:spcPct val="150000"/>
              </a:lnSpc>
            </a:pPr>
            <a:r>
              <a:rPr lang="zh-CN" altLang="en-US" sz="1265" dirty="0">
                <a:solidFill>
                  <a:schemeClr val="tx1">
                    <a:lumMod val="65000"/>
                    <a:lumOff val="35000"/>
                  </a:schemeClr>
                </a:solidFill>
                <a:latin typeface="+mn-lt"/>
                <a:ea typeface="+mn-ea"/>
                <a:cs typeface="+mn-ea"/>
                <a:sym typeface="+mn-lt"/>
              </a:rPr>
              <a:t>您的内容打在这里，或者通过复制您的文本后，在此框中选择粘贴，并选择只保留文字；</a:t>
            </a:r>
            <a:endParaRPr lang="zh-CN" altLang="en-US" sz="1265" dirty="0">
              <a:solidFill>
                <a:schemeClr val="tx1">
                  <a:lumMod val="65000"/>
                  <a:lumOff val="35000"/>
                </a:schemeClr>
              </a:solidFill>
              <a:latin typeface="+mn-lt"/>
              <a:ea typeface="+mn-ea"/>
              <a:cs typeface="+mn-ea"/>
              <a:sym typeface="+mn-lt"/>
            </a:endParaRPr>
          </a:p>
        </p:txBody>
      </p:sp>
      <p:grpSp>
        <p:nvGrpSpPr>
          <p:cNvPr id="23" name="组合 22"/>
          <p:cNvGrpSpPr/>
          <p:nvPr/>
        </p:nvGrpSpPr>
        <p:grpSpPr>
          <a:xfrm>
            <a:off x="3328205" y="2392521"/>
            <a:ext cx="1904521" cy="1904520"/>
            <a:chOff x="3029144" y="1491630"/>
            <a:chExt cx="1584176" cy="1584176"/>
          </a:xfrm>
          <a:solidFill>
            <a:schemeClr val="accent2"/>
          </a:solidFill>
        </p:grpSpPr>
        <p:sp>
          <p:nvSpPr>
            <p:cNvPr id="25" name="菱形 24"/>
            <p:cNvSpPr/>
            <p:nvPr/>
          </p:nvSpPr>
          <p:spPr>
            <a:xfrm>
              <a:off x="3029144" y="1491630"/>
              <a:ext cx="1584176" cy="158417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b="1">
                <a:cs typeface="+mn-ea"/>
                <a:sym typeface="+mn-lt"/>
              </a:endParaRPr>
            </a:p>
          </p:txBody>
        </p:sp>
        <p:sp>
          <p:nvSpPr>
            <p:cNvPr id="26" name="TextBox 64"/>
            <p:cNvSpPr txBox="1"/>
            <p:nvPr/>
          </p:nvSpPr>
          <p:spPr>
            <a:xfrm flipH="1">
              <a:off x="3184523" y="2103778"/>
              <a:ext cx="1156569" cy="364704"/>
            </a:xfrm>
            <a:prstGeom prst="rect">
              <a:avLst/>
            </a:prstGeom>
            <a:noFill/>
          </p:spPr>
          <p:txBody>
            <a:bodyPr wrap="none" rtlCol="0">
              <a:spAutoFit/>
            </a:bodyPr>
            <a:lstStyle/>
            <a:p>
              <a:r>
                <a:rPr lang="en-US" altLang="zh-CN" sz="2250" b="1" dirty="0">
                  <a:solidFill>
                    <a:schemeClr val="bg1"/>
                  </a:solidFill>
                  <a:latin typeface="+mn-lt"/>
                  <a:ea typeface="+mn-ea"/>
                  <a:cs typeface="+mn-ea"/>
                  <a:sym typeface="+mn-lt"/>
                </a:rPr>
                <a:t>PART 03</a:t>
              </a:r>
              <a:endParaRPr lang="zh-CN" altLang="en-US" sz="2250" b="1" dirty="0">
                <a:solidFill>
                  <a:schemeClr val="bg1"/>
                </a:solidFill>
                <a:latin typeface="+mn-lt"/>
                <a:ea typeface="+mn-ea"/>
                <a:cs typeface="+mn-ea"/>
                <a:sym typeface="+mn-lt"/>
              </a:endParaRPr>
            </a:p>
          </p:txBody>
        </p:sp>
      </p:grpSp>
      <p:cxnSp>
        <p:nvCxnSpPr>
          <p:cNvPr id="27" name="直接连接符 26"/>
          <p:cNvCxnSpPr/>
          <p:nvPr/>
        </p:nvCxnSpPr>
        <p:spPr>
          <a:xfrm>
            <a:off x="5232728" y="3344781"/>
            <a:ext cx="4148975" cy="0"/>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341348" y="1069501"/>
            <a:ext cx="6541368" cy="8357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500"/>
                                        <p:tgtEl>
                                          <p:spTgt spid="27"/>
                                        </p:tgtEl>
                                      </p:cBhvr>
                                    </p:animEffect>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additive="base">
                                        <p:cTn id="22" dur="500"/>
                                        <p:tgtEl>
                                          <p:spTgt spid="21"/>
                                        </p:tgtEl>
                                        <p:attrNameLst>
                                          <p:attrName>ppt_x</p:attrName>
                                        </p:attrNameLst>
                                      </p:cBhvr>
                                      <p:tavLst>
                                        <p:tav tm="0">
                                          <p:val>
                                            <p:strVal val="#ppt_x-#ppt_w*1.125000"/>
                                          </p:val>
                                        </p:tav>
                                        <p:tav tm="100000">
                                          <p:val>
                                            <p:strVal val="#ppt_x"/>
                                          </p:val>
                                        </p:tav>
                                      </p:tavLst>
                                    </p:anim>
                                    <p:animEffect transition="in" filter="wipe(right)">
                                      <p:cBhvr>
                                        <p:cTn id="23" dur="500"/>
                                        <p:tgtEl>
                                          <p:spTgt spid="21"/>
                                        </p:tgtEl>
                                      </p:cBhvr>
                                    </p:animEffect>
                                  </p:childTnLst>
                                </p:cTn>
                              </p:par>
                            </p:childTnLst>
                          </p:cTn>
                        </p:par>
                        <p:par>
                          <p:cTn id="24" fill="hold">
                            <p:stCondLst>
                              <p:cond delay="2500"/>
                            </p:stCondLst>
                            <p:childTnLst>
                              <p:par>
                                <p:cTn id="25" presetID="16" presetClass="entr" presetSubtype="21"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barn(inVertical)">
                                      <p:cBhvr>
                                        <p:cTn id="2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p:nvSpPr>
        <p:spPr>
          <a:xfrm>
            <a:off x="1079431" y="201434"/>
            <a:ext cx="3693760" cy="589796"/>
          </a:xfrm>
          <a:prstGeom prst="rect">
            <a:avLst/>
          </a:prstGeom>
          <a:noFill/>
        </p:spPr>
        <p:txBody>
          <a:bodyPr wrap="square" lIns="96411" tIns="48206" rIns="96411" bIns="48206" rtlCol="0">
            <a:spAutoFit/>
          </a:bodyPr>
          <a:lstStyle/>
          <a:p>
            <a:pPr lvl="0"/>
            <a:r>
              <a:rPr lang="zh-CN" altLang="en-US" sz="3200" b="1" dirty="0">
                <a:solidFill>
                  <a:schemeClr val="accent1"/>
                </a:solidFill>
                <a:latin typeface="+mn-lt"/>
                <a:ea typeface="+mn-ea"/>
                <a:cs typeface="+mn-ea"/>
                <a:sym typeface="+mn-lt"/>
              </a:rPr>
              <a:t>品质消费 美好生活</a:t>
            </a:r>
            <a:endParaRPr lang="zh-CN" altLang="en-US" sz="3200" b="1" dirty="0">
              <a:solidFill>
                <a:schemeClr val="accent1"/>
              </a:solidFill>
              <a:latin typeface="+mn-lt"/>
              <a:ea typeface="+mn-ea"/>
              <a:cs typeface="+mn-ea"/>
              <a:sym typeface="+mn-lt"/>
            </a:endParaRPr>
          </a:p>
        </p:txBody>
      </p:sp>
      <p:sp>
        <p:nvSpPr>
          <p:cNvPr id="29" name="Text Placeholder 32"/>
          <p:cNvSpPr txBox="1"/>
          <p:nvPr/>
        </p:nvSpPr>
        <p:spPr bwMode="auto">
          <a:xfrm>
            <a:off x="1762821" y="2019052"/>
            <a:ext cx="9448151" cy="556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fontAlgn="base">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nSpc>
                <a:spcPct val="150000"/>
              </a:lnSpc>
              <a:defRPr/>
            </a:pPr>
            <a:r>
              <a:rPr lang="en-US" altLang="zh-CN" sz="1600" dirty="0">
                <a:solidFill>
                  <a:schemeClr val="tx1">
                    <a:lumMod val="50000"/>
                    <a:lumOff val="50000"/>
                  </a:schemeClr>
                </a:solidFill>
                <a:latin typeface="+mn-lt"/>
                <a:ea typeface="+mn-ea"/>
                <a:cs typeface="+mn-ea"/>
                <a:sym typeface="+mn-lt"/>
              </a:rPr>
              <a:t>1</a:t>
            </a:r>
            <a:r>
              <a:rPr lang="zh-CN" altLang="en-US" sz="1600" dirty="0">
                <a:solidFill>
                  <a:schemeClr val="tx1">
                    <a:lumMod val="50000"/>
                    <a:lumOff val="50000"/>
                  </a:schemeClr>
                </a:solidFill>
                <a:latin typeface="+mn-lt"/>
                <a:ea typeface="+mn-ea"/>
                <a:cs typeface="+mn-ea"/>
                <a:sym typeface="+mn-lt"/>
              </a:rPr>
              <a:t>月</a:t>
            </a:r>
            <a:r>
              <a:rPr lang="en-US" altLang="zh-CN" sz="1600" dirty="0">
                <a:solidFill>
                  <a:schemeClr val="tx1">
                    <a:lumMod val="50000"/>
                    <a:lumOff val="50000"/>
                  </a:schemeClr>
                </a:solidFill>
                <a:latin typeface="+mn-lt"/>
                <a:ea typeface="+mn-ea"/>
                <a:cs typeface="+mn-ea"/>
                <a:sym typeface="+mn-lt"/>
              </a:rPr>
              <a:t>18</a:t>
            </a:r>
            <a:r>
              <a:rPr lang="zh-CN" altLang="en-US" sz="1600" dirty="0">
                <a:solidFill>
                  <a:schemeClr val="tx1">
                    <a:lumMod val="50000"/>
                    <a:lumOff val="50000"/>
                  </a:schemeClr>
                </a:solidFill>
                <a:latin typeface="+mn-lt"/>
                <a:ea typeface="+mn-ea"/>
                <a:cs typeface="+mn-ea"/>
                <a:sym typeface="+mn-lt"/>
              </a:rPr>
              <a:t>日，中国消费者协会在京公布</a:t>
            </a:r>
            <a:r>
              <a:rPr lang="en-US" altLang="zh-CN" sz="1600" dirty="0">
                <a:solidFill>
                  <a:schemeClr val="tx1">
                    <a:lumMod val="50000"/>
                    <a:lumOff val="50000"/>
                  </a:schemeClr>
                </a:solidFill>
                <a:latin typeface="+mn-lt"/>
                <a:ea typeface="+mn-ea"/>
                <a:cs typeface="+mn-ea"/>
                <a:sym typeface="+mn-lt"/>
              </a:rPr>
              <a:t>20XX</a:t>
            </a:r>
            <a:r>
              <a:rPr lang="zh-CN" altLang="en-US" sz="1600" dirty="0">
                <a:solidFill>
                  <a:schemeClr val="tx1">
                    <a:lumMod val="50000"/>
                    <a:lumOff val="50000"/>
                  </a:schemeClr>
                </a:solidFill>
                <a:latin typeface="+mn-lt"/>
                <a:ea typeface="+mn-ea"/>
                <a:cs typeface="+mn-ea"/>
                <a:sym typeface="+mn-lt"/>
              </a:rPr>
              <a:t>消费维权年主题</a:t>
            </a:r>
            <a:r>
              <a:rPr lang="en-US" altLang="zh-CN" b="1" dirty="0">
                <a:solidFill>
                  <a:schemeClr val="tx1">
                    <a:lumMod val="50000"/>
                    <a:lumOff val="50000"/>
                  </a:schemeClr>
                </a:solidFill>
                <a:latin typeface="+mn-lt"/>
                <a:ea typeface="+mn-ea"/>
                <a:cs typeface="+mn-ea"/>
                <a:sym typeface="+mn-lt"/>
              </a:rPr>
              <a:t>——</a:t>
            </a:r>
            <a:r>
              <a:rPr lang="en-US" altLang="zh-CN" sz="2000" b="1" dirty="0">
                <a:solidFill>
                  <a:schemeClr val="tx1">
                    <a:lumMod val="50000"/>
                    <a:lumOff val="50000"/>
                  </a:schemeClr>
                </a:solidFill>
                <a:latin typeface="+mn-lt"/>
                <a:ea typeface="+mn-ea"/>
                <a:cs typeface="+mn-ea"/>
                <a:sym typeface="+mn-lt"/>
              </a:rPr>
              <a:t>“</a:t>
            </a:r>
            <a:r>
              <a:rPr lang="zh-CN" altLang="en-US" sz="2000" b="1" dirty="0">
                <a:solidFill>
                  <a:schemeClr val="accent2"/>
                </a:solidFill>
                <a:latin typeface="+mn-lt"/>
                <a:ea typeface="+mn-ea"/>
                <a:cs typeface="+mn-ea"/>
                <a:sym typeface="+mn-lt"/>
              </a:rPr>
              <a:t>品质消费美好生活”</a:t>
            </a:r>
            <a:r>
              <a:rPr lang="zh-CN" altLang="en-US" sz="1600" dirty="0">
                <a:solidFill>
                  <a:schemeClr val="tx1">
                    <a:lumMod val="75000"/>
                    <a:lumOff val="25000"/>
                  </a:schemeClr>
                </a:solidFill>
                <a:latin typeface="+mn-lt"/>
                <a:ea typeface="+mn-ea"/>
                <a:cs typeface="+mn-ea"/>
                <a:sym typeface="+mn-lt"/>
              </a:rPr>
              <a:t>。</a:t>
            </a:r>
            <a:endParaRPr lang="zh-CN" altLang="en-US" sz="1600" dirty="0">
              <a:solidFill>
                <a:schemeClr val="tx1">
                  <a:lumMod val="75000"/>
                  <a:lumOff val="25000"/>
                </a:schemeClr>
              </a:solidFill>
              <a:latin typeface="+mn-lt"/>
              <a:ea typeface="+mn-ea"/>
              <a:cs typeface="+mn-ea"/>
              <a:sym typeface="+mn-lt"/>
            </a:endParaRPr>
          </a:p>
        </p:txBody>
      </p:sp>
      <p:sp>
        <p:nvSpPr>
          <p:cNvPr id="30" name="Text Placeholder 33"/>
          <p:cNvSpPr txBox="1"/>
          <p:nvPr/>
        </p:nvSpPr>
        <p:spPr>
          <a:xfrm>
            <a:off x="812751" y="1572046"/>
            <a:ext cx="3118916" cy="316087"/>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42620">
              <a:buNone/>
              <a:defRPr/>
            </a:pPr>
            <a:r>
              <a:rPr lang="en-US" altLang="zh-CN" sz="2400" b="1" dirty="0">
                <a:solidFill>
                  <a:schemeClr val="tx1">
                    <a:lumMod val="50000"/>
                    <a:lumOff val="50000"/>
                  </a:schemeClr>
                </a:solidFill>
                <a:latin typeface="+mn-lt"/>
                <a:cs typeface="+mn-ea"/>
                <a:sym typeface="+mn-lt"/>
              </a:rPr>
              <a:t>20XX</a:t>
            </a:r>
            <a:r>
              <a:rPr lang="zh-CN" altLang="en-US" sz="2400" b="1" dirty="0">
                <a:solidFill>
                  <a:schemeClr val="tx1">
                    <a:lumMod val="50000"/>
                    <a:lumOff val="50000"/>
                  </a:schemeClr>
                </a:solidFill>
                <a:latin typeface="+mn-lt"/>
                <a:cs typeface="+mn-ea"/>
                <a:sym typeface="+mn-lt"/>
              </a:rPr>
              <a:t>年消费维权年主题</a:t>
            </a:r>
            <a:endParaRPr lang="en-AU" altLang="zh-CN" sz="2400" b="1" dirty="0">
              <a:solidFill>
                <a:schemeClr val="tx1">
                  <a:lumMod val="50000"/>
                  <a:lumOff val="50000"/>
                </a:schemeClr>
              </a:solidFill>
              <a:latin typeface="+mn-lt"/>
              <a:cs typeface="+mn-ea"/>
              <a:sym typeface="+mn-lt"/>
            </a:endParaRPr>
          </a:p>
        </p:txBody>
      </p:sp>
      <p:grpSp>
        <p:nvGrpSpPr>
          <p:cNvPr id="33" name="组合 14"/>
          <p:cNvGrpSpPr/>
          <p:nvPr/>
        </p:nvGrpSpPr>
        <p:grpSpPr>
          <a:xfrm>
            <a:off x="4971434" y="3878289"/>
            <a:ext cx="7851862" cy="3375764"/>
            <a:chOff x="4078023" y="3656358"/>
            <a:chExt cx="7450020" cy="3201642"/>
          </a:xfrm>
          <a:solidFill>
            <a:srgbClr val="005DA2"/>
          </a:solidFill>
        </p:grpSpPr>
        <p:sp>
          <p:nvSpPr>
            <p:cNvPr id="34"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p:spPr>
          <p:txBody>
            <a:bodyPr/>
            <a:lstStyle/>
            <a:p>
              <a:endParaRPr lang="zh-CN" altLang="en-US" sz="2950" dirty="0">
                <a:latin typeface="+mn-lt"/>
                <a:ea typeface="+mn-ea"/>
                <a:cs typeface="+mn-ea"/>
                <a:sym typeface="+mn-lt"/>
              </a:endParaRPr>
            </a:p>
          </p:txBody>
        </p:sp>
        <p:sp>
          <p:nvSpPr>
            <p:cNvPr id="39"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2"/>
            </a:solidFill>
            <a:ln>
              <a:noFill/>
            </a:ln>
          </p:spPr>
          <p:txBody>
            <a:bodyPr vert="horz" wrap="square" lIns="128541" tIns="64271" rIns="128541" bIns="64271" numCol="1" anchor="t" anchorCtr="0" compatLnSpc="1"/>
            <a:lstStyle/>
            <a:p>
              <a:endParaRPr lang="zh-CN" altLang="en-US" sz="3375" dirty="0">
                <a:latin typeface="+mn-lt"/>
                <a:ea typeface="+mn-ea"/>
                <a:cs typeface="+mn-ea"/>
                <a:sym typeface="+mn-lt"/>
              </a:endParaRPr>
            </a:p>
          </p:txBody>
        </p:sp>
        <p:sp>
          <p:nvSpPr>
            <p:cNvPr id="4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p:spPr>
          <p:txBody>
            <a:bodyPr/>
            <a:lstStyle/>
            <a:p>
              <a:endParaRPr lang="zh-CN" altLang="en-US" sz="2950" dirty="0">
                <a:latin typeface="+mn-lt"/>
                <a:ea typeface="+mn-ea"/>
                <a:cs typeface="+mn-ea"/>
                <a:sym typeface="+mn-lt"/>
              </a:endParaRPr>
            </a:p>
          </p:txBody>
        </p:sp>
      </p:grpSp>
      <p:grpSp>
        <p:nvGrpSpPr>
          <p:cNvPr id="51" name="组合 20"/>
          <p:cNvGrpSpPr/>
          <p:nvPr/>
        </p:nvGrpSpPr>
        <p:grpSpPr>
          <a:xfrm>
            <a:off x="8103279" y="4693457"/>
            <a:ext cx="2238764" cy="1052331"/>
            <a:chOff x="4982259" y="5322156"/>
            <a:chExt cx="2124188" cy="998051"/>
          </a:xfrm>
          <a:solidFill>
            <a:schemeClr val="tx1">
              <a:lumMod val="85000"/>
              <a:lumOff val="15000"/>
              <a:alpha val="35000"/>
            </a:schemeClr>
          </a:solidFill>
        </p:grpSpPr>
        <p:sp>
          <p:nvSpPr>
            <p:cNvPr id="52" name="Oval 13"/>
            <p:cNvSpPr>
              <a:spLocks noChangeArrowheads="1"/>
            </p:cNvSpPr>
            <p:nvPr/>
          </p:nvSpPr>
          <p:spPr bwMode="auto">
            <a:xfrm>
              <a:off x="4982259" y="5322156"/>
              <a:ext cx="189027" cy="191390"/>
            </a:xfrm>
            <a:prstGeom prst="ellipse">
              <a:avLst/>
            </a:prstGeom>
            <a:solidFill>
              <a:schemeClr val="accent2"/>
            </a:solidFill>
            <a:ln>
              <a:solidFill>
                <a:schemeClr val="tx1">
                  <a:lumMod val="85000"/>
                  <a:lumOff val="15000"/>
                </a:schemeClr>
              </a:solidFill>
            </a:ln>
          </p:spPr>
          <p:txBody>
            <a:bodyPr/>
            <a:lstStyle/>
            <a:p>
              <a:endParaRPr lang="zh-CN" altLang="en-US" sz="2950" dirty="0">
                <a:latin typeface="+mn-lt"/>
                <a:ea typeface="+mn-ea"/>
                <a:cs typeface="+mn-ea"/>
                <a:sym typeface="+mn-lt"/>
              </a:endParaRPr>
            </a:p>
          </p:txBody>
        </p:sp>
        <p:cxnSp>
          <p:nvCxnSpPr>
            <p:cNvPr id="53" name="直接连接符 5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endCxn id="5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55" name="组合 24"/>
          <p:cNvGrpSpPr/>
          <p:nvPr/>
        </p:nvGrpSpPr>
        <p:grpSpPr>
          <a:xfrm>
            <a:off x="5836465" y="5625992"/>
            <a:ext cx="2238764" cy="1052331"/>
            <a:chOff x="4982259" y="5322156"/>
            <a:chExt cx="2124188" cy="998051"/>
          </a:xfrm>
          <a:solidFill>
            <a:schemeClr val="tx1">
              <a:lumMod val="85000"/>
              <a:lumOff val="15000"/>
              <a:alpha val="35000"/>
            </a:schemeClr>
          </a:solidFill>
        </p:grpSpPr>
        <p:sp>
          <p:nvSpPr>
            <p:cNvPr id="56"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p:spPr>
          <p:txBody>
            <a:bodyPr/>
            <a:lstStyle/>
            <a:p>
              <a:endParaRPr lang="zh-CN" altLang="en-US" sz="2950" dirty="0">
                <a:latin typeface="+mn-lt"/>
                <a:ea typeface="+mn-ea"/>
                <a:cs typeface="+mn-ea"/>
                <a:sym typeface="+mn-lt"/>
              </a:endParaRPr>
            </a:p>
          </p:txBody>
        </p:sp>
        <p:cxnSp>
          <p:nvCxnSpPr>
            <p:cNvPr id="57" name="直接连接符 5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a:endCxn id="5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59" name="组合 28"/>
          <p:cNvGrpSpPr/>
          <p:nvPr/>
        </p:nvGrpSpPr>
        <p:grpSpPr>
          <a:xfrm>
            <a:off x="9760225" y="3641126"/>
            <a:ext cx="2238764" cy="1052331"/>
            <a:chOff x="4982259" y="5322156"/>
            <a:chExt cx="2124188" cy="998051"/>
          </a:xfrm>
          <a:solidFill>
            <a:schemeClr val="tx1">
              <a:lumMod val="85000"/>
              <a:lumOff val="15000"/>
              <a:alpha val="35000"/>
            </a:schemeClr>
          </a:solidFill>
        </p:grpSpPr>
        <p:sp>
          <p:nvSpPr>
            <p:cNvPr id="60"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p:spPr>
          <p:txBody>
            <a:bodyPr/>
            <a:lstStyle/>
            <a:p>
              <a:endParaRPr lang="zh-CN" altLang="en-US" sz="2950" dirty="0">
                <a:latin typeface="+mn-lt"/>
                <a:ea typeface="+mn-ea"/>
                <a:cs typeface="+mn-ea"/>
                <a:sym typeface="+mn-lt"/>
              </a:endParaRPr>
            </a:p>
          </p:txBody>
        </p:sp>
        <p:cxnSp>
          <p:nvCxnSpPr>
            <p:cNvPr id="61" name="直接连接符 6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a:endCxn id="6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67" name="文本框 12"/>
          <p:cNvSpPr txBox="1"/>
          <p:nvPr/>
        </p:nvSpPr>
        <p:spPr>
          <a:xfrm>
            <a:off x="1254782" y="5483399"/>
            <a:ext cx="4533461" cy="835985"/>
          </a:xfrm>
          <a:prstGeom prst="rect">
            <a:avLst/>
          </a:prstGeom>
          <a:noFill/>
        </p:spPr>
        <p:txBody>
          <a:bodyPr wrap="square" lIns="96380" tIns="48190" rIns="96380" bIns="48190"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a:solidFill>
                  <a:schemeClr val="bg1">
                    <a:lumMod val="50000"/>
                  </a:schemeClr>
                </a:solidFill>
                <a:latin typeface="+mn-lt"/>
                <a:ea typeface="+mn-ea"/>
                <a:cs typeface="+mn-ea"/>
                <a:sym typeface="+mn-lt"/>
              </a:rPr>
              <a:t>倡导经营者以品质消费为指引，倾听消费者声音，重视消费者诉求，不断提升产品和服务品质，满足消费者对品质消费的需求。</a:t>
            </a:r>
            <a:endParaRPr lang="zh-CN" altLang="en-US" sz="1600" dirty="0">
              <a:solidFill>
                <a:schemeClr val="bg1">
                  <a:lumMod val="50000"/>
                </a:schemeClr>
              </a:solidFill>
              <a:latin typeface="+mn-lt"/>
              <a:ea typeface="+mn-ea"/>
              <a:cs typeface="+mn-ea"/>
              <a:sym typeface="+mn-lt"/>
            </a:endParaRPr>
          </a:p>
        </p:txBody>
      </p:sp>
      <p:sp>
        <p:nvSpPr>
          <p:cNvPr id="68" name="文本框 12"/>
          <p:cNvSpPr txBox="1"/>
          <p:nvPr/>
        </p:nvSpPr>
        <p:spPr>
          <a:xfrm>
            <a:off x="2111165" y="4447173"/>
            <a:ext cx="5952269" cy="835985"/>
          </a:xfrm>
          <a:prstGeom prst="rect">
            <a:avLst/>
          </a:prstGeom>
          <a:noFill/>
        </p:spPr>
        <p:txBody>
          <a:bodyPr wrap="square" lIns="96380" tIns="48190" rIns="96380" bIns="48190"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a:solidFill>
                  <a:schemeClr val="bg1">
                    <a:lumMod val="50000"/>
                  </a:schemeClr>
                </a:solidFill>
                <a:latin typeface="+mn-lt"/>
                <a:ea typeface="+mn-ea"/>
                <a:cs typeface="+mn-ea"/>
                <a:sym typeface="+mn-lt"/>
              </a:rPr>
              <a:t>引导广大消费者树立品质消费理念，形成绿色、协调、共享的消费观念，摒弃追求奢华、浪费资源、破坏环境的落后消费行为，为经济社会高质量发展提供动力</a:t>
            </a:r>
            <a:endParaRPr lang="zh-CN" altLang="en-US" sz="1600" dirty="0">
              <a:solidFill>
                <a:schemeClr val="bg1">
                  <a:lumMod val="50000"/>
                </a:schemeClr>
              </a:solidFill>
              <a:latin typeface="+mn-lt"/>
              <a:ea typeface="+mn-ea"/>
              <a:cs typeface="+mn-ea"/>
              <a:sym typeface="+mn-lt"/>
            </a:endParaRPr>
          </a:p>
        </p:txBody>
      </p:sp>
      <p:sp>
        <p:nvSpPr>
          <p:cNvPr id="69" name="文本框 12"/>
          <p:cNvSpPr txBox="1"/>
          <p:nvPr/>
        </p:nvSpPr>
        <p:spPr>
          <a:xfrm>
            <a:off x="3773929" y="3315309"/>
            <a:ext cx="5935246" cy="835985"/>
          </a:xfrm>
          <a:prstGeom prst="rect">
            <a:avLst/>
          </a:prstGeom>
          <a:noFill/>
        </p:spPr>
        <p:txBody>
          <a:bodyPr wrap="square" lIns="96380" tIns="48190" rIns="96380" bIns="48190"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a:solidFill>
                  <a:schemeClr val="bg1">
                    <a:lumMod val="50000"/>
                  </a:schemeClr>
                </a:solidFill>
                <a:latin typeface="+mn-lt"/>
                <a:ea typeface="+mn-ea"/>
                <a:cs typeface="+mn-ea"/>
                <a:sym typeface="+mn-lt"/>
              </a:rPr>
              <a:t>完善消费维权共治格局，发挥消协组织社会监督和桥梁纽带作用，加大消费维权工作力度，维护消费者权益，促使经营者不断提升产品和服务品质</a:t>
            </a:r>
            <a:endParaRPr lang="zh-CN" altLang="en-US" sz="1600" dirty="0">
              <a:solidFill>
                <a:schemeClr val="bg1">
                  <a:lumMod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right)">
                                      <p:cBhvr>
                                        <p:cTn id="19" dur="500"/>
                                        <p:tgtEl>
                                          <p:spTgt spid="5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7"/>
                                        </p:tgtEl>
                                        <p:attrNameLst>
                                          <p:attrName>style.visibility</p:attrName>
                                        </p:attrNameLst>
                                      </p:cBhvr>
                                      <p:to>
                                        <p:strVal val="visible"/>
                                      </p:to>
                                    </p:set>
                                    <p:animEffect transition="in" filter="wipe(left)">
                                      <p:cBhvr>
                                        <p:cTn id="23" dur="500"/>
                                        <p:tgtEl>
                                          <p:spTgt spid="67"/>
                                        </p:tgtEl>
                                      </p:cBhvr>
                                    </p:animEffect>
                                  </p:childTnLst>
                                </p:cTn>
                              </p:par>
                            </p:childTnLst>
                          </p:cTn>
                        </p:par>
                        <p:par>
                          <p:cTn id="24" fill="hold">
                            <p:stCondLst>
                              <p:cond delay="2500"/>
                            </p:stCondLst>
                            <p:childTnLst>
                              <p:par>
                                <p:cTn id="25" presetID="22" presetClass="entr" presetSubtype="2" fill="hold"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right)">
                                      <p:cBhvr>
                                        <p:cTn id="27" dur="500"/>
                                        <p:tgtEl>
                                          <p:spTgt spid="5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8"/>
                                        </p:tgtEl>
                                        <p:attrNameLst>
                                          <p:attrName>style.visibility</p:attrName>
                                        </p:attrNameLst>
                                      </p:cBhvr>
                                      <p:to>
                                        <p:strVal val="visible"/>
                                      </p:to>
                                    </p:set>
                                    <p:animEffect transition="in" filter="wipe(left)">
                                      <p:cBhvr>
                                        <p:cTn id="31" dur="500"/>
                                        <p:tgtEl>
                                          <p:spTgt spid="68"/>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right)">
                                      <p:cBhvr>
                                        <p:cTn id="35" dur="500"/>
                                        <p:tgtEl>
                                          <p:spTgt spid="5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wipe(left)">
                                      <p:cBhvr>
                                        <p:cTn id="3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67" grpId="0"/>
      <p:bldP spid="68" grpId="0"/>
      <p:bldP spid="69" grpId="0"/>
    </p:bldLst>
  </p:timing>
</p:sld>
</file>

<file path=ppt/tags/tag1.xml><?xml version="1.0" encoding="utf-8"?>
<p:tagLst xmlns:p="http://schemas.openxmlformats.org/presentationml/2006/main">
  <p:tag name="ISPRING_ULTRA_SCORM_COURSE_ID" val="E5D20E08-F8FA-431A-AEAE-181CEC761571"/>
  <p:tag name="ISPRING_SCORM_RATE_SLIDES" val="1"/>
  <p:tag name="ISPRINGONLINEFOLDERID" val="0"/>
  <p:tag name="ISPRINGONLINEFOLDERPATH" val="Content List"/>
  <p:tag name="ISPRINGCLOUDFOLDERID" val="0"/>
  <p:tag name="ISPRINGCLOUDFOLDERPATH" val="Repository"/>
  <p:tag name="ISPRING_PLAYERS_CUSTOMIZATION" val="UEsDBBQAAgAIALS7WEk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LS7WEm45zzyXgAAAGMAAAAcAAAAdW5pdmVyc2FsL2xvY2FsX3NldHRpbmdzLnhtbA3KvQ5AQAwA4N1TNN39bQbHZrTgARoakfRacUd4e7d9w9f2rxd4+AqHqcO6qBBYV9sO3R0u85A3CCGSbiSm7FANoe+yVmwlmTjGFAOcQh9fM/uEyCP5NIdbBMsu+w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tLtYSbd+K21kAQAA7wIAACkAAAB1bml2ZXJzYWwvc2tpbl9jdXN0b21pemF0aW9uX3NldHRpbmdzLnhtbI1Sy2ocMRC8+yuEf2AltV4DkwU9zYIPATv4POwoZrCtCSOZmKCPj8bxst54TaI+dVV3Nd2qPj9MyT7nMj9Nv4YyzekmljKl+7y9QKjfz4/z8nWJOZa8OSJ3Uxrnn7v0fV6xhuYypHFYRruyeYtReH1ISa2cahkzjCLJPPUKOc9t4zpwHdjGOUpsv/lL4o/uEvcxlfOq/eaE/diwSzkuZZfG+LKF0+r31OkGV8swTq0ubwVbox6mVsfWQIxwyX2lGgAEstwRh6uUndQEecw4hmoUBQqIcE46UYmkHFoWOtFUmO8EYpIx6ir1tHUjrY2jtkroCNFtmledrSEYiTEihABzlQsIBqNWDU1Dg1oPCA4MiKqNJgpQsMEEVr3zwnKkqBcYV2YMYHw87nG79+c6ov+9zuGc/xA8+wVn2dVbmzPm6vfPy9KKb+PTj8ehRDSNXy7Dt+vryzc/vnr3wK4mbdt+6unfUEsDBBQAAgAIAK67WEnoZE7o6C8AAOlbAAAXAAAAdW5pdmVyc2FsL3VuaXZlcnNhbC5wbmftfAtUU1faqB3723YGS52ZjkQeaUtba2nBEJRXSOrQQq0PVES0AqmNGK1ChIAQyMPWKdgaiPgKyCOlqBTQpGglBPKwtSZAQoJajJqQqCE5PAwxOYZw8rwJ2pE6dt373/vPvfdfS9dyheyzv29/70fO3vurNauT5/5xwR9nzZo1d/mH76+bNes/4mbNmp33/BzvyM+1czZ6P54hrkv++yy2PGjU++VZ/LJVy2bNamf8ybnlP7zfX9j94SbirFkvXvT9f0ZC+G7rrFmbqcvfX7a+OMs4RGCcwZO0lKzUrPey3nu94Yd1X7eiW5ynW+uS331t2aoVX72yLnDhvLQFzfNeefXqmx+0fPX+P+4c+yjq89b9P2x4/6Od+1r3fvPXlamBz4cXTDii716NpUDV49WbShWj59kQ+SRjUmaP3rnNFHvZ3b7NEZyeinGbGZwsmsvaBnffK1dS7+2Dz/L9q/uyffO2i7JjsTbxQE1YW/zs6cGmXcebxhvBZIx9LSnRN7KXeCwHLBlx0jwmz9HoacjOZ2/EaG8nX3vG93jFsQowmAYxaZuyXvA93P3C2TxhU9cffH/fOhQQp1jj/gtEu59MW58lMUOu53zw8YkALLIgYRfV40MxMfGVXz3cPlCuGb7Kcv/QaECcDuhyTzE8U+8KrWcIR7kJX3STqdipn+azCZ6jHPJJvlt4ZsqlsI0uRJu/snRlUK8W1qMmDru79DwZIL37CxA7jNCwtXgfBb0lryUCKa5fUjJdP0U4fwrUXVS41IrMBOsvqcpW1TnCpQGrwn0D0x1yAjmiVzJoTp2SKZi6c0Bv1L4Id40ks64/f1RhXMqwnudQjPaOZHgcmBCoMkebAEuqqIioXehSA40gnmrAs1mqYk9eudxRLPQufEGl+2puvar9lX29CvddRRZjO6i/v8E78mpEKF58CTrLvZoj6VV1GnH6pTBK2/iGTUsKDA5i/F8NLsSbcqb2GsW/HDd8mh3/ZeNfvOgqdZoyec/ByKSv/BowrqsYCkXVUx2Zyxy3uDtzQ7BoSxWDn0caPtqk6+JjaGrz2xx+/bLhfXDnLWuOJY94IyBPnK0TNqO5DsueufUkDBMwmj9SaO1ntF3Cdy4WhktViWy4rb9Q1wEt4dCDlPqdS7UE/mdRtt7v47JWxWGjtXiUQiC5gVZmoGvhCwket8njDmQcZnhEHpuHKgWYKgNal4e79BL/sxGZ7dqegSBtNKiHGhbQ3CAlUiixBBG7ySyGRMrR8QBbGBcuSuEZi+sCtCsGdcOWj3Kj0e53OK9xQuJzS8tkjCpgnSvWZ0JypcA5UrI1qqcHIT5J/xJcvJTxDS/X7y+6ZDwSPSwklarDlf2z9Z2ZmkpzO7hnTlWeCrUavUcDV7wKJ/gdb0Zx81SO770kiT6o4fQfNBPIbNx96YdHxy08/D3pK9Xj4E42XKk3Oo+Pu8dpLo7SBBjVNOqXW9mBDCQ6KVxaSELzctV7UFSNsF9HB+JykbXwMAJA7Af7XcgsAw7oUm8L6c3PzI1HmzKYjGi2yL+tTE6mQ6VRIoOiNFxhS/EKF6IG2KTKGFuwdym/Jh1UKelXLrIFMhI0cAZSCAdL1yTIV7U2IhkJNAKAEOMAHdDejXydgZDvu14p8JkTVPptIl78Of35qvS1Fbd30kNhfy3LU2WwPn+16acAeBn9L7wh8iaNYv9xrgRXOZ7vQGwfNouNr9lU6A0TpWPE7hQvVWf8vtIdrYaBhsuIxE/Yit1RW4MWhH4ywWrc4Wzw56GZCptUV+m5lRKC8zIsL8YQgEkuqQ7ibTBIjmsrFWQDkkBn8sioZn4Cow0x5xp0dmGOfqDGpDL/sc95HOPgkeMtFcsi87UZSzVy24BXKQqcwYF3nztoupSBDgkVx671smnhdyTiwwNDgYNrlzAoKuRW+kmea1Kx2Bc7YBP6ZCVyu4yjWZCYNOerMxmsZTvoobi3eq8v9mcmauA2FVUNTfL6yVqj42KLIscRk3KltZEY4ujoCB0O+AvxxjuhW9iK944jIhnxc3oyGlTDaVUqR/YvN6n0HhfAlRBlxglLzGYQl4OxqTGWPeFwxhJRwvBZKFZTfjQRP+cns+A4FrTK9DoFzX0a/9cgbSgU0qfi5ZJNdAmdz5LUYF8I5pmmMHO38VZZY6J7KR1aCW+Xw7qAG2gYt1DZChXUqROSwkkTvHcUhfENPhsGjBp3hdxvju7oelhKfi3pFZlKh9Yp824Un0zfujHI9hXK0LnLkQesxcXv33r6hvBsmBIvi9HzKlSacmJQnCQsDlAN7zz0OZLzcxDjqNTiqJcoVDCMJCBuGM2bCE8EMuH4ndTTRoB6daBGonXX1pE+ACandRPr1cMysYDPkkpeihHZERar3CgxilUXi9U9tr6puHQtDSIeGm+T8HonHXGW6yqtpw7Du9uB/7BBUswmZfFWNXjIGF8c5Q+pBmouv8JkpH+Q/X7Nc+WkqZ5vFjNe0Q1+okOI91c98xo3GB7GQCQx8oZWJeJDQpXAHp0LcbfOohY7bLeDyuV+GTzFlD1bLQuLRjqzX5IV6rQ3g7j9OfkOdTi3txBaYtJuGwni+CXo8zoMiiJqfO6CuNAmwxSyDqhqL1JPCk+HxIFAAk0u2evlZqBm3GCq4Nc7DOMNKr0xL3MXvAi1WngKtGGp/Q6oJJ1BPPzZiBo9WYxRIBgsSYioWaerBGIaCGibmSzG0UFf5un0S9k6IptanFS2SbyPHkyKVzLgf6ogoWSFsJfFheD3h6oWzf65M9fvbzqqrkuNgRMyWBIWIRD2oVg3PKmLZdnVE9KvG8OwtYgFGywkAnZZrJvS5/cl7h/eAOqlic7J2RoQxMTHBMG59gDQdCNgsWRvCVNy4zhGawQaHAygVgpI+hywaInEiJYf/v6OjeZu6Ldt1MBDseFw7WxSqRNS2G5ONchBaSGuJ8gg6R+otknW8G0uLqWudr1WmXcVJ9HAIjFa1GTnqlwMxleg7HY39Az0Hj7/6cgd8pMTrnyAVOaX6V+rpfkyeDeyoOHVROVFg81XGNya8Kv35e4Ll5AF00l8vmJgOrFnoBIXTid48+9N4Bc5R1nu0Zenn77xnwb/T064kB8huH9lMIzDz7fe3MnJXL5O/kXdC7GBrUjd0gcT1mHtV5hs6tRFOPp49OujnL4bB5HfxsXHla32Pv2kRTR1QFQctePDK5ulsLX1wcHT2L8/8nphGj5ZMr3kO28szxy8cRkxTceK5evSC/cUPER96Je0pyD/f4CMRpZYB9M5DTQ31GbjAwlKjZVdlCkA602oMNJqHaTnGWLHAx4BnwQj9t2+moLJrDwAvKO4cZ1Ebz3XhBt51vvs2BXIJkMqjiTeeaOHqNSnP1pdLiI6EVZVHxFzcn5W8e3Lm+PKZ0Klz93PHGZnD6P01C7RzAfc4Bcj+jMXhAKZpmbHmX8a36J6Grg9Rkq74bw0H0suaONymFgqZOetVyByVah8jReNZyaaaAbtHLGtpDKvtiMUyDE1L5nJDiF+1ovABmtQU9uCWAIRc6Zt5jKDzwf4nuE4tUnyAWj9TI4+e5Y+jTO1NBQ/Qm6VV1ZO15obPwKwS/4g5qUlSL4b+z2gduPS3wOq7jb2wOJYvxFPxd683DQFIqkIFpsIpD7ScJyndd5i+Zmx2KSu8d8DWv17MOgX61NmmIGzLelCDLcVmIopQM8UD2fBMzp1a4NO92ROGP8p5AEKFLiSREp+MhNx2Xd/eeIiiK7x6y1gy5MUMxGOa5Y3j90dCYjzBue9JwvcaaGf1G0eJNJzuMHxhU9iBbd+aNvvLJSXOvR7C3EE7alPJlu56vdIUK2vqP+tVrjBs8oBFs19+V2N2+sIX1pixTmqyscmec2VORLe/zjW/qbbb3TtxD1OejOLan9Xd/tkj9e56I9hsqmJiqOhT3DHdCzFOtbS3PB2+c/EY0AdwJZyHjGdmQTz03rcNua+O7F9xCX5ITPIeL1lhn8sH5thwYe6Hq186AT7vxtIAk8I9ROyfN0rwfzSdEzEKJ0fL2GncAX1MxVxf7hkggewNZC8SHgpNSWh0GqRRmC6BklHAefrfe9B7CLB+BjkVXJBb61UQlKUaoiuPcI3oytqeCjlOH8GYSlsRIE8e5bsAnPevaDSQ013kAoU0XrfG1xLTP3Zdym3v5zP1mpKP2huBFFtM8E+G1nJcqgBdoSiLQ7UGWHO/E25mKwb1VjQfVBVEflHbzPZZfwwBstMXy9XMiQLlICu0kJtUHauulkaAsVAQeJCVX5mCEGY0oeTJ5om8wBJELZtLZpJXq2zI45VGhTvipWpKR0zme4b8PbfMCCflNTZ0xYYyrkv+z56zk94FmXSjhBbcd/L2l732QwWG50VHMeWPl9tI2ZOsLhE1dqQaEsxbxUbjgOKhdCSfVtsKEs7SKXWY8QZDTsn4pnpJQZEMhSAOygjwmwwOFLJsOSJraS6jGgqCq3YiZJkYNAeckjJ2Rm+vDBd3IEIkkcKK+Cj8gtMlYyzXbY7hg2vMIfrJ3G7VvJQjMNSy3Vwf7Wk3yg5GNOgeIvbLwnU29faUPkUsVgQOWZAN5mDAG+tTAXvHY/8tBKIEm4ArSSneiGj25WxrmF8MjKBOiOG9R6tevdiRlnHpnB4oj7AZBBT8rtf3YcLXwEt0WVlDVU3EhwbYU6Dw9ABLdHbEW+f8jZt0f0K/VIFDjWxqmILkd8aqShyF+9ANSP6cgOZepzeCEHDxGAbpyHFah3UzXDQhgxctaptwR0LNWtRrH9JVdXuqDkX1Us51TIdXXJTE5Gf2WfVGY+MG27nUcOHwM7+gRoDPE1BMShCK4CoBk9H3ib0teIPRjckrUsEZpj/lcNhTZujz6YlZoj5xoBquLLSr0SFiJiNzRqKzZoX69lY3MegMdLXG+yqF+tLFaFDe0ZkkhDOmIyjEhP72jBcBY28epEi242YOuIYjh1W0ltU8JOciSYJZ6YnrQ6OI4ogiQAcR80xdJn/2HsEvhC+DyeW8Fmqk34UnquYhpK/ZfOuAUuS7C2+Cn7IDY67OlVlg0gMg0S2BgZNVTn09iM2kGxAIGebit0kegYmJCx01Hn+8uHfOG1kpDz00zTxxbGlMCDy3gfibujoUV5K1skYNqucT/8c5hEX8oYC3k5FX3NSQ4pC4MjXDEt1abVe3my1Wm0YgykZEt6M6lfscDi52IvqXDqrajyftRa9ugHPlgJZc9tKnP+tw9pTkP/LIGPnlVmlUdmP9UW/rIgQFFib4K6RyydeXU5Lk5fVzftnbJFSIClWaHfbRJ7tNw+eaBtHvopPLNymLpvGOKuzeHqZWbfuwOKmfzQ+gJ8maFZ4w3/RhOLNZH0YlmefKBKVTneDV2tLXValdurm8Ph9jFvieUtUWWSGFDT3WBHNVsRB32/0z3T1cZx9g91a18TFPiB6mCgHsiirYl58wG9GWfyQAO689Vy6t81cBy0xkr19ZPhzP5bfEZgoJqvyG/vN3X4PO0kOxbiTsS2+/soiHD7rx00VNP+1WUObKBWd5IcT/ApL+Bac0deP9nFM1whuA+HYPm3iZEsKpdX5cd6NhxVZSaRe4mnjmO5+OT/rrXJheThGnEURdO56lOCd+ggmVnd7xPNjo8TsBBVMLDKc+c+s6ixtHlTGWLAwzhw09TXMFSxlqDPjn8BZpcbzlp1B/i7RWWog1nlnvpQTzOz9NR2pVmGEbqFNwAmyTYVRya6ND2lqnuwnUMExb5vCP8b1Csg6OC71tir6ZKbzhFEPFaKS3uDC4XgHwiA2JqtsydFD7LM286R9kityHeOYWzzzvsW6BrECd9UE1nkJyx/Um3/0p96zd/UYc7vYh8bB6sHCi04El8G0AYyidCh6JRcb/ytPY2x9WpGpRNn9oFjpPadAO0b+hoG9RLxRqgEbfqWBSj+jdvOAhm5qvEjzS6drO5/1ed7EKVXaJFqTxRG57ZuFYtgzbVs4yDm3I8i3/6TXgzqDMT2LpLdbeGQnYrX7Ntx9u2nFeD4lBM8xI5CfUV3jWFrBKNYaLwLjCajm1GFt5BDV1bnyoUK7j1QhQz8pk/t9fjEALfm+WNWI5MIZ5l9SUzKxvg6Sn7cpK60GSyRRBS0Z8CYztSE96+W4rtE9Ol2/JSPFeJKZVXJVOeU1JULsWKEh/Wd5k8GbqcKik1muu3jOc9KAxOGAj4iOvKFiujMuXGqtijxeKcV74z5ufTATwJ0w0TwOhrVP7tx8ClRWSrMfOHhXDixY8g3EU1AmLp/ELDIBFvrR0Y5EQF1cCOz5RDZSLQXHV+ntARU2HPXk6Cpu6ZV+jLAhr3PB/VxcSBzy49wIeCIQEIXMr1S9P0fix9gRj95WtxIqFJL96qEAUH+O5FcfoQBqHTm0re5wC6Gm0mtC/Q9MqFAlbouVVPNy+K8hE5U8v3pdbAWNAJ5S6XG5CatBBoc2kgh/+zmBKmCfodg6PNV+jzRSh+3fJDiUz79iOcxyDteGm8rk9GZS6dI5MudbzoA1kjAM0aXjHyIeS7fLaUm8X6WvWjpH8tmJleAa2GAOoQs1JBmIzdoRh9as4rahciGzNYJqPqA/WLQZNyC7ULMF4c2wiXh6q6Rzx8DdMnkrWZ3XTW+wmQkFSQ2JVvxR6ae/Co8ZU3DKG8JcSgLj8rmuoWL5Ocm7Xq+IwXSEgN/UpG895Sy2f91INL1cr1IBaU3gSI20g9vdRv95kJUeXv7QZDsqGnc74FPLSTSno54Un7hFgy5vJDpV3+ok1wldQ4cnJBi3edAbeThHQjU5/fu2aeC4O1NrJzMa0osrWz/PQ4mTMfbL0ZmaufVgWzQ3v1ZNcFTDtlydFP2Z9vVvlwqvaF/syb7P47OkwDNE+n7c9hW6PYPbSdhE/ALG5aGJ5dzgP5g+iy+onJcfFQ73vIgvG/Bj6dwQwhJFHaZkhDCQBQZwQT8jPqvwOCYdNKZUVRU7ZghkBUwkDov2dmej43mRIoMrA804juuk8xNEWNf24uiCDfmsKA08R5uiI23gttEl1LoQ29EKry+I29682onC6ZyfKdQEt+A795Asd4TfkucQMGyds033vIFY6ERKsxc/qEyHzju321EfV67d7dDd3RG/btuu00ny+3fPKbIwclT1Sef8TiLpDdtynevypOsIo/Sq8W1dO7yZf+jsgnu5O52ldaCoomYt0e+AioYkhixLTeoZ0w7S6SwS3fj8cRVDwqGrABI9/VBlJBXdUoVEO2/7M2nbeA+j96IhQkr+VOl2jU1oO/rb4TsYGXhQ/7JgkLVZznoYZW3aScyzPxv1Wr8zbnW++2GU7PK4B0X2dP3+ZJPPpyHgGIh/WLC6mJ79KUvu5MWz7L8092G666IflsjX7n/uT/4myDzitVjp1oezj6MdNxTHQkO44KUIarsTlEKRD2S0YxWHb/ko9lZevALjIUMAE3zo81e63BDGA/iWToTb1/zmifDelxFHvMh0EmXEgV8Lgg7B5M2dSo/6J29GX98QyN3ya3FQa7/tTyu2noygtKAeVQY3xyPcdyL6/i11R4tg+sW0iWrrTvey1zfocbI8f4mpJhOAUpR2vPRRv3Re6bFjPeNjpVqHZtCfNnUxmflh3DpII7cVC5W2R+t+xuHfWXHFPC5Utv1z+ZvSgUUJ9AeauqT63/xST/O95CZZ7xyIyHJNv/1Eu0ZTsL7Ch1pwAD2t093myRJvu6IUua3R/Hq9Dv/XQ5VXPD7tjIXCoZ5Bb/rabPcxgunSU6clcOuO0RqTiJ9zCePWYYQhmyN/3rq7l0PS31CtndOIYjrfDm4kM/SOt2lskVeV/B0/K1ggvxWppBiQLFLBaP90NbT3AFep86uHRSF/kGXTe+9Z9vDPgm1Y15h14O3gk2ZXwdWDsf6NQ7a6aRF1FpcmyAdqaAsXc0bUx6QALX7x7JVzaq+7a78gpd3sDDe0v6nUT+rcui56PGyTLy+D7SKXkcBkLMz8WJFgU1uLMaJDxM1uutaQVv9PLjo5I7ILh7CEBZ9G/mPbadhFXC7r1fwj6U0fsAO5wfo8pGbrSO/emtvIptUahV5ntnwkP6IabhdLpI5XMz+DQEot5iKXVz+TQgOtiRhfvG2vrBAU1dSoGPAiRRuCi7E3VOXz/4jEeeOmTYEDdPQtSD1C3PYRcag4viK9aznz+DSST84qdS/W73C+RUrq5X+bz/+USC3UH0RsC9kamSRX4r+HJeInMJ7tJRp5dhoskaiFBr8l8WtzIzL/DoG1GGUppgvt9v+SNMx54H/zCZzUcjl9Pxi2JFkn6UsVM82hhnPQy7Ww/PxN4uPmpnuLLsr33Oo1EhYQ8z30ViJsfbc5OQ6wCBBCRqvFhRAPPIbLLwz2Jje7ANYkm5TIkH1bO3vf+3juYV4u/yYSt30CwxzPr10bspBZIRmqXEaqBCXM8HbE1krMeJNfLRTSV1il6lcSkDNp+xr2Gqgbhr2B479G5H+K9LgNAdhPQ5YRVWoa/4/vigxCXE9dsmJtVn2s+DIiv1KiqvxGZzbcXqg4XyKDqDxK7lVB3OqP09wrDaU7/I6XTopX/2rUcYUjsupIsZy09YbwC2LIdsMyhN5rH36VMIyk7X2iCtICK3H/CLL14hhrFxIYny/Rk+jzCo5I1FnHJLUsYgguvuwjYI27zqAwHMRIoZAa0XO6U+1Xpz07gy/wNttv1CeTrGbUHjnnSMOvTEUkNhdAFe3gqSrkr2bObEwtCfgv+6KcfnfkK+cvlx6q3CiUgALhjLcPpQK3fTxda7/GZWON/xGU+vjz/xavTdYrfQVNG81B8BgHRVPzPXfGWM7DtHyrN93N79wNZcltBUIumKB5BPJLltY9yeVoXBNF2ATX/asXlun/JRhL0JPt+QHPVL7x23FmOvGniwdNVsGj2H+zbcH7e3E3Z8b8VsSzMad+OyXxDsd1XiT+MU1kClJlPeLLmFbxatWrd+O10IvPWXtTqGedFOD65Mxw/5nfC4lAOywO/jjGnwZIu8rk5Ts4j1LPZKv44OKCkNpGcMtjBL3uVy/ZNkKufor6KeqnqP+XUU/GJAK+ULBzsHCzxyhycblTMjwaFBeqVEVUl5Im4DvfhDaKnFIR2TW5Cm4KZynuTRSJHBWSepPH33Mbw+8QODPuzow9gwF/LpPj4gtHnD8vROe5AEMqy76e5NrQFxMbOPt2ZrL0w0F9dG9nLFq+Ch7BkuZgWFuEClSuHG46IhEQZgaj9CVl/2gEr6+GxXmkNCgineYGaN6+Puc5vgCDA9dUp6Pd1wiua9YPY7LejS37ic9S6Ze22K/zVrEVhaS6PGhPcZC30zZYIB19PH8TO1CRneHbcqY2Xz9HoDlU6SyPE+AQzlHU0B5Qd+aHmZkjDfdhQBzDeKSRyP8zMf6WcTl4YT4OtRJawsx+hU4vh70gsglMmTS6c4TkrT+gqUVcFiZpa0bQ7F3i65BEJzGmUvsl8H1bT5ih4ZfboGKep/i0meTP83SaUNsNRjWaUaWiS4ksFJcsy9ukYSf94uh4wvp57go56cL4CfOYZItf+SLRtv0rcVPSNdVbdqOSllTmZtcFMeKTLvMz59aTJkBRfc2P+WQ07BWu8lIxrVo0B1SBkkAmAJ1wxk2IXDFtT1DT5tiCDUxJZ/jFT+b8lAcVX9oqlmag/b/QoTdDeVb+8Xz+OiL968GBWOzfQCB1CYY7hvYixTGkIHWwU/HRE5QlJ43U6bv8qnF3g2y85XPk/Nei9uE1nDK5XyMo0sXS0Lql9ZAXSfTc+mgKtc34rySVHkr07a903dCw2vOG9jwve6kmj8hnwXGK4hru1YA/l5ubbuP4MsYZYPAbUveCOAlDzEinbPtrsILmjGfpkvUgSiyyxUpzxGHJ4GQnDZ1lJRQYIDrAHL+C6mCffZKYy+T8rnx3nsXvQLTg0zzTUbquS00L+Qvy2W2fBOn34IplL8WKMMMQPfLtSoApqfcI5HmODHRu7Y/5Xk3WMhCtSfKeD2sk0u9iaQmRuwyWDAy2AViMboagM09Ua9nqcOVjSXLLCGppInDxCVbYPwAtfoKckAXolU9QgF+9/9WnqJ+ifor6/wR1VeNhnT2QpiMcebyetXrTX3eQtyLutdl/M97OoJwO+uBfx40Emqot7vYtS0LDb+rqMTuI8Xi7fI8VG/Hcn2+d1ZfGa3X/pibil0UuB81jio3ZwX5UAqT2vTRZbyKX77MPL8RAI0Uf25c/QlV/aFowNzfMwAHzCbYl5+mkp5P+FyZ5iyewVus0DP4pgr/bqiYqMkshPROeSSRObxzR+HZqCIAEE2/y7jkFustgDFM4whU4IYUqGAXlQFHvIyMv/MhXUWaPkMdamtnl8vlYsrlkhN//ve3+1RQsYx8vZdjoxyLgSSFFsDcAFX6Y7Ns6o9VMyouE4OXNzE2PnKJ56wiqo/vFepijgWSoSTa5TuRel4a9R6x1xkUz6LC5kue7KCe3ThRdLdRZoHaksNJB5yaDkq9qy+TkOvPXg4jtcq5iIB4zUcxX73GXyBQUoSs2/THG8zwVcj8ql5S2NetyjUqffJ2bHSRre59IKbsEDTbouuhtvIlMU4kyEJetCWECSxUYj9NKiYwy6PQW1Gp2oB43jIYCeDSrGvmhocucYZkMeEdiBHdqUnhDU8XQRtyIbONx3154ipiIAh5FlLg3vF2B74e3VyMuaibTjqXBFkpeqTZH2AITt4ivkOiy76pVw0r1QiUj8ohBl42qi4BfxPdRQHOSt8LJyRddXhWaI+6BJGNEEYK9IRFvVaeir03q+rkJyscWqY8rqLw8sTQUn5a1qGbZYtwWsYwvWFJ2CfGWPI0JoEFOk5mKXk0X6wjS72o+z+ffIfq1gkaJhBOCI/MzGrhcueBRh7K619u1NPvVw9xiBlF7Si20+/tXwG2aFw8ScWuC9EZUVjiL5ofWDTu/lvPM1KyWms8L11ccUeXXohRkGTSpI+l3HhwHxBIV2raiZUZ8iywIUWWWy81NN2BzkXfm6ro++z4odLg4e2vfh7HiK0bGBYWyAh6qUC3SbUGLJy38PxDp1d66VKejO4bdgwM1kuMSqTqXLFQ1IvW8ystLWDrUabkCoSDEf92Ae8z+J+IKtvGlPdyjka9XcrnZd6U9zHmLI2fJMZNocX8G11U15cfQUcGwSEAKFuu0ejW6HHL5VZGc5o2grsISAxL7XcRNDVc7KdRgBUJUKVFXNsOyuQzixGNuUFrnCaiqfMyklyY2dzw2D1nw2eb/6aRSdSPRyZRwhwp4ctG/agSkpTlPcUEsTJn9BOc+NY8oVA+QeI/h7B4fgHxvfhjVusFa3AB/1HLfCSqw2BDfG0/XRkfNv7gL9vINgcsijcCKEsT9fI9v95o9px7/uIRLR8i+XW8NJWMt49hy0tQvUNpvMeVcGqiBb2KVy6cM0SISRSDnPMaSLaFAeO+nP6UrUKDMqhodTMcuKWggPbbO6uC4Ns/ImkJSWb9vX6Md8/cjnyOViovN/4LOKyHI/4967XXZ/ljP5trozAYLNksxUJNePMZ/tFlu7Ii3z97TN9CCS3+aI55O+n85KXtkuNN9lWZPYVCbT7LWPz2Z8BTkKchTkKcgT0GegjwFeQryFOQpyFOQpyBPQZ6CPAX5t4H49i8zTvktL9kZG/rol+WS0ZNMNvV+EzzheNS/XPbAi6BB0nTf8U74qsBDBYWUN4d3fSenqxb/my+p8E4olfhT7+0Lm75La8W2/7JzT5rliUCRyDHUhpnah+m0V2inKtr8ybdmp/s2UytWN6Q3YBvwDQQraZoajSG49ebe8A8aaE6NyaWp72hVL7XBbJwQx7phSAtsKAIawUDtlHjQt9f7WMpkhh4ykNJZ/j5gYNS3l/iGsGcib2tbH7CBIj+nNlzZ06nqMY3moD3dXeAAZGbQ+OQvgHBFt50covTdy+XbEiS69yfRbutRDln/LtNzGe66PFiOvt+4Ew71JGvyE2yA7+4D3U7PaArNvkrZL4rgDZGH3hHhdXt8my41BUOdzg4RJ9oFI/0Z3tQ99Bxm6schBZjX7/FXH56Ct6Rizxt93GWU8bcblzspoxkU3xEtjGlTbuqQ7XlLqeMEtrrYy9i69GGUaQwkBcHo1LFm6lgJqpWtLRlradbkb0q6ktGw9l2qAU812JVGYyccuom/JVM6AeoEoAmIR75ZqT0wdYPluhGYPKaOEBmEvKHOcFp4ZIihyzxJ1n5kxQ8vJ9MFKj2xXwco8tksk+2E2hb2I3idGxuU4JXfXunB+btRoAyp15IqT9jV+EFK5esiSYrlUlxRSFzbwsJFrQpgPawsMkav9EsezNkG622d9zbnVq3kJOpaTghDwuQ4UAsMg3RYNDi5x0/2Xb22jV+fV+JsqGgsUIfTQsRhZGSQnCOcvnsl/53gXDsyf0zSAyzWaLoz0YAZgIRl8pc5z4r62zoeEsTa0OZmE6MGAXTbBDEKErDRttSAuJQo6s+2jotby86STnd9lV7APqw9bDRlzvnR2RX8DThZfD5b3IOI2rY4iPuVGXg19M7kYA2JZrJNnsKENlPp/HpM85BRfCsWO3liCGibX06mj+EUKN+CIJPW3W4vlc9LY3lOdykuD5s4KWPa8agC9ClEXJqy3/I1D3q58Ch9py5tn1o0Zsv1q1ddjiAQJD8FcOFi3AauqeznWjcdNSHpNBq7AFtMq0niWEO5u6mQ9ehj1/RVdXAc2iKS8tIoc7d55fwW5qcsirsoe4S8ElfQyq7NKT+1SXwmgzCc0WYXlMaXy8fMFwdIpYOShjQbz//BR4sWqtcuItACByVzZs2KwSe7Gab1rZwfvYSvdXl9Jwta0vmnRAC3oCm1cOggPFk4uhQWCxJCN3iWhtrCMFQ0QwqKLtdIJYxmiZNQIM93mJu0CLdLlrE0ZOd1R3Sc7VdONBONoO885aBXb6wsgdMiXcj4DS0tJXVVyFbGXK//ejXEUxylcWPPjo0v9iptK82ykLaOGpw7nhMYxx2a7JKspaAZ40sT8UkyM6EkNxsV6JlXvSX+vTyMpVB+K5pKsJQixDK/ryBK70sJ4hEE2aBEPC+39epksz8VX4LQqva8ay5YrB43rNBnNkhVSwrcYxz32KDvLEOy1ogZ9ffc85eq9rQyEtomrvJGeSfGLN+hJ71S6UgVzTk3hpvtuzyQQNYFrnCXzgFO2T+WtTqCNrn9hhV/t57vnOuVWN/2qDknanfRdhUHYM4KBxNCUlYLr0GX7wVcNHSG6+50hnO+DWIqPIhvEV9UqvpFRbgjMj1USHhfZiotJNXZEZZqHErQT7wRuBmebnUFxF7IIumPJmtH05WEdM6Ic3ghhkTJDNc64EKv4bU61K/DFyreSFNqC0jr4aUbhvAq307o8XmdXcacNHigN6YG6bXbT7uziIGkxp4N1M92Z7BEJrlSb6oWQbUi6JiI2M+t0Zu+1SFaWXwpTt/l7BKwUynvei0rjhQOBQFSMVEGVNlA0rDrI7ZCGUFQYCU9OoPFWU8SKq4twh64necWrE5cuNvkNdiAxE/7lm0cetMSaiT67jLsm/e9/fo5o5FwaHZsom67MJePoZ55QOgRRc4R4Pvou3se6D7XQkBuoDXzztQuwGHdlUWpkGObLQbq3smG01LU7oQc55E7AfNM39pLvCIvSAKvV4uICmY/Da49Ng4WTUR5BFFN+AVYhmDSXUkLbHaX1petvqVJ0zIgGiMJZmtV+UWfT4hpYyTUErrPKyf3gJyj0wI8Yfb4ybG1Tn9DCw5vbfemH3mvNxCyjtJYvANRYm7PhVjs0jI5ZDoIe0OSElD5eWQ/49ySrOpI0ceRtlVQt4qsUrUK3zw3hq5fixbl3ViVCHQKIycOK+JpEcGJpj0DwVitgDO0yIJvsh+/683tNradGsS5IvuxO3q4wiPZfmTfkvIcq+dIGry0Q+DaxcmjWHee9AptDK2C03o8pccUS1a75k0+sL3DC83YTSmqqhx+XyQhPRFPnjzHEgjJdNoOwulATn5dcj+iNdezumjzoHLrhqFmZDQaSC2TB2AleQ6jcvHEzhEZq2Js51lvvaHuHnPkHfFsaWHDDXD96lJPxCZruzdslwnE1sGHsllvwXzbXFm39kHYWefKNLDXudnVP74r3lszv3LYTtovXTNfpaJLWo5LBOa3B8xF5xHPapQpd9JsoyfIbFIu5LT8vbG2TJ6jas+nd++gfjly1xumvxO+WepXH+/27bZJV6Add63w/ZvCpYWDlL3cViE8edATGCW16uDLQtK4B6YJ8SutGG/Dhj0IG2fqlg3qjz6Ux5gpsqgwVYc5gSzrRKw75bcXWn4RMm3UWfz2nIMGj+Ne6efwCGPu2I6EBxI5bOFLgHoFeKqR6EbhHJ+egJKvEV3koU9GnJ6cbmMho8lOfhuGAMuto80soV2PdevbsI7z2NLDWPtJbJc9ngaYMrTiWy8IvOL7IeF9QqRb8nqaMvlfZKdOckuQntnnKEeBVRz7afRSb5UUC114Dr3GTTGEX3F+LUcY5uL2B0b8AGvSTpqaWgLHxWFBYNE5M25c5YmEMtdjD3tj/uoFLMnUol4+S6zcxsdoOZGec8QdbtvycrOVciUR797lnZZQJq8wkYH4dJrJ5BKMI5C0NQSLSuRSKbm9OUTWWPte1ndCuKSx5OoKLVfMmD2sHLM/iGrfz3CEArFn9wnSXRmHRCt1fPeQXhkenTpNr6anIzgO5wwmOrCZov6N0aLI+x20ZsFy65Ian7LNJBmnZ2URLE5CeyuaW/+cxnggZ4a18arSd7mdCg85NndDvkrdXPLOrYXeaAGJ3kF7GKve0O5sGvMkLJiOuqkwj0kzM1AASw2cTW7JGyaG58fWXOwDWwQDReZAvXZHbpixYtfgQCz1LqrCHKE3bSSdPpMnCuAMr+S6Fl2qXY9l+GR4nAU6i8aMA7G0ysQyGZliOb+fX++gK0odfzjhCIgD8d6o4i3OD/v2zNiTrwCvgkvd17T2zekeg9ZZ2+Y7roecb5g+Uu/56g+5x2Z7XZh3YMyBMHjm3z3VjtTicDIpp9RzgThtBrmH9pWQ1WP22nDGA1O4htojT+OemZYpD/Kd3rfQZAsjvzfOrYRKc3IPi1L6mfhOqV5naiI53gRdkc4KqeT54taxcYQ3DfWCN6kJltC7PDJ/AVLJUGwJ4/YqXycQsLuiQhbS0uHMCo5JVylMdL8zrHjfah0JiFsIMfz02uG6ZFkPYYI25e+5/bFGk+VheMwYoT3ZMwI/mrgA4CywFZ8bc+jDvYro2RIj/vmIJ/0tLe7iFPe9JIjaFoJ/YCINQezY023j6wof5Bcg3HL+xoYhtv26r2Ye8d362idSBmVaz1en2WK7MNBhzCLR37jmjrn1hPIxsMY1JHIUcbCXljCqN7G5FzeG1xIOM6+6+0VQtDY/PjxxyV3ztkGbNHO9lpHo1nLMhCb1evGA2WJP+E29csYYg2rN3fxA+dbnaPee02tzKk/b43z594bvrLFlfPfmMnlvakqC9dQzyNYt73RwHb67TplcnTPtYghhA0Wk/sDqipGGLQRpr8gwfQ0WapadqoL/xwM+KQ8+ctRR+afGJh+WRb5rsCBbbVOr0Jv80clHPX32FsxZtFfCZfLylgWT/xTgkwu1yQpvqdDuFshXpD4o1ca8PcZnD0qrE/bLVufmYtWWd5j9XHPTOPPMr+g2OBnr0UleS2p4znclqlR0eaMrAdjfqqB5xb9/ukRieTJhcQtFkztFG9yS/W6fjAn0T0mlpRQ37n2MB8R4Tpnp0rVzS/mbrK78+VD00lZT78LRpZ7KcuAZ3w2kG5yC0aD1LIevUEX1ikQa0kiG+aMTjt216dEUN8gShRR2JG4DCB6jiGKN8OhF7yRHyVU0p9eE3m0KIUzaPG5thAg7cUdIu/8Ko56xlnK3ZhpzrOUvPwx6e4DXPG9mW0mK/NoxYXKVVjcGogfry+UrMn8hdL/o2Ue758+mjjKpLUFRYbycidSEv91LtxBy1BLPh3qEyWIqLg7xmhfzthD7umVPd/+GwuH0Do3kQMEEqiDrDvxsN/m2cPI8J9Ozud5UqnX0bSFOGbVu47hquIOXYt04fcVzeMRwzJ3rJNWZse9wBHSzo7hK7iWgk5P+2lB5atbQkduRniw8dWu0KDdZTrOneEatjPuGuFBfW3vBxTsRPLZ0oist4b7CE756QRz8a9+9sOm+izI4vq010b3ZPHbXdN/4/e/2sLZK35GQdziPbpM228c5zPTpTjrji111pilvQ5kx40Jp3ZhH0fYAesWRHGSmf/2oV86ezZqXpjEHZV8NEiAKTvlubE7HOG/7S+OfmeZ1367qG5Ge1rY2j3/D0dls+iHiet/48g9Wv8/++ydf/A9QSwMEFAACAAgArrtYSdZFKylNAAAAawAAABsAAAB1bml2ZXJzYWwvdW5pdmVyc2FsLnBuZy54bWyzsa/IzVEoSy0qzszPs1Uy1DNQsrfj5bIpKEoty0wtV6gAigEFIUBJodJWycQIwS3PTCnJAKowMDZDCGakZqZnlNgqmZubwwX1gWYCAFBLAQIAABQAAgAIALS7WEk9PC/RwQAAAOUBAAAaAAAAAAAAAAEAAAAAAAAAAAB1bml2ZXJzYWwvaTE4bl9wcmVzZXRzLnhtbFBLAQIAABQAAgAIALS7WEm45zzyXgAAAGMAAAAcAAAAAAAAAAEAAAAAAPkAAAB1bml2ZXJzYWwvbG9jYWxfc2V0dGluZ3MueG1sUEsBAgAAFAACAAgARJRXRyO0Tvv7AgAAsAgAABQAAAAAAAAAAQAAAAAAkQEAAHVuaXZlcnNhbC9wbGF5ZXIueG1sUEsBAgAAFAACAAgAtLtYSbd+K21kAQAA7wIAACkAAAAAAAAAAQAAAAAAvgQAAHVuaXZlcnNhbC9za2luX2N1c3RvbWl6YXRpb25fc2V0dGluZ3MueG1sUEsBAgAAFAACAAgArrtYSehkTujoLwAA6VsAABcAAAAAAAAAAAAAAAAAaQYAAHVuaXZlcnNhbC91bml2ZXJzYWwucG5nUEsBAgAAFAACAAgArrtYSdZFKylNAAAAawAAABsAAAAAAAAAAQAAAAAAhjYAAHVuaXZlcnNhbC91bml2ZXJzYWwucG5nLnhtbFBLBQYAAAAABgAGALkBAAAMNwAAAAA="/>
  <p:tag name="ISPRING_OUTPUT_FOLDER" val="C:\Users\Administrator\Desktop"/>
  <p:tag name="ISPRING_PRESENTATION_TITLE" val="276"/>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1_自定义设计方案">
  <a:themeElements>
    <a:clrScheme name="06">
      <a:dk1>
        <a:sysClr val="windowText" lastClr="000000"/>
      </a:dk1>
      <a:lt1>
        <a:sysClr val="window" lastClr="FFFFFF"/>
      </a:lt1>
      <a:dk2>
        <a:srgbClr val="44546A"/>
      </a:dk2>
      <a:lt2>
        <a:srgbClr val="E7E6E6"/>
      </a:lt2>
      <a:accent1>
        <a:srgbClr val="325994"/>
      </a:accent1>
      <a:accent2>
        <a:srgbClr val="C00000"/>
      </a:accent2>
      <a:accent3>
        <a:srgbClr val="325994"/>
      </a:accent3>
      <a:accent4>
        <a:srgbClr val="C00000"/>
      </a:accent4>
      <a:accent5>
        <a:srgbClr val="325994"/>
      </a:accent5>
      <a:accent6>
        <a:srgbClr val="C00000"/>
      </a:accent6>
      <a:hlink>
        <a:srgbClr val="325994"/>
      </a:hlink>
      <a:folHlink>
        <a:srgbClr val="C00000"/>
      </a:folHlink>
    </a:clrScheme>
    <a:fontScheme name="3f0ljamv">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2005</Words>
  <Application>WPS 演示</Application>
  <PresentationFormat>自定义</PresentationFormat>
  <Paragraphs>192</Paragraphs>
  <Slides>18</Slides>
  <Notes>18</Notes>
  <HiddenSlides>0</HiddenSlides>
  <MMClips>1</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18</vt:i4>
      </vt:variant>
    </vt:vector>
  </HeadingPairs>
  <TitlesOfParts>
    <vt:vector size="34" baseType="lpstr">
      <vt:lpstr>Arial</vt:lpstr>
      <vt:lpstr>宋体</vt:lpstr>
      <vt:lpstr>Wingdings</vt:lpstr>
      <vt:lpstr>Calibri</vt:lpstr>
      <vt:lpstr>微软雅黑</vt:lpstr>
      <vt:lpstr>Arial</vt:lpstr>
      <vt:lpstr>MS PGothic</vt:lpstr>
      <vt:lpstr>Neris Thin</vt:lpstr>
      <vt:lpstr>华文细黑</vt:lpstr>
      <vt:lpstr>SF UI Display Thin</vt:lpstr>
      <vt:lpstr>Arial Unicode MS</vt:lpstr>
      <vt:lpstr>等线</vt:lpstr>
      <vt:lpstr>等线 Light</vt:lpstr>
      <vt:lpstr>Segoe Print</vt:lpstr>
      <vt:lpstr>1_自定义设计方案</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雷锋PPT网 www.lfppt.com</dc:title>
  <dc:creator/>
  <cp:keywords>雷锋PPT网 www.lfppt.com</cp:keywords>
  <dc:description>雷锋PPT网 www.lfppt.com</dc:description>
  <cp:lastModifiedBy>YWP-09-09</cp:lastModifiedBy>
  <cp:revision>2</cp:revision>
  <dcterms:created xsi:type="dcterms:W3CDTF">2017-08-20T10:24:00Z</dcterms:created>
  <dcterms:modified xsi:type="dcterms:W3CDTF">2020-03-05T07:17:10Z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2052-11.1.0.9141</vt:lpwstr>
  </property>
</Properties>
</file>