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2" r:id="rId6"/>
    <p:sldId id="263" r:id="rId7"/>
    <p:sldId id="264" r:id="rId8"/>
    <p:sldId id="265" r:id="rId9"/>
    <p:sldId id="259" r:id="rId10"/>
    <p:sldId id="266" r:id="rId11"/>
    <p:sldId id="267" r:id="rId12"/>
    <p:sldId id="268" r:id="rId13"/>
    <p:sldId id="269" r:id="rId14"/>
    <p:sldId id="260" r:id="rId15"/>
    <p:sldId id="270" r:id="rId16"/>
    <p:sldId id="271" r:id="rId17"/>
    <p:sldId id="272" r:id="rId18"/>
    <p:sldId id="279" r:id="rId19"/>
    <p:sldId id="261" r:id="rId20"/>
    <p:sldId id="275" r:id="rId21"/>
    <p:sldId id="276" r:id="rId22"/>
    <p:sldId id="277" r:id="rId23"/>
    <p:sldId id="278" r:id="rId24"/>
    <p:sldId id="280" r:id="rId25"/>
    <p:sldId id="281" r:id="rId26"/>
  </p:sldIdLst>
  <p:sldSz cx="9144000" cy="5143500" type="screen16x9"/>
  <p:notesSz cx="6858000" cy="9144000"/>
  <p:custDataLst>
    <p:tags r:id="rId27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752"/>
    <a:srgbClr val="473F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-156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718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11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905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5813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114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995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9969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740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2091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05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551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433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866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09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817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3850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067928" y="4780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2386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715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446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754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973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081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9E36B-5993-45D1-8B60-13B3EF34E980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69D4D-6F42-4B75-B931-96CD3D86DD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579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102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761042" y="1805587"/>
            <a:ext cx="5562600" cy="312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zh-CN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 </a:t>
            </a:r>
            <a:r>
              <a:rPr lang="zh-CN" altLang="en-US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适合营养美食等</a:t>
            </a:r>
            <a:r>
              <a:rPr lang="en-US" altLang="zh-CN" sz="14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幻灯</a:t>
            </a:r>
            <a:r>
              <a:rPr lang="zh-CN" altLang="en-US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  </a:t>
            </a:r>
            <a:r>
              <a:rPr lang="en-US" altLang="zh-CN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en-US" altLang="zh-CN" sz="1400" baseline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标题 1"/>
          <p:cNvSpPr txBox="1"/>
          <p:nvPr/>
        </p:nvSpPr>
        <p:spPr>
          <a:xfrm>
            <a:off x="2792570" y="1258818"/>
            <a:ext cx="5499543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餐桌上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的美食动态</a:t>
            </a: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模板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TextBox 13"/>
          <p:cNvSpPr txBox="1"/>
          <p:nvPr/>
        </p:nvSpPr>
        <p:spPr>
          <a:xfrm>
            <a:off x="4925827" y="2118365"/>
            <a:ext cx="12843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8726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>
            <a:off x="2679153" y="2874169"/>
            <a:ext cx="390474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3799386" y="2863454"/>
            <a:ext cx="390474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/>
          <p:nvPr/>
        </p:nvCxnSpPr>
        <p:spPr>
          <a:xfrm flipV="1">
            <a:off x="2539868" y="2044304"/>
            <a:ext cx="404760" cy="284559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2366061" y="3589736"/>
            <a:ext cx="401188" cy="310753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5"/>
          <p:cNvSpPr txBox="1">
            <a:spLocks noChangeArrowheads="1"/>
          </p:cNvSpPr>
          <p:nvPr/>
        </p:nvSpPr>
        <p:spPr bwMode="auto">
          <a:xfrm>
            <a:off x="4754143" y="1268016"/>
            <a:ext cx="2673796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文字内容需概括精炼，建议与标题相关并符合整体语言风格，语言描述尽量简洁生动。单击此处添加文本内容，语言描述尽量简洁生动</a:t>
            </a:r>
            <a:endParaRPr lang="zh-CN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35"/>
          <p:cNvSpPr txBox="1">
            <a:spLocks noChangeArrowheads="1"/>
          </p:cNvSpPr>
          <p:nvPr/>
        </p:nvSpPr>
        <p:spPr bwMode="auto">
          <a:xfrm>
            <a:off x="5096998" y="2631282"/>
            <a:ext cx="3413078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文字内容需概括精炼，建议与标题相关并符合整体语言风格，语言描述尽量简洁生动。单击此处添加文本内容，语言描述尽量简洁生动</a:t>
            </a:r>
            <a:endParaRPr lang="zh-CN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5"/>
          <p:cNvSpPr txBox="1">
            <a:spLocks noChangeArrowheads="1"/>
          </p:cNvSpPr>
          <p:nvPr/>
        </p:nvSpPr>
        <p:spPr bwMode="auto">
          <a:xfrm>
            <a:off x="4262479" y="3969544"/>
            <a:ext cx="2673796" cy="63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 kern="3000" spc="31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defRPr>
            </a:lvl1pPr>
            <a:lvl2pPr marL="742950" indent="-285750">
              <a:defRPr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pitchFamily="2" charset="-122"/>
              </a:defRPr>
            </a:lvl9pPr>
          </a:lstStyle>
          <a:p>
            <a:r>
              <a:rPr lang="zh-CN" altLang="en-US" sz="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文字内容需概括精炼，建议与标题相关并符合整体语言风格，语言描述尽量简洁生动。单击此处添加文本内容，语言描述尽量简洁生动</a:t>
            </a:r>
            <a:endParaRPr lang="zh-CN" altLang="zh-CN" sz="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189860" y="2499123"/>
            <a:ext cx="730949" cy="729853"/>
            <a:chOff x="5450577" y="2812773"/>
            <a:chExt cx="974035" cy="974035"/>
          </a:xfrm>
        </p:grpSpPr>
        <p:sp>
          <p:nvSpPr>
            <p:cNvPr id="12" name="椭圆 11"/>
            <p:cNvSpPr/>
            <p:nvPr/>
          </p:nvSpPr>
          <p:spPr>
            <a:xfrm>
              <a:off x="5450577" y="2812773"/>
              <a:ext cx="974035" cy="974035"/>
            </a:xfrm>
            <a:prstGeom prst="ellipse">
              <a:avLst/>
            </a:prstGeom>
            <a:solidFill>
              <a:srgbClr val="473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pic>
          <p:nvPicPr>
            <p:cNvPr id="13" name="图片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2456" y="3048817"/>
              <a:ext cx="555912" cy="555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3069628" y="2499123"/>
            <a:ext cx="729758" cy="729853"/>
            <a:chOff x="3955773" y="2812773"/>
            <a:chExt cx="974035" cy="974035"/>
          </a:xfrm>
        </p:grpSpPr>
        <p:sp>
          <p:nvSpPr>
            <p:cNvPr id="15" name="椭圆 14"/>
            <p:cNvSpPr/>
            <p:nvPr/>
          </p:nvSpPr>
          <p:spPr>
            <a:xfrm>
              <a:off x="3955773" y="2812773"/>
              <a:ext cx="974035" cy="974035"/>
            </a:xfrm>
            <a:prstGeom prst="ellipse">
              <a:avLst/>
            </a:prstGeom>
            <a:solidFill>
              <a:srgbClr val="EC67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pic>
          <p:nvPicPr>
            <p:cNvPr id="16" name="图片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7388" y="3012276"/>
              <a:ext cx="632594" cy="623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1000591" y="2024064"/>
            <a:ext cx="1678563" cy="1679972"/>
            <a:chOff x="1196321" y="2179981"/>
            <a:chExt cx="2239617" cy="2239617"/>
          </a:xfrm>
        </p:grpSpPr>
        <p:sp>
          <p:nvSpPr>
            <p:cNvPr id="18" name="椭圆 17"/>
            <p:cNvSpPr/>
            <p:nvPr/>
          </p:nvSpPr>
          <p:spPr>
            <a:xfrm>
              <a:off x="1196321" y="2179981"/>
              <a:ext cx="2239617" cy="2239617"/>
            </a:xfrm>
            <a:prstGeom prst="ellipse">
              <a:avLst/>
            </a:prstGeom>
            <a:solidFill>
              <a:srgbClr val="473F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pic>
          <p:nvPicPr>
            <p:cNvPr id="19" name="图片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0716" y="2369609"/>
              <a:ext cx="930180" cy="930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文本框 18"/>
            <p:cNvSpPr txBox="1">
              <a:spLocks noChangeArrowheads="1"/>
            </p:cNvSpPr>
            <p:nvPr/>
          </p:nvSpPr>
          <p:spPr bwMode="auto">
            <a:xfrm>
              <a:off x="1650776" y="3324211"/>
              <a:ext cx="1749399" cy="800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添加你的文字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 eaLnBrk="1" hangingPunct="1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添加你的文字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 eaLnBrk="1" hangingPunct="1"/>
              <a:r>
                <a:rPr lang="zh-CN" altLang="en-US" sz="1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添加你的文字</a:t>
              </a:r>
              <a:endPara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855343" y="1000125"/>
            <a:ext cx="1158328" cy="1158479"/>
            <a:chOff x="3670852" y="815009"/>
            <a:chExt cx="1543878" cy="1543878"/>
          </a:xfrm>
        </p:grpSpPr>
        <p:sp>
          <p:nvSpPr>
            <p:cNvPr id="22" name="椭圆 21"/>
            <p:cNvSpPr/>
            <p:nvPr/>
          </p:nvSpPr>
          <p:spPr>
            <a:xfrm>
              <a:off x="3670852" y="815009"/>
              <a:ext cx="1543878" cy="1543878"/>
            </a:xfrm>
            <a:prstGeom prst="ellipse">
              <a:avLst/>
            </a:prstGeom>
            <a:solidFill>
              <a:srgbClr val="EC67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7526" y="1038077"/>
              <a:ext cx="593208" cy="5932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矩形 23"/>
            <p:cNvSpPr>
              <a:spLocks noChangeArrowheads="1"/>
            </p:cNvSpPr>
            <p:nvPr/>
          </p:nvSpPr>
          <p:spPr bwMode="auto">
            <a:xfrm>
              <a:off x="3984480" y="1586947"/>
              <a:ext cx="938379" cy="538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01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添加文字</a:t>
              </a:r>
              <a:endParaRPr lang="en-US" altLang="zh-CN" sz="101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 eaLnBrk="1" hangingPunct="1"/>
              <a:r>
                <a:rPr lang="zh-CN" altLang="en-US" sz="101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添加文字</a:t>
              </a:r>
              <a:endParaRPr lang="en-US" altLang="zh-CN" sz="101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2855343" y="3569494"/>
            <a:ext cx="1158328" cy="1158479"/>
            <a:chOff x="3670852" y="4240696"/>
            <a:chExt cx="1543878" cy="1543878"/>
          </a:xfrm>
        </p:grpSpPr>
        <p:sp>
          <p:nvSpPr>
            <p:cNvPr id="26" name="椭圆 25"/>
            <p:cNvSpPr/>
            <p:nvPr/>
          </p:nvSpPr>
          <p:spPr>
            <a:xfrm>
              <a:off x="3670852" y="4240696"/>
              <a:ext cx="1543878" cy="1543878"/>
            </a:xfrm>
            <a:prstGeom prst="ellipse">
              <a:avLst/>
            </a:prstGeom>
            <a:solidFill>
              <a:srgbClr val="EC67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13" b="1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7526" y="4443967"/>
              <a:ext cx="511529" cy="511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矩形 27"/>
            <p:cNvSpPr>
              <a:spLocks noChangeArrowheads="1"/>
            </p:cNvSpPr>
            <p:nvPr/>
          </p:nvSpPr>
          <p:spPr bwMode="auto">
            <a:xfrm>
              <a:off x="3934101" y="4925056"/>
              <a:ext cx="938379" cy="538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01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添加文字</a:t>
              </a:r>
              <a:endParaRPr lang="en-US" altLang="zh-CN" sz="101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  <a:p>
              <a:pPr eaLnBrk="1" hangingPunct="1"/>
              <a:r>
                <a:rPr lang="zh-CN" altLang="en-US" sz="1013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</a:rPr>
                <a:t>添加文字</a:t>
              </a:r>
              <a:endParaRPr lang="en-US" altLang="zh-CN" sz="101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83261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423547" y="1571322"/>
            <a:ext cx="1150937" cy="1150937"/>
          </a:xfrm>
          <a:prstGeom prst="ellipse">
            <a:avLst/>
          </a:prstGeom>
          <a:noFill/>
          <a:ln w="9525">
            <a:solidFill>
              <a:srgbClr val="473F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b="1" dirty="0" smtClean="0">
                <a:solidFill>
                  <a:srgbClr val="473F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rgbClr val="473F3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7376589" y="1642759"/>
            <a:ext cx="1008063" cy="1008063"/>
          </a:xfrm>
          <a:prstGeom prst="ellipse">
            <a:avLst/>
          </a:prstGeom>
          <a:solidFill>
            <a:srgbClr val="EC6752"/>
          </a:solidFill>
          <a:ln>
            <a:noFill/>
          </a:ln>
          <a:effectLst/>
          <a:extLst/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 flipH="1">
            <a:off x="2790384" y="2147584"/>
            <a:ext cx="4465241" cy="0"/>
          </a:xfrm>
          <a:prstGeom prst="line">
            <a:avLst/>
          </a:prstGeom>
          <a:noFill/>
          <a:ln w="12700">
            <a:solidFill>
              <a:srgbClr val="473F3B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2790384" y="1642759"/>
            <a:ext cx="5184775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请输入文字内容及说明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5527482" y="3154059"/>
            <a:ext cx="1008062" cy="1008063"/>
          </a:xfrm>
          <a:prstGeom prst="ellipse">
            <a:avLst/>
          </a:prstGeom>
          <a:solidFill>
            <a:srgbClr val="473F3B"/>
          </a:solidFill>
          <a:ln>
            <a:noFill/>
          </a:ln>
          <a:effectLst/>
          <a:extLst/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内容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 flipH="1">
            <a:off x="2790384" y="3658884"/>
            <a:ext cx="2592387" cy="0"/>
          </a:xfrm>
          <a:prstGeom prst="line">
            <a:avLst/>
          </a:prstGeom>
          <a:noFill/>
          <a:ln w="12700">
            <a:solidFill>
              <a:srgbClr val="EC6752"/>
            </a:solidFill>
            <a:prstDash val="sysDash"/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2790384" y="3154059"/>
            <a:ext cx="288131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1423547" y="3081010"/>
            <a:ext cx="1150937" cy="1150938"/>
          </a:xfrm>
          <a:prstGeom prst="ellipse">
            <a:avLst/>
          </a:prstGeom>
          <a:noFill/>
          <a:ln w="9525">
            <a:solidFill>
              <a:srgbClr val="EC675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1494984" y="3152448"/>
            <a:ext cx="1008063" cy="1008062"/>
          </a:xfrm>
          <a:prstGeom prst="ellipse">
            <a:avLst/>
          </a:prstGeom>
          <a:solidFill>
            <a:srgbClr val="EC6752"/>
          </a:solidFill>
          <a:ln>
            <a:noFill/>
          </a:ln>
          <a:effectLst/>
          <a:extLst/>
        </p:spPr>
        <p:txBody>
          <a:bodyPr wrap="none" anchor="ctr"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52299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301603" y="1549004"/>
            <a:ext cx="1243013" cy="1749028"/>
            <a:chOff x="3301603" y="1549004"/>
            <a:chExt cx="1243013" cy="1749028"/>
          </a:xfrm>
          <a:solidFill>
            <a:srgbClr val="473F3B"/>
          </a:solidFill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3301603" y="1549004"/>
              <a:ext cx="1243013" cy="1749028"/>
            </a:xfrm>
            <a:custGeom>
              <a:avLst/>
              <a:gdLst>
                <a:gd name="T0" fmla="*/ 0 w 1467"/>
                <a:gd name="T1" fmla="*/ 2147483647 h 2068"/>
                <a:gd name="T2" fmla="*/ 0 w 1467"/>
                <a:gd name="T3" fmla="*/ 2147483647 h 2068"/>
                <a:gd name="T4" fmla="*/ 2147483647 w 1467"/>
                <a:gd name="T5" fmla="*/ 0 h 2068"/>
                <a:gd name="T6" fmla="*/ 2147483647 w 1467"/>
                <a:gd name="T7" fmla="*/ 0 h 2068"/>
                <a:gd name="T8" fmla="*/ 2147483647 w 1467"/>
                <a:gd name="T9" fmla="*/ 2147483647 h 2068"/>
                <a:gd name="T10" fmla="*/ 2147483647 w 1467"/>
                <a:gd name="T11" fmla="*/ 2147483647 h 2068"/>
                <a:gd name="T12" fmla="*/ 2147483647 w 1467"/>
                <a:gd name="T13" fmla="*/ 2147483647 h 2068"/>
                <a:gd name="T14" fmla="*/ 2147483647 w 1467"/>
                <a:gd name="T15" fmla="*/ 2147483647 h 2068"/>
                <a:gd name="T16" fmla="*/ 2147483647 w 1467"/>
                <a:gd name="T17" fmla="*/ 2147483647 h 2068"/>
                <a:gd name="T18" fmla="*/ 2147483647 w 1467"/>
                <a:gd name="T19" fmla="*/ 2147483647 h 2068"/>
                <a:gd name="T20" fmla="*/ 0 w 1467"/>
                <a:gd name="T21" fmla="*/ 2147483647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67" h="2068">
                  <a:moveTo>
                    <a:pt x="0" y="1497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72"/>
                    <a:pt x="71" y="0"/>
                    <a:pt x="158" y="0"/>
                  </a:cubicBezTo>
                  <a:cubicBezTo>
                    <a:pt x="743" y="0"/>
                    <a:pt x="743" y="0"/>
                    <a:pt x="743" y="0"/>
                  </a:cubicBezTo>
                  <a:cubicBezTo>
                    <a:pt x="830" y="0"/>
                    <a:pt x="901" y="72"/>
                    <a:pt x="901" y="159"/>
                  </a:cubicBezTo>
                  <a:cubicBezTo>
                    <a:pt x="901" y="1497"/>
                    <a:pt x="901" y="1497"/>
                    <a:pt x="901" y="1497"/>
                  </a:cubicBezTo>
                  <a:cubicBezTo>
                    <a:pt x="901" y="1500"/>
                    <a:pt x="901" y="1503"/>
                    <a:pt x="902" y="1506"/>
                  </a:cubicBezTo>
                  <a:cubicBezTo>
                    <a:pt x="911" y="1806"/>
                    <a:pt x="1156" y="2049"/>
                    <a:pt x="1464" y="2067"/>
                  </a:cubicBezTo>
                  <a:cubicBezTo>
                    <a:pt x="1465" y="2067"/>
                    <a:pt x="1466" y="2068"/>
                    <a:pt x="1467" y="2068"/>
                  </a:cubicBezTo>
                  <a:cubicBezTo>
                    <a:pt x="571" y="2068"/>
                    <a:pt x="571" y="2068"/>
                    <a:pt x="571" y="2068"/>
                  </a:cubicBezTo>
                  <a:cubicBezTo>
                    <a:pt x="256" y="2068"/>
                    <a:pt x="0" y="1812"/>
                    <a:pt x="0" y="14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矩形 24"/>
            <p:cNvSpPr>
              <a:spLocks noChangeArrowheads="1"/>
            </p:cNvSpPr>
            <p:nvPr/>
          </p:nvSpPr>
          <p:spPr bwMode="auto">
            <a:xfrm>
              <a:off x="3499247" y="1790700"/>
              <a:ext cx="43152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  <a:cs typeface="Adobe Naskh Medium" panose="01010101010101010101" pitchFamily="50" charset="-78"/>
                </a:rPr>
                <a:t>01</a:t>
              </a:r>
              <a:endParaRPr lang="zh-CN" altLang="en-US" sz="21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  <a:cs typeface="Adobe Naskh Medium" panose="01010101010101010101" pitchFamily="50" charset="-78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082654" y="1538288"/>
            <a:ext cx="1749028" cy="1241822"/>
            <a:chOff x="4082654" y="1538288"/>
            <a:chExt cx="1749028" cy="1241822"/>
          </a:xfrm>
          <a:solidFill>
            <a:srgbClr val="EC6752"/>
          </a:solidFill>
        </p:grpSpPr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4082654" y="1538288"/>
              <a:ext cx="1749028" cy="1241822"/>
            </a:xfrm>
            <a:custGeom>
              <a:avLst/>
              <a:gdLst>
                <a:gd name="T0" fmla="*/ 2147483647 w 2067"/>
                <a:gd name="T1" fmla="*/ 0 h 1468"/>
                <a:gd name="T2" fmla="*/ 2147483647 w 2067"/>
                <a:gd name="T3" fmla="*/ 0 h 1468"/>
                <a:gd name="T4" fmla="*/ 2147483647 w 2067"/>
                <a:gd name="T5" fmla="*/ 2147483647 h 1468"/>
                <a:gd name="T6" fmla="*/ 2147483647 w 2067"/>
                <a:gd name="T7" fmla="*/ 2147483647 h 1468"/>
                <a:gd name="T8" fmla="*/ 2147483647 w 2067"/>
                <a:gd name="T9" fmla="*/ 2147483647 h 1468"/>
                <a:gd name="T10" fmla="*/ 2147483647 w 2067"/>
                <a:gd name="T11" fmla="*/ 2147483647 h 1468"/>
                <a:gd name="T12" fmla="*/ 2147483647 w 2067"/>
                <a:gd name="T13" fmla="*/ 2147483647 h 1468"/>
                <a:gd name="T14" fmla="*/ 1435817242 w 2067"/>
                <a:gd name="T15" fmla="*/ 2147483647 h 1468"/>
                <a:gd name="T16" fmla="*/ 0 w 2067"/>
                <a:gd name="T17" fmla="*/ 2147483647 h 1468"/>
                <a:gd name="T18" fmla="*/ 0 w 2067"/>
                <a:gd name="T19" fmla="*/ 2147483647 h 1468"/>
                <a:gd name="T20" fmla="*/ 2147483647 w 2067"/>
                <a:gd name="T21" fmla="*/ 0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67" h="1468">
                  <a:moveTo>
                    <a:pt x="571" y="0"/>
                  </a:moveTo>
                  <a:cubicBezTo>
                    <a:pt x="1909" y="0"/>
                    <a:pt x="1909" y="0"/>
                    <a:pt x="1909" y="0"/>
                  </a:cubicBezTo>
                  <a:cubicBezTo>
                    <a:pt x="1996" y="0"/>
                    <a:pt x="2067" y="71"/>
                    <a:pt x="2067" y="159"/>
                  </a:cubicBezTo>
                  <a:cubicBezTo>
                    <a:pt x="2067" y="743"/>
                    <a:pt x="2067" y="743"/>
                    <a:pt x="2067" y="743"/>
                  </a:cubicBezTo>
                  <a:cubicBezTo>
                    <a:pt x="2067" y="831"/>
                    <a:pt x="1996" y="902"/>
                    <a:pt x="1909" y="902"/>
                  </a:cubicBezTo>
                  <a:cubicBezTo>
                    <a:pt x="571" y="902"/>
                    <a:pt x="571" y="902"/>
                    <a:pt x="571" y="902"/>
                  </a:cubicBezTo>
                  <a:cubicBezTo>
                    <a:pt x="568" y="902"/>
                    <a:pt x="565" y="902"/>
                    <a:pt x="562" y="902"/>
                  </a:cubicBezTo>
                  <a:cubicBezTo>
                    <a:pt x="261" y="911"/>
                    <a:pt x="19" y="1156"/>
                    <a:pt x="1" y="1464"/>
                  </a:cubicBezTo>
                  <a:cubicBezTo>
                    <a:pt x="0" y="1465"/>
                    <a:pt x="0" y="1467"/>
                    <a:pt x="0" y="1468"/>
                  </a:cubicBezTo>
                  <a:cubicBezTo>
                    <a:pt x="0" y="571"/>
                    <a:pt x="0" y="571"/>
                    <a:pt x="0" y="571"/>
                  </a:cubicBezTo>
                  <a:cubicBezTo>
                    <a:pt x="0" y="256"/>
                    <a:pt x="256" y="0"/>
                    <a:pt x="5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矩形 25"/>
            <p:cNvSpPr>
              <a:spLocks noChangeArrowheads="1"/>
            </p:cNvSpPr>
            <p:nvPr/>
          </p:nvSpPr>
          <p:spPr bwMode="auto">
            <a:xfrm>
              <a:off x="5324475" y="1728787"/>
              <a:ext cx="46358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  <a:cs typeface="Adobe Naskh Medium" panose="01010101010101010101" pitchFamily="50" charset="-78"/>
                </a:rPr>
                <a:t>02</a:t>
              </a:r>
              <a:endParaRPr lang="zh-CN" altLang="en-US" sz="21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  <a:cs typeface="Adobe Naskh Medium" panose="01010101010101010101" pitchFamily="50" charset="-78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99385" y="2316957"/>
            <a:ext cx="1243013" cy="1750219"/>
            <a:chOff x="4599385" y="2316957"/>
            <a:chExt cx="1243013" cy="1750219"/>
          </a:xfrm>
          <a:solidFill>
            <a:srgbClr val="473F3B"/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599385" y="2316957"/>
              <a:ext cx="1243013" cy="1750219"/>
            </a:xfrm>
            <a:custGeom>
              <a:avLst/>
              <a:gdLst>
                <a:gd name="T0" fmla="*/ 2147483647 w 1467"/>
                <a:gd name="T1" fmla="*/ 2147483647 h 2068"/>
                <a:gd name="T2" fmla="*/ 2147483647 w 1467"/>
                <a:gd name="T3" fmla="*/ 2147483647 h 2068"/>
                <a:gd name="T4" fmla="*/ 2147483647 w 1467"/>
                <a:gd name="T5" fmla="*/ 2147483647 h 2068"/>
                <a:gd name="T6" fmla="*/ 2147483647 w 1467"/>
                <a:gd name="T7" fmla="*/ 2147483647 h 2068"/>
                <a:gd name="T8" fmla="*/ 2147483647 w 1467"/>
                <a:gd name="T9" fmla="*/ 2147483647 h 2068"/>
                <a:gd name="T10" fmla="*/ 2147483647 w 1467"/>
                <a:gd name="T11" fmla="*/ 2147483647 h 2068"/>
                <a:gd name="T12" fmla="*/ 2147483647 w 1467"/>
                <a:gd name="T13" fmla="*/ 2147483647 h 2068"/>
                <a:gd name="T14" fmla="*/ 2147483647 w 1467"/>
                <a:gd name="T15" fmla="*/ 1436382298 h 2068"/>
                <a:gd name="T16" fmla="*/ 0 w 1467"/>
                <a:gd name="T17" fmla="*/ 0 h 2068"/>
                <a:gd name="T18" fmla="*/ 2147483647 w 1467"/>
                <a:gd name="T19" fmla="*/ 0 h 2068"/>
                <a:gd name="T20" fmla="*/ 2147483647 w 1467"/>
                <a:gd name="T21" fmla="*/ 2147483647 h 20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67" h="2068">
                  <a:moveTo>
                    <a:pt x="1467" y="571"/>
                  </a:moveTo>
                  <a:cubicBezTo>
                    <a:pt x="1467" y="1909"/>
                    <a:pt x="1467" y="1909"/>
                    <a:pt x="1467" y="1909"/>
                  </a:cubicBezTo>
                  <a:cubicBezTo>
                    <a:pt x="1467" y="1996"/>
                    <a:pt x="1396" y="2068"/>
                    <a:pt x="1309" y="2068"/>
                  </a:cubicBezTo>
                  <a:cubicBezTo>
                    <a:pt x="724" y="2068"/>
                    <a:pt x="724" y="2068"/>
                    <a:pt x="724" y="2068"/>
                  </a:cubicBezTo>
                  <a:cubicBezTo>
                    <a:pt x="637" y="2068"/>
                    <a:pt x="566" y="1996"/>
                    <a:pt x="566" y="1909"/>
                  </a:cubicBezTo>
                  <a:cubicBezTo>
                    <a:pt x="566" y="571"/>
                    <a:pt x="566" y="571"/>
                    <a:pt x="566" y="571"/>
                  </a:cubicBezTo>
                  <a:cubicBezTo>
                    <a:pt x="566" y="568"/>
                    <a:pt x="566" y="565"/>
                    <a:pt x="566" y="562"/>
                  </a:cubicBezTo>
                  <a:cubicBezTo>
                    <a:pt x="556" y="262"/>
                    <a:pt x="311" y="19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cubicBezTo>
                    <a:pt x="896" y="0"/>
                    <a:pt x="896" y="0"/>
                    <a:pt x="896" y="0"/>
                  </a:cubicBezTo>
                  <a:cubicBezTo>
                    <a:pt x="1211" y="0"/>
                    <a:pt x="1467" y="256"/>
                    <a:pt x="1467" y="5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矩形 26"/>
            <p:cNvSpPr>
              <a:spLocks noChangeArrowheads="1"/>
            </p:cNvSpPr>
            <p:nvPr/>
          </p:nvSpPr>
          <p:spPr bwMode="auto">
            <a:xfrm>
              <a:off x="5272088" y="3558778"/>
              <a:ext cx="471604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  <a:cs typeface="Adobe Naskh Medium" panose="01010101010101010101" pitchFamily="50" charset="-78"/>
                </a:rPr>
                <a:t>03</a:t>
              </a:r>
              <a:endParaRPr lang="zh-CN" altLang="en-US" sz="21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  <a:cs typeface="Adobe Naskh Medium" panose="01010101010101010101" pitchFamily="50" charset="-78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13510" y="2836069"/>
            <a:ext cx="1750219" cy="1241822"/>
            <a:chOff x="3313510" y="2836069"/>
            <a:chExt cx="1750219" cy="1241822"/>
          </a:xfrm>
          <a:solidFill>
            <a:srgbClr val="EC6752"/>
          </a:solidFill>
        </p:grpSpPr>
        <p:sp>
          <p:nvSpPr>
            <p:cNvPr id="14" name="Freeform 8"/>
            <p:cNvSpPr>
              <a:spLocks/>
            </p:cNvSpPr>
            <p:nvPr/>
          </p:nvSpPr>
          <p:spPr bwMode="auto">
            <a:xfrm>
              <a:off x="3313510" y="2836069"/>
              <a:ext cx="1750219" cy="1241822"/>
            </a:xfrm>
            <a:custGeom>
              <a:avLst/>
              <a:gdLst>
                <a:gd name="T0" fmla="*/ 2147483647 w 2068"/>
                <a:gd name="T1" fmla="*/ 2147483647 h 1468"/>
                <a:gd name="T2" fmla="*/ 2147483647 w 2068"/>
                <a:gd name="T3" fmla="*/ 2147483647 h 1468"/>
                <a:gd name="T4" fmla="*/ 0 w 2068"/>
                <a:gd name="T5" fmla="*/ 2147483647 h 1468"/>
                <a:gd name="T6" fmla="*/ 0 w 2068"/>
                <a:gd name="T7" fmla="*/ 2147483647 h 1468"/>
                <a:gd name="T8" fmla="*/ 2147483647 w 2068"/>
                <a:gd name="T9" fmla="*/ 2147483647 h 1468"/>
                <a:gd name="T10" fmla="*/ 2147483647 w 2068"/>
                <a:gd name="T11" fmla="*/ 2147483647 h 1468"/>
                <a:gd name="T12" fmla="*/ 2147483647 w 2068"/>
                <a:gd name="T13" fmla="*/ 2147483647 h 1468"/>
                <a:gd name="T14" fmla="*/ 2147483647 w 2068"/>
                <a:gd name="T15" fmla="*/ 2147483647 h 1468"/>
                <a:gd name="T16" fmla="*/ 2147483647 w 2068"/>
                <a:gd name="T17" fmla="*/ 0 h 1468"/>
                <a:gd name="T18" fmla="*/ 2147483647 w 2068"/>
                <a:gd name="T19" fmla="*/ 2147483647 h 1468"/>
                <a:gd name="T20" fmla="*/ 2147483647 w 2068"/>
                <a:gd name="T21" fmla="*/ 2147483647 h 146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68" h="1468">
                  <a:moveTo>
                    <a:pt x="1497" y="1468"/>
                  </a:moveTo>
                  <a:cubicBezTo>
                    <a:pt x="158" y="1468"/>
                    <a:pt x="158" y="1468"/>
                    <a:pt x="158" y="1468"/>
                  </a:cubicBezTo>
                  <a:cubicBezTo>
                    <a:pt x="71" y="1468"/>
                    <a:pt x="0" y="1397"/>
                    <a:pt x="0" y="1309"/>
                  </a:cubicBezTo>
                  <a:cubicBezTo>
                    <a:pt x="0" y="725"/>
                    <a:pt x="0" y="725"/>
                    <a:pt x="0" y="725"/>
                  </a:cubicBezTo>
                  <a:cubicBezTo>
                    <a:pt x="0" y="637"/>
                    <a:pt x="71" y="566"/>
                    <a:pt x="158" y="566"/>
                  </a:cubicBezTo>
                  <a:cubicBezTo>
                    <a:pt x="1497" y="566"/>
                    <a:pt x="1497" y="566"/>
                    <a:pt x="1497" y="566"/>
                  </a:cubicBezTo>
                  <a:cubicBezTo>
                    <a:pt x="1500" y="566"/>
                    <a:pt x="1503" y="566"/>
                    <a:pt x="1506" y="566"/>
                  </a:cubicBezTo>
                  <a:cubicBezTo>
                    <a:pt x="1806" y="557"/>
                    <a:pt x="2049" y="312"/>
                    <a:pt x="2067" y="4"/>
                  </a:cubicBezTo>
                  <a:cubicBezTo>
                    <a:pt x="2067" y="3"/>
                    <a:pt x="2067" y="1"/>
                    <a:pt x="2068" y="0"/>
                  </a:cubicBezTo>
                  <a:cubicBezTo>
                    <a:pt x="2068" y="897"/>
                    <a:pt x="2068" y="897"/>
                    <a:pt x="2068" y="897"/>
                  </a:cubicBezTo>
                  <a:cubicBezTo>
                    <a:pt x="2068" y="1212"/>
                    <a:pt x="1811" y="1468"/>
                    <a:pt x="1497" y="14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矩形 27"/>
            <p:cNvSpPr>
              <a:spLocks noChangeArrowheads="1"/>
            </p:cNvSpPr>
            <p:nvPr/>
          </p:nvSpPr>
          <p:spPr bwMode="auto">
            <a:xfrm>
              <a:off x="3467100" y="3499247"/>
              <a:ext cx="463588" cy="4154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100" dirty="0">
                  <a:solidFill>
                    <a:schemeClr val="bg1"/>
                  </a:solidFill>
                  <a:latin typeface="Impact" panose="020B0806030902050204" pitchFamily="34" charset="0"/>
                  <a:ea typeface="Malgun Gothic" panose="020B0503020000020004" pitchFamily="34" charset="-127"/>
                  <a:cs typeface="Adobe Naskh Medium" panose="01010101010101010101" pitchFamily="50" charset="-78"/>
                </a:rPr>
                <a:t>04</a:t>
              </a:r>
              <a:endParaRPr lang="zh-CN" altLang="en-US" sz="21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pitchFamily="34" charset="-127"/>
                <a:cs typeface="Adobe Naskh Medium" panose="01010101010101010101" pitchFamily="50" charset="-78"/>
              </a:endParaRPr>
            </a:p>
          </p:txBody>
        </p:sp>
      </p:grpSp>
      <p:sp>
        <p:nvSpPr>
          <p:cNvPr id="16" name="TextBox 57"/>
          <p:cNvSpPr txBox="1"/>
          <p:nvPr/>
        </p:nvSpPr>
        <p:spPr bwMode="auto">
          <a:xfrm>
            <a:off x="1098947" y="1602581"/>
            <a:ext cx="2005013" cy="5124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57"/>
          <p:cNvSpPr txBox="1"/>
          <p:nvPr/>
        </p:nvSpPr>
        <p:spPr bwMode="auto">
          <a:xfrm>
            <a:off x="6029325" y="1602581"/>
            <a:ext cx="2005013" cy="5124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57"/>
          <p:cNvSpPr txBox="1"/>
          <p:nvPr/>
        </p:nvSpPr>
        <p:spPr bwMode="auto">
          <a:xfrm>
            <a:off x="1098947" y="3415903"/>
            <a:ext cx="2005013" cy="5124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57"/>
          <p:cNvSpPr txBox="1"/>
          <p:nvPr/>
        </p:nvSpPr>
        <p:spPr bwMode="auto">
          <a:xfrm>
            <a:off x="6029325" y="3415903"/>
            <a:ext cx="2005013" cy="5124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请在此处输入您的文本</a:t>
            </a:r>
            <a:endParaRPr lang="en-US" altLang="zh-CN" sz="1050" kern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04420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6" grpId="0"/>
      <p:bldP spid="17" grpId="0"/>
      <p:bldP spid="18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35"/>
          <p:cNvGrpSpPr>
            <a:grpSpLocks/>
          </p:cNvGrpSpPr>
          <p:nvPr/>
        </p:nvGrpSpPr>
        <p:grpSpPr bwMode="auto">
          <a:xfrm>
            <a:off x="3359334" y="2297400"/>
            <a:ext cx="2334425" cy="752358"/>
            <a:chOff x="3587288" y="1868032"/>
            <a:chExt cx="3113314" cy="1003181"/>
          </a:xfrm>
        </p:grpSpPr>
        <p:sp>
          <p:nvSpPr>
            <p:cNvPr id="9" name="文本框 38"/>
            <p:cNvSpPr txBox="1">
              <a:spLocks noChangeArrowheads="1"/>
            </p:cNvSpPr>
            <p:nvPr/>
          </p:nvSpPr>
          <p:spPr bwMode="auto">
            <a:xfrm>
              <a:off x="3587288" y="2173561"/>
              <a:ext cx="3113314" cy="69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39"/>
            <p:cNvSpPr>
              <a:spLocks noChangeArrowheads="1"/>
            </p:cNvSpPr>
            <p:nvPr/>
          </p:nvSpPr>
          <p:spPr bwMode="auto">
            <a:xfrm>
              <a:off x="4383726" y="1868032"/>
              <a:ext cx="1520440" cy="32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</a:p>
          </p:txBody>
        </p:sp>
      </p:grpSp>
      <p:cxnSp>
        <p:nvCxnSpPr>
          <p:cNvPr id="11" name="直接连接符 10"/>
          <p:cNvCxnSpPr/>
          <p:nvPr/>
        </p:nvCxnSpPr>
        <p:spPr bwMode="auto">
          <a:xfrm flipH="1">
            <a:off x="4087208" y="3157634"/>
            <a:ext cx="878681" cy="0"/>
          </a:xfrm>
          <a:prstGeom prst="line">
            <a:avLst/>
          </a:prstGeom>
          <a:ln w="28575">
            <a:solidFill>
              <a:srgbClr val="BEB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37"/>
          <p:cNvSpPr>
            <a:spLocks noChangeArrowheads="1"/>
          </p:cNvSpPr>
          <p:nvPr/>
        </p:nvSpPr>
        <p:spPr bwMode="auto">
          <a:xfrm>
            <a:off x="2628580" y="3224276"/>
            <a:ext cx="37959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544" y="1002535"/>
            <a:ext cx="1524003" cy="15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9296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4"/>
          <p:cNvSpPr/>
          <p:nvPr/>
        </p:nvSpPr>
        <p:spPr>
          <a:xfrm rot="2700000">
            <a:off x="2503742" y="2516615"/>
            <a:ext cx="3960813" cy="57308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473F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 rot="8100000">
            <a:off x="2503742" y="2516615"/>
            <a:ext cx="3960813" cy="573087"/>
          </a:xfrm>
          <a:custGeom>
            <a:avLst/>
            <a:gdLst/>
            <a:ahLst/>
            <a:cxnLst/>
            <a:rect l="l" t="t" r="r" b="b"/>
            <a:pathLst>
              <a:path w="4968552" h="720080">
                <a:moveTo>
                  <a:pt x="3539923" y="0"/>
                </a:moveTo>
                <a:lnTo>
                  <a:pt x="4608512" y="0"/>
                </a:lnTo>
                <a:cubicBezTo>
                  <a:pt x="4807357" y="0"/>
                  <a:pt x="4968552" y="161195"/>
                  <a:pt x="4968552" y="360040"/>
                </a:cubicBezTo>
                <a:cubicBezTo>
                  <a:pt x="4968552" y="558885"/>
                  <a:pt x="4807357" y="720080"/>
                  <a:pt x="4608512" y="720080"/>
                </a:cubicBezTo>
                <a:lnTo>
                  <a:pt x="3539923" y="720080"/>
                </a:lnTo>
                <a:cubicBezTo>
                  <a:pt x="3579486" y="607368"/>
                  <a:pt x="3600400" y="486147"/>
                  <a:pt x="3600400" y="360040"/>
                </a:cubicBezTo>
                <a:cubicBezTo>
                  <a:pt x="3600400" y="233934"/>
                  <a:pt x="3579486" y="112712"/>
                  <a:pt x="3539923" y="0"/>
                </a:cubicBezTo>
                <a:close/>
                <a:moveTo>
                  <a:pt x="360040" y="0"/>
                </a:moveTo>
                <a:lnTo>
                  <a:pt x="1428630" y="0"/>
                </a:lnTo>
                <a:cubicBezTo>
                  <a:pt x="1389066" y="112712"/>
                  <a:pt x="1368152" y="233934"/>
                  <a:pt x="1368152" y="360040"/>
                </a:cubicBezTo>
                <a:cubicBezTo>
                  <a:pt x="1368152" y="486147"/>
                  <a:pt x="1389066" y="607368"/>
                  <a:pt x="1428630" y="720080"/>
                </a:cubicBezTo>
                <a:lnTo>
                  <a:pt x="360040" y="720080"/>
                </a:lnTo>
                <a:cubicBezTo>
                  <a:pt x="161195" y="720080"/>
                  <a:pt x="0" y="558885"/>
                  <a:pt x="0" y="360040"/>
                </a:cubicBezTo>
                <a:cubicBezTo>
                  <a:pt x="0" y="161195"/>
                  <a:pt x="161195" y="0"/>
                  <a:pt x="360040" y="0"/>
                </a:cubicBezTo>
                <a:close/>
              </a:path>
            </a:pathLst>
          </a:custGeom>
          <a:solidFill>
            <a:srgbClr val="EC6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6" name="组合 39"/>
          <p:cNvGrpSpPr>
            <a:grpSpLocks/>
          </p:cNvGrpSpPr>
          <p:nvPr/>
        </p:nvGrpSpPr>
        <p:grpSpPr bwMode="auto">
          <a:xfrm>
            <a:off x="3678492" y="1997502"/>
            <a:ext cx="1611313" cy="1611313"/>
            <a:chOff x="3686373" y="2075063"/>
            <a:chExt cx="1611520" cy="1611520"/>
          </a:xfrm>
        </p:grpSpPr>
        <p:sp>
          <p:nvSpPr>
            <p:cNvPr id="7" name="椭圆 6"/>
            <p:cNvSpPr/>
            <p:nvPr/>
          </p:nvSpPr>
          <p:spPr>
            <a:xfrm rot="2700000">
              <a:off x="3686373" y="2075063"/>
              <a:ext cx="1611520" cy="1611520"/>
            </a:xfrm>
            <a:prstGeom prst="ellipse">
              <a:avLst/>
            </a:prstGeom>
            <a:solidFill>
              <a:srgbClr val="EC67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auto">
            <a:xfrm>
              <a:off x="4259535" y="2435472"/>
              <a:ext cx="465197" cy="463610"/>
            </a:xfrm>
            <a:custGeom>
              <a:avLst/>
              <a:gdLst>
                <a:gd name="T0" fmla="*/ 60 w 99"/>
                <a:gd name="T1" fmla="*/ 9 h 99"/>
                <a:gd name="T2" fmla="*/ 81 w 99"/>
                <a:gd name="T3" fmla="*/ 10 h 99"/>
                <a:gd name="T4" fmla="*/ 79 w 99"/>
                <a:gd name="T5" fmla="*/ 20 h 99"/>
                <a:gd name="T6" fmla="*/ 96 w 99"/>
                <a:gd name="T7" fmla="*/ 31 h 99"/>
                <a:gd name="T8" fmla="*/ 90 w 99"/>
                <a:gd name="T9" fmla="*/ 38 h 99"/>
                <a:gd name="T10" fmla="*/ 99 w 99"/>
                <a:gd name="T11" fmla="*/ 57 h 99"/>
                <a:gd name="T12" fmla="*/ 90 w 99"/>
                <a:gd name="T13" fmla="*/ 60 h 99"/>
                <a:gd name="T14" fmla="*/ 89 w 99"/>
                <a:gd name="T15" fmla="*/ 81 h 99"/>
                <a:gd name="T16" fmla="*/ 80 w 99"/>
                <a:gd name="T17" fmla="*/ 79 h 99"/>
                <a:gd name="T18" fmla="*/ 68 w 99"/>
                <a:gd name="T19" fmla="*/ 97 h 99"/>
                <a:gd name="T20" fmla="*/ 61 w 99"/>
                <a:gd name="T21" fmla="*/ 90 h 99"/>
                <a:gd name="T22" fmla="*/ 42 w 99"/>
                <a:gd name="T23" fmla="*/ 99 h 99"/>
                <a:gd name="T24" fmla="*/ 39 w 99"/>
                <a:gd name="T25" fmla="*/ 91 h 99"/>
                <a:gd name="T26" fmla="*/ 18 w 99"/>
                <a:gd name="T27" fmla="*/ 89 h 99"/>
                <a:gd name="T28" fmla="*/ 20 w 99"/>
                <a:gd name="T29" fmla="*/ 80 h 99"/>
                <a:gd name="T30" fmla="*/ 3 w 99"/>
                <a:gd name="T31" fmla="*/ 68 h 99"/>
                <a:gd name="T32" fmla="*/ 9 w 99"/>
                <a:gd name="T33" fmla="*/ 61 h 99"/>
                <a:gd name="T34" fmla="*/ 0 w 99"/>
                <a:gd name="T35" fmla="*/ 42 h 99"/>
                <a:gd name="T36" fmla="*/ 9 w 99"/>
                <a:gd name="T37" fmla="*/ 39 h 99"/>
                <a:gd name="T38" fmla="*/ 10 w 99"/>
                <a:gd name="T39" fmla="*/ 18 h 99"/>
                <a:gd name="T40" fmla="*/ 19 w 99"/>
                <a:gd name="T41" fmla="*/ 20 h 99"/>
                <a:gd name="T42" fmla="*/ 31 w 99"/>
                <a:gd name="T43" fmla="*/ 3 h 99"/>
                <a:gd name="T44" fmla="*/ 38 w 99"/>
                <a:gd name="T45" fmla="*/ 9 h 99"/>
                <a:gd name="T46" fmla="*/ 57 w 99"/>
                <a:gd name="T47" fmla="*/ 0 h 99"/>
                <a:gd name="T48" fmla="*/ 36 w 99"/>
                <a:gd name="T49" fmla="*/ 58 h 99"/>
                <a:gd name="T50" fmla="*/ 45 w 99"/>
                <a:gd name="T51" fmla="*/ 47 h 99"/>
                <a:gd name="T52" fmla="*/ 58 w 99"/>
                <a:gd name="T53" fmla="*/ 55 h 99"/>
                <a:gd name="T54" fmla="*/ 64 w 99"/>
                <a:gd name="T55" fmla="*/ 56 h 99"/>
                <a:gd name="T56" fmla="*/ 54 w 99"/>
                <a:gd name="T57" fmla="*/ 54 h 99"/>
                <a:gd name="T58" fmla="*/ 58 w 99"/>
                <a:gd name="T59" fmla="*/ 69 h 99"/>
                <a:gd name="T60" fmla="*/ 71 w 99"/>
                <a:gd name="T61" fmla="*/ 71 h 99"/>
                <a:gd name="T62" fmla="*/ 71 w 99"/>
                <a:gd name="T63" fmla="*/ 28 h 99"/>
                <a:gd name="T64" fmla="*/ 28 w 99"/>
                <a:gd name="T65" fmla="*/ 28 h 99"/>
                <a:gd name="T66" fmla="*/ 28 w 99"/>
                <a:gd name="T67" fmla="*/ 71 h 99"/>
                <a:gd name="T68" fmla="*/ 55 w 99"/>
                <a:gd name="T69" fmla="*/ 79 h 99"/>
                <a:gd name="T70" fmla="*/ 48 w 99"/>
                <a:gd name="T71" fmla="*/ 66 h 99"/>
                <a:gd name="T72" fmla="*/ 35 w 99"/>
                <a:gd name="T73" fmla="*/ 75 h 99"/>
                <a:gd name="T74" fmla="*/ 42 w 99"/>
                <a:gd name="T75" fmla="*/ 71 h 99"/>
                <a:gd name="T76" fmla="*/ 45 w 99"/>
                <a:gd name="T77" fmla="*/ 52 h 99"/>
                <a:gd name="T78" fmla="*/ 38 w 99"/>
                <a:gd name="T79" fmla="*/ 59 h 99"/>
                <a:gd name="T80" fmla="*/ 51 w 99"/>
                <a:gd name="T81" fmla="*/ 37 h 99"/>
                <a:gd name="T82" fmla="*/ 51 w 99"/>
                <a:gd name="T83" fmla="*/ 46 h 99"/>
                <a:gd name="T84" fmla="*/ 51 w 99"/>
                <a:gd name="T85" fmla="*/ 3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9" h="99">
                  <a:moveTo>
                    <a:pt x="59" y="8"/>
                  </a:moveTo>
                  <a:cubicBezTo>
                    <a:pt x="59" y="9"/>
                    <a:pt x="60" y="9"/>
                    <a:pt x="60" y="9"/>
                  </a:cubicBezTo>
                  <a:cubicBezTo>
                    <a:pt x="66" y="2"/>
                    <a:pt x="66" y="2"/>
                    <a:pt x="66" y="2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9"/>
                    <a:pt x="79" y="19"/>
                    <a:pt x="79" y="20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90" y="37"/>
                    <a:pt x="90" y="37"/>
                    <a:pt x="90" y="37"/>
                  </a:cubicBezTo>
                  <a:cubicBezTo>
                    <a:pt x="90" y="38"/>
                    <a:pt x="90" y="38"/>
                    <a:pt x="90" y="3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57"/>
                    <a:pt x="99" y="57"/>
                    <a:pt x="99" y="57"/>
                  </a:cubicBezTo>
                  <a:cubicBezTo>
                    <a:pt x="91" y="59"/>
                    <a:pt x="91" y="59"/>
                    <a:pt x="91" y="59"/>
                  </a:cubicBezTo>
                  <a:cubicBezTo>
                    <a:pt x="91" y="59"/>
                    <a:pt x="90" y="60"/>
                    <a:pt x="90" y="60"/>
                  </a:cubicBezTo>
                  <a:cubicBezTo>
                    <a:pt x="97" y="67"/>
                    <a:pt x="97" y="67"/>
                    <a:pt x="97" y="67"/>
                  </a:cubicBezTo>
                  <a:cubicBezTo>
                    <a:pt x="89" y="81"/>
                    <a:pt x="89" y="81"/>
                    <a:pt x="89" y="81"/>
                  </a:cubicBez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2" y="90"/>
                    <a:pt x="62" y="90"/>
                    <a:pt x="62" y="90"/>
                  </a:cubicBezTo>
                  <a:cubicBezTo>
                    <a:pt x="62" y="90"/>
                    <a:pt x="61" y="90"/>
                    <a:pt x="61" y="9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42" y="99"/>
                    <a:pt x="42" y="99"/>
                    <a:pt x="42" y="99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91"/>
                    <a:pt x="39" y="91"/>
                    <a:pt x="39" y="91"/>
                  </a:cubicBezTo>
                  <a:cubicBezTo>
                    <a:pt x="33" y="97"/>
                    <a:pt x="33" y="97"/>
                    <a:pt x="33" y="97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11" y="83"/>
                    <a:pt x="11" y="83"/>
                    <a:pt x="11" y="83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9" y="62"/>
                    <a:pt x="9" y="61"/>
                    <a:pt x="9" y="6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8" y="39"/>
                    <a:pt x="9" y="39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0"/>
                    <a:pt x="19" y="20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8" y="9"/>
                    <a:pt x="38" y="9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36" y="58"/>
                  </a:moveTo>
                  <a:cubicBezTo>
                    <a:pt x="37" y="52"/>
                    <a:pt x="37" y="52"/>
                    <a:pt x="37" y="52"/>
                  </a:cubicBezTo>
                  <a:cubicBezTo>
                    <a:pt x="45" y="47"/>
                    <a:pt x="45" y="47"/>
                    <a:pt x="45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8" y="55"/>
                    <a:pt x="58" y="55"/>
                    <a:pt x="58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6"/>
                    <a:pt x="64" y="56"/>
                    <a:pt x="64" y="56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8" y="69"/>
                    <a:pt x="58" y="69"/>
                    <a:pt x="58" y="69"/>
                  </a:cubicBezTo>
                  <a:cubicBezTo>
                    <a:pt x="58" y="79"/>
                    <a:pt x="58" y="79"/>
                    <a:pt x="58" y="79"/>
                  </a:cubicBezTo>
                  <a:cubicBezTo>
                    <a:pt x="63" y="77"/>
                    <a:pt x="67" y="74"/>
                    <a:pt x="71" y="71"/>
                  </a:cubicBezTo>
                  <a:cubicBezTo>
                    <a:pt x="76" y="66"/>
                    <a:pt x="80" y="58"/>
                    <a:pt x="80" y="50"/>
                  </a:cubicBezTo>
                  <a:cubicBezTo>
                    <a:pt x="80" y="41"/>
                    <a:pt x="76" y="34"/>
                    <a:pt x="71" y="28"/>
                  </a:cubicBezTo>
                  <a:cubicBezTo>
                    <a:pt x="65" y="23"/>
                    <a:pt x="58" y="19"/>
                    <a:pt x="49" y="19"/>
                  </a:cubicBezTo>
                  <a:cubicBezTo>
                    <a:pt x="41" y="19"/>
                    <a:pt x="34" y="23"/>
                    <a:pt x="28" y="28"/>
                  </a:cubicBezTo>
                  <a:cubicBezTo>
                    <a:pt x="23" y="34"/>
                    <a:pt x="19" y="41"/>
                    <a:pt x="19" y="50"/>
                  </a:cubicBezTo>
                  <a:cubicBezTo>
                    <a:pt x="19" y="58"/>
                    <a:pt x="23" y="66"/>
                    <a:pt x="28" y="71"/>
                  </a:cubicBezTo>
                  <a:cubicBezTo>
                    <a:pt x="34" y="76"/>
                    <a:pt x="41" y="80"/>
                    <a:pt x="49" y="80"/>
                  </a:cubicBezTo>
                  <a:cubicBezTo>
                    <a:pt x="52" y="80"/>
                    <a:pt x="54" y="80"/>
                    <a:pt x="55" y="79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9"/>
                    <a:pt x="45" y="73"/>
                    <a:pt x="45" y="73"/>
                  </a:cubicBezTo>
                  <a:cubicBezTo>
                    <a:pt x="35" y="75"/>
                    <a:pt x="35" y="75"/>
                    <a:pt x="35" y="7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4" y="61"/>
                    <a:pt x="44" y="61"/>
                    <a:pt x="44" y="61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6" y="58"/>
                    <a:pt x="36" y="58"/>
                    <a:pt x="36" y="58"/>
                  </a:cubicBezTo>
                  <a:close/>
                  <a:moveTo>
                    <a:pt x="51" y="37"/>
                  </a:moveTo>
                  <a:cubicBezTo>
                    <a:pt x="48" y="37"/>
                    <a:pt x="46" y="39"/>
                    <a:pt x="46" y="41"/>
                  </a:cubicBezTo>
                  <a:cubicBezTo>
                    <a:pt x="46" y="44"/>
                    <a:pt x="48" y="46"/>
                    <a:pt x="51" y="46"/>
                  </a:cubicBezTo>
                  <a:cubicBezTo>
                    <a:pt x="53" y="46"/>
                    <a:pt x="55" y="44"/>
                    <a:pt x="55" y="41"/>
                  </a:cubicBezTo>
                  <a:cubicBezTo>
                    <a:pt x="55" y="39"/>
                    <a:pt x="53" y="37"/>
                    <a:pt x="51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" name="TextBox 42"/>
            <p:cNvSpPr txBox="1"/>
            <p:nvPr/>
          </p:nvSpPr>
          <p:spPr>
            <a:xfrm>
              <a:off x="4048685" y="3009530"/>
              <a:ext cx="886895" cy="300121"/>
            </a:xfrm>
            <a:prstGeom prst="rect">
              <a:avLst/>
            </a:prstGeom>
            <a:noFill/>
            <a:effectLst>
              <a:outerShdw blurRad="25400" dist="254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dirty="0">
                  <a:solidFill>
                    <a:schemeClr val="bg1"/>
                  </a:solidFill>
                  <a:latin typeface="Impact" pitchFamily="34" charset="0"/>
                  <a:ea typeface="+mn-ea"/>
                </a:rPr>
                <a:t>KEY WORD</a:t>
              </a:r>
              <a:endParaRPr lang="zh-CN" altLang="en-US" dirty="0">
                <a:solidFill>
                  <a:schemeClr val="bg1"/>
                </a:solidFill>
                <a:latin typeface="Impact" pitchFamily="34" charset="0"/>
                <a:ea typeface="+mn-ea"/>
              </a:endParaRPr>
            </a:p>
          </p:txBody>
        </p:sp>
      </p:grpSp>
      <p:sp>
        <p:nvSpPr>
          <p:cNvPr id="10" name="TextBox 43"/>
          <p:cNvSpPr txBox="1"/>
          <p:nvPr/>
        </p:nvSpPr>
        <p:spPr>
          <a:xfrm>
            <a:off x="3111755" y="1465690"/>
            <a:ext cx="396875" cy="369887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  <a:ea typeface="+mn-ea"/>
              </a:rPr>
              <a:t>01</a:t>
            </a:r>
            <a:endParaRPr lang="zh-CN" altLang="en-US" dirty="0">
              <a:solidFill>
                <a:schemeClr val="bg1"/>
              </a:solidFill>
              <a:latin typeface="Impact" pitchFamily="34" charset="0"/>
              <a:ea typeface="+mn-ea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943230" y="1386315"/>
            <a:ext cx="201612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58"/>
          <p:cNvSpPr txBox="1"/>
          <p:nvPr/>
        </p:nvSpPr>
        <p:spPr>
          <a:xfrm>
            <a:off x="5426330" y="1465690"/>
            <a:ext cx="422275" cy="369887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  <a:ea typeface="+mn-ea"/>
              </a:rPr>
              <a:t>02</a:t>
            </a:r>
            <a:endParaRPr lang="zh-CN" altLang="en-US" dirty="0">
              <a:solidFill>
                <a:schemeClr val="bg1"/>
              </a:solidFill>
              <a:latin typeface="Impact" pitchFamily="34" charset="0"/>
              <a:ea typeface="+mn-ea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088317" y="1386315"/>
            <a:ext cx="20145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60"/>
          <p:cNvSpPr txBox="1"/>
          <p:nvPr/>
        </p:nvSpPr>
        <p:spPr>
          <a:xfrm>
            <a:off x="5426330" y="3758040"/>
            <a:ext cx="430212" cy="369887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  <a:ea typeface="+mn-ea"/>
              </a:rPr>
              <a:t>03</a:t>
            </a:r>
            <a:endParaRPr lang="zh-CN" altLang="en-US" dirty="0">
              <a:solidFill>
                <a:schemeClr val="bg1"/>
              </a:solidFill>
              <a:latin typeface="Impact" pitchFamily="34" charset="0"/>
              <a:ea typeface="+mn-ea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088317" y="3665965"/>
            <a:ext cx="2014538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62"/>
          <p:cNvSpPr txBox="1"/>
          <p:nvPr/>
        </p:nvSpPr>
        <p:spPr>
          <a:xfrm>
            <a:off x="3129217" y="3758040"/>
            <a:ext cx="423863" cy="369887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bg1"/>
                </a:solidFill>
                <a:latin typeface="Impact" pitchFamily="34" charset="0"/>
                <a:ea typeface="+mn-ea"/>
              </a:rPr>
              <a:t>04</a:t>
            </a:r>
            <a:endParaRPr lang="zh-CN" altLang="en-US" dirty="0">
              <a:solidFill>
                <a:schemeClr val="bg1"/>
              </a:solidFill>
              <a:latin typeface="Impact" pitchFamily="34" charset="0"/>
              <a:ea typeface="+mn-ea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943230" y="3665965"/>
            <a:ext cx="20161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ts val="12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请替换文字内容，点击添加相关标题文字，修改文字内容，也可以直接复制你的内容到此。</a:t>
            </a:r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28099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6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5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6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6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9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5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50"/>
                            </p:stCondLst>
                            <p:childTnLst>
                              <p:par>
                                <p:cTn id="6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85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 rot="2700000">
            <a:off x="2952419" y="1242915"/>
            <a:ext cx="3167308" cy="3197576"/>
            <a:chOff x="1932258" y="760101"/>
            <a:chExt cx="3767316" cy="3803319"/>
          </a:xfrm>
        </p:grpSpPr>
        <p:sp>
          <p:nvSpPr>
            <p:cNvPr id="5" name="椭圆 168"/>
            <p:cNvSpPr/>
            <p:nvPr/>
          </p:nvSpPr>
          <p:spPr>
            <a:xfrm>
              <a:off x="2710237" y="760101"/>
              <a:ext cx="2207694" cy="2207694"/>
            </a:xfrm>
            <a:custGeom>
              <a:avLst/>
              <a:gdLst/>
              <a:ahLst/>
              <a:cxnLst/>
              <a:rect l="l" t="t" r="r" b="b"/>
              <a:pathLst>
                <a:path w="2207694" h="2207694">
                  <a:moveTo>
                    <a:pt x="1240201" y="2198410"/>
                  </a:moveTo>
                  <a:cubicBezTo>
                    <a:pt x="1195601" y="2204855"/>
                    <a:pt x="1150057" y="2207694"/>
                    <a:pt x="1103851" y="2207694"/>
                  </a:cubicBezTo>
                  <a:close/>
                  <a:moveTo>
                    <a:pt x="1396176" y="2167304"/>
                  </a:moveTo>
                  <a:cubicBezTo>
                    <a:pt x="1355911" y="2179613"/>
                    <a:pt x="1314389" y="2188486"/>
                    <a:pt x="1271865" y="2193577"/>
                  </a:cubicBezTo>
                  <a:close/>
                  <a:moveTo>
                    <a:pt x="7872" y="976750"/>
                  </a:moveTo>
                  <a:lnTo>
                    <a:pt x="1" y="1103847"/>
                  </a:lnTo>
                  <a:cubicBezTo>
                    <a:pt x="1" y="1713485"/>
                    <a:pt x="494210" y="2207694"/>
                    <a:pt x="1103848" y="2207694"/>
                  </a:cubicBezTo>
                  <a:cubicBezTo>
                    <a:pt x="494209" y="2207694"/>
                    <a:pt x="0" y="1713485"/>
                    <a:pt x="0" y="1103847"/>
                  </a:cubicBezTo>
                  <a:cubicBezTo>
                    <a:pt x="0" y="1060839"/>
                    <a:pt x="2460" y="1018405"/>
                    <a:pt x="7872" y="976750"/>
                  </a:cubicBezTo>
                  <a:close/>
                  <a:moveTo>
                    <a:pt x="1103847" y="0"/>
                  </a:moveTo>
                  <a:cubicBezTo>
                    <a:pt x="1713485" y="0"/>
                    <a:pt x="2207694" y="494209"/>
                    <a:pt x="2207694" y="1103847"/>
                  </a:cubicBezTo>
                  <a:cubicBezTo>
                    <a:pt x="2207694" y="1612162"/>
                    <a:pt x="1864110" y="2040229"/>
                    <a:pt x="1396188" y="2167301"/>
                  </a:cubicBezTo>
                  <a:cubicBezTo>
                    <a:pt x="1418536" y="2082435"/>
                    <a:pt x="1429716" y="1993353"/>
                    <a:pt x="1429716" y="1901660"/>
                  </a:cubicBezTo>
                  <a:cubicBezTo>
                    <a:pt x="1429716" y="1292022"/>
                    <a:pt x="935507" y="797813"/>
                    <a:pt x="325869" y="797813"/>
                  </a:cubicBezTo>
                  <a:cubicBezTo>
                    <a:pt x="224547" y="797813"/>
                    <a:pt x="126413" y="811464"/>
                    <a:pt x="33529" y="838206"/>
                  </a:cubicBezTo>
                  <a:cubicBezTo>
                    <a:pt x="23934" y="874644"/>
                    <a:pt x="16397" y="911859"/>
                    <a:pt x="11973" y="949877"/>
                  </a:cubicBezTo>
                  <a:cubicBezTo>
                    <a:pt x="85667" y="413031"/>
                    <a:pt x="546523" y="0"/>
                    <a:pt x="1103847" y="0"/>
                  </a:cubicBezTo>
                  <a:close/>
                </a:path>
              </a:pathLst>
            </a:custGeom>
            <a:solidFill>
              <a:srgbClr val="EC675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" name="椭圆 161"/>
            <p:cNvSpPr/>
            <p:nvPr/>
          </p:nvSpPr>
          <p:spPr>
            <a:xfrm>
              <a:off x="1932258" y="1557914"/>
              <a:ext cx="2207690" cy="2207691"/>
            </a:xfrm>
            <a:custGeom>
              <a:avLst/>
              <a:gdLst/>
              <a:ahLst/>
              <a:cxnLst/>
              <a:rect l="l" t="t" r="r" b="b"/>
              <a:pathLst>
                <a:path w="2207690" h="2207691">
                  <a:moveTo>
                    <a:pt x="967503" y="2198411"/>
                  </a:moveTo>
                  <a:lnTo>
                    <a:pt x="1103795" y="2207691"/>
                  </a:lnTo>
                  <a:cubicBezTo>
                    <a:pt x="1057608" y="2207692"/>
                    <a:pt x="1012085" y="2204853"/>
                    <a:pt x="967503" y="2198411"/>
                  </a:cubicBezTo>
                  <a:close/>
                  <a:moveTo>
                    <a:pt x="811529" y="2167307"/>
                  </a:moveTo>
                  <a:lnTo>
                    <a:pt x="935821" y="2193576"/>
                  </a:lnTo>
                  <a:cubicBezTo>
                    <a:pt x="893304" y="2188486"/>
                    <a:pt x="851788" y="2179614"/>
                    <a:pt x="811529" y="2167307"/>
                  </a:cubicBezTo>
                  <a:close/>
                  <a:moveTo>
                    <a:pt x="2199826" y="976772"/>
                  </a:moveTo>
                  <a:cubicBezTo>
                    <a:pt x="2205232" y="1018393"/>
                    <a:pt x="2207691" y="1060793"/>
                    <a:pt x="2207690" y="1103766"/>
                  </a:cubicBezTo>
                  <a:close/>
                  <a:moveTo>
                    <a:pt x="2174170" y="838223"/>
                  </a:moveTo>
                  <a:cubicBezTo>
                    <a:pt x="2184491" y="874470"/>
                    <a:pt x="2191713" y="911752"/>
                    <a:pt x="2195714" y="949832"/>
                  </a:cubicBezTo>
                  <a:close/>
                  <a:moveTo>
                    <a:pt x="1103847" y="0"/>
                  </a:moveTo>
                  <a:cubicBezTo>
                    <a:pt x="1621792" y="0"/>
                    <a:pt x="2056420" y="356726"/>
                    <a:pt x="2174166" y="838207"/>
                  </a:cubicBezTo>
                  <a:cubicBezTo>
                    <a:pt x="2081282" y="811466"/>
                    <a:pt x="1983150" y="797814"/>
                    <a:pt x="1881827" y="797814"/>
                  </a:cubicBezTo>
                  <a:cubicBezTo>
                    <a:pt x="1272189" y="797814"/>
                    <a:pt x="777980" y="1292023"/>
                    <a:pt x="777980" y="1901661"/>
                  </a:cubicBezTo>
                  <a:cubicBezTo>
                    <a:pt x="777980" y="1993354"/>
                    <a:pt x="789160" y="2082435"/>
                    <a:pt x="811508" y="2167301"/>
                  </a:cubicBezTo>
                  <a:cubicBezTo>
                    <a:pt x="343585" y="2040230"/>
                    <a:pt x="0" y="1612163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473F3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" name="椭圆 162"/>
            <p:cNvSpPr/>
            <p:nvPr/>
          </p:nvSpPr>
          <p:spPr>
            <a:xfrm>
              <a:off x="3491880" y="1557913"/>
              <a:ext cx="2207694" cy="2207694"/>
            </a:xfrm>
            <a:custGeom>
              <a:avLst/>
              <a:gdLst/>
              <a:ahLst/>
              <a:cxnLst/>
              <a:rect l="l" t="t" r="r" b="b"/>
              <a:pathLst>
                <a:path w="2207694" h="2207694">
                  <a:moveTo>
                    <a:pt x="1269814" y="13804"/>
                  </a:moveTo>
                  <a:cubicBezTo>
                    <a:pt x="1800820" y="92567"/>
                    <a:pt x="2207694" y="550692"/>
                    <a:pt x="2207694" y="1103847"/>
                  </a:cubicBezTo>
                  <a:cubicBezTo>
                    <a:pt x="2207694" y="1713485"/>
                    <a:pt x="1713485" y="2207694"/>
                    <a:pt x="1103847" y="2207694"/>
                  </a:cubicBezTo>
                  <a:cubicBezTo>
                    <a:pt x="546709" y="2207694"/>
                    <a:pt x="85975" y="1794939"/>
                    <a:pt x="12055" y="1258354"/>
                  </a:cubicBezTo>
                  <a:lnTo>
                    <a:pt x="33789" y="1370498"/>
                  </a:lnTo>
                  <a:cubicBezTo>
                    <a:pt x="125494" y="1396610"/>
                    <a:pt x="222299" y="1409882"/>
                    <a:pt x="322205" y="1409882"/>
                  </a:cubicBezTo>
                  <a:cubicBezTo>
                    <a:pt x="931843" y="1409882"/>
                    <a:pt x="1426052" y="915673"/>
                    <a:pt x="1426052" y="306035"/>
                  </a:cubicBezTo>
                  <a:cubicBezTo>
                    <a:pt x="1426052" y="213979"/>
                    <a:pt x="1414784" y="124554"/>
                    <a:pt x="1392265" y="39385"/>
                  </a:cubicBezTo>
                  <a:cubicBezTo>
                    <a:pt x="1352416" y="28038"/>
                    <a:pt x="1311604" y="19116"/>
                    <a:pt x="1269814" y="13804"/>
                  </a:cubicBezTo>
                  <a:close/>
                  <a:moveTo>
                    <a:pt x="1103847" y="0"/>
                  </a:moveTo>
                  <a:cubicBezTo>
                    <a:pt x="1149577" y="0"/>
                    <a:pt x="1194657" y="2781"/>
                    <a:pt x="1238818" y="9073"/>
                  </a:cubicBezTo>
                  <a:lnTo>
                    <a:pt x="1103848" y="1"/>
                  </a:lnTo>
                  <a:cubicBezTo>
                    <a:pt x="494210" y="1"/>
                    <a:pt x="1" y="494210"/>
                    <a:pt x="1" y="1103848"/>
                  </a:cubicBezTo>
                  <a:cubicBezTo>
                    <a:pt x="1" y="1146981"/>
                    <a:pt x="2475" y="1189536"/>
                    <a:pt x="7924" y="1231287"/>
                  </a:cubicBezTo>
                  <a:cubicBezTo>
                    <a:pt x="2473" y="1189523"/>
                    <a:pt x="0" y="1146974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473F3B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椭圆 163"/>
            <p:cNvSpPr/>
            <p:nvPr/>
          </p:nvSpPr>
          <p:spPr>
            <a:xfrm>
              <a:off x="2710237" y="2355728"/>
              <a:ext cx="2207690" cy="2207692"/>
            </a:xfrm>
            <a:custGeom>
              <a:avLst/>
              <a:gdLst/>
              <a:ahLst/>
              <a:cxnLst/>
              <a:rect l="l" t="t" r="r" b="b"/>
              <a:pathLst>
                <a:path w="2207690" h="2207692">
                  <a:moveTo>
                    <a:pt x="2195631" y="1258405"/>
                  </a:moveTo>
                  <a:cubicBezTo>
                    <a:pt x="2191595" y="1296645"/>
                    <a:pt x="2184315" y="1334081"/>
                    <a:pt x="2173913" y="1370472"/>
                  </a:cubicBezTo>
                  <a:close/>
                  <a:moveTo>
                    <a:pt x="2207690" y="1103924"/>
                  </a:moveTo>
                  <a:cubicBezTo>
                    <a:pt x="2207691" y="1147015"/>
                    <a:pt x="2205219" y="1189529"/>
                    <a:pt x="2199774" y="1231259"/>
                  </a:cubicBezTo>
                  <a:close/>
                  <a:moveTo>
                    <a:pt x="815432" y="39382"/>
                  </a:moveTo>
                  <a:cubicBezTo>
                    <a:pt x="792913" y="124550"/>
                    <a:pt x="781644" y="213975"/>
                    <a:pt x="781644" y="306031"/>
                  </a:cubicBezTo>
                  <a:cubicBezTo>
                    <a:pt x="781644" y="915669"/>
                    <a:pt x="1275853" y="1409878"/>
                    <a:pt x="1885491" y="1409878"/>
                  </a:cubicBezTo>
                  <a:cubicBezTo>
                    <a:pt x="1985397" y="1409878"/>
                    <a:pt x="2082202" y="1396606"/>
                    <a:pt x="2173907" y="1370494"/>
                  </a:cubicBezTo>
                  <a:cubicBezTo>
                    <a:pt x="2055810" y="1851467"/>
                    <a:pt x="1621429" y="2207692"/>
                    <a:pt x="1103847" y="2207692"/>
                  </a:cubicBezTo>
                  <a:cubicBezTo>
                    <a:pt x="494209" y="2207692"/>
                    <a:pt x="0" y="1713483"/>
                    <a:pt x="0" y="1103845"/>
                  </a:cubicBezTo>
                  <a:cubicBezTo>
                    <a:pt x="0" y="594112"/>
                    <a:pt x="345503" y="165076"/>
                    <a:pt x="815432" y="39382"/>
                  </a:cubicBezTo>
                  <a:close/>
                  <a:moveTo>
                    <a:pt x="937859" y="13805"/>
                  </a:moveTo>
                  <a:lnTo>
                    <a:pt x="815433" y="39382"/>
                  </a:lnTo>
                  <a:cubicBezTo>
                    <a:pt x="855095" y="27337"/>
                    <a:pt x="895991" y="18718"/>
                    <a:pt x="937859" y="13805"/>
                  </a:cubicBezTo>
                  <a:close/>
                  <a:moveTo>
                    <a:pt x="1103792" y="1"/>
                  </a:moveTo>
                  <a:lnTo>
                    <a:pt x="968896" y="9068"/>
                  </a:lnTo>
                  <a:cubicBezTo>
                    <a:pt x="1013034" y="2780"/>
                    <a:pt x="1058088" y="0"/>
                    <a:pt x="1103792" y="1"/>
                  </a:cubicBezTo>
                  <a:close/>
                </a:path>
              </a:pathLst>
            </a:custGeom>
            <a:solidFill>
              <a:srgbClr val="EC675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3755642" y="2067617"/>
            <a:ext cx="1548172" cy="154817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839621" y="2493861"/>
            <a:ext cx="13802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添加文本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Box 9"/>
          <p:cNvSpPr txBox="1"/>
          <p:nvPr/>
        </p:nvSpPr>
        <p:spPr>
          <a:xfrm>
            <a:off x="3789838" y="2770860"/>
            <a:ext cx="1479779" cy="512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点击此处添加文本内容点击此处</a:t>
            </a:r>
          </a:p>
        </p:txBody>
      </p:sp>
      <p:sp>
        <p:nvSpPr>
          <p:cNvPr id="12" name="矩形 11"/>
          <p:cNvSpPr/>
          <p:nvPr/>
        </p:nvSpPr>
        <p:spPr>
          <a:xfrm>
            <a:off x="1077166" y="1633624"/>
            <a:ext cx="19380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 smtClean="0">
                <a:solidFill>
                  <a:srgbClr val="473F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01.</a:t>
            </a:r>
            <a:r>
              <a:rPr lang="zh-CN" altLang="en-US" sz="1100" b="1" dirty="0" smtClean="0">
                <a:solidFill>
                  <a:srgbClr val="473F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100" b="1" dirty="0">
                <a:solidFill>
                  <a:srgbClr val="473F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添加文字说明</a:t>
            </a:r>
            <a:endParaRPr lang="en-US" altLang="zh-CN" sz="1100" b="1" dirty="0">
              <a:solidFill>
                <a:srgbClr val="473F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1043608" y="1904630"/>
            <a:ext cx="193802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在此录入上述图表的综合描述说明，在此录入上述图表的综合描述说明。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043609" y="2890515"/>
            <a:ext cx="19380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 smtClean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02.</a:t>
            </a:r>
            <a:r>
              <a:rPr lang="zh-CN" altLang="en-US" sz="1100" b="1" dirty="0" smtClean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100" b="1" dirty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添加文字说明</a:t>
            </a:r>
            <a:endParaRPr lang="en-US" altLang="zh-CN" sz="1100" b="1" dirty="0">
              <a:solidFill>
                <a:srgbClr val="EC675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TextBox 21"/>
          <p:cNvSpPr txBox="1"/>
          <p:nvPr/>
        </p:nvSpPr>
        <p:spPr>
          <a:xfrm>
            <a:off x="1043608" y="3212808"/>
            <a:ext cx="193802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在此录入上述图表的综合描述说明，在此录入上述图表的综合描述说明。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312110" y="1582337"/>
            <a:ext cx="19380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 smtClean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03.</a:t>
            </a:r>
            <a:r>
              <a:rPr lang="zh-CN" altLang="en-US" sz="1100" b="1" dirty="0" smtClean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100" b="1" dirty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添加文字说明</a:t>
            </a:r>
            <a:endParaRPr lang="en-US" altLang="zh-CN" sz="1100" b="1" dirty="0">
              <a:solidFill>
                <a:srgbClr val="EC675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6312109" y="1904630"/>
            <a:ext cx="193802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在此录入上述图表的综合描述说明，在此录入上述图表的综合描述说明。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12110" y="2890515"/>
            <a:ext cx="19380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b="1" dirty="0" smtClean="0">
                <a:solidFill>
                  <a:srgbClr val="473F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04.</a:t>
            </a:r>
            <a:r>
              <a:rPr lang="zh-CN" altLang="en-US" sz="1100" b="1" dirty="0" smtClean="0">
                <a:solidFill>
                  <a:srgbClr val="473F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</a:t>
            </a:r>
            <a:r>
              <a:rPr lang="zh-CN" altLang="en-US" sz="1100" b="1" dirty="0">
                <a:solidFill>
                  <a:srgbClr val="473F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添加文字说明</a:t>
            </a:r>
            <a:endParaRPr lang="en-US" altLang="zh-CN" sz="1100" b="1" dirty="0">
              <a:solidFill>
                <a:srgbClr val="473F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25"/>
          <p:cNvSpPr txBox="1"/>
          <p:nvPr/>
        </p:nvSpPr>
        <p:spPr>
          <a:xfrm>
            <a:off x="6312109" y="3212808"/>
            <a:ext cx="1938023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zh-CN" altLang="en-US" sz="9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在此录入上述图表的综合描述说明，在此录入上述图表的综合描述说明。</a:t>
            </a:r>
            <a:endParaRPr lang="zh-CN" altLang="en-US" sz="9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757430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21552" y="1496489"/>
            <a:ext cx="26997" cy="1773167"/>
            <a:chOff x="1331651" y="1597980"/>
            <a:chExt cx="36000" cy="2364481"/>
          </a:xfrm>
          <a:solidFill>
            <a:srgbClr val="473F3B"/>
          </a:solidFill>
        </p:grpSpPr>
        <p:cxnSp>
          <p:nvCxnSpPr>
            <p:cNvPr id="7" name="直接连接符 6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473F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矩形 7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473F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 flipV="1">
            <a:off x="2829345" y="2513913"/>
            <a:ext cx="26997" cy="1792549"/>
            <a:chOff x="1331651" y="1572132"/>
            <a:chExt cx="36000" cy="2390327"/>
          </a:xfrm>
          <a:solidFill>
            <a:srgbClr val="EC6752"/>
          </a:solidFill>
        </p:grpSpPr>
        <p:cxnSp>
          <p:nvCxnSpPr>
            <p:cNvPr id="10" name="直接连接符 9"/>
            <p:cNvCxnSpPr/>
            <p:nvPr/>
          </p:nvCxnSpPr>
          <p:spPr>
            <a:xfrm>
              <a:off x="1331651" y="1576008"/>
              <a:ext cx="0" cy="2386451"/>
            </a:xfrm>
            <a:prstGeom prst="line">
              <a:avLst/>
            </a:prstGeom>
            <a:grpFill/>
            <a:ln>
              <a:solidFill>
                <a:srgbClr val="EC67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EC67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637138" y="1496489"/>
            <a:ext cx="26997" cy="1773167"/>
            <a:chOff x="1331651" y="1597980"/>
            <a:chExt cx="36000" cy="2364481"/>
          </a:xfrm>
          <a:solidFill>
            <a:srgbClr val="473F3B"/>
          </a:solidFill>
        </p:grpSpPr>
        <p:cxnSp>
          <p:nvCxnSpPr>
            <p:cNvPr id="13" name="直接连接符 12"/>
            <p:cNvCxnSpPr/>
            <p:nvPr/>
          </p:nvCxnSpPr>
          <p:spPr>
            <a:xfrm>
              <a:off x="1331651" y="1597980"/>
              <a:ext cx="0" cy="2364481"/>
            </a:xfrm>
            <a:prstGeom prst="line">
              <a:avLst/>
            </a:prstGeom>
            <a:grpFill/>
            <a:ln>
              <a:solidFill>
                <a:srgbClr val="473F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1331651" y="1597980"/>
              <a:ext cx="36000" cy="1080000"/>
            </a:xfrm>
            <a:prstGeom prst="rect">
              <a:avLst/>
            </a:prstGeom>
            <a:grpFill/>
            <a:ln>
              <a:solidFill>
                <a:srgbClr val="473F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 flipV="1">
            <a:off x="6444930" y="2513912"/>
            <a:ext cx="26997" cy="1792550"/>
            <a:chOff x="1331651" y="1572132"/>
            <a:chExt cx="36000" cy="2390328"/>
          </a:xfrm>
          <a:solidFill>
            <a:srgbClr val="EC6752"/>
          </a:solidFill>
        </p:grpSpPr>
        <p:cxnSp>
          <p:nvCxnSpPr>
            <p:cNvPr id="16" name="直接连接符 15"/>
            <p:cNvCxnSpPr/>
            <p:nvPr/>
          </p:nvCxnSpPr>
          <p:spPr>
            <a:xfrm>
              <a:off x="1331651" y="1576008"/>
              <a:ext cx="0" cy="2386452"/>
            </a:xfrm>
            <a:prstGeom prst="line">
              <a:avLst/>
            </a:prstGeom>
            <a:grpFill/>
            <a:ln>
              <a:solidFill>
                <a:srgbClr val="EC675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矩形 16"/>
            <p:cNvSpPr/>
            <p:nvPr/>
          </p:nvSpPr>
          <p:spPr>
            <a:xfrm>
              <a:off x="1331651" y="1572132"/>
              <a:ext cx="36000" cy="1080000"/>
            </a:xfrm>
            <a:prstGeom prst="rect">
              <a:avLst/>
            </a:prstGeom>
            <a:grpFill/>
            <a:ln>
              <a:solidFill>
                <a:srgbClr val="EC675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4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21552" y="2513913"/>
            <a:ext cx="1574768" cy="762887"/>
            <a:chOff x="1331651" y="2945166"/>
            <a:chExt cx="2099921" cy="1017295"/>
          </a:xfrm>
          <a:solidFill>
            <a:srgbClr val="EB4166"/>
          </a:solidFill>
        </p:grpSpPr>
        <p:sp>
          <p:nvSpPr>
            <p:cNvPr id="19" name="矩形 18"/>
            <p:cNvSpPr/>
            <p:nvPr/>
          </p:nvSpPr>
          <p:spPr>
            <a:xfrm>
              <a:off x="1331651" y="2945166"/>
              <a:ext cx="2099921" cy="1017295"/>
            </a:xfrm>
            <a:prstGeom prst="rect">
              <a:avLst/>
            </a:prstGeom>
            <a:solidFill>
              <a:srgbClr val="473F3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13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419945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138"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138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843808" y="3042093"/>
              <a:ext cx="1075605" cy="6060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altLang="zh-CN" sz="2276" dirty="0">
                  <a:cs typeface="+mn-ea"/>
                  <a:sym typeface="Arial" panose="020B0604020202020204" pitchFamily="34" charset="0"/>
                </a:rPr>
                <a:t>1</a:t>
              </a:r>
              <a:endParaRPr lang="zh-CN" altLang="en-US" sz="2276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829345" y="2513913"/>
            <a:ext cx="1574768" cy="762887"/>
            <a:chOff x="3742306" y="2945166"/>
            <a:chExt cx="2099921" cy="1017295"/>
          </a:xfrm>
          <a:solidFill>
            <a:srgbClr val="FE7AA1"/>
          </a:solidFill>
        </p:grpSpPr>
        <p:sp>
          <p:nvSpPr>
            <p:cNvPr id="23" name="矩形 22"/>
            <p:cNvSpPr/>
            <p:nvPr/>
          </p:nvSpPr>
          <p:spPr>
            <a:xfrm flipV="1">
              <a:off x="3742306" y="2945166"/>
              <a:ext cx="2099921" cy="1017295"/>
            </a:xfrm>
            <a:prstGeom prst="rect">
              <a:avLst/>
            </a:prstGeom>
            <a:solidFill>
              <a:srgbClr val="EC67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13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830598" y="3543677"/>
              <a:ext cx="1923330" cy="403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zh-CN" altLang="en-US" sz="1138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13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270419" y="3042093"/>
              <a:ext cx="1075605" cy="68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en-US" altLang="zh-CN" sz="227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  <a:endParaRPr lang="zh-CN" altLang="en-US" sz="22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637137" y="2461444"/>
            <a:ext cx="1574768" cy="762887"/>
            <a:chOff x="6152961" y="2945166"/>
            <a:chExt cx="2099921" cy="1017295"/>
          </a:xfrm>
          <a:solidFill>
            <a:srgbClr val="EB4166"/>
          </a:solidFill>
        </p:grpSpPr>
        <p:sp>
          <p:nvSpPr>
            <p:cNvPr id="27" name="矩形 26"/>
            <p:cNvSpPr/>
            <p:nvPr/>
          </p:nvSpPr>
          <p:spPr>
            <a:xfrm>
              <a:off x="6152961" y="2945166"/>
              <a:ext cx="2099921" cy="1017295"/>
            </a:xfrm>
            <a:prstGeom prst="rect">
              <a:avLst/>
            </a:prstGeom>
            <a:solidFill>
              <a:srgbClr val="473F3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138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246353" y="3543679"/>
              <a:ext cx="1923330" cy="39531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138"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138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665116" y="3042093"/>
              <a:ext cx="1075605" cy="703016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algn="ctr">
                <a:lnSpc>
                  <a:spcPct val="130000"/>
                </a:lnSpc>
                <a:defRPr sz="2001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en-US" altLang="zh-CN" sz="2276" dirty="0">
                  <a:cs typeface="+mn-ea"/>
                  <a:sym typeface="Arial" panose="020B0604020202020204" pitchFamily="34" charset="0"/>
                </a:rPr>
                <a:t>3</a:t>
              </a:r>
              <a:endParaRPr lang="zh-CN" altLang="en-US" sz="2276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444930" y="2513913"/>
            <a:ext cx="1574768" cy="762887"/>
            <a:chOff x="8563615" y="2945166"/>
            <a:chExt cx="2099921" cy="1017295"/>
          </a:xfrm>
          <a:solidFill>
            <a:srgbClr val="FE7AA1"/>
          </a:solidFill>
        </p:grpSpPr>
        <p:sp>
          <p:nvSpPr>
            <p:cNvPr id="31" name="矩形 30"/>
            <p:cNvSpPr/>
            <p:nvPr/>
          </p:nvSpPr>
          <p:spPr>
            <a:xfrm flipV="1">
              <a:off x="8563615" y="2945166"/>
              <a:ext cx="2099921" cy="1017295"/>
            </a:xfrm>
            <a:prstGeom prst="rect">
              <a:avLst/>
            </a:prstGeom>
            <a:solidFill>
              <a:srgbClr val="EC67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 sz="113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651906" y="3543677"/>
              <a:ext cx="1923330" cy="403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zh-CN" altLang="en-US" sz="1138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13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9087650" y="3042093"/>
              <a:ext cx="1075605" cy="68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750"/>
                </a:spcBef>
              </a:pPr>
              <a:r>
                <a:rPr lang="en-US" altLang="zh-CN" sz="227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  <a:endParaRPr lang="zh-CN" altLang="en-US" sz="227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Text Placeholder 7"/>
          <p:cNvSpPr txBox="1">
            <a:spLocks/>
          </p:cNvSpPr>
          <p:nvPr/>
        </p:nvSpPr>
        <p:spPr>
          <a:xfrm>
            <a:off x="1208941" y="1494534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208941" y="1768187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2969912" y="3567060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2969911" y="3840714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4825703" y="1562264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4825702" y="1835917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6600219" y="3648336"/>
            <a:ext cx="1044310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6600218" y="3921989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4400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4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4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3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4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1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4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4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4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4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3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4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Group 5"/>
          <p:cNvGrpSpPr/>
          <p:nvPr/>
        </p:nvGrpSpPr>
        <p:grpSpPr>
          <a:xfrm>
            <a:off x="2743607" y="2367789"/>
            <a:ext cx="3755527" cy="1564819"/>
            <a:chOff x="3960309" y="3165179"/>
            <a:chExt cx="4579147" cy="1908000"/>
          </a:xfrm>
        </p:grpSpPr>
        <p:sp>
          <p:nvSpPr>
            <p:cNvPr id="5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473F3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EC675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473F3B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EC675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0" tIns="34279" rIns="68560" bIns="3427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20000"/>
                </a:lnSpc>
              </a:pPr>
              <a:endParaRPr lang="zh-CN" alt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" name="任意多边形 100"/>
          <p:cNvSpPr/>
          <p:nvPr/>
        </p:nvSpPr>
        <p:spPr bwMode="auto">
          <a:xfrm>
            <a:off x="6004038" y="2697774"/>
            <a:ext cx="2091158" cy="235204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749923">
              <a:lnSpc>
                <a:spcPct val="120000"/>
              </a:lnSpc>
              <a:defRPr/>
            </a:pPr>
            <a:endParaRPr lang="zh-CN" altLang="en-US" sz="822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任意多边形 108"/>
          <p:cNvSpPr/>
          <p:nvPr/>
        </p:nvSpPr>
        <p:spPr bwMode="auto">
          <a:xfrm flipH="1">
            <a:off x="880904" y="2950551"/>
            <a:ext cx="2092509" cy="235204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749923">
              <a:lnSpc>
                <a:spcPct val="120000"/>
              </a:lnSpc>
              <a:defRPr/>
            </a:pPr>
            <a:endParaRPr lang="zh-CN" altLang="en-US" sz="822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任意多边形 112"/>
          <p:cNvSpPr/>
          <p:nvPr/>
        </p:nvSpPr>
        <p:spPr>
          <a:xfrm>
            <a:off x="4698241" y="2123280"/>
            <a:ext cx="551514" cy="82186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749923">
              <a:lnSpc>
                <a:spcPct val="120000"/>
              </a:lnSpc>
              <a:defRPr/>
            </a:pPr>
            <a:endParaRPr lang="zh-CN" altLang="en-US" sz="822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13"/>
          <p:cNvSpPr/>
          <p:nvPr/>
        </p:nvSpPr>
        <p:spPr>
          <a:xfrm flipH="1">
            <a:off x="3293774" y="2117873"/>
            <a:ext cx="551514" cy="821866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5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algn="ctr" defTabSz="749923">
              <a:lnSpc>
                <a:spcPct val="120000"/>
              </a:lnSpc>
              <a:defRPr/>
            </a:pPr>
            <a:endParaRPr lang="zh-CN" altLang="en-US" sz="822" ker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auto">
          <a:xfrm>
            <a:off x="3107676" y="3081377"/>
            <a:ext cx="186102" cy="198244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4994" tIns="37496" rIns="74994" bIns="3749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11"/>
          <p:cNvSpPr>
            <a:spLocks noChangeAspect="1" noEditPoints="1"/>
          </p:cNvSpPr>
          <p:nvPr/>
        </p:nvSpPr>
        <p:spPr bwMode="auto">
          <a:xfrm>
            <a:off x="3785534" y="3063161"/>
            <a:ext cx="239856" cy="240108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4994" tIns="37496" rIns="74994" bIns="3749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21"/>
          <p:cNvSpPr>
            <a:spLocks noChangeAspect="1" noEditPoints="1"/>
          </p:cNvSpPr>
          <p:nvPr/>
        </p:nvSpPr>
        <p:spPr bwMode="auto">
          <a:xfrm>
            <a:off x="4690845" y="3073499"/>
            <a:ext cx="208969" cy="209628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4994" tIns="37496" rIns="74994" bIns="3749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 noChangeAspect="1"/>
          </p:cNvSpPr>
          <p:nvPr/>
        </p:nvSpPr>
        <p:spPr bwMode="auto">
          <a:xfrm>
            <a:off x="5727011" y="3082339"/>
            <a:ext cx="199282" cy="206675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74994" tIns="37496" rIns="74994" bIns="3749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7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7"/>
          <p:cNvSpPr txBox="1">
            <a:spLocks/>
          </p:cNvSpPr>
          <p:nvPr/>
        </p:nvSpPr>
        <p:spPr>
          <a:xfrm>
            <a:off x="1663317" y="2096314"/>
            <a:ext cx="1006665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1040037" y="2369967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7"/>
          <p:cNvSpPr txBox="1">
            <a:spLocks/>
          </p:cNvSpPr>
          <p:nvPr/>
        </p:nvSpPr>
        <p:spPr>
          <a:xfrm>
            <a:off x="3566519" y="1527386"/>
            <a:ext cx="1006665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2943240" y="1801039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5943829" y="1710256"/>
            <a:ext cx="1006665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5320549" y="1983909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7"/>
          <p:cNvSpPr txBox="1">
            <a:spLocks/>
          </p:cNvSpPr>
          <p:nvPr/>
        </p:nvSpPr>
        <p:spPr>
          <a:xfrm>
            <a:off x="7318740" y="2895525"/>
            <a:ext cx="1006665" cy="253741"/>
          </a:xfrm>
          <a:prstGeom prst="rect">
            <a:avLst/>
          </a:prstGeom>
        </p:spPr>
        <p:txBody>
          <a:bodyPr vert="horz" lIns="0" tIns="73856" rIns="0" bIns="73856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996" b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996" b="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6695461" y="3169177"/>
            <a:ext cx="1629945" cy="4113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569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569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714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4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4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3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4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4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9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3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4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1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1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4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35"/>
          <p:cNvGrpSpPr>
            <a:grpSpLocks/>
          </p:cNvGrpSpPr>
          <p:nvPr/>
        </p:nvGrpSpPr>
        <p:grpSpPr bwMode="auto">
          <a:xfrm>
            <a:off x="3359334" y="2297400"/>
            <a:ext cx="2334425" cy="752358"/>
            <a:chOff x="3587288" y="1868032"/>
            <a:chExt cx="3113314" cy="1003181"/>
          </a:xfrm>
        </p:grpSpPr>
        <p:sp>
          <p:nvSpPr>
            <p:cNvPr id="9" name="文本框 38"/>
            <p:cNvSpPr txBox="1">
              <a:spLocks noChangeArrowheads="1"/>
            </p:cNvSpPr>
            <p:nvPr/>
          </p:nvSpPr>
          <p:spPr bwMode="auto">
            <a:xfrm>
              <a:off x="3587288" y="2173561"/>
              <a:ext cx="3113314" cy="69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39"/>
            <p:cNvSpPr>
              <a:spLocks noChangeArrowheads="1"/>
            </p:cNvSpPr>
            <p:nvPr/>
          </p:nvSpPr>
          <p:spPr bwMode="auto">
            <a:xfrm>
              <a:off x="4383726" y="1868032"/>
              <a:ext cx="1520440" cy="32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</a:p>
          </p:txBody>
        </p:sp>
      </p:grpSp>
      <p:cxnSp>
        <p:nvCxnSpPr>
          <p:cNvPr id="11" name="直接连接符 10"/>
          <p:cNvCxnSpPr/>
          <p:nvPr/>
        </p:nvCxnSpPr>
        <p:spPr bwMode="auto">
          <a:xfrm flipH="1">
            <a:off x="4087208" y="3157634"/>
            <a:ext cx="878681" cy="0"/>
          </a:xfrm>
          <a:prstGeom prst="line">
            <a:avLst/>
          </a:prstGeom>
          <a:ln w="28575">
            <a:solidFill>
              <a:srgbClr val="BEB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37"/>
          <p:cNvSpPr>
            <a:spLocks noChangeArrowheads="1"/>
          </p:cNvSpPr>
          <p:nvPr/>
        </p:nvSpPr>
        <p:spPr bwMode="auto">
          <a:xfrm>
            <a:off x="2628580" y="3224276"/>
            <a:ext cx="37959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544" y="1002535"/>
            <a:ext cx="1524003" cy="15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5851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515953" y="1709471"/>
            <a:ext cx="480810" cy="480807"/>
          </a:xfrm>
          <a:prstGeom prst="ellipse">
            <a:avLst/>
          </a:prstGeom>
          <a:solidFill>
            <a:srgbClr val="EC6752"/>
          </a:solidFill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419100" dist="279400" dir="2700000" sx="90000" sy="90000" algn="tl" rotWithShape="0">
              <a:sysClr val="windowText" lastClr="000000">
                <a:alpha val="45000"/>
              </a:sys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21056" y="3601708"/>
            <a:ext cx="480810" cy="480807"/>
          </a:xfrm>
          <a:prstGeom prst="ellipse">
            <a:avLst/>
          </a:prstGeom>
          <a:solidFill>
            <a:srgbClr val="473F3B"/>
          </a:solidFill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419100" dist="279400" dir="2700000" sx="90000" sy="90000" algn="tl" rotWithShape="0">
              <a:sysClr val="windowText" lastClr="000000">
                <a:alpha val="45000"/>
              </a:sys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266252" y="1697750"/>
            <a:ext cx="480810" cy="480807"/>
          </a:xfrm>
          <a:prstGeom prst="ellipse">
            <a:avLst/>
          </a:prstGeom>
          <a:solidFill>
            <a:srgbClr val="473F3B"/>
          </a:solidFill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419100" dist="279400" dir="2700000" sx="90000" sy="90000" algn="tl" rotWithShape="0">
              <a:sysClr val="windowText" lastClr="000000">
                <a:alpha val="45000"/>
              </a:sys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239719" y="3601708"/>
            <a:ext cx="480810" cy="480807"/>
          </a:xfrm>
          <a:prstGeom prst="ellipse">
            <a:avLst/>
          </a:prstGeom>
          <a:solidFill>
            <a:srgbClr val="EC6752"/>
          </a:solidFill>
          <a:ln w="9525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419100" dist="279400" dir="2700000" sx="90000" sy="90000" algn="tl" rotWithShape="0">
              <a:sysClr val="windowText" lastClr="000000">
                <a:alpha val="45000"/>
              </a:sysClr>
            </a:outerShdw>
          </a:effectLst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19"/>
          <p:cNvSpPr txBox="1"/>
          <p:nvPr/>
        </p:nvSpPr>
        <p:spPr>
          <a:xfrm>
            <a:off x="5625752" y="1805965"/>
            <a:ext cx="280716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</a:t>
            </a:r>
            <a:endParaRPr kumimoji="0" lang="zh-CN" altLang="en-US" sz="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22"/>
          <p:cNvSpPr txBox="1"/>
          <p:nvPr/>
        </p:nvSpPr>
        <p:spPr>
          <a:xfrm>
            <a:off x="5624889" y="3705924"/>
            <a:ext cx="280716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</a:t>
            </a:r>
            <a:endParaRPr kumimoji="0" lang="zh-CN" altLang="en-US" sz="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文本框 25"/>
          <p:cNvSpPr txBox="1"/>
          <p:nvPr/>
        </p:nvSpPr>
        <p:spPr>
          <a:xfrm>
            <a:off x="3366298" y="1799833"/>
            <a:ext cx="280716" cy="3000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endParaRPr kumimoji="0" lang="zh-CN" altLang="en-US" sz="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文本框 28"/>
          <p:cNvSpPr txBox="1"/>
          <p:nvPr/>
        </p:nvSpPr>
        <p:spPr>
          <a:xfrm>
            <a:off x="3342443" y="3712810"/>
            <a:ext cx="280716" cy="3000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</a:t>
            </a:r>
            <a:endParaRPr kumimoji="0" lang="zh-CN" altLang="en-US" sz="15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584402" y="1740938"/>
            <a:ext cx="1738270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您的内容打在这里，或者通过复制您的文本后，在此框中选择粘贴并选择只保留文字您的内容打在这里</a:t>
            </a:r>
            <a:r>
              <a:rPr lang="zh-CN" altLang="en-US" sz="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zh-CN" altLang="en-US" sz="8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文本框 37"/>
          <p:cNvSpPr txBox="1"/>
          <p:nvPr/>
        </p:nvSpPr>
        <p:spPr>
          <a:xfrm>
            <a:off x="6239004" y="1429817"/>
            <a:ext cx="75035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defRPr/>
            </a:pPr>
            <a:r>
              <a:rPr lang="zh-CN" altLang="en-US" sz="1200" kern="0" dirty="0">
                <a:solidFill>
                  <a:srgbClr val="EC675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6584402" y="3719736"/>
            <a:ext cx="1738270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您的内容打在这里，或者通过复制您的文本后，在此框中选择粘贴并选择只保留文字您的内容打在这里</a:t>
            </a:r>
            <a:r>
              <a:rPr lang="zh-CN" altLang="en-US" sz="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zh-CN" altLang="en-US" sz="8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文本框 39"/>
          <p:cNvSpPr txBox="1"/>
          <p:nvPr/>
        </p:nvSpPr>
        <p:spPr>
          <a:xfrm>
            <a:off x="6239004" y="3408615"/>
            <a:ext cx="750356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>
              <a:defRPr/>
            </a:pPr>
            <a:r>
              <a:rPr lang="zh-CN" altLang="en-US" sz="1200" kern="0" dirty="0">
                <a:solidFill>
                  <a:srgbClr val="473F3B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283412" y="3704578"/>
            <a:ext cx="1738270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您的内容打在这里，或者通过复制您的文本后，在此框中选择粘贴并选择只保留文字您的内容打在这里</a:t>
            </a:r>
            <a:r>
              <a:rPr lang="zh-CN" altLang="en-US" sz="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zh-CN" altLang="en-US" sz="8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文本框 41"/>
          <p:cNvSpPr txBox="1"/>
          <p:nvPr/>
        </p:nvSpPr>
        <p:spPr>
          <a:xfrm>
            <a:off x="1945343" y="3393457"/>
            <a:ext cx="107633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lvl="0" algn="r">
              <a:defRPr/>
            </a:pPr>
            <a:r>
              <a:rPr lang="zh-CN" altLang="en-US" sz="1200" kern="0" dirty="0">
                <a:solidFill>
                  <a:srgbClr val="EC675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1283412" y="1725780"/>
            <a:ext cx="1738270" cy="5124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 algn="r">
              <a:lnSpc>
                <a:spcPct val="120000"/>
              </a:lnSpc>
            </a:pPr>
            <a:r>
              <a:rPr lang="zh-CN" altLang="en-US" sz="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您的内容打在这里，或者通过复制您的文本后，在此框中选择粘贴并选择只保留</a:t>
            </a:r>
            <a:r>
              <a:rPr lang="zh-CN" altLang="en-US" sz="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文字您</a:t>
            </a:r>
            <a:r>
              <a:rPr lang="zh-CN" altLang="en-US" sz="8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的内容打在这里</a:t>
            </a:r>
            <a:r>
              <a:rPr lang="zh-CN" altLang="en-US" sz="800" kern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endParaRPr lang="zh-CN" altLang="en-US" sz="8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43"/>
          <p:cNvSpPr txBox="1"/>
          <p:nvPr/>
        </p:nvSpPr>
        <p:spPr>
          <a:xfrm>
            <a:off x="1945343" y="1414659"/>
            <a:ext cx="1076339" cy="25391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i="0" u="none" strike="noStrike" kern="0" cap="none" spc="0" normalizeH="0" baseline="0" noProof="0" dirty="0" smtClean="0">
                <a:ln>
                  <a:noFill/>
                </a:ln>
                <a:solidFill>
                  <a:srgbClr val="473F3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  <a:endParaRPr kumimoji="0" lang="zh-CN" altLang="en-US" sz="1200" i="0" u="none" strike="noStrike" kern="0" cap="none" spc="0" normalizeH="0" baseline="0" noProof="0" dirty="0">
              <a:ln>
                <a:noFill/>
              </a:ln>
              <a:solidFill>
                <a:srgbClr val="473F3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580098" y="2301380"/>
            <a:ext cx="2082744" cy="1189226"/>
            <a:chOff x="4523173" y="2849880"/>
            <a:chExt cx="3231386" cy="1845088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23173" y="2849880"/>
              <a:ext cx="3231386" cy="1845088"/>
            </a:xfrm>
            <a:prstGeom prst="rect">
              <a:avLst/>
            </a:prstGeom>
            <a:noFill/>
            <a:ln w="19050">
              <a:noFill/>
            </a:ln>
            <a:effectLst>
              <a:outerShdw blurRad="520700" dist="660400" dir="2700000" sx="90000" sy="90000" algn="tl" rotWithShape="0">
                <a:sysClr val="windowText" lastClr="000000">
                  <a:lumMod val="50000"/>
                  <a:lumOff val="50000"/>
                  <a:alpha val="36000"/>
                </a:sysClr>
              </a:outerShdw>
            </a:effectLst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55872" y="2981260"/>
              <a:ext cx="2367563" cy="1471247"/>
            </a:xfrm>
            <a:custGeom>
              <a:avLst/>
              <a:gdLst>
                <a:gd name="connsiteX0" fmla="*/ 0 w 2372927"/>
                <a:gd name="connsiteY0" fmla="*/ 0 h 1487231"/>
                <a:gd name="connsiteX1" fmla="*/ 2372927 w 2372927"/>
                <a:gd name="connsiteY1" fmla="*/ 0 h 1487231"/>
                <a:gd name="connsiteX2" fmla="*/ 2372927 w 2372927"/>
                <a:gd name="connsiteY2" fmla="*/ 1487231 h 1487231"/>
                <a:gd name="connsiteX3" fmla="*/ 0 w 2372927"/>
                <a:gd name="connsiteY3" fmla="*/ 1487231 h 1487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72927" h="1487231">
                  <a:moveTo>
                    <a:pt x="0" y="0"/>
                  </a:moveTo>
                  <a:lnTo>
                    <a:pt x="2372927" y="0"/>
                  </a:lnTo>
                  <a:lnTo>
                    <a:pt x="2372927" y="1487231"/>
                  </a:lnTo>
                  <a:lnTo>
                    <a:pt x="0" y="1487231"/>
                  </a:ln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pic>
      </p:grpSp>
    </p:spTree>
    <p:extLst>
      <p:ext uri="{BB962C8B-B14F-4D97-AF65-F5344CB8AC3E}">
        <p14:creationId xmlns:p14="http://schemas.microsoft.com/office/powerpoint/2010/main" val="216239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2.96296E-6 L -0.1592 -2.96296E-6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97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40000" decel="4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-2.96296E-6 L -1.94444E-6 -2.96296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5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88889E-6 -2.34568E-6 L -0.1276 0.18642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9" y="932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-3.20988E-6 L 0.11841 0.18858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20" y="9414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44444E-6 -3.58025E-6 L 0.12135 -0.18148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59" y="-907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-3.58025E-6 L -0.12812 -0.18148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06" y="-907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7"/>
          <p:cNvGrpSpPr>
            <a:grpSpLocks/>
          </p:cNvGrpSpPr>
          <p:nvPr/>
        </p:nvGrpSpPr>
        <p:grpSpPr bwMode="auto">
          <a:xfrm>
            <a:off x="1565779" y="1963856"/>
            <a:ext cx="2819117" cy="953670"/>
            <a:chOff x="2986687" y="338699"/>
            <a:chExt cx="2818046" cy="953925"/>
          </a:xfrm>
        </p:grpSpPr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323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900"/>
                </a:lnSpc>
              </a:pPr>
              <a:r>
                <a:rPr lang="en-US" altLang="zh-CN" sz="64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64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064311" cy="53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2844" dirty="0">
                  <a:solidFill>
                    <a:srgbClr val="534E4B"/>
                  </a:solidFill>
                  <a:latin typeface="Agency FB" panose="020B0503020202020204" pitchFamily="34" charset="0"/>
                </a:rPr>
                <a:t>PART 01</a:t>
              </a:r>
              <a:endParaRPr lang="zh-CN" altLang="en-US" sz="2844" dirty="0">
                <a:solidFill>
                  <a:srgbClr val="534E4B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2986688" y="751921"/>
              <a:ext cx="1165261" cy="28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280" dirty="0" smtClean="0">
                  <a:solidFill>
                    <a:srgbClr val="EC675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lang="zh-CN" altLang="en-US" sz="1280" dirty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1565779" y="2951860"/>
            <a:ext cx="2819117" cy="953670"/>
            <a:chOff x="2986687" y="338699"/>
            <a:chExt cx="2818046" cy="953925"/>
          </a:xfrm>
        </p:grpSpPr>
        <p:sp>
          <p:nvSpPr>
            <p:cNvPr id="32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323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900"/>
                </a:lnSpc>
              </a:pPr>
              <a:r>
                <a:rPr lang="en-US" altLang="zh-CN" sz="64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64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文本框 13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133213" cy="53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2844" dirty="0">
                  <a:solidFill>
                    <a:srgbClr val="534E4B"/>
                  </a:solidFill>
                  <a:latin typeface="Agency FB" panose="020B0503020202020204" pitchFamily="34" charset="0"/>
                </a:rPr>
                <a:t>PART 02</a:t>
              </a:r>
              <a:endParaRPr lang="zh-CN" altLang="en-US" sz="2844" dirty="0">
                <a:solidFill>
                  <a:srgbClr val="534E4B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2986687" y="746907"/>
              <a:ext cx="1165261" cy="28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280" dirty="0" smtClean="0">
                  <a:solidFill>
                    <a:srgbClr val="EC675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lang="zh-CN" altLang="en-US" sz="1280" dirty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7"/>
          <p:cNvGrpSpPr>
            <a:grpSpLocks/>
          </p:cNvGrpSpPr>
          <p:nvPr/>
        </p:nvGrpSpPr>
        <p:grpSpPr bwMode="auto">
          <a:xfrm>
            <a:off x="5372859" y="1963856"/>
            <a:ext cx="2819117" cy="953670"/>
            <a:chOff x="2986687" y="338699"/>
            <a:chExt cx="2818046" cy="953925"/>
          </a:xfrm>
        </p:grpSpPr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323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900"/>
                </a:lnSpc>
              </a:pPr>
              <a:r>
                <a:rPr lang="en-US" altLang="zh-CN" sz="64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64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7" name="文本框 36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144430" cy="53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2844" dirty="0">
                  <a:solidFill>
                    <a:srgbClr val="534E4B"/>
                  </a:solidFill>
                  <a:latin typeface="Agency FB" panose="020B0503020202020204" pitchFamily="34" charset="0"/>
                </a:rPr>
                <a:t>PART 03</a:t>
              </a:r>
              <a:endParaRPr lang="zh-CN" altLang="en-US" sz="2844" dirty="0">
                <a:solidFill>
                  <a:srgbClr val="534E4B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2986687" y="752935"/>
              <a:ext cx="1165261" cy="28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280" dirty="0" smtClean="0">
                  <a:solidFill>
                    <a:srgbClr val="EC675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项目成果展示</a:t>
              </a:r>
              <a:endParaRPr lang="zh-CN" altLang="en-US" sz="1280" dirty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7"/>
          <p:cNvGrpSpPr>
            <a:grpSpLocks/>
          </p:cNvGrpSpPr>
          <p:nvPr/>
        </p:nvGrpSpPr>
        <p:grpSpPr bwMode="auto">
          <a:xfrm>
            <a:off x="5372859" y="2951860"/>
            <a:ext cx="2819117" cy="953670"/>
            <a:chOff x="2986687" y="338699"/>
            <a:chExt cx="2818046" cy="953925"/>
          </a:xfrm>
        </p:grpSpPr>
        <p:sp>
          <p:nvSpPr>
            <p:cNvPr id="40" name="文本框 66"/>
            <p:cNvSpPr txBox="1">
              <a:spLocks noChangeArrowheads="1"/>
            </p:cNvSpPr>
            <p:nvPr/>
          </p:nvSpPr>
          <p:spPr bwMode="auto">
            <a:xfrm>
              <a:off x="2989865" y="969373"/>
              <a:ext cx="2814868" cy="323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900"/>
                </a:lnSpc>
              </a:pPr>
              <a:r>
                <a:rPr lang="en-US" altLang="zh-CN" sz="64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  <a:ea typeface="微软雅黑" panose="020B0503020204020204" pitchFamily="34" charset="-122"/>
                  <a:cs typeface="Arial" panose="020B0604020202020204" pitchFamily="34" charset="0"/>
                </a:rPr>
                <a:t>Click add related title text, and click add related title text, click on add related title words,</a:t>
              </a:r>
              <a:endParaRPr lang="zh-CN" altLang="en-US" sz="64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文本框 13"/>
            <p:cNvSpPr txBox="1">
              <a:spLocks noChangeArrowheads="1"/>
            </p:cNvSpPr>
            <p:nvPr/>
          </p:nvSpPr>
          <p:spPr bwMode="auto">
            <a:xfrm>
              <a:off x="2986687" y="338699"/>
              <a:ext cx="1130009" cy="53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9600">
                  <a:solidFill>
                    <a:schemeClr val="bg1"/>
                  </a:solidFill>
                  <a:latin typeface="Helvetica-Roman-SemiB" pitchFamily="2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2844" dirty="0">
                  <a:solidFill>
                    <a:srgbClr val="534E4B"/>
                  </a:solidFill>
                  <a:latin typeface="Agency FB" panose="020B0503020202020204" pitchFamily="34" charset="0"/>
                </a:rPr>
                <a:t>PART 04</a:t>
              </a:r>
              <a:endParaRPr lang="zh-CN" altLang="en-US" sz="2844" dirty="0">
                <a:solidFill>
                  <a:srgbClr val="534E4B"/>
                </a:solidFill>
                <a:latin typeface="Agency FB" panose="020B0503020202020204" pitchFamily="34" charset="0"/>
              </a:endParaRPr>
            </a:p>
          </p:txBody>
        </p:sp>
        <p:sp>
          <p:nvSpPr>
            <p:cNvPr id="42" name="文本框 66"/>
            <p:cNvSpPr txBox="1">
              <a:spLocks noChangeArrowheads="1"/>
            </p:cNvSpPr>
            <p:nvPr/>
          </p:nvSpPr>
          <p:spPr bwMode="auto">
            <a:xfrm>
              <a:off x="2986687" y="747920"/>
              <a:ext cx="1165261" cy="28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buNone/>
              </a:pPr>
              <a:r>
                <a:rPr lang="zh-CN" altLang="en-US" sz="1280" dirty="0" smtClean="0">
                  <a:solidFill>
                    <a:srgbClr val="EC675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  <a:endParaRPr lang="zh-CN" altLang="en-US" sz="1280" dirty="0">
                <a:solidFill>
                  <a:srgbClr val="EC675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TextBox 26"/>
          <p:cNvSpPr txBox="1"/>
          <p:nvPr/>
        </p:nvSpPr>
        <p:spPr>
          <a:xfrm>
            <a:off x="3719060" y="703411"/>
            <a:ext cx="13316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ln w="6350">
                  <a:noFill/>
                </a:ln>
                <a:solidFill>
                  <a:srgbClr val="534E4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en-US" altLang="zh-CN" sz="2800" dirty="0">
              <a:ln w="6350">
                <a:noFill/>
              </a:ln>
              <a:solidFill>
                <a:srgbClr val="534E4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dirty="0">
                <a:ln w="6350">
                  <a:noFill/>
                </a:ln>
                <a:solidFill>
                  <a:srgbClr val="534E4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CONTENTS</a:t>
            </a:r>
            <a:endParaRPr lang="zh-CN" altLang="en-US" sz="1600" dirty="0">
              <a:ln w="6350">
                <a:noFill/>
              </a:ln>
              <a:solidFill>
                <a:srgbClr val="534E4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7724" y="542743"/>
            <a:ext cx="2125028" cy="124769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775" y="3743947"/>
            <a:ext cx="1249141" cy="124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9589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任意多边形 3"/>
          <p:cNvSpPr>
            <a:spLocks/>
          </p:cNvSpPr>
          <p:nvPr/>
        </p:nvSpPr>
        <p:spPr bwMode="auto">
          <a:xfrm rot="5400000">
            <a:off x="7323473" y="1824674"/>
            <a:ext cx="939588" cy="2758308"/>
          </a:xfrm>
          <a:custGeom>
            <a:avLst/>
            <a:gdLst>
              <a:gd name="connsiteX0" fmla="*/ 0 w 1253008"/>
              <a:gd name="connsiteY0" fmla="*/ 3081115 h 3678400"/>
              <a:gd name="connsiteX1" fmla="*/ 0 w 1253008"/>
              <a:gd name="connsiteY1" fmla="*/ 103674 h 3678400"/>
              <a:gd name="connsiteX2" fmla="*/ 103675 w 1253008"/>
              <a:gd name="connsiteY2" fmla="*/ 0 h 3678400"/>
              <a:gd name="connsiteX3" fmla="*/ 325621 w 1253008"/>
              <a:gd name="connsiteY3" fmla="*/ 0 h 3678400"/>
              <a:gd name="connsiteX4" fmla="*/ 429296 w 1253008"/>
              <a:gd name="connsiteY4" fmla="*/ 103674 h 3678400"/>
              <a:gd name="connsiteX5" fmla="*/ 429296 w 1253008"/>
              <a:gd name="connsiteY5" fmla="*/ 3020727 h 3678400"/>
              <a:gd name="connsiteX6" fmla="*/ 435077 w 1253008"/>
              <a:gd name="connsiteY6" fmla="*/ 3028006 h 3678400"/>
              <a:gd name="connsiteX7" fmla="*/ 629745 w 1253008"/>
              <a:gd name="connsiteY7" fmla="*/ 3047864 h 3678400"/>
              <a:gd name="connsiteX8" fmla="*/ 629745 w 1253008"/>
              <a:gd name="connsiteY8" fmla="*/ 3046873 h 3678400"/>
              <a:gd name="connsiteX9" fmla="*/ 1224810 w 1253008"/>
              <a:gd name="connsiteY9" fmla="*/ 3505788 h 3678400"/>
              <a:gd name="connsiteX10" fmla="*/ 919535 w 1253008"/>
              <a:gd name="connsiteY10" fmla="*/ 3675675 h 3678400"/>
              <a:gd name="connsiteX11" fmla="*/ 824413 w 1253008"/>
              <a:gd name="connsiteY11" fmla="*/ 3496963 h 3678400"/>
              <a:gd name="connsiteX12" fmla="*/ 629745 w 1253008"/>
              <a:gd name="connsiteY12" fmla="*/ 3477106 h 3678400"/>
              <a:gd name="connsiteX13" fmla="*/ 629745 w 1253008"/>
              <a:gd name="connsiteY13" fmla="*/ 3478097 h 3678400"/>
              <a:gd name="connsiteX14" fmla="*/ 9137 w 1253008"/>
              <a:gd name="connsiteY14" fmla="*/ 3138358 h 3678400"/>
              <a:gd name="connsiteX15" fmla="*/ 9348 w 1253008"/>
              <a:gd name="connsiteY15" fmla="*/ 3123250 h 3678400"/>
              <a:gd name="connsiteX16" fmla="*/ 8147 w 1253008"/>
              <a:gd name="connsiteY16" fmla="*/ 3121470 h 3678400"/>
              <a:gd name="connsiteX17" fmla="*/ 0 w 1253008"/>
              <a:gd name="connsiteY17" fmla="*/ 3081115 h 367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53008" h="3678400">
                <a:moveTo>
                  <a:pt x="0" y="3081115"/>
                </a:moveTo>
                <a:lnTo>
                  <a:pt x="0" y="103674"/>
                </a:lnTo>
                <a:cubicBezTo>
                  <a:pt x="0" y="46416"/>
                  <a:pt x="46417" y="0"/>
                  <a:pt x="103675" y="0"/>
                </a:cubicBezTo>
                <a:lnTo>
                  <a:pt x="325621" y="0"/>
                </a:lnTo>
                <a:cubicBezTo>
                  <a:pt x="382879" y="0"/>
                  <a:pt x="429296" y="46416"/>
                  <a:pt x="429296" y="103674"/>
                </a:cubicBezTo>
                <a:lnTo>
                  <a:pt x="429296" y="3020727"/>
                </a:lnTo>
                <a:lnTo>
                  <a:pt x="435077" y="3028006"/>
                </a:lnTo>
                <a:cubicBezTo>
                  <a:pt x="457198" y="3054483"/>
                  <a:pt x="525774" y="3047864"/>
                  <a:pt x="629745" y="3047864"/>
                </a:cubicBezTo>
                <a:lnTo>
                  <a:pt x="629745" y="3046873"/>
                </a:lnTo>
                <a:cubicBezTo>
                  <a:pt x="1187204" y="3046873"/>
                  <a:pt x="1319932" y="3393266"/>
                  <a:pt x="1224810" y="3505788"/>
                </a:cubicBezTo>
                <a:cubicBezTo>
                  <a:pt x="1162870" y="3580803"/>
                  <a:pt x="999172" y="3697739"/>
                  <a:pt x="919535" y="3675675"/>
                </a:cubicBezTo>
                <a:cubicBezTo>
                  <a:pt x="866444" y="3658025"/>
                  <a:pt x="901838" y="3578597"/>
                  <a:pt x="824413" y="3496963"/>
                </a:cubicBezTo>
                <a:cubicBezTo>
                  <a:pt x="802292" y="3470487"/>
                  <a:pt x="733716" y="3477106"/>
                  <a:pt x="629745" y="3477106"/>
                </a:cubicBezTo>
                <a:lnTo>
                  <a:pt x="629745" y="3478097"/>
                </a:lnTo>
                <a:cubicBezTo>
                  <a:pt x="211651" y="3478097"/>
                  <a:pt x="32468" y="3283251"/>
                  <a:pt x="9137" y="3138358"/>
                </a:cubicBezTo>
                <a:lnTo>
                  <a:pt x="9348" y="3123250"/>
                </a:lnTo>
                <a:lnTo>
                  <a:pt x="8147" y="3121470"/>
                </a:lnTo>
                <a:cubicBezTo>
                  <a:pt x="2901" y="3109066"/>
                  <a:pt x="0" y="3095429"/>
                  <a:pt x="0" y="3081115"/>
                </a:cubicBezTo>
                <a:close/>
              </a:path>
            </a:pathLst>
          </a:custGeom>
          <a:solidFill>
            <a:srgbClr val="473F3B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68563" tIns="34281" rIns="68563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1423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668685" y="2005890"/>
            <a:ext cx="876028" cy="1717917"/>
            <a:chOff x="7558505" y="2674384"/>
            <a:chExt cx="1168246" cy="2290964"/>
          </a:xfrm>
          <a:solidFill>
            <a:srgbClr val="473F3B"/>
          </a:solidFill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 rot="5400000">
              <a:off x="6850210" y="3382679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vert="horz" wrap="square" lIns="91423" tIns="45712" rIns="91423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19"/>
            <p:cNvSpPr>
              <a:spLocks/>
            </p:cNvSpPr>
            <p:nvPr/>
          </p:nvSpPr>
          <p:spPr bwMode="auto">
            <a:xfrm rot="5400000">
              <a:off x="7427090" y="3575662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23" tIns="45712" rIns="91423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936979" y="2002786"/>
            <a:ext cx="876028" cy="1719469"/>
            <a:chOff x="6582724" y="2670245"/>
            <a:chExt cx="1168246" cy="2293034"/>
          </a:xfrm>
          <a:solidFill>
            <a:srgbClr val="EC6752"/>
          </a:solidFill>
        </p:grpSpPr>
        <p:sp>
          <p:nvSpPr>
            <p:cNvPr id="9" name="Freeform 9"/>
            <p:cNvSpPr>
              <a:spLocks/>
            </p:cNvSpPr>
            <p:nvPr/>
          </p:nvSpPr>
          <p:spPr bwMode="auto">
            <a:xfrm rot="5400000">
              <a:off x="5873394" y="3379575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63" tIns="34281" rIns="68563" bIns="342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 rot="5400000">
              <a:off x="6451826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63" tIns="34281" rIns="68563" bIns="342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222004" y="2053118"/>
            <a:ext cx="860850" cy="1614482"/>
            <a:chOff x="5629255" y="2737367"/>
            <a:chExt cx="1148004" cy="2153026"/>
          </a:xfrm>
          <a:solidFill>
            <a:srgbClr val="473F3B"/>
          </a:solidFill>
        </p:grpSpPr>
        <p:sp>
          <p:nvSpPr>
            <p:cNvPr id="12" name="任意多边形 11"/>
            <p:cNvSpPr/>
            <p:nvPr/>
          </p:nvSpPr>
          <p:spPr>
            <a:xfrm>
              <a:off x="5629255" y="2737367"/>
              <a:ext cx="833033" cy="2153026"/>
            </a:xfrm>
            <a:custGeom>
              <a:avLst/>
              <a:gdLst>
                <a:gd name="connsiteX0" fmla="*/ 540647 w 833033"/>
                <a:gd name="connsiteY0" fmla="*/ 2768 h 2153026"/>
                <a:gd name="connsiteX1" fmla="*/ 659667 w 833033"/>
                <a:gd name="connsiteY1" fmla="*/ 28000 h 2153026"/>
                <a:gd name="connsiteX2" fmla="*/ 829824 w 833033"/>
                <a:gd name="connsiteY2" fmla="*/ 333275 h 2153026"/>
                <a:gd name="connsiteX3" fmla="*/ 650828 w 833033"/>
                <a:gd name="connsiteY3" fmla="*/ 428397 h 2153026"/>
                <a:gd name="connsiteX4" fmla="*/ 631768 w 833033"/>
                <a:gd name="connsiteY4" fmla="*/ 496697 h 2153026"/>
                <a:gd name="connsiteX5" fmla="*/ 630992 w 833033"/>
                <a:gd name="connsiteY5" fmla="*/ 615033 h 2153026"/>
                <a:gd name="connsiteX6" fmla="*/ 631527 w 833033"/>
                <a:gd name="connsiteY6" fmla="*/ 615033 h 2153026"/>
                <a:gd name="connsiteX7" fmla="*/ 631527 w 833033"/>
                <a:gd name="connsiteY7" fmla="*/ 1529763 h 2153026"/>
                <a:gd name="connsiteX8" fmla="*/ 631528 w 833033"/>
                <a:gd name="connsiteY8" fmla="*/ 1529763 h 2153026"/>
                <a:gd name="connsiteX9" fmla="*/ 172612 w 833033"/>
                <a:gd name="connsiteY9" fmla="*/ 2124828 h 2153026"/>
                <a:gd name="connsiteX10" fmla="*/ 2725 w 833033"/>
                <a:gd name="connsiteY10" fmla="*/ 1819553 h 2153026"/>
                <a:gd name="connsiteX11" fmla="*/ 181437 w 833033"/>
                <a:gd name="connsiteY11" fmla="*/ 1724431 h 2153026"/>
                <a:gd name="connsiteX12" fmla="*/ 201294 w 833033"/>
                <a:gd name="connsiteY12" fmla="*/ 1529763 h 2153026"/>
                <a:gd name="connsiteX13" fmla="*/ 202134 w 833033"/>
                <a:gd name="connsiteY13" fmla="*/ 1529763 h 2153026"/>
                <a:gd name="connsiteX14" fmla="*/ 202231 w 833033"/>
                <a:gd name="connsiteY14" fmla="*/ 1529763 h 2153026"/>
                <a:gd name="connsiteX15" fmla="*/ 202231 w 833033"/>
                <a:gd name="connsiteY15" fmla="*/ 623065 h 2153026"/>
                <a:gd name="connsiteX16" fmla="*/ 202231 w 833033"/>
                <a:gd name="connsiteY16" fmla="*/ 615033 h 2153026"/>
                <a:gd name="connsiteX17" fmla="*/ 202547 w 833033"/>
                <a:gd name="connsiteY17" fmla="*/ 615033 h 2153026"/>
                <a:gd name="connsiteX18" fmla="*/ 206130 w 833033"/>
                <a:gd name="connsiteY18" fmla="*/ 523835 h 2153026"/>
                <a:gd name="connsiteX19" fmla="*/ 540647 w 833033"/>
                <a:gd name="connsiteY19" fmla="*/ 2768 h 2153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33033" h="2153026">
                  <a:moveTo>
                    <a:pt x="540647" y="2768"/>
                  </a:moveTo>
                  <a:cubicBezTo>
                    <a:pt x="588814" y="-5182"/>
                    <a:pt x="631491" y="4219"/>
                    <a:pt x="659667" y="28000"/>
                  </a:cubicBezTo>
                  <a:cubicBezTo>
                    <a:pt x="734801" y="92152"/>
                    <a:pt x="854132" y="255850"/>
                    <a:pt x="829824" y="333275"/>
                  </a:cubicBezTo>
                  <a:cubicBezTo>
                    <a:pt x="814355" y="388578"/>
                    <a:pt x="732591" y="350972"/>
                    <a:pt x="650828" y="428397"/>
                  </a:cubicBezTo>
                  <a:cubicBezTo>
                    <a:pt x="638674" y="440564"/>
                    <a:pt x="633701" y="463791"/>
                    <a:pt x="631768" y="496697"/>
                  </a:cubicBezTo>
                  <a:lnTo>
                    <a:pt x="630992" y="615033"/>
                  </a:lnTo>
                  <a:lnTo>
                    <a:pt x="631527" y="615033"/>
                  </a:lnTo>
                  <a:lnTo>
                    <a:pt x="631527" y="1529763"/>
                  </a:lnTo>
                  <a:lnTo>
                    <a:pt x="631528" y="1529763"/>
                  </a:lnTo>
                  <a:cubicBezTo>
                    <a:pt x="631528" y="2087221"/>
                    <a:pt x="285135" y="2219950"/>
                    <a:pt x="172612" y="2124828"/>
                  </a:cubicBezTo>
                  <a:cubicBezTo>
                    <a:pt x="97597" y="2062888"/>
                    <a:pt x="-19339" y="1899190"/>
                    <a:pt x="2725" y="1819553"/>
                  </a:cubicBezTo>
                  <a:cubicBezTo>
                    <a:pt x="20375" y="1766461"/>
                    <a:pt x="99803" y="1801856"/>
                    <a:pt x="181437" y="1724431"/>
                  </a:cubicBezTo>
                  <a:cubicBezTo>
                    <a:pt x="207913" y="1702309"/>
                    <a:pt x="201294" y="1633733"/>
                    <a:pt x="201294" y="1529763"/>
                  </a:cubicBezTo>
                  <a:cubicBezTo>
                    <a:pt x="201294" y="1529763"/>
                    <a:pt x="201294" y="1529763"/>
                    <a:pt x="202134" y="1529763"/>
                  </a:cubicBezTo>
                  <a:lnTo>
                    <a:pt x="202231" y="1529763"/>
                  </a:lnTo>
                  <a:lnTo>
                    <a:pt x="202231" y="623065"/>
                  </a:lnTo>
                  <a:lnTo>
                    <a:pt x="202231" y="615033"/>
                  </a:lnTo>
                  <a:lnTo>
                    <a:pt x="202547" y="615033"/>
                  </a:lnTo>
                  <a:lnTo>
                    <a:pt x="206130" y="523835"/>
                  </a:lnTo>
                  <a:cubicBezTo>
                    <a:pt x="234207" y="177712"/>
                    <a:pt x="408186" y="24630"/>
                    <a:pt x="540647" y="27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 rot="5400000">
              <a:off x="5478115" y="3571005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23" tIns="45712" rIns="91423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476575" y="1999868"/>
            <a:ext cx="876028" cy="1717917"/>
            <a:chOff x="4635171" y="2666353"/>
            <a:chExt cx="1168246" cy="2290964"/>
          </a:xfrm>
          <a:solidFill>
            <a:srgbClr val="EC6752"/>
          </a:solidFill>
        </p:grpSpPr>
        <p:sp>
          <p:nvSpPr>
            <p:cNvPr id="15" name="Freeform 7"/>
            <p:cNvSpPr>
              <a:spLocks/>
            </p:cNvSpPr>
            <p:nvPr/>
          </p:nvSpPr>
          <p:spPr bwMode="auto">
            <a:xfrm rot="5400000">
              <a:off x="3926876" y="3374648"/>
              <a:ext cx="2290964" cy="874374"/>
            </a:xfrm>
            <a:custGeom>
              <a:avLst/>
              <a:gdLst>
                <a:gd name="T0" fmla="*/ 724 w 1036"/>
                <a:gd name="T1" fmla="*/ 101 h 396"/>
                <a:gd name="T2" fmla="*/ 724 w 1036"/>
                <a:gd name="T3" fmla="*/ 101 h 396"/>
                <a:gd name="T4" fmla="*/ 312 w 1036"/>
                <a:gd name="T5" fmla="*/ 101 h 396"/>
                <a:gd name="T6" fmla="*/ 312 w 1036"/>
                <a:gd name="T7" fmla="*/ 101 h 396"/>
                <a:gd name="T8" fmla="*/ 312 w 1036"/>
                <a:gd name="T9" fmla="*/ 101 h 396"/>
                <a:gd name="T10" fmla="*/ 311 w 1036"/>
                <a:gd name="T11" fmla="*/ 101 h 396"/>
                <a:gd name="T12" fmla="*/ 311 w 1036"/>
                <a:gd name="T13" fmla="*/ 101 h 396"/>
                <a:gd name="T14" fmla="*/ 224 w 1036"/>
                <a:gd name="T15" fmla="*/ 92 h 396"/>
                <a:gd name="T16" fmla="*/ 181 w 1036"/>
                <a:gd name="T17" fmla="*/ 11 h 396"/>
                <a:gd name="T18" fmla="*/ 43 w 1036"/>
                <a:gd name="T19" fmla="*/ 88 h 396"/>
                <a:gd name="T20" fmla="*/ 310 w 1036"/>
                <a:gd name="T21" fmla="*/ 295 h 396"/>
                <a:gd name="T22" fmla="*/ 310 w 1036"/>
                <a:gd name="T23" fmla="*/ 295 h 396"/>
                <a:gd name="T24" fmla="*/ 312 w 1036"/>
                <a:gd name="T25" fmla="*/ 295 h 396"/>
                <a:gd name="T26" fmla="*/ 312 w 1036"/>
                <a:gd name="T27" fmla="*/ 295 h 396"/>
                <a:gd name="T28" fmla="*/ 312 w 1036"/>
                <a:gd name="T29" fmla="*/ 295 h 396"/>
                <a:gd name="T30" fmla="*/ 724 w 1036"/>
                <a:gd name="T31" fmla="*/ 295 h 396"/>
                <a:gd name="T32" fmla="*/ 724 w 1036"/>
                <a:gd name="T33" fmla="*/ 295 h 396"/>
                <a:gd name="T34" fmla="*/ 812 w 1036"/>
                <a:gd name="T35" fmla="*/ 305 h 396"/>
                <a:gd name="T36" fmla="*/ 855 w 1036"/>
                <a:gd name="T37" fmla="*/ 386 h 396"/>
                <a:gd name="T38" fmla="*/ 993 w 1036"/>
                <a:gd name="T39" fmla="*/ 309 h 396"/>
                <a:gd name="T40" fmla="*/ 724 w 1036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6" h="396">
                  <a:moveTo>
                    <a:pt x="724" y="101"/>
                  </a:moveTo>
                  <a:cubicBezTo>
                    <a:pt x="724" y="101"/>
                    <a:pt x="724" y="101"/>
                    <a:pt x="724" y="101"/>
                  </a:cubicBezTo>
                  <a:cubicBezTo>
                    <a:pt x="724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4" y="103"/>
                    <a:pt x="224" y="92"/>
                  </a:cubicBezTo>
                  <a:cubicBezTo>
                    <a:pt x="189" y="55"/>
                    <a:pt x="205" y="18"/>
                    <a:pt x="181" y="11"/>
                  </a:cubicBezTo>
                  <a:cubicBezTo>
                    <a:pt x="145" y="0"/>
                    <a:pt x="71" y="54"/>
                    <a:pt x="43" y="88"/>
                  </a:cubicBezTo>
                  <a:cubicBezTo>
                    <a:pt x="0" y="139"/>
                    <a:pt x="60" y="295"/>
                    <a:pt x="310" y="295"/>
                  </a:cubicBezTo>
                  <a:cubicBezTo>
                    <a:pt x="310" y="295"/>
                    <a:pt x="310" y="295"/>
                    <a:pt x="310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312" y="295"/>
                    <a:pt x="312" y="295"/>
                    <a:pt x="312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24" y="295"/>
                    <a:pt x="724" y="295"/>
                    <a:pt x="724" y="295"/>
                  </a:cubicBezTo>
                  <a:cubicBezTo>
                    <a:pt x="771" y="295"/>
                    <a:pt x="802" y="293"/>
                    <a:pt x="812" y="305"/>
                  </a:cubicBezTo>
                  <a:cubicBezTo>
                    <a:pt x="847" y="342"/>
                    <a:pt x="831" y="378"/>
                    <a:pt x="855" y="386"/>
                  </a:cubicBezTo>
                  <a:cubicBezTo>
                    <a:pt x="891" y="396"/>
                    <a:pt x="965" y="342"/>
                    <a:pt x="993" y="309"/>
                  </a:cubicBezTo>
                  <a:cubicBezTo>
                    <a:pt x="1036" y="257"/>
                    <a:pt x="976" y="101"/>
                    <a:pt x="724" y="101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63" tIns="34281" rIns="68563" bIns="342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 rot="5400000">
              <a:off x="4503756" y="3567630"/>
              <a:ext cx="2109880" cy="489442"/>
            </a:xfrm>
            <a:custGeom>
              <a:avLst/>
              <a:gdLst>
                <a:gd name="T0" fmla="*/ 918 w 954"/>
                <a:gd name="T1" fmla="*/ 14 h 222"/>
                <a:gd name="T2" fmla="*/ 221 w 954"/>
                <a:gd name="T3" fmla="*/ 14 h 222"/>
                <a:gd name="T4" fmla="*/ 179 w 954"/>
                <a:gd name="T5" fmla="*/ 33 h 222"/>
                <a:gd name="T6" fmla="*/ 175 w 954"/>
                <a:gd name="T7" fmla="*/ 37 h 222"/>
                <a:gd name="T8" fmla="*/ 0 w 954"/>
                <a:gd name="T9" fmla="*/ 222 h 222"/>
                <a:gd name="T10" fmla="*/ 36 w 954"/>
                <a:gd name="T11" fmla="*/ 208 h 222"/>
                <a:gd name="T12" fmla="*/ 733 w 954"/>
                <a:gd name="T13" fmla="*/ 208 h 222"/>
                <a:gd name="T14" fmla="*/ 775 w 954"/>
                <a:gd name="T15" fmla="*/ 189 h 222"/>
                <a:gd name="T16" fmla="*/ 779 w 954"/>
                <a:gd name="T17" fmla="*/ 185 h 222"/>
                <a:gd name="T18" fmla="*/ 954 w 954"/>
                <a:gd name="T19" fmla="*/ 0 h 222"/>
                <a:gd name="T20" fmla="*/ 918 w 954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4" h="222">
                  <a:moveTo>
                    <a:pt x="918" y="14"/>
                  </a:moveTo>
                  <a:cubicBezTo>
                    <a:pt x="221" y="14"/>
                    <a:pt x="221" y="14"/>
                    <a:pt x="221" y="14"/>
                  </a:cubicBezTo>
                  <a:cubicBezTo>
                    <a:pt x="213" y="14"/>
                    <a:pt x="195" y="16"/>
                    <a:pt x="179" y="33"/>
                  </a:cubicBezTo>
                  <a:cubicBezTo>
                    <a:pt x="178" y="34"/>
                    <a:pt x="176" y="35"/>
                    <a:pt x="175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3" y="220"/>
                    <a:pt x="17" y="208"/>
                    <a:pt x="36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1" y="208"/>
                    <a:pt x="759" y="206"/>
                    <a:pt x="775" y="189"/>
                  </a:cubicBezTo>
                  <a:cubicBezTo>
                    <a:pt x="776" y="188"/>
                    <a:pt x="778" y="186"/>
                    <a:pt x="779" y="185"/>
                  </a:cubicBezTo>
                  <a:cubicBezTo>
                    <a:pt x="954" y="0"/>
                    <a:pt x="954" y="0"/>
                    <a:pt x="954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63" tIns="34281" rIns="68563" bIns="342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744870" y="1996764"/>
            <a:ext cx="876028" cy="1719469"/>
            <a:chOff x="3659390" y="2662213"/>
            <a:chExt cx="1168246" cy="2293034"/>
          </a:xfrm>
          <a:solidFill>
            <a:srgbClr val="473F3B"/>
          </a:solidFill>
        </p:grpSpPr>
        <p:sp>
          <p:nvSpPr>
            <p:cNvPr id="18" name="Freeform 9"/>
            <p:cNvSpPr>
              <a:spLocks/>
            </p:cNvSpPr>
            <p:nvPr/>
          </p:nvSpPr>
          <p:spPr bwMode="auto">
            <a:xfrm rot="5400000">
              <a:off x="2950060" y="3371543"/>
              <a:ext cx="2293034" cy="874374"/>
            </a:xfrm>
            <a:custGeom>
              <a:avLst/>
              <a:gdLst>
                <a:gd name="T0" fmla="*/ 725 w 1037"/>
                <a:gd name="T1" fmla="*/ 101 h 396"/>
                <a:gd name="T2" fmla="*/ 725 w 1037"/>
                <a:gd name="T3" fmla="*/ 101 h 396"/>
                <a:gd name="T4" fmla="*/ 312 w 1037"/>
                <a:gd name="T5" fmla="*/ 101 h 396"/>
                <a:gd name="T6" fmla="*/ 312 w 1037"/>
                <a:gd name="T7" fmla="*/ 101 h 396"/>
                <a:gd name="T8" fmla="*/ 312 w 1037"/>
                <a:gd name="T9" fmla="*/ 101 h 396"/>
                <a:gd name="T10" fmla="*/ 311 w 1037"/>
                <a:gd name="T11" fmla="*/ 101 h 396"/>
                <a:gd name="T12" fmla="*/ 311 w 1037"/>
                <a:gd name="T13" fmla="*/ 101 h 396"/>
                <a:gd name="T14" fmla="*/ 224 w 1037"/>
                <a:gd name="T15" fmla="*/ 92 h 396"/>
                <a:gd name="T16" fmla="*/ 181 w 1037"/>
                <a:gd name="T17" fmla="*/ 11 h 396"/>
                <a:gd name="T18" fmla="*/ 43 w 1037"/>
                <a:gd name="T19" fmla="*/ 88 h 396"/>
                <a:gd name="T20" fmla="*/ 310 w 1037"/>
                <a:gd name="T21" fmla="*/ 296 h 396"/>
                <a:gd name="T22" fmla="*/ 310 w 1037"/>
                <a:gd name="T23" fmla="*/ 296 h 396"/>
                <a:gd name="T24" fmla="*/ 312 w 1037"/>
                <a:gd name="T25" fmla="*/ 296 h 396"/>
                <a:gd name="T26" fmla="*/ 312 w 1037"/>
                <a:gd name="T27" fmla="*/ 296 h 396"/>
                <a:gd name="T28" fmla="*/ 312 w 1037"/>
                <a:gd name="T29" fmla="*/ 296 h 396"/>
                <a:gd name="T30" fmla="*/ 725 w 1037"/>
                <a:gd name="T31" fmla="*/ 295 h 396"/>
                <a:gd name="T32" fmla="*/ 725 w 1037"/>
                <a:gd name="T33" fmla="*/ 296 h 396"/>
                <a:gd name="T34" fmla="*/ 813 w 1037"/>
                <a:gd name="T35" fmla="*/ 305 h 396"/>
                <a:gd name="T36" fmla="*/ 856 w 1037"/>
                <a:gd name="T37" fmla="*/ 386 h 396"/>
                <a:gd name="T38" fmla="*/ 994 w 1037"/>
                <a:gd name="T39" fmla="*/ 309 h 396"/>
                <a:gd name="T40" fmla="*/ 725 w 1037"/>
                <a:gd name="T41" fmla="*/ 10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37" h="396">
                  <a:moveTo>
                    <a:pt x="725" y="101"/>
                  </a:moveTo>
                  <a:cubicBezTo>
                    <a:pt x="725" y="101"/>
                    <a:pt x="725" y="101"/>
                    <a:pt x="725" y="101"/>
                  </a:cubicBezTo>
                  <a:cubicBezTo>
                    <a:pt x="725" y="101"/>
                    <a:pt x="343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2" y="101"/>
                  </a:cubicBezTo>
                  <a:cubicBezTo>
                    <a:pt x="312" y="101"/>
                    <a:pt x="312" y="101"/>
                    <a:pt x="311" y="101"/>
                  </a:cubicBezTo>
                  <a:cubicBezTo>
                    <a:pt x="311" y="101"/>
                    <a:pt x="311" y="101"/>
                    <a:pt x="311" y="101"/>
                  </a:cubicBezTo>
                  <a:cubicBezTo>
                    <a:pt x="265" y="101"/>
                    <a:pt x="235" y="103"/>
                    <a:pt x="224" y="92"/>
                  </a:cubicBezTo>
                  <a:cubicBezTo>
                    <a:pt x="189" y="55"/>
                    <a:pt x="206" y="19"/>
                    <a:pt x="181" y="11"/>
                  </a:cubicBezTo>
                  <a:cubicBezTo>
                    <a:pt x="146" y="0"/>
                    <a:pt x="72" y="54"/>
                    <a:pt x="43" y="88"/>
                  </a:cubicBezTo>
                  <a:cubicBezTo>
                    <a:pt x="0" y="139"/>
                    <a:pt x="60" y="295"/>
                    <a:pt x="310" y="296"/>
                  </a:cubicBezTo>
                  <a:cubicBezTo>
                    <a:pt x="310" y="296"/>
                    <a:pt x="310" y="296"/>
                    <a:pt x="310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312" y="296"/>
                    <a:pt x="312" y="296"/>
                    <a:pt x="312" y="296"/>
                  </a:cubicBezTo>
                  <a:cubicBezTo>
                    <a:pt x="725" y="295"/>
                    <a:pt x="725" y="295"/>
                    <a:pt x="725" y="295"/>
                  </a:cubicBezTo>
                  <a:cubicBezTo>
                    <a:pt x="725" y="296"/>
                    <a:pt x="725" y="296"/>
                    <a:pt x="725" y="296"/>
                  </a:cubicBezTo>
                  <a:cubicBezTo>
                    <a:pt x="771" y="296"/>
                    <a:pt x="802" y="293"/>
                    <a:pt x="813" y="305"/>
                  </a:cubicBezTo>
                  <a:cubicBezTo>
                    <a:pt x="848" y="342"/>
                    <a:pt x="831" y="378"/>
                    <a:pt x="856" y="386"/>
                  </a:cubicBezTo>
                  <a:cubicBezTo>
                    <a:pt x="891" y="396"/>
                    <a:pt x="965" y="342"/>
                    <a:pt x="994" y="309"/>
                  </a:cubicBezTo>
                  <a:cubicBezTo>
                    <a:pt x="1037" y="257"/>
                    <a:pt x="976" y="101"/>
                    <a:pt x="725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23" tIns="45712" rIns="91423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 rot="5400000">
              <a:off x="3528492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8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23" tIns="45712" rIns="91423" bIns="4571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30000"/>
                </a:lnSpc>
              </a:pPr>
              <a:endParaRPr lang="en-US" sz="2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extBox 54"/>
          <p:cNvSpPr txBox="1"/>
          <p:nvPr/>
        </p:nvSpPr>
        <p:spPr>
          <a:xfrm>
            <a:off x="1669716" y="1137991"/>
            <a:ext cx="132929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Rectangle 55"/>
          <p:cNvSpPr/>
          <p:nvPr/>
        </p:nvSpPr>
        <p:spPr>
          <a:xfrm>
            <a:off x="1669716" y="1362643"/>
            <a:ext cx="1422460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54"/>
          <p:cNvSpPr txBox="1"/>
          <p:nvPr/>
        </p:nvSpPr>
        <p:spPr>
          <a:xfrm>
            <a:off x="2378308" y="3892434"/>
            <a:ext cx="132929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Rectangle 55"/>
          <p:cNvSpPr/>
          <p:nvPr/>
        </p:nvSpPr>
        <p:spPr>
          <a:xfrm>
            <a:off x="2378308" y="4115750"/>
            <a:ext cx="1422460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54"/>
          <p:cNvSpPr txBox="1"/>
          <p:nvPr/>
        </p:nvSpPr>
        <p:spPr>
          <a:xfrm>
            <a:off x="3507588" y="1137991"/>
            <a:ext cx="132929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Rectangle 55"/>
          <p:cNvSpPr/>
          <p:nvPr/>
        </p:nvSpPr>
        <p:spPr>
          <a:xfrm>
            <a:off x="3507589" y="1362643"/>
            <a:ext cx="1422460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54"/>
          <p:cNvSpPr txBox="1"/>
          <p:nvPr/>
        </p:nvSpPr>
        <p:spPr>
          <a:xfrm>
            <a:off x="4172234" y="3892434"/>
            <a:ext cx="132929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Rectangle 55"/>
          <p:cNvSpPr/>
          <p:nvPr/>
        </p:nvSpPr>
        <p:spPr>
          <a:xfrm>
            <a:off x="4172235" y="4115750"/>
            <a:ext cx="1422460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54"/>
          <p:cNvSpPr txBox="1"/>
          <p:nvPr/>
        </p:nvSpPr>
        <p:spPr>
          <a:xfrm>
            <a:off x="5345461" y="1137991"/>
            <a:ext cx="132929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Rectangle 55"/>
          <p:cNvSpPr/>
          <p:nvPr/>
        </p:nvSpPr>
        <p:spPr>
          <a:xfrm>
            <a:off x="5345461" y="1362643"/>
            <a:ext cx="1422460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54"/>
          <p:cNvSpPr txBox="1"/>
          <p:nvPr/>
        </p:nvSpPr>
        <p:spPr>
          <a:xfrm>
            <a:off x="5915067" y="3892434"/>
            <a:ext cx="1329291" cy="267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31" name="Rectangle 55"/>
          <p:cNvSpPr/>
          <p:nvPr/>
        </p:nvSpPr>
        <p:spPr>
          <a:xfrm>
            <a:off x="5915067" y="4115750"/>
            <a:ext cx="1422460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点击添加相关标题文字，点击添加相关标题文字，点击添加相关标题文字。</a:t>
            </a:r>
            <a:endParaRPr lang="en-US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-28419" y="2047096"/>
            <a:ext cx="2919163" cy="1599302"/>
            <a:chOff x="-38987" y="2729334"/>
            <a:chExt cx="3892912" cy="2132784"/>
          </a:xfrm>
          <a:solidFill>
            <a:srgbClr val="EC6752"/>
          </a:solidFill>
        </p:grpSpPr>
        <p:sp>
          <p:nvSpPr>
            <p:cNvPr id="33" name="任意多边形 32"/>
            <p:cNvSpPr/>
            <p:nvPr/>
          </p:nvSpPr>
          <p:spPr>
            <a:xfrm rot="16200000">
              <a:off x="1127315" y="1563032"/>
              <a:ext cx="1245336" cy="3577940"/>
            </a:xfrm>
            <a:custGeom>
              <a:avLst/>
              <a:gdLst>
                <a:gd name="connsiteX0" fmla="*/ 1242568 w 1245336"/>
                <a:gd name="connsiteY0" fmla="*/ 3285554 h 3577940"/>
                <a:gd name="connsiteX1" fmla="*/ 1217336 w 1245336"/>
                <a:gd name="connsiteY1" fmla="*/ 3404574 h 3577940"/>
                <a:gd name="connsiteX2" fmla="*/ 912061 w 1245336"/>
                <a:gd name="connsiteY2" fmla="*/ 3574731 h 3577940"/>
                <a:gd name="connsiteX3" fmla="*/ 816939 w 1245336"/>
                <a:gd name="connsiteY3" fmla="*/ 3395735 h 3577940"/>
                <a:gd name="connsiteX4" fmla="*/ 622271 w 1245336"/>
                <a:gd name="connsiteY4" fmla="*/ 3375846 h 3577940"/>
                <a:gd name="connsiteX5" fmla="*/ 622271 w 1245336"/>
                <a:gd name="connsiteY5" fmla="*/ 3374366 h 3577940"/>
                <a:gd name="connsiteX6" fmla="*/ 1973 w 1245336"/>
                <a:gd name="connsiteY6" fmla="*/ 3035950 h 3577940"/>
                <a:gd name="connsiteX7" fmla="*/ 2017 w 1245336"/>
                <a:gd name="connsiteY7" fmla="*/ 3031859 h 3577940"/>
                <a:gd name="connsiteX8" fmla="*/ 0 w 1245336"/>
                <a:gd name="connsiteY8" fmla="*/ 3031859 h 3577940"/>
                <a:gd name="connsiteX9" fmla="*/ 0 w 1245336"/>
                <a:gd name="connsiteY9" fmla="*/ 0 h 3577940"/>
                <a:gd name="connsiteX10" fmla="*/ 429296 w 1245336"/>
                <a:gd name="connsiteY10" fmla="*/ 0 h 3577940"/>
                <a:gd name="connsiteX11" fmla="*/ 429296 w 1245336"/>
                <a:gd name="connsiteY11" fmla="*/ 2926627 h 3577940"/>
                <a:gd name="connsiteX12" fmla="*/ 453975 w 1245336"/>
                <a:gd name="connsiteY12" fmla="*/ 2939132 h 3577940"/>
                <a:gd name="connsiteX13" fmla="*/ 622271 w 1245336"/>
                <a:gd name="connsiteY13" fmla="*/ 2945658 h 3577940"/>
                <a:gd name="connsiteX14" fmla="*/ 622271 w 1245336"/>
                <a:gd name="connsiteY14" fmla="*/ 2947139 h 3577940"/>
                <a:gd name="connsiteX15" fmla="*/ 1242568 w 1245336"/>
                <a:gd name="connsiteY15" fmla="*/ 3285554 h 3577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45336" h="3577940">
                  <a:moveTo>
                    <a:pt x="1242568" y="3285554"/>
                  </a:moveTo>
                  <a:cubicBezTo>
                    <a:pt x="1250518" y="3333721"/>
                    <a:pt x="1241116" y="3376399"/>
                    <a:pt x="1217336" y="3404574"/>
                  </a:cubicBezTo>
                  <a:cubicBezTo>
                    <a:pt x="1153184" y="3479709"/>
                    <a:pt x="989486" y="3599040"/>
                    <a:pt x="912061" y="3574731"/>
                  </a:cubicBezTo>
                  <a:cubicBezTo>
                    <a:pt x="856757" y="3559263"/>
                    <a:pt x="894364" y="3477499"/>
                    <a:pt x="816939" y="3395735"/>
                  </a:cubicBezTo>
                  <a:cubicBezTo>
                    <a:pt x="792605" y="3371427"/>
                    <a:pt x="724029" y="3375846"/>
                    <a:pt x="622271" y="3375846"/>
                  </a:cubicBezTo>
                  <a:lnTo>
                    <a:pt x="622271" y="3374366"/>
                  </a:lnTo>
                  <a:cubicBezTo>
                    <a:pt x="205836" y="3374366"/>
                    <a:pt x="25823" y="3180453"/>
                    <a:pt x="1973" y="3035950"/>
                  </a:cubicBezTo>
                  <a:lnTo>
                    <a:pt x="2017" y="3031859"/>
                  </a:lnTo>
                  <a:lnTo>
                    <a:pt x="0" y="3031859"/>
                  </a:lnTo>
                  <a:lnTo>
                    <a:pt x="0" y="0"/>
                  </a:lnTo>
                  <a:lnTo>
                    <a:pt x="429296" y="0"/>
                  </a:lnTo>
                  <a:lnTo>
                    <a:pt x="429296" y="2926627"/>
                  </a:lnTo>
                  <a:lnTo>
                    <a:pt x="453975" y="2939132"/>
                  </a:lnTo>
                  <a:cubicBezTo>
                    <a:pt x="488298" y="2948144"/>
                    <a:pt x="545952" y="2945658"/>
                    <a:pt x="622271" y="2945658"/>
                  </a:cubicBezTo>
                  <a:lnTo>
                    <a:pt x="622271" y="2947139"/>
                  </a:lnTo>
                  <a:cubicBezTo>
                    <a:pt x="1038705" y="2947139"/>
                    <a:pt x="1218718" y="3141052"/>
                    <a:pt x="1242568" y="328555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68563" tIns="34281" rIns="68563" bIns="342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Freeform 10"/>
            <p:cNvSpPr>
              <a:spLocks/>
            </p:cNvSpPr>
            <p:nvPr/>
          </p:nvSpPr>
          <p:spPr bwMode="auto">
            <a:xfrm rot="5400000">
              <a:off x="2554781" y="3562974"/>
              <a:ext cx="2107811" cy="490477"/>
            </a:xfrm>
            <a:custGeom>
              <a:avLst/>
              <a:gdLst>
                <a:gd name="T0" fmla="*/ 918 w 953"/>
                <a:gd name="T1" fmla="*/ 14 h 222"/>
                <a:gd name="T2" fmla="*/ 220 w 953"/>
                <a:gd name="T3" fmla="*/ 14 h 222"/>
                <a:gd name="T4" fmla="*/ 179 w 953"/>
                <a:gd name="T5" fmla="*/ 33 h 222"/>
                <a:gd name="T6" fmla="*/ 174 w 953"/>
                <a:gd name="T7" fmla="*/ 37 h 222"/>
                <a:gd name="T8" fmla="*/ 0 w 953"/>
                <a:gd name="T9" fmla="*/ 222 h 222"/>
                <a:gd name="T10" fmla="*/ 35 w 953"/>
                <a:gd name="T11" fmla="*/ 208 h 222"/>
                <a:gd name="T12" fmla="*/ 733 w 953"/>
                <a:gd name="T13" fmla="*/ 208 h 222"/>
                <a:gd name="T14" fmla="*/ 774 w 953"/>
                <a:gd name="T15" fmla="*/ 189 h 222"/>
                <a:gd name="T16" fmla="*/ 779 w 953"/>
                <a:gd name="T17" fmla="*/ 185 h 222"/>
                <a:gd name="T18" fmla="*/ 953 w 953"/>
                <a:gd name="T19" fmla="*/ 0 h 222"/>
                <a:gd name="T20" fmla="*/ 918 w 953"/>
                <a:gd name="T21" fmla="*/ 1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3" h="222">
                  <a:moveTo>
                    <a:pt x="918" y="14"/>
                  </a:moveTo>
                  <a:cubicBezTo>
                    <a:pt x="220" y="14"/>
                    <a:pt x="220" y="14"/>
                    <a:pt x="220" y="14"/>
                  </a:cubicBezTo>
                  <a:cubicBezTo>
                    <a:pt x="213" y="14"/>
                    <a:pt x="194" y="16"/>
                    <a:pt x="179" y="33"/>
                  </a:cubicBezTo>
                  <a:cubicBezTo>
                    <a:pt x="177" y="34"/>
                    <a:pt x="176" y="35"/>
                    <a:pt x="174" y="37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2" y="220"/>
                    <a:pt x="16" y="208"/>
                    <a:pt x="35" y="208"/>
                  </a:cubicBezTo>
                  <a:cubicBezTo>
                    <a:pt x="733" y="208"/>
                    <a:pt x="733" y="208"/>
                    <a:pt x="733" y="208"/>
                  </a:cubicBezTo>
                  <a:cubicBezTo>
                    <a:pt x="740" y="208"/>
                    <a:pt x="758" y="206"/>
                    <a:pt x="774" y="189"/>
                  </a:cubicBezTo>
                  <a:cubicBezTo>
                    <a:pt x="776" y="187"/>
                    <a:pt x="777" y="186"/>
                    <a:pt x="779" y="185"/>
                  </a:cubicBezTo>
                  <a:cubicBezTo>
                    <a:pt x="953" y="0"/>
                    <a:pt x="953" y="0"/>
                    <a:pt x="953" y="0"/>
                  </a:cubicBezTo>
                  <a:cubicBezTo>
                    <a:pt x="951" y="2"/>
                    <a:pt x="937" y="14"/>
                    <a:pt x="918" y="14"/>
                  </a:cubicBez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  <a:extLst/>
          </p:spPr>
          <p:txBody>
            <a:bodyPr rot="0" spcFirstLastPara="0" vertOverflow="overflow" horzOverflow="overflow" vert="horz" wrap="square" lIns="68563" tIns="34281" rIns="68563" bIns="34281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en-US" sz="1423" kern="0">
                <a:solidFill>
                  <a:sysClr val="window" lastClr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6727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"/>
                            </p:stCondLst>
                            <p:childTnLst>
                              <p:par>
                                <p:cTn id="8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"/>
                            </p:stCondLst>
                            <p:childTnLst>
                              <p:par>
                                <p:cTn id="9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01512" y="2757064"/>
            <a:ext cx="1124772" cy="297232"/>
            <a:chOff x="1424694" y="3437117"/>
            <a:chExt cx="1499779" cy="396331"/>
          </a:xfrm>
          <a:solidFill>
            <a:srgbClr val="EC6752"/>
          </a:solidFill>
        </p:grpSpPr>
        <p:sp>
          <p:nvSpPr>
            <p:cNvPr id="5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2077872" y="2867030"/>
            <a:ext cx="1124772" cy="288980"/>
            <a:chOff x="2993261" y="3583747"/>
            <a:chExt cx="1499779" cy="385328"/>
          </a:xfrm>
          <a:solidFill>
            <a:srgbClr val="473F3B"/>
          </a:solidFill>
        </p:grpSpPr>
        <p:sp>
          <p:nvSpPr>
            <p:cNvPr id="8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1"/>
          <p:cNvGrpSpPr/>
          <p:nvPr/>
        </p:nvGrpSpPr>
        <p:grpSpPr>
          <a:xfrm>
            <a:off x="3254232" y="2757064"/>
            <a:ext cx="1124772" cy="297231"/>
            <a:chOff x="4561827" y="3437117"/>
            <a:chExt cx="1499779" cy="396330"/>
          </a:xfrm>
          <a:solidFill>
            <a:srgbClr val="EC6752"/>
          </a:solidFill>
        </p:grpSpPr>
        <p:sp>
          <p:nvSpPr>
            <p:cNvPr id="11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430592" y="2867030"/>
            <a:ext cx="1124772" cy="288980"/>
            <a:chOff x="6130393" y="3583747"/>
            <a:chExt cx="1499779" cy="385328"/>
          </a:xfrm>
          <a:solidFill>
            <a:srgbClr val="473F3B"/>
          </a:solidFill>
        </p:grpSpPr>
        <p:sp>
          <p:nvSpPr>
            <p:cNvPr id="14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35"/>
          <p:cNvGrpSpPr/>
          <p:nvPr/>
        </p:nvGrpSpPr>
        <p:grpSpPr>
          <a:xfrm>
            <a:off x="6783313" y="2867032"/>
            <a:ext cx="1124772" cy="288979"/>
            <a:chOff x="9267526" y="3583748"/>
            <a:chExt cx="1499779" cy="385327"/>
          </a:xfrm>
          <a:solidFill>
            <a:srgbClr val="473F3B"/>
          </a:solidFill>
        </p:grpSpPr>
        <p:sp>
          <p:nvSpPr>
            <p:cNvPr id="17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9"/>
          <p:cNvGrpSpPr/>
          <p:nvPr/>
        </p:nvGrpSpPr>
        <p:grpSpPr>
          <a:xfrm>
            <a:off x="5606953" y="2757064"/>
            <a:ext cx="1124772" cy="297232"/>
            <a:chOff x="7698960" y="3437117"/>
            <a:chExt cx="1499779" cy="396331"/>
          </a:xfrm>
          <a:solidFill>
            <a:srgbClr val="EC6752"/>
          </a:solidFill>
        </p:grpSpPr>
        <p:sp>
          <p:nvSpPr>
            <p:cNvPr id="20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</a:pPr>
              <a:endParaRPr lang="en-GB" sz="105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0"/>
          <p:cNvGrpSpPr/>
          <p:nvPr/>
        </p:nvGrpSpPr>
        <p:grpSpPr>
          <a:xfrm>
            <a:off x="7171579" y="3220260"/>
            <a:ext cx="348239" cy="348834"/>
            <a:chOff x="9145588" y="4435475"/>
            <a:chExt cx="464344" cy="465138"/>
          </a:xfrm>
          <a:solidFill>
            <a:srgbClr val="473F3B"/>
          </a:solidFill>
        </p:grpSpPr>
        <p:sp>
          <p:nvSpPr>
            <p:cNvPr id="23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1050">
                <a:solidFill>
                  <a:srgbClr val="91C7D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0"/>
          <p:cNvGrpSpPr/>
          <p:nvPr/>
        </p:nvGrpSpPr>
        <p:grpSpPr>
          <a:xfrm>
            <a:off x="6046806" y="2355930"/>
            <a:ext cx="348239" cy="348239"/>
            <a:chOff x="7287419" y="2577307"/>
            <a:chExt cx="464344" cy="464344"/>
          </a:xfrm>
          <a:solidFill>
            <a:srgbClr val="EC6752"/>
          </a:solidFill>
        </p:grpSpPr>
        <p:sp>
          <p:nvSpPr>
            <p:cNvPr id="33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AutoShape 59"/>
          <p:cNvSpPr>
            <a:spLocks/>
          </p:cNvSpPr>
          <p:nvPr/>
        </p:nvSpPr>
        <p:spPr bwMode="auto">
          <a:xfrm>
            <a:off x="2411602" y="3213190"/>
            <a:ext cx="348834" cy="348239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473F3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7" tIns="14287" rIns="14287" bIns="14287" anchor="ctr"/>
          <a:lstStyle/>
          <a:p>
            <a:pPr algn="ctr" defTabSz="171433" hangingPunct="0">
              <a:lnSpc>
                <a:spcPct val="130000"/>
              </a:lnSpc>
            </a:pPr>
            <a:endParaRPr lang="en-US" sz="105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Group 38"/>
          <p:cNvGrpSpPr/>
          <p:nvPr/>
        </p:nvGrpSpPr>
        <p:grpSpPr>
          <a:xfrm>
            <a:off x="3693788" y="2351107"/>
            <a:ext cx="348834" cy="293473"/>
            <a:chOff x="5368132" y="2625725"/>
            <a:chExt cx="465138" cy="391319"/>
          </a:xfrm>
          <a:solidFill>
            <a:srgbClr val="EC6752"/>
          </a:solidFill>
        </p:grpSpPr>
        <p:sp>
          <p:nvSpPr>
            <p:cNvPr id="3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2"/>
          <p:cNvGrpSpPr/>
          <p:nvPr/>
        </p:nvGrpSpPr>
        <p:grpSpPr>
          <a:xfrm>
            <a:off x="1289778" y="2355633"/>
            <a:ext cx="348239" cy="272043"/>
            <a:chOff x="2581275" y="1710532"/>
            <a:chExt cx="464344" cy="362744"/>
          </a:xfrm>
          <a:solidFill>
            <a:srgbClr val="EC6752"/>
          </a:solidFill>
        </p:grpSpPr>
        <p:sp>
          <p:nvSpPr>
            <p:cNvPr id="4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52"/>
          <p:cNvGrpSpPr/>
          <p:nvPr/>
        </p:nvGrpSpPr>
        <p:grpSpPr>
          <a:xfrm>
            <a:off x="4873853" y="3213190"/>
            <a:ext cx="239303" cy="348834"/>
            <a:chOff x="5441157" y="4440238"/>
            <a:chExt cx="319088" cy="465138"/>
          </a:xfrm>
          <a:solidFill>
            <a:srgbClr val="473F3B"/>
          </a:solidFill>
        </p:grpSpPr>
        <p:sp>
          <p:nvSpPr>
            <p:cNvPr id="50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4287" tIns="14287" rIns="14287" bIns="14287" anchor="ctr"/>
            <a:lstStyle/>
            <a:p>
              <a:pPr algn="ctr" defTabSz="171433" hangingPunct="0">
                <a:lnSpc>
                  <a:spcPct val="130000"/>
                </a:lnSpc>
              </a:pPr>
              <a:endParaRPr lang="en-US" sz="90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23"/>
          <p:cNvSpPr txBox="1"/>
          <p:nvPr/>
        </p:nvSpPr>
        <p:spPr>
          <a:xfrm>
            <a:off x="6671434" y="1783216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6671434" y="1563748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5" name="TextBox 23"/>
          <p:cNvSpPr txBox="1"/>
          <p:nvPr/>
        </p:nvSpPr>
        <p:spPr>
          <a:xfrm>
            <a:off x="5567997" y="3797132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TextBox 24"/>
          <p:cNvSpPr txBox="1"/>
          <p:nvPr/>
        </p:nvSpPr>
        <p:spPr>
          <a:xfrm>
            <a:off x="5567996" y="3591210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7" name="TextBox 23"/>
          <p:cNvSpPr txBox="1"/>
          <p:nvPr/>
        </p:nvSpPr>
        <p:spPr>
          <a:xfrm>
            <a:off x="4234676" y="1783216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TextBox 24"/>
          <p:cNvSpPr txBox="1"/>
          <p:nvPr/>
        </p:nvSpPr>
        <p:spPr>
          <a:xfrm>
            <a:off x="4234675" y="1563748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59" name="TextBox 23"/>
          <p:cNvSpPr txBox="1"/>
          <p:nvPr/>
        </p:nvSpPr>
        <p:spPr>
          <a:xfrm>
            <a:off x="3269168" y="3797132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0" name="TextBox 24"/>
          <p:cNvSpPr txBox="1"/>
          <p:nvPr/>
        </p:nvSpPr>
        <p:spPr>
          <a:xfrm>
            <a:off x="3269167" y="3591210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1" name="TextBox 23"/>
          <p:cNvSpPr txBox="1"/>
          <p:nvPr/>
        </p:nvSpPr>
        <p:spPr>
          <a:xfrm>
            <a:off x="1988392" y="1783216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2" name="TextBox 24"/>
          <p:cNvSpPr txBox="1"/>
          <p:nvPr/>
        </p:nvSpPr>
        <p:spPr>
          <a:xfrm>
            <a:off x="1988391" y="1563748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3" name="TextBox 23"/>
          <p:cNvSpPr txBox="1"/>
          <p:nvPr/>
        </p:nvSpPr>
        <p:spPr>
          <a:xfrm>
            <a:off x="917795" y="3797132"/>
            <a:ext cx="16784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4" name="TextBox 24"/>
          <p:cNvSpPr txBox="1"/>
          <p:nvPr/>
        </p:nvSpPr>
        <p:spPr>
          <a:xfrm>
            <a:off x="917794" y="3591210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7232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500"/>
                            </p:stCondLst>
                            <p:childTnLst>
                              <p:par>
                                <p:cTn id="8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500"/>
                            </p:stCondLst>
                            <p:childTnLst>
                              <p:par>
                                <p:cTn id="1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6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064530" y="1442715"/>
            <a:ext cx="7345680" cy="1395596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473F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8"/>
          <p:cNvSpPr txBox="1"/>
          <p:nvPr/>
        </p:nvSpPr>
        <p:spPr>
          <a:xfrm>
            <a:off x="1361995" y="1686183"/>
            <a:ext cx="6750750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写内容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……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点击输入本栏的具体文字，简明扼要的说明分项内容，此为概念图解，请根据您的具体内容酌情修改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93"/>
          <p:cNvSpPr/>
          <p:nvPr/>
        </p:nvSpPr>
        <p:spPr>
          <a:xfrm>
            <a:off x="1026862" y="1398151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EC6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93"/>
          <p:cNvSpPr/>
          <p:nvPr/>
        </p:nvSpPr>
        <p:spPr>
          <a:xfrm rot="10800000">
            <a:off x="8161841" y="2594655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EC67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>
            <a:spLocks/>
          </p:cNvSpPr>
          <p:nvPr/>
        </p:nvSpPr>
        <p:spPr bwMode="auto">
          <a:xfrm>
            <a:off x="3170346" y="3198351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EC675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9" name="TextBox 42"/>
          <p:cNvSpPr txBox="1"/>
          <p:nvPr/>
        </p:nvSpPr>
        <p:spPr>
          <a:xfrm>
            <a:off x="3403306" y="3580457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/>
              <a:t>添加</a:t>
            </a:r>
            <a:endParaRPr lang="en-US" altLang="zh-CN" sz="1800" b="1" dirty="0"/>
          </a:p>
          <a:p>
            <a:pPr algn="ctr"/>
            <a:r>
              <a:rPr lang="zh-CN" altLang="en-US" sz="1800" b="1" dirty="0"/>
              <a:t>关键字</a:t>
            </a: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>
            <a:off x="1576294" y="3198351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73F3B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4764398" y="3198351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473F3B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6358450" y="3198351"/>
            <a:ext cx="1467988" cy="13235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EC675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TextBox 46"/>
          <p:cNvSpPr txBox="1"/>
          <p:nvPr/>
        </p:nvSpPr>
        <p:spPr>
          <a:xfrm>
            <a:off x="1825770" y="3580457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 smtClean="0"/>
              <a:t>添加</a:t>
            </a:r>
            <a:endParaRPr lang="en-US" altLang="zh-CN" sz="1800" b="1" dirty="0" smtClean="0"/>
          </a:p>
          <a:p>
            <a:pPr algn="ctr"/>
            <a:r>
              <a:rPr lang="zh-CN" altLang="en-US" sz="1800" b="1" dirty="0" smtClean="0"/>
              <a:t>关键字</a:t>
            </a:r>
            <a:endParaRPr lang="zh-CN" altLang="en-US" sz="1800" b="1" dirty="0"/>
          </a:p>
        </p:txBody>
      </p:sp>
      <p:sp>
        <p:nvSpPr>
          <p:cNvPr id="14" name="TextBox 47"/>
          <p:cNvSpPr txBox="1"/>
          <p:nvPr/>
        </p:nvSpPr>
        <p:spPr>
          <a:xfrm>
            <a:off x="5013874" y="3580457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/>
              <a:t>添加</a:t>
            </a:r>
            <a:endParaRPr lang="en-US" altLang="zh-CN" sz="1800" b="1" dirty="0"/>
          </a:p>
          <a:p>
            <a:pPr algn="ctr"/>
            <a:r>
              <a:rPr lang="zh-CN" altLang="en-US" sz="1800" b="1" dirty="0"/>
              <a:t>关键字</a:t>
            </a:r>
          </a:p>
        </p:txBody>
      </p:sp>
      <p:sp>
        <p:nvSpPr>
          <p:cNvPr id="15" name="TextBox 48"/>
          <p:cNvSpPr txBox="1"/>
          <p:nvPr/>
        </p:nvSpPr>
        <p:spPr>
          <a:xfrm>
            <a:off x="6607926" y="3580457"/>
            <a:ext cx="969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/>
              <a:t>添加</a:t>
            </a:r>
            <a:endParaRPr lang="en-US" altLang="zh-CN" sz="1800" b="1" dirty="0"/>
          </a:p>
          <a:p>
            <a:pPr algn="ctr"/>
            <a:r>
              <a:rPr lang="zh-CN" altLang="en-US" sz="1800" b="1" dirty="0"/>
              <a:t>关键字</a:t>
            </a:r>
          </a:p>
        </p:txBody>
      </p:sp>
    </p:spTree>
    <p:extLst>
      <p:ext uri="{BB962C8B-B14F-4D97-AF65-F5344CB8AC3E}">
        <p14:creationId xmlns:p14="http://schemas.microsoft.com/office/powerpoint/2010/main" val="95249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 animBg="1"/>
      <p:bldP spid="7" grpId="0" animBg="1"/>
      <p:bldP spid="8" grpId="0" animBg="1"/>
      <p:bldP spid="9" grpId="0"/>
      <p:bldP spid="10" grpId="0" animBg="1"/>
      <p:bldP spid="11" grpId="0" animBg="1"/>
      <p:bldP spid="12" grpId="0" animBg="1"/>
      <p:bldP spid="13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2761042" y="1805587"/>
            <a:ext cx="5562600" cy="312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</a:pPr>
            <a:r>
              <a:rPr lang="en-US" altLang="zh-CN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  </a:t>
            </a:r>
            <a:r>
              <a:rPr lang="zh-CN" altLang="en-US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适合营养美食等</a:t>
            </a:r>
            <a:r>
              <a:rPr lang="en-US" altLang="zh-CN" sz="14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幻灯</a:t>
            </a:r>
            <a:r>
              <a:rPr lang="zh-CN" altLang="en-US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  </a:t>
            </a:r>
            <a:r>
              <a:rPr lang="en-US" altLang="zh-CN" sz="140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en-US" altLang="zh-CN" sz="1400" baseline="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标题 1"/>
          <p:cNvSpPr txBox="1"/>
          <p:nvPr/>
        </p:nvSpPr>
        <p:spPr>
          <a:xfrm>
            <a:off x="2870565" y="1229523"/>
            <a:ext cx="5499543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感谢您的观看与指正！</a:t>
            </a:r>
          </a:p>
        </p:txBody>
      </p:sp>
      <p:sp>
        <p:nvSpPr>
          <p:cNvPr id="7" name="TextBox 13"/>
          <p:cNvSpPr txBox="1"/>
          <p:nvPr/>
        </p:nvSpPr>
        <p:spPr>
          <a:xfrm>
            <a:off x="4925827" y="2118365"/>
            <a:ext cx="12843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117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11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3359334" y="2297400"/>
            <a:ext cx="2334425" cy="752358"/>
            <a:chOff x="3587288" y="1868032"/>
            <a:chExt cx="3113314" cy="1003181"/>
          </a:xfrm>
        </p:grpSpPr>
        <p:sp>
          <p:nvSpPr>
            <p:cNvPr id="3" name="文本框 38"/>
            <p:cNvSpPr txBox="1">
              <a:spLocks noChangeArrowheads="1"/>
            </p:cNvSpPr>
            <p:nvPr/>
          </p:nvSpPr>
          <p:spPr bwMode="auto">
            <a:xfrm>
              <a:off x="3587288" y="2173561"/>
              <a:ext cx="3113314" cy="69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矩形 39"/>
            <p:cNvSpPr>
              <a:spLocks noChangeArrowheads="1"/>
            </p:cNvSpPr>
            <p:nvPr/>
          </p:nvSpPr>
          <p:spPr bwMode="auto">
            <a:xfrm>
              <a:off x="4383726" y="1868032"/>
              <a:ext cx="1520440" cy="32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</a:p>
          </p:txBody>
        </p:sp>
      </p:grpSp>
      <p:cxnSp>
        <p:nvCxnSpPr>
          <p:cNvPr id="5" name="直接连接符 4"/>
          <p:cNvCxnSpPr/>
          <p:nvPr/>
        </p:nvCxnSpPr>
        <p:spPr bwMode="auto">
          <a:xfrm flipH="1">
            <a:off x="4087208" y="3157634"/>
            <a:ext cx="878681" cy="0"/>
          </a:xfrm>
          <a:prstGeom prst="line">
            <a:avLst/>
          </a:prstGeom>
          <a:ln w="28575">
            <a:solidFill>
              <a:srgbClr val="BEB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37"/>
          <p:cNvSpPr>
            <a:spLocks noChangeArrowheads="1"/>
          </p:cNvSpPr>
          <p:nvPr/>
        </p:nvSpPr>
        <p:spPr bwMode="auto">
          <a:xfrm>
            <a:off x="2628580" y="3224276"/>
            <a:ext cx="37959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544" y="1002535"/>
            <a:ext cx="1524003" cy="15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6409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Bent Arrow 3"/>
          <p:cNvSpPr/>
          <p:nvPr/>
        </p:nvSpPr>
        <p:spPr>
          <a:xfrm rot="13500000" flipH="1" flipV="1">
            <a:off x="4475782" y="1313764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130415" y="2996412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473F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100" b="1" dirty="0">
                <a:cs typeface="+mn-ea"/>
                <a:sym typeface="+mn-lt"/>
              </a:rPr>
              <a:t>3</a:t>
            </a:r>
          </a:p>
        </p:txBody>
      </p:sp>
      <p:sp>
        <p:nvSpPr>
          <p:cNvPr id="6" name="Freeform 5"/>
          <p:cNvSpPr/>
          <p:nvPr/>
        </p:nvSpPr>
        <p:spPr>
          <a:xfrm>
            <a:off x="5130415" y="1517940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EC67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100" b="1" dirty="0">
                <a:cs typeface="+mn-ea"/>
                <a:sym typeface="+mn-lt"/>
              </a:rPr>
              <a:t>2</a:t>
            </a:r>
          </a:p>
        </p:txBody>
      </p:sp>
      <p:sp>
        <p:nvSpPr>
          <p:cNvPr id="7" name="Freeform 6"/>
          <p:cNvSpPr/>
          <p:nvPr/>
        </p:nvSpPr>
        <p:spPr>
          <a:xfrm>
            <a:off x="3606162" y="1523837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473F3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100" b="1" dirty="0">
                <a:cs typeface="+mn-ea"/>
                <a:sym typeface="+mn-lt"/>
              </a:rPr>
              <a:t>1</a:t>
            </a:r>
          </a:p>
        </p:txBody>
      </p:sp>
      <p:sp>
        <p:nvSpPr>
          <p:cNvPr id="8" name="Freeform 7"/>
          <p:cNvSpPr/>
          <p:nvPr/>
        </p:nvSpPr>
        <p:spPr>
          <a:xfrm>
            <a:off x="3606162" y="2996412"/>
            <a:ext cx="939354" cy="939355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" fmla="*/ 1433441 w 4116165"/>
              <a:gd name="connsiteY0" fmla="*/ 1003242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688860 w 4116165"/>
              <a:gd name="connsiteY8" fmla="*/ 0 h 3497531"/>
              <a:gd name="connsiteX9" fmla="*/ 739322 w 4116165"/>
              <a:gd name="connsiteY9" fmla="*/ 20901 h 3497531"/>
              <a:gd name="connsiteX10" fmla="*/ 1356818 w 4116165"/>
              <a:gd name="connsiteY10" fmla="*/ 638398 h 3497531"/>
              <a:gd name="connsiteX11" fmla="*/ 1356818 w 4116165"/>
              <a:gd name="connsiteY11" fmla="*/ 739322 h 3497531"/>
              <a:gd name="connsiteX12" fmla="*/ 739322 w 4116165"/>
              <a:gd name="connsiteY12" fmla="*/ 1356819 h 3497531"/>
              <a:gd name="connsiteX13" fmla="*/ 638398 w 4116165"/>
              <a:gd name="connsiteY13" fmla="*/ 1356819 h 3497531"/>
              <a:gd name="connsiteX14" fmla="*/ 20901 w 4116165"/>
              <a:gd name="connsiteY14" fmla="*/ 739322 h 3497531"/>
              <a:gd name="connsiteX15" fmla="*/ 20901 w 4116165"/>
              <a:gd name="connsiteY15" fmla="*/ 638398 h 3497531"/>
              <a:gd name="connsiteX16" fmla="*/ 638398 w 4116165"/>
              <a:gd name="connsiteY16" fmla="*/ 20901 h 3497531"/>
              <a:gd name="connsiteX17" fmla="*/ 688860 w 4116165"/>
              <a:gd name="connsiteY17" fmla="*/ 0 h 3497531"/>
              <a:gd name="connsiteX0" fmla="*/ 1433441 w 4116165"/>
              <a:gd name="connsiteY0" fmla="*/ 3309096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688860 w 4116165"/>
              <a:gd name="connsiteY7" fmla="*/ 0 h 3497531"/>
              <a:gd name="connsiteX8" fmla="*/ 739322 w 4116165"/>
              <a:gd name="connsiteY8" fmla="*/ 20901 h 3497531"/>
              <a:gd name="connsiteX9" fmla="*/ 1356818 w 4116165"/>
              <a:gd name="connsiteY9" fmla="*/ 638398 h 3497531"/>
              <a:gd name="connsiteX10" fmla="*/ 1356818 w 4116165"/>
              <a:gd name="connsiteY10" fmla="*/ 739322 h 3497531"/>
              <a:gd name="connsiteX11" fmla="*/ 739322 w 4116165"/>
              <a:gd name="connsiteY11" fmla="*/ 1356819 h 3497531"/>
              <a:gd name="connsiteX12" fmla="*/ 638398 w 4116165"/>
              <a:gd name="connsiteY12" fmla="*/ 1356819 h 3497531"/>
              <a:gd name="connsiteX13" fmla="*/ 20901 w 4116165"/>
              <a:gd name="connsiteY13" fmla="*/ 739322 h 3497531"/>
              <a:gd name="connsiteX14" fmla="*/ 20901 w 4116165"/>
              <a:gd name="connsiteY14" fmla="*/ 638398 h 3497531"/>
              <a:gd name="connsiteX15" fmla="*/ 638398 w 4116165"/>
              <a:gd name="connsiteY15" fmla="*/ 20901 h 3497531"/>
              <a:gd name="connsiteX16" fmla="*/ 688860 w 4116165"/>
              <a:gd name="connsiteY16" fmla="*/ 0 h 3497531"/>
              <a:gd name="connsiteX0" fmla="*/ 1433441 w 4116165"/>
              <a:gd name="connsiteY0" fmla="*/ 3309096 h 3497531"/>
              <a:gd name="connsiteX1" fmla="*/ 4116165 w 4116165"/>
              <a:gd name="connsiteY1" fmla="*/ 1003242 h 3497531"/>
              <a:gd name="connsiteX2" fmla="*/ 4116165 w 4116165"/>
              <a:gd name="connsiteY2" fmla="*/ 3309096 h 3497531"/>
              <a:gd name="connsiteX3" fmla="*/ 3927730 w 4116165"/>
              <a:gd name="connsiteY3" fmla="*/ 3497531 h 3497531"/>
              <a:gd name="connsiteX4" fmla="*/ 1621876 w 4116165"/>
              <a:gd name="connsiteY4" fmla="*/ 3497531 h 3497531"/>
              <a:gd name="connsiteX5" fmla="*/ 1433441 w 4116165"/>
              <a:gd name="connsiteY5" fmla="*/ 3309096 h 3497531"/>
              <a:gd name="connsiteX6" fmla="*/ 688860 w 4116165"/>
              <a:gd name="connsiteY6" fmla="*/ 0 h 3497531"/>
              <a:gd name="connsiteX7" fmla="*/ 739322 w 4116165"/>
              <a:gd name="connsiteY7" fmla="*/ 20901 h 3497531"/>
              <a:gd name="connsiteX8" fmla="*/ 1356818 w 4116165"/>
              <a:gd name="connsiteY8" fmla="*/ 638398 h 3497531"/>
              <a:gd name="connsiteX9" fmla="*/ 1356818 w 4116165"/>
              <a:gd name="connsiteY9" fmla="*/ 739322 h 3497531"/>
              <a:gd name="connsiteX10" fmla="*/ 739322 w 4116165"/>
              <a:gd name="connsiteY10" fmla="*/ 1356819 h 3497531"/>
              <a:gd name="connsiteX11" fmla="*/ 638398 w 4116165"/>
              <a:gd name="connsiteY11" fmla="*/ 1356819 h 3497531"/>
              <a:gd name="connsiteX12" fmla="*/ 20901 w 4116165"/>
              <a:gd name="connsiteY12" fmla="*/ 739322 h 3497531"/>
              <a:gd name="connsiteX13" fmla="*/ 20901 w 4116165"/>
              <a:gd name="connsiteY13" fmla="*/ 638398 h 3497531"/>
              <a:gd name="connsiteX14" fmla="*/ 638398 w 4116165"/>
              <a:gd name="connsiteY14" fmla="*/ 20901 h 3497531"/>
              <a:gd name="connsiteX15" fmla="*/ 688860 w 4116165"/>
              <a:gd name="connsiteY15" fmla="*/ 0 h 3497531"/>
              <a:gd name="connsiteX0" fmla="*/ 1433441 w 4116165"/>
              <a:gd name="connsiteY0" fmla="*/ 3309096 h 3497531"/>
              <a:gd name="connsiteX1" fmla="*/ 4116165 w 4116165"/>
              <a:gd name="connsiteY1" fmla="*/ 3309096 h 3497531"/>
              <a:gd name="connsiteX2" fmla="*/ 3927730 w 4116165"/>
              <a:gd name="connsiteY2" fmla="*/ 3497531 h 3497531"/>
              <a:gd name="connsiteX3" fmla="*/ 1621876 w 4116165"/>
              <a:gd name="connsiteY3" fmla="*/ 3497531 h 3497531"/>
              <a:gd name="connsiteX4" fmla="*/ 1433441 w 4116165"/>
              <a:gd name="connsiteY4" fmla="*/ 3309096 h 3497531"/>
              <a:gd name="connsiteX5" fmla="*/ 688860 w 4116165"/>
              <a:gd name="connsiteY5" fmla="*/ 0 h 3497531"/>
              <a:gd name="connsiteX6" fmla="*/ 739322 w 4116165"/>
              <a:gd name="connsiteY6" fmla="*/ 20901 h 3497531"/>
              <a:gd name="connsiteX7" fmla="*/ 1356818 w 4116165"/>
              <a:gd name="connsiteY7" fmla="*/ 638398 h 3497531"/>
              <a:gd name="connsiteX8" fmla="*/ 1356818 w 4116165"/>
              <a:gd name="connsiteY8" fmla="*/ 739322 h 3497531"/>
              <a:gd name="connsiteX9" fmla="*/ 739322 w 4116165"/>
              <a:gd name="connsiteY9" fmla="*/ 1356819 h 3497531"/>
              <a:gd name="connsiteX10" fmla="*/ 638398 w 4116165"/>
              <a:gd name="connsiteY10" fmla="*/ 1356819 h 3497531"/>
              <a:gd name="connsiteX11" fmla="*/ 20901 w 4116165"/>
              <a:gd name="connsiteY11" fmla="*/ 739322 h 3497531"/>
              <a:gd name="connsiteX12" fmla="*/ 20901 w 4116165"/>
              <a:gd name="connsiteY12" fmla="*/ 638398 h 3497531"/>
              <a:gd name="connsiteX13" fmla="*/ 638398 w 4116165"/>
              <a:gd name="connsiteY13" fmla="*/ 20901 h 3497531"/>
              <a:gd name="connsiteX14" fmla="*/ 688860 w 4116165"/>
              <a:gd name="connsiteY14" fmla="*/ 0 h 3497531"/>
              <a:gd name="connsiteX0" fmla="*/ 1433441 w 3927730"/>
              <a:gd name="connsiteY0" fmla="*/ 3309096 h 3497531"/>
              <a:gd name="connsiteX1" fmla="*/ 3927730 w 3927730"/>
              <a:gd name="connsiteY1" fmla="*/ 3497531 h 3497531"/>
              <a:gd name="connsiteX2" fmla="*/ 1621876 w 3927730"/>
              <a:gd name="connsiteY2" fmla="*/ 3497531 h 3497531"/>
              <a:gd name="connsiteX3" fmla="*/ 1433441 w 3927730"/>
              <a:gd name="connsiteY3" fmla="*/ 3309096 h 3497531"/>
              <a:gd name="connsiteX4" fmla="*/ 688860 w 3927730"/>
              <a:gd name="connsiteY4" fmla="*/ 0 h 3497531"/>
              <a:gd name="connsiteX5" fmla="*/ 739322 w 3927730"/>
              <a:gd name="connsiteY5" fmla="*/ 20901 h 3497531"/>
              <a:gd name="connsiteX6" fmla="*/ 1356818 w 3927730"/>
              <a:gd name="connsiteY6" fmla="*/ 638398 h 3497531"/>
              <a:gd name="connsiteX7" fmla="*/ 1356818 w 3927730"/>
              <a:gd name="connsiteY7" fmla="*/ 739322 h 3497531"/>
              <a:gd name="connsiteX8" fmla="*/ 739322 w 3927730"/>
              <a:gd name="connsiteY8" fmla="*/ 1356819 h 3497531"/>
              <a:gd name="connsiteX9" fmla="*/ 638398 w 3927730"/>
              <a:gd name="connsiteY9" fmla="*/ 1356819 h 3497531"/>
              <a:gd name="connsiteX10" fmla="*/ 20901 w 3927730"/>
              <a:gd name="connsiteY10" fmla="*/ 739322 h 3497531"/>
              <a:gd name="connsiteX11" fmla="*/ 20901 w 3927730"/>
              <a:gd name="connsiteY11" fmla="*/ 638398 h 3497531"/>
              <a:gd name="connsiteX12" fmla="*/ 638398 w 3927730"/>
              <a:gd name="connsiteY12" fmla="*/ 20901 h 3497531"/>
              <a:gd name="connsiteX13" fmla="*/ 688860 w 3927730"/>
              <a:gd name="connsiteY13" fmla="*/ 0 h 3497531"/>
              <a:gd name="connsiteX0" fmla="*/ 1433441 w 1621876"/>
              <a:gd name="connsiteY0" fmla="*/ 3309096 h 3497531"/>
              <a:gd name="connsiteX1" fmla="*/ 1621876 w 1621876"/>
              <a:gd name="connsiteY1" fmla="*/ 3497531 h 3497531"/>
              <a:gd name="connsiteX2" fmla="*/ 1433441 w 1621876"/>
              <a:gd name="connsiteY2" fmla="*/ 3309096 h 3497531"/>
              <a:gd name="connsiteX3" fmla="*/ 688860 w 1621876"/>
              <a:gd name="connsiteY3" fmla="*/ 0 h 3497531"/>
              <a:gd name="connsiteX4" fmla="*/ 739322 w 1621876"/>
              <a:gd name="connsiteY4" fmla="*/ 20901 h 3497531"/>
              <a:gd name="connsiteX5" fmla="*/ 1356818 w 1621876"/>
              <a:gd name="connsiteY5" fmla="*/ 638398 h 3497531"/>
              <a:gd name="connsiteX6" fmla="*/ 1356818 w 1621876"/>
              <a:gd name="connsiteY6" fmla="*/ 739322 h 3497531"/>
              <a:gd name="connsiteX7" fmla="*/ 739322 w 1621876"/>
              <a:gd name="connsiteY7" fmla="*/ 1356819 h 3497531"/>
              <a:gd name="connsiteX8" fmla="*/ 638398 w 1621876"/>
              <a:gd name="connsiteY8" fmla="*/ 1356819 h 3497531"/>
              <a:gd name="connsiteX9" fmla="*/ 20901 w 1621876"/>
              <a:gd name="connsiteY9" fmla="*/ 739322 h 3497531"/>
              <a:gd name="connsiteX10" fmla="*/ 20901 w 1621876"/>
              <a:gd name="connsiteY10" fmla="*/ 638398 h 3497531"/>
              <a:gd name="connsiteX11" fmla="*/ 638398 w 1621876"/>
              <a:gd name="connsiteY11" fmla="*/ 20901 h 3497531"/>
              <a:gd name="connsiteX12" fmla="*/ 688860 w 1621876"/>
              <a:gd name="connsiteY12" fmla="*/ 0 h 3497531"/>
              <a:gd name="connsiteX0" fmla="*/ 688860 w 1377719"/>
              <a:gd name="connsiteY0" fmla="*/ 0 h 1377720"/>
              <a:gd name="connsiteX1" fmla="*/ 739322 w 1377719"/>
              <a:gd name="connsiteY1" fmla="*/ 20901 h 1377720"/>
              <a:gd name="connsiteX2" fmla="*/ 1356818 w 1377719"/>
              <a:gd name="connsiteY2" fmla="*/ 638398 h 1377720"/>
              <a:gd name="connsiteX3" fmla="*/ 1356818 w 1377719"/>
              <a:gd name="connsiteY3" fmla="*/ 739322 h 1377720"/>
              <a:gd name="connsiteX4" fmla="*/ 739322 w 1377719"/>
              <a:gd name="connsiteY4" fmla="*/ 1356819 h 1377720"/>
              <a:gd name="connsiteX5" fmla="*/ 638398 w 1377719"/>
              <a:gd name="connsiteY5" fmla="*/ 1356819 h 1377720"/>
              <a:gd name="connsiteX6" fmla="*/ 20901 w 1377719"/>
              <a:gd name="connsiteY6" fmla="*/ 739322 h 1377720"/>
              <a:gd name="connsiteX7" fmla="*/ 20901 w 1377719"/>
              <a:gd name="connsiteY7" fmla="*/ 638398 h 1377720"/>
              <a:gd name="connsiteX8" fmla="*/ 638398 w 1377719"/>
              <a:gd name="connsiteY8" fmla="*/ 20901 h 1377720"/>
              <a:gd name="connsiteX9" fmla="*/ 688860 w 1377719"/>
              <a:gd name="connsiteY9" fmla="*/ 0 h 1377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solidFill>
            <a:srgbClr val="EC67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sz="2100" b="1" dirty="0">
                <a:cs typeface="+mn-ea"/>
                <a:sym typeface="+mn-lt"/>
              </a:rPr>
              <a:t>4</a:t>
            </a:r>
          </a:p>
        </p:txBody>
      </p:sp>
      <p:sp>
        <p:nvSpPr>
          <p:cNvPr id="9" name="Bent Arrow 8"/>
          <p:cNvSpPr/>
          <p:nvPr/>
        </p:nvSpPr>
        <p:spPr>
          <a:xfrm rot="18900000" flipH="1" flipV="1">
            <a:off x="5558811" y="2368081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Bent Arrow 9"/>
          <p:cNvSpPr/>
          <p:nvPr/>
        </p:nvSpPr>
        <p:spPr>
          <a:xfrm rot="2700000" flipH="1" flipV="1">
            <a:off x="4442695" y="3381410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Bent Arrow 10"/>
          <p:cNvSpPr/>
          <p:nvPr/>
        </p:nvSpPr>
        <p:spPr>
          <a:xfrm rot="8100000" flipH="1" flipV="1">
            <a:off x="3346264" y="2343469"/>
            <a:ext cx="748212" cy="754296"/>
          </a:xfrm>
          <a:prstGeom prst="bentArrow">
            <a:avLst>
              <a:gd name="adj1" fmla="val 5470"/>
              <a:gd name="adj2" fmla="val 9301"/>
              <a:gd name="adj3" fmla="val 12699"/>
              <a:gd name="adj4" fmla="val 39549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Rectangle 37"/>
          <p:cNvSpPr/>
          <p:nvPr/>
        </p:nvSpPr>
        <p:spPr>
          <a:xfrm>
            <a:off x="1044184" y="1342740"/>
            <a:ext cx="22489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ts val="1350"/>
              </a:lnSpc>
              <a:spcAft>
                <a:spcPts val="750"/>
              </a:spcAft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Rectangle 37"/>
          <p:cNvSpPr/>
          <p:nvPr/>
        </p:nvSpPr>
        <p:spPr>
          <a:xfrm>
            <a:off x="6406673" y="1342740"/>
            <a:ext cx="22489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ts val="1350"/>
              </a:lnSpc>
              <a:spcAft>
                <a:spcPts val="750"/>
              </a:spcAft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Rectangle 37"/>
          <p:cNvSpPr/>
          <p:nvPr/>
        </p:nvSpPr>
        <p:spPr>
          <a:xfrm>
            <a:off x="6406673" y="3117916"/>
            <a:ext cx="22489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ts val="1350"/>
              </a:lnSpc>
              <a:spcAft>
                <a:spcPts val="750"/>
              </a:spcAft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Rectangle 37"/>
          <p:cNvSpPr/>
          <p:nvPr/>
        </p:nvSpPr>
        <p:spPr>
          <a:xfrm>
            <a:off x="1044184" y="3117916"/>
            <a:ext cx="22489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点击添加标题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ts val="1350"/>
              </a:lnSpc>
              <a:spcAft>
                <a:spcPts val="750"/>
              </a:spcAft>
            </a:pPr>
            <a:r>
              <a:rPr lang="zh-CN" altLang="en-US" sz="7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90876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137"/>
          <p:cNvSpPr txBox="1"/>
          <p:nvPr/>
        </p:nvSpPr>
        <p:spPr>
          <a:xfrm>
            <a:off x="5794177" y="2180035"/>
            <a:ext cx="2895600" cy="429340"/>
          </a:xfrm>
          <a:prstGeom prst="rect">
            <a:avLst/>
          </a:prstGeom>
          <a:noFill/>
        </p:spPr>
        <p:txBody>
          <a:bodyPr lIns="68573" tIns="34286" rIns="68573" bIns="34286">
            <a:spAutoFit/>
          </a:bodyPr>
          <a:lstStyle/>
          <a:p>
            <a:pPr defTabSz="685732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sp>
        <p:nvSpPr>
          <p:cNvPr id="5" name="空心弧 4"/>
          <p:cNvSpPr>
            <a:spLocks/>
          </p:cNvSpPr>
          <p:nvPr/>
        </p:nvSpPr>
        <p:spPr bwMode="auto">
          <a:xfrm rot="16200000">
            <a:off x="855465" y="1597819"/>
            <a:ext cx="2532460" cy="2532460"/>
          </a:xfrm>
          <a:custGeom>
            <a:avLst/>
            <a:gdLst>
              <a:gd name="T0" fmla="*/ 954518 w 21600"/>
              <a:gd name="T1" fmla="*/ 2897635 h 21600"/>
              <a:gd name="T2" fmla="*/ 273724 w 21600"/>
              <a:gd name="T3" fmla="*/ 1688307 h 21600"/>
              <a:gd name="T4" fmla="*/ 1688306 w 21600"/>
              <a:gd name="T5" fmla="*/ 273725 h 21600"/>
              <a:gd name="T6" fmla="*/ 3102888 w 21600"/>
              <a:gd name="T7" fmla="*/ 1688307 h 21600"/>
              <a:gd name="T8" fmla="*/ 2421937 w 21600"/>
              <a:gd name="T9" fmla="*/ 2897635 h 21600"/>
              <a:gd name="T10" fmla="*/ 2563880 w 21600"/>
              <a:gd name="T11" fmla="*/ 3131653 h 21600"/>
              <a:gd name="T12" fmla="*/ 3376612 w 21600"/>
              <a:gd name="T13" fmla="*/ 1688307 h 21600"/>
              <a:gd name="T14" fmla="*/ 1688306 w 21600"/>
              <a:gd name="T15" fmla="*/ 0 h 21600"/>
              <a:gd name="T16" fmla="*/ 0 w 21600"/>
              <a:gd name="T17" fmla="*/ 1688307 h 21600"/>
              <a:gd name="T18" fmla="*/ 812575 w 21600"/>
              <a:gd name="T19" fmla="*/ 3131653 h 21600"/>
              <a:gd name="T20" fmla="*/ 954518 w 21600"/>
              <a:gd name="T21" fmla="*/ 2897635 h 216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1600"/>
              <a:gd name="T34" fmla="*/ 0 h 21600"/>
              <a:gd name="T35" fmla="*/ 21600 w 21600"/>
              <a:gd name="T36" fmla="*/ 18772 h 216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1600" h="21600">
                <a:moveTo>
                  <a:pt x="6106" y="18536"/>
                </a:moveTo>
                <a:cubicBezTo>
                  <a:pt x="3402" y="16896"/>
                  <a:pt x="1751" y="13962"/>
                  <a:pt x="1751" y="10800"/>
                </a:cubicBezTo>
                <a:cubicBezTo>
                  <a:pt x="1751" y="5802"/>
                  <a:pt x="5802" y="1751"/>
                  <a:pt x="10800" y="1751"/>
                </a:cubicBezTo>
                <a:cubicBezTo>
                  <a:pt x="15797" y="1751"/>
                  <a:pt x="19849" y="5802"/>
                  <a:pt x="19849" y="10800"/>
                </a:cubicBezTo>
                <a:cubicBezTo>
                  <a:pt x="19849" y="13962"/>
                  <a:pt x="18197" y="16896"/>
                  <a:pt x="15493" y="18536"/>
                </a:cubicBezTo>
                <a:lnTo>
                  <a:pt x="16401" y="20033"/>
                </a:lnTo>
                <a:cubicBezTo>
                  <a:pt x="19628" y="18075"/>
                  <a:pt x="21600" y="1457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ubicBezTo>
                  <a:pt x="-1" y="14574"/>
                  <a:pt x="1971" y="18075"/>
                  <a:pt x="5198" y="20033"/>
                </a:cubicBezTo>
                <a:lnTo>
                  <a:pt x="6106" y="18536"/>
                </a:lnTo>
                <a:close/>
              </a:path>
            </a:pathLst>
          </a:custGeom>
          <a:solidFill>
            <a:srgbClr val="534E4B">
              <a:alpha val="83920"/>
            </a:srgbClr>
          </a:solidFill>
          <a:ln>
            <a:noFill/>
          </a:ln>
        </p:spPr>
        <p:txBody>
          <a:bodyPr anchor="ctr"/>
          <a:lstStyle/>
          <a:p>
            <a:endParaRPr lang="zh-CN" altLang="en-US" sz="1069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537181" y="2605087"/>
            <a:ext cx="1323814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813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1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添加内容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5306021" y="1831180"/>
            <a:ext cx="1600200" cy="346249"/>
            <a:chOff x="7073484" y="2441806"/>
            <a:chExt cx="2134334" cy="460876"/>
          </a:xfrm>
        </p:grpSpPr>
        <p:sp>
          <p:nvSpPr>
            <p:cNvPr id="8" name="TextBox 138"/>
            <p:cNvSpPr txBox="1">
              <a:spLocks noChangeArrowheads="1"/>
            </p:cNvSpPr>
            <p:nvPr/>
          </p:nvSpPr>
          <p:spPr bwMode="auto">
            <a:xfrm>
              <a:off x="7433542" y="2441806"/>
              <a:ext cx="1774276" cy="4608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3" tIns="0" rIns="68573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534E4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添加标题</a:t>
              </a:r>
            </a:p>
          </p:txBody>
        </p:sp>
        <p:sp>
          <p:nvSpPr>
            <p:cNvPr id="9" name="矩形 22"/>
            <p:cNvSpPr>
              <a:spLocks noChangeArrowheads="1"/>
            </p:cNvSpPr>
            <p:nvPr/>
          </p:nvSpPr>
          <p:spPr bwMode="auto">
            <a:xfrm>
              <a:off x="7073484" y="2574698"/>
              <a:ext cx="360058" cy="230796"/>
            </a:xfrm>
            <a:prstGeom prst="rect">
              <a:avLst/>
            </a:prstGeom>
            <a:solidFill>
              <a:srgbClr val="534E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425">
                <a:solidFill>
                  <a:srgbClr val="CEA8F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0" name="TextBox 71"/>
          <p:cNvSpPr txBox="1"/>
          <p:nvPr/>
        </p:nvSpPr>
        <p:spPr>
          <a:xfrm>
            <a:off x="5794177" y="2953941"/>
            <a:ext cx="2787254" cy="429340"/>
          </a:xfrm>
          <a:prstGeom prst="rect">
            <a:avLst/>
          </a:prstGeom>
          <a:noFill/>
        </p:spPr>
        <p:txBody>
          <a:bodyPr lIns="68573" tIns="34286" rIns="68573" bIns="34286">
            <a:spAutoFit/>
          </a:bodyPr>
          <a:lstStyle/>
          <a:p>
            <a:pPr defTabSz="685732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306021" y="2605087"/>
            <a:ext cx="1600200" cy="346249"/>
            <a:chOff x="7073484" y="3472766"/>
            <a:chExt cx="2134334" cy="462959"/>
          </a:xfrm>
        </p:grpSpPr>
        <p:sp>
          <p:nvSpPr>
            <p:cNvPr id="12" name="TextBox 72"/>
            <p:cNvSpPr txBox="1">
              <a:spLocks noChangeArrowheads="1"/>
            </p:cNvSpPr>
            <p:nvPr/>
          </p:nvSpPr>
          <p:spPr bwMode="auto">
            <a:xfrm>
              <a:off x="7433542" y="3472766"/>
              <a:ext cx="1774276" cy="462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3" tIns="0" rIns="68573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534E4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添加标题</a:t>
              </a:r>
            </a:p>
          </p:txBody>
        </p:sp>
        <p:sp>
          <p:nvSpPr>
            <p:cNvPr id="13" name="矩形 22"/>
            <p:cNvSpPr>
              <a:spLocks noChangeArrowheads="1"/>
            </p:cNvSpPr>
            <p:nvPr/>
          </p:nvSpPr>
          <p:spPr bwMode="auto">
            <a:xfrm>
              <a:off x="7073484" y="3605658"/>
              <a:ext cx="360058" cy="230796"/>
            </a:xfrm>
            <a:prstGeom prst="rect">
              <a:avLst/>
            </a:prstGeom>
            <a:solidFill>
              <a:srgbClr val="EC67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425">
                <a:solidFill>
                  <a:srgbClr val="CEA8F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" name="TextBox 74"/>
          <p:cNvSpPr txBox="1"/>
          <p:nvPr/>
        </p:nvSpPr>
        <p:spPr>
          <a:xfrm>
            <a:off x="5794177" y="3750469"/>
            <a:ext cx="2895600" cy="429340"/>
          </a:xfrm>
          <a:prstGeom prst="rect">
            <a:avLst/>
          </a:prstGeom>
          <a:noFill/>
        </p:spPr>
        <p:txBody>
          <a:bodyPr lIns="68573" tIns="34286" rIns="68573" bIns="34286">
            <a:spAutoFit/>
          </a:bodyPr>
          <a:lstStyle/>
          <a:p>
            <a:pPr defTabSz="685732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您的内容打在这里，或者通过复制您的内容，您的内容打在这里，或者通过复制您的内容，</a:t>
            </a:r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306021" y="3401615"/>
            <a:ext cx="1600200" cy="346249"/>
            <a:chOff x="7073484" y="4534743"/>
            <a:chExt cx="2134334" cy="462959"/>
          </a:xfrm>
        </p:grpSpPr>
        <p:sp>
          <p:nvSpPr>
            <p:cNvPr id="16" name="TextBox 75"/>
            <p:cNvSpPr txBox="1">
              <a:spLocks noChangeArrowheads="1"/>
            </p:cNvSpPr>
            <p:nvPr/>
          </p:nvSpPr>
          <p:spPr bwMode="auto">
            <a:xfrm>
              <a:off x="7433542" y="4534743"/>
              <a:ext cx="1774276" cy="462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73" tIns="0" rIns="68573" bIns="0">
              <a:spAutoFit/>
            </a:bodyPr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zh-CN" altLang="en-US" sz="1500" dirty="0">
                  <a:solidFill>
                    <a:srgbClr val="534E4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华文黑体" charset="-122"/>
                </a:rPr>
                <a:t>添加标题</a:t>
              </a:r>
            </a:p>
          </p:txBody>
        </p:sp>
        <p:sp>
          <p:nvSpPr>
            <p:cNvPr id="17" name="矩形 22"/>
            <p:cNvSpPr>
              <a:spLocks noChangeArrowheads="1"/>
            </p:cNvSpPr>
            <p:nvPr/>
          </p:nvSpPr>
          <p:spPr bwMode="auto">
            <a:xfrm>
              <a:off x="7073484" y="4667635"/>
              <a:ext cx="360058" cy="230796"/>
            </a:xfrm>
            <a:prstGeom prst="rect">
              <a:avLst/>
            </a:prstGeom>
            <a:solidFill>
              <a:srgbClr val="473F3B">
                <a:alpha val="7294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425">
                <a:solidFill>
                  <a:srgbClr val="CEA8F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1232893" y="1960960"/>
            <a:ext cx="1804988" cy="1803797"/>
            <a:chOff x="1642796" y="2615022"/>
            <a:chExt cx="2407382" cy="2405286"/>
          </a:xfrm>
          <a:solidFill>
            <a:srgbClr val="90847D"/>
          </a:solidFill>
        </p:grpSpPr>
        <p:sp>
          <p:nvSpPr>
            <p:cNvPr id="19" name="空心弧 3"/>
            <p:cNvSpPr>
              <a:spLocks/>
            </p:cNvSpPr>
            <p:nvPr/>
          </p:nvSpPr>
          <p:spPr bwMode="auto">
            <a:xfrm rot="-6297671">
              <a:off x="1643844" y="2613974"/>
              <a:ext cx="2405286" cy="2407382"/>
            </a:xfrm>
            <a:custGeom>
              <a:avLst/>
              <a:gdLst>
                <a:gd name="T0" fmla="*/ 294313 w 21600"/>
                <a:gd name="T1" fmla="*/ 859859 h 21600"/>
                <a:gd name="T2" fmla="*/ 1202532 w 21600"/>
                <a:gd name="T3" fmla="*/ 231822 h 21600"/>
                <a:gd name="T4" fmla="*/ 2110861 w 21600"/>
                <a:gd name="T5" fmla="*/ 859859 h 21600"/>
                <a:gd name="T6" fmla="*/ 2327448 w 21600"/>
                <a:gd name="T7" fmla="*/ 777830 h 21600"/>
                <a:gd name="T8" fmla="*/ 1202643 w 21600"/>
                <a:gd name="T9" fmla="*/ 0 h 21600"/>
                <a:gd name="T10" fmla="*/ 77726 w 21600"/>
                <a:gd name="T11" fmla="*/ 777830 h 21600"/>
                <a:gd name="T12" fmla="*/ 294313 w 21600"/>
                <a:gd name="T13" fmla="*/ 859859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3969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rgbClr val="EC67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069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空心弧 3"/>
            <p:cNvSpPr>
              <a:spLocks/>
            </p:cNvSpPr>
            <p:nvPr/>
          </p:nvSpPr>
          <p:spPr bwMode="auto">
            <a:xfrm rot="7872149">
              <a:off x="1643844" y="2613974"/>
              <a:ext cx="2405286" cy="2407382"/>
            </a:xfrm>
            <a:custGeom>
              <a:avLst/>
              <a:gdLst>
                <a:gd name="T0" fmla="*/ 294313 w 21600"/>
                <a:gd name="T1" fmla="*/ 859859 h 21600"/>
                <a:gd name="T2" fmla="*/ 1202532 w 21600"/>
                <a:gd name="T3" fmla="*/ 231822 h 21600"/>
                <a:gd name="T4" fmla="*/ 2110861 w 21600"/>
                <a:gd name="T5" fmla="*/ 859859 h 21600"/>
                <a:gd name="T6" fmla="*/ 2327448 w 21600"/>
                <a:gd name="T7" fmla="*/ 777830 h 21600"/>
                <a:gd name="T8" fmla="*/ 1202643 w 21600"/>
                <a:gd name="T9" fmla="*/ 0 h 21600"/>
                <a:gd name="T10" fmla="*/ 77726 w 21600"/>
                <a:gd name="T11" fmla="*/ 777830 h 21600"/>
                <a:gd name="T12" fmla="*/ 294313 w 21600"/>
                <a:gd name="T13" fmla="*/ 859859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3969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2643" y="7715"/>
                  </a:moveTo>
                  <a:cubicBezTo>
                    <a:pt x="3926" y="4323"/>
                    <a:pt x="7173" y="2080"/>
                    <a:pt x="10799" y="2080"/>
                  </a:cubicBezTo>
                  <a:cubicBezTo>
                    <a:pt x="14426" y="2079"/>
                    <a:pt x="17673" y="4323"/>
                    <a:pt x="18956" y="7715"/>
                  </a:cubicBezTo>
                  <a:lnTo>
                    <a:pt x="20901" y="6979"/>
                  </a:lnTo>
                  <a:cubicBezTo>
                    <a:pt x="19313" y="2779"/>
                    <a:pt x="15290" y="0"/>
                    <a:pt x="10800" y="0"/>
                  </a:cubicBezTo>
                  <a:cubicBezTo>
                    <a:pt x="6309" y="-1"/>
                    <a:pt x="2286" y="2779"/>
                    <a:pt x="698" y="6979"/>
                  </a:cubicBezTo>
                  <a:lnTo>
                    <a:pt x="2643" y="7715"/>
                  </a:lnTo>
                  <a:close/>
                </a:path>
              </a:pathLst>
            </a:custGeom>
            <a:solidFill>
              <a:srgbClr val="EC67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 sz="1069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010496" y="1999060"/>
            <a:ext cx="2295525" cy="1588294"/>
            <a:chOff x="4013318" y="2665635"/>
            <a:chExt cx="3060168" cy="2117398"/>
          </a:xfrm>
        </p:grpSpPr>
        <p:cxnSp>
          <p:nvCxnSpPr>
            <p:cNvPr id="22" name="直接连接符 21"/>
            <p:cNvCxnSpPr/>
            <p:nvPr/>
          </p:nvCxnSpPr>
          <p:spPr>
            <a:xfrm flipH="1">
              <a:off x="4151407" y="2665635"/>
              <a:ext cx="2922079" cy="241263"/>
            </a:xfrm>
            <a:prstGeom prst="line">
              <a:avLst/>
            </a:prstGeom>
            <a:ln>
              <a:solidFill>
                <a:srgbClr val="534E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>
              <a:stCxn id="17" idx="1"/>
            </p:cNvCxnSpPr>
            <p:nvPr/>
          </p:nvCxnSpPr>
          <p:spPr>
            <a:xfrm flipH="1" flipV="1">
              <a:off x="4151407" y="4535421"/>
              <a:ext cx="2922079" cy="247612"/>
            </a:xfrm>
            <a:prstGeom prst="line">
              <a:avLst/>
            </a:prstGeom>
            <a:ln>
              <a:solidFill>
                <a:srgbClr val="534E4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H="1">
              <a:off x="4013318" y="3708461"/>
              <a:ext cx="3060168" cy="109521"/>
            </a:xfrm>
            <a:prstGeom prst="line">
              <a:avLst/>
            </a:prstGeom>
            <a:ln>
              <a:solidFill>
                <a:srgbClr val="473F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806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3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8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3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  <p:bldP spid="6" grpId="0"/>
      <p:bldP spid="10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Oval 2"/>
          <p:cNvSpPr>
            <a:spLocks noChangeArrowheads="1"/>
          </p:cNvSpPr>
          <p:nvPr/>
        </p:nvSpPr>
        <p:spPr bwMode="auto">
          <a:xfrm>
            <a:off x="4444122" y="1510912"/>
            <a:ext cx="768350" cy="766762"/>
          </a:xfrm>
          <a:prstGeom prst="ellipse">
            <a:avLst/>
          </a:prstGeom>
          <a:solidFill>
            <a:srgbClr val="534E4B"/>
          </a:solidFill>
          <a:ln>
            <a:solidFill>
              <a:srgbClr val="473F3B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Oval 3"/>
          <p:cNvSpPr>
            <a:spLocks noChangeArrowheads="1"/>
          </p:cNvSpPr>
          <p:nvPr/>
        </p:nvSpPr>
        <p:spPr bwMode="auto">
          <a:xfrm>
            <a:off x="4547311" y="2590413"/>
            <a:ext cx="574675" cy="574675"/>
          </a:xfrm>
          <a:prstGeom prst="ellipse">
            <a:avLst/>
          </a:prstGeom>
          <a:solidFill>
            <a:srgbClr val="534E4B"/>
          </a:solidFill>
          <a:ln w="9525" cmpd="sng">
            <a:solidFill>
              <a:srgbClr val="473F3B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5425198" y="2491988"/>
            <a:ext cx="766763" cy="766762"/>
          </a:xfrm>
          <a:prstGeom prst="ellipse">
            <a:avLst/>
          </a:prstGeom>
          <a:solidFill>
            <a:srgbClr val="EC6752"/>
          </a:solidFill>
          <a:ln>
            <a:solidFill>
              <a:srgbClr val="EC6752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Oval 5"/>
          <p:cNvSpPr>
            <a:spLocks noChangeArrowheads="1"/>
          </p:cNvSpPr>
          <p:nvPr/>
        </p:nvSpPr>
        <p:spPr bwMode="auto">
          <a:xfrm>
            <a:off x="3464636" y="2491988"/>
            <a:ext cx="766762" cy="766762"/>
          </a:xfrm>
          <a:prstGeom prst="ellipse">
            <a:avLst/>
          </a:prstGeom>
          <a:solidFill>
            <a:srgbClr val="EC6752"/>
          </a:solidFill>
          <a:ln>
            <a:solidFill>
              <a:srgbClr val="EC6752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Oval 6"/>
          <p:cNvSpPr>
            <a:spLocks noChangeArrowheads="1"/>
          </p:cNvSpPr>
          <p:nvPr/>
        </p:nvSpPr>
        <p:spPr bwMode="auto">
          <a:xfrm>
            <a:off x="4444122" y="3471474"/>
            <a:ext cx="768350" cy="768350"/>
          </a:xfrm>
          <a:prstGeom prst="ellipse">
            <a:avLst/>
          </a:prstGeom>
          <a:solidFill>
            <a:srgbClr val="534E4B"/>
          </a:solidFill>
          <a:ln>
            <a:solidFill>
              <a:srgbClr val="473F3B"/>
            </a:solidFill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Freeform 7"/>
          <p:cNvSpPr>
            <a:spLocks/>
          </p:cNvSpPr>
          <p:nvPr/>
        </p:nvSpPr>
        <p:spPr bwMode="auto">
          <a:xfrm>
            <a:off x="3086811" y="1596638"/>
            <a:ext cx="1228725" cy="333375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rgbClr val="473F3B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Freeform 8"/>
          <p:cNvSpPr>
            <a:spLocks/>
          </p:cNvSpPr>
          <p:nvPr/>
        </p:nvSpPr>
        <p:spPr bwMode="auto">
          <a:xfrm>
            <a:off x="5833186" y="1596638"/>
            <a:ext cx="568325" cy="765175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6350" cap="flat" cmpd="sng">
            <a:solidFill>
              <a:srgbClr val="EC6752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Freeform 9"/>
          <p:cNvSpPr>
            <a:spLocks/>
          </p:cNvSpPr>
          <p:nvPr/>
        </p:nvSpPr>
        <p:spPr bwMode="auto">
          <a:xfrm>
            <a:off x="5341060" y="3542913"/>
            <a:ext cx="1014412" cy="333375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6350" cap="flat" cmpd="sng">
            <a:solidFill>
              <a:srgbClr val="473F3B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Freeform 10"/>
          <p:cNvSpPr>
            <a:spLocks/>
          </p:cNvSpPr>
          <p:nvPr/>
        </p:nvSpPr>
        <p:spPr bwMode="auto">
          <a:xfrm>
            <a:off x="3086810" y="3333362"/>
            <a:ext cx="760412" cy="220662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6350" cap="flat" cmpd="sng">
            <a:solidFill>
              <a:srgbClr val="EC6752"/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Freeform 11"/>
          <p:cNvSpPr>
            <a:spLocks/>
          </p:cNvSpPr>
          <p:nvPr/>
        </p:nvSpPr>
        <p:spPr bwMode="auto">
          <a:xfrm>
            <a:off x="5268035" y="2811075"/>
            <a:ext cx="68262" cy="136525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rgbClr val="EC675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" name="Freeform 12"/>
          <p:cNvSpPr>
            <a:spLocks/>
          </p:cNvSpPr>
          <p:nvPr/>
        </p:nvSpPr>
        <p:spPr bwMode="auto">
          <a:xfrm>
            <a:off x="4320298" y="2811075"/>
            <a:ext cx="68263" cy="136525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rgbClr val="EC675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4760036" y="3319075"/>
            <a:ext cx="136525" cy="68263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473F3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Freeform 14"/>
          <p:cNvSpPr>
            <a:spLocks/>
          </p:cNvSpPr>
          <p:nvPr/>
        </p:nvSpPr>
        <p:spPr bwMode="auto">
          <a:xfrm>
            <a:off x="4760036" y="2371337"/>
            <a:ext cx="136525" cy="68262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rgbClr val="473F3B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6" name="Rectangle 15"/>
          <p:cNvSpPr>
            <a:spLocks noChangeArrowheads="1"/>
          </p:cNvSpPr>
          <p:nvPr/>
        </p:nvSpPr>
        <p:spPr bwMode="auto">
          <a:xfrm>
            <a:off x="6544386" y="1520437"/>
            <a:ext cx="1512887" cy="70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8" dirty="0">
                <a:solidFill>
                  <a:srgbClr val="90847D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138" dirty="0">
              <a:solidFill>
                <a:srgbClr val="90847D"/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Rectangle 16"/>
          <p:cNvSpPr>
            <a:spLocks noChangeArrowheads="1"/>
          </p:cNvSpPr>
          <p:nvPr/>
        </p:nvSpPr>
        <p:spPr bwMode="auto">
          <a:xfrm>
            <a:off x="6544386" y="3461949"/>
            <a:ext cx="1512887" cy="70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8" dirty="0">
                <a:solidFill>
                  <a:srgbClr val="473F3B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138" dirty="0">
              <a:solidFill>
                <a:srgbClr val="473F3B"/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Rectangle 17"/>
          <p:cNvSpPr>
            <a:spLocks noChangeArrowheads="1"/>
          </p:cNvSpPr>
          <p:nvPr/>
        </p:nvSpPr>
        <p:spPr bwMode="auto">
          <a:xfrm>
            <a:off x="1423111" y="3461949"/>
            <a:ext cx="1512887" cy="70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8" dirty="0">
                <a:solidFill>
                  <a:srgbClr val="90847D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138" dirty="0">
              <a:solidFill>
                <a:srgbClr val="90847D"/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Rectangle 18"/>
          <p:cNvSpPr>
            <a:spLocks noChangeArrowheads="1"/>
          </p:cNvSpPr>
          <p:nvPr/>
        </p:nvSpPr>
        <p:spPr bwMode="auto">
          <a:xfrm>
            <a:off x="1423111" y="1517262"/>
            <a:ext cx="1512887" cy="70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8" dirty="0">
                <a:solidFill>
                  <a:srgbClr val="473F3B"/>
                </a:solidFill>
                <a:ea typeface="微软雅黑" panose="020B0503020204020204" pitchFamily="34" charset="-122"/>
              </a:rPr>
              <a:t>请替换文字内容</a:t>
            </a:r>
            <a:endParaRPr lang="en-US" altLang="zh-CN" sz="1138" dirty="0">
              <a:solidFill>
                <a:srgbClr val="473F3B"/>
              </a:solidFill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Freeform 19"/>
          <p:cNvSpPr>
            <a:spLocks noEditPoints="1"/>
          </p:cNvSpPr>
          <p:nvPr/>
        </p:nvSpPr>
        <p:spPr bwMode="auto">
          <a:xfrm>
            <a:off x="4699710" y="1760149"/>
            <a:ext cx="279400" cy="285750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1" name="Group 20"/>
          <p:cNvGrpSpPr>
            <a:grpSpLocks/>
          </p:cNvGrpSpPr>
          <p:nvPr/>
        </p:nvGrpSpPr>
        <p:grpSpPr bwMode="auto">
          <a:xfrm>
            <a:off x="3686885" y="2706300"/>
            <a:ext cx="352425" cy="358775"/>
            <a:chOff x="0" y="0"/>
            <a:chExt cx="276" cy="281"/>
          </a:xfrm>
        </p:grpSpPr>
        <p:sp>
          <p:nvSpPr>
            <p:cNvPr id="42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3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4" name="Freeform 23"/>
          <p:cNvSpPr>
            <a:spLocks noEditPoints="1"/>
          </p:cNvSpPr>
          <p:nvPr/>
        </p:nvSpPr>
        <p:spPr bwMode="auto">
          <a:xfrm>
            <a:off x="4679073" y="3704837"/>
            <a:ext cx="311150" cy="330200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5" name="Group 24"/>
          <p:cNvGrpSpPr>
            <a:grpSpLocks/>
          </p:cNvGrpSpPr>
          <p:nvPr/>
        </p:nvGrpSpPr>
        <p:grpSpPr bwMode="auto">
          <a:xfrm>
            <a:off x="5661735" y="2731699"/>
            <a:ext cx="307975" cy="263525"/>
            <a:chOff x="0" y="0"/>
            <a:chExt cx="280" cy="240"/>
          </a:xfrm>
        </p:grpSpPr>
        <p:sp>
          <p:nvSpPr>
            <p:cNvPr id="46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7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8" name="Freeform 27"/>
          <p:cNvSpPr>
            <a:spLocks noEditPoints="1"/>
          </p:cNvSpPr>
          <p:nvPr/>
        </p:nvSpPr>
        <p:spPr bwMode="auto">
          <a:xfrm>
            <a:off x="4718760" y="2771387"/>
            <a:ext cx="231775" cy="215900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9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2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/>
          <p:bldP spid="37" grpId="0"/>
          <p:bldP spid="38" grpId="0"/>
          <p:bldP spid="39" grpId="0"/>
          <p:bldP spid="40" grpId="0" animBg="1"/>
          <p:bldP spid="40" grpId="1" animBg="1"/>
          <p:bldP spid="44" grpId="0" animBg="1"/>
          <p:bldP spid="44" grpId="1" animBg="1"/>
          <p:bldP spid="48" grpId="0" animBg="1"/>
          <p:bldP spid="48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3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3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5" dur="1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1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4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3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3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7" dur="150" fill="hold"/>
                                            <p:tgtEl>
                                              <p:spTgt spid="4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7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1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/>
          <p:bldP spid="22" grpId="0"/>
          <p:bldP spid="23" grpId="0" animBg="1"/>
          <p:bldP spid="23" grpId="1" animBg="1"/>
          <p:bldP spid="24" grpId="0" animBg="1"/>
          <p:bldP spid="24" grpId="1" animBg="1"/>
          <p:bldP spid="25" grpId="0" animBg="1"/>
          <p:bldP spid="25" grpId="1" animBg="1"/>
          <p:bldP spid="26" grpId="0" animBg="1"/>
          <p:bldP spid="26" grpId="1" animBg="1"/>
          <p:bldP spid="27" grpId="0" animBg="1"/>
          <p:bldP spid="27" grpId="1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/>
          <p:bldP spid="37" grpId="0"/>
          <p:bldP spid="38" grpId="0"/>
          <p:bldP spid="39" grpId="0"/>
          <p:bldP spid="40" grpId="0" animBg="1"/>
          <p:bldP spid="40" grpId="1" animBg="1"/>
          <p:bldP spid="44" grpId="0" animBg="1"/>
          <p:bldP spid="44" grpId="1" animBg="1"/>
          <p:bldP spid="48" grpId="0" animBg="1"/>
          <p:bldP spid="48" grpId="1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31694" y="1635971"/>
            <a:ext cx="3162126" cy="2476363"/>
            <a:chOff x="1591445" y="2300385"/>
            <a:chExt cx="4446740" cy="3482386"/>
          </a:xfrm>
        </p:grpSpPr>
        <p:sp>
          <p:nvSpPr>
            <p:cNvPr id="5" name="MH_Other_1"/>
            <p:cNvSpPr>
              <a:spLocks/>
            </p:cNvSpPr>
            <p:nvPr/>
          </p:nvSpPr>
          <p:spPr bwMode="auto">
            <a:xfrm>
              <a:off x="1591445" y="4054972"/>
              <a:ext cx="3964564" cy="189188"/>
            </a:xfrm>
            <a:custGeom>
              <a:avLst/>
              <a:gdLst>
                <a:gd name="T0" fmla="*/ 0 w 3759200"/>
                <a:gd name="T1" fmla="*/ 76116 h 179488"/>
                <a:gd name="T2" fmla="*/ 2070100 w 3759200"/>
                <a:gd name="T3" fmla="*/ 177602 h 179488"/>
                <a:gd name="T4" fmla="*/ 3759200 w 3759200"/>
                <a:gd name="T5" fmla="*/ 0 h 17948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759200" h="179488">
                  <a:moveTo>
                    <a:pt x="0" y="76200"/>
                  </a:moveTo>
                  <a:cubicBezTo>
                    <a:pt x="921808" y="129116"/>
                    <a:pt x="1443567" y="190500"/>
                    <a:pt x="2070100" y="177800"/>
                  </a:cubicBezTo>
                  <a:cubicBezTo>
                    <a:pt x="2696633" y="165100"/>
                    <a:pt x="3440641" y="86783"/>
                    <a:pt x="37592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" name="MH_Other_2"/>
            <p:cNvSpPr>
              <a:spLocks/>
            </p:cNvSpPr>
            <p:nvPr/>
          </p:nvSpPr>
          <p:spPr bwMode="auto">
            <a:xfrm>
              <a:off x="1591445" y="2300385"/>
              <a:ext cx="3442206" cy="1875131"/>
            </a:xfrm>
            <a:custGeom>
              <a:avLst/>
              <a:gdLst>
                <a:gd name="T0" fmla="*/ 0 w 3263900"/>
                <a:gd name="T1" fmla="*/ 1778000 h 1778000"/>
                <a:gd name="T2" fmla="*/ 2070100 w 3263900"/>
                <a:gd name="T3" fmla="*/ 1016000 h 1778000"/>
                <a:gd name="T4" fmla="*/ 3263900 w 3263900"/>
                <a:gd name="T5" fmla="*/ 0 h 17780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63900" h="1778000">
                  <a:moveTo>
                    <a:pt x="0" y="1778000"/>
                  </a:moveTo>
                  <a:cubicBezTo>
                    <a:pt x="594783" y="1656291"/>
                    <a:pt x="1526117" y="1312333"/>
                    <a:pt x="2070100" y="1016000"/>
                  </a:cubicBezTo>
                  <a:cubicBezTo>
                    <a:pt x="2614083" y="719667"/>
                    <a:pt x="2897716" y="483658"/>
                    <a:pt x="32639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" name="MH_Other_3"/>
            <p:cNvSpPr>
              <a:spLocks/>
            </p:cNvSpPr>
            <p:nvPr/>
          </p:nvSpPr>
          <p:spPr bwMode="auto">
            <a:xfrm>
              <a:off x="1591445" y="3184375"/>
              <a:ext cx="4433347" cy="991141"/>
            </a:xfrm>
            <a:custGeom>
              <a:avLst/>
              <a:gdLst>
                <a:gd name="T0" fmla="*/ 0 w 4203700"/>
                <a:gd name="T1" fmla="*/ 939800 h 939800"/>
                <a:gd name="T2" fmla="*/ 2387600 w 4203700"/>
                <a:gd name="T3" fmla="*/ 622300 h 939800"/>
                <a:gd name="T4" fmla="*/ 4203700 w 4203700"/>
                <a:gd name="T5" fmla="*/ 0 h 939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203700" h="939800">
                  <a:moveTo>
                    <a:pt x="0" y="939800"/>
                  </a:moveTo>
                  <a:cubicBezTo>
                    <a:pt x="919691" y="827616"/>
                    <a:pt x="1686983" y="778933"/>
                    <a:pt x="2387600" y="622300"/>
                  </a:cubicBezTo>
                  <a:cubicBezTo>
                    <a:pt x="3088217" y="465667"/>
                    <a:pt x="3722158" y="201083"/>
                    <a:pt x="4203700" y="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" name="MH_Other_4"/>
            <p:cNvSpPr>
              <a:spLocks/>
            </p:cNvSpPr>
            <p:nvPr/>
          </p:nvSpPr>
          <p:spPr bwMode="auto">
            <a:xfrm>
              <a:off x="1658414" y="4162122"/>
              <a:ext cx="4379771" cy="723265"/>
            </a:xfrm>
            <a:custGeom>
              <a:avLst/>
              <a:gdLst>
                <a:gd name="T0" fmla="*/ 0 w 4152900"/>
                <a:gd name="T1" fmla="*/ 0 h 685800"/>
                <a:gd name="T2" fmla="*/ 2959100 w 4152900"/>
                <a:gd name="T3" fmla="*/ 368300 h 685800"/>
                <a:gd name="T4" fmla="*/ 4152900 w 4152900"/>
                <a:gd name="T5" fmla="*/ 685800 h 6858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152900" h="685800">
                  <a:moveTo>
                    <a:pt x="0" y="0"/>
                  </a:moveTo>
                  <a:cubicBezTo>
                    <a:pt x="1133475" y="127000"/>
                    <a:pt x="2266950" y="254000"/>
                    <a:pt x="2959100" y="368300"/>
                  </a:cubicBezTo>
                  <a:cubicBezTo>
                    <a:pt x="3651250" y="482600"/>
                    <a:pt x="3902075" y="584200"/>
                    <a:pt x="4152900" y="6858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" name="MH_Other_5"/>
            <p:cNvSpPr>
              <a:spLocks/>
            </p:cNvSpPr>
            <p:nvPr/>
          </p:nvSpPr>
          <p:spPr bwMode="auto">
            <a:xfrm>
              <a:off x="1604839" y="4162122"/>
              <a:ext cx="3428812" cy="1620649"/>
            </a:xfrm>
            <a:custGeom>
              <a:avLst/>
              <a:gdLst>
                <a:gd name="T0" fmla="*/ 0 w 3251200"/>
                <a:gd name="T1" fmla="*/ 0 h 1536700"/>
                <a:gd name="T2" fmla="*/ 2235200 w 3251200"/>
                <a:gd name="T3" fmla="*/ 787400 h 1536700"/>
                <a:gd name="T4" fmla="*/ 3251200 w 3251200"/>
                <a:gd name="T5" fmla="*/ 1536700 h 15367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251200" h="1536700">
                  <a:moveTo>
                    <a:pt x="0" y="0"/>
                  </a:moveTo>
                  <a:cubicBezTo>
                    <a:pt x="1049866" y="208491"/>
                    <a:pt x="1693333" y="531283"/>
                    <a:pt x="2235200" y="787400"/>
                  </a:cubicBezTo>
                  <a:cubicBezTo>
                    <a:pt x="2777067" y="1043517"/>
                    <a:pt x="3141133" y="1359958"/>
                    <a:pt x="3251200" y="1536700"/>
                  </a:cubicBezTo>
                </a:path>
              </a:pathLst>
            </a:custGeom>
            <a:noFill/>
            <a:ln w="9525" cap="flat" cmpd="sng">
              <a:solidFill>
                <a:schemeClr val="tx1">
                  <a:lumMod val="65000"/>
                  <a:lumOff val="3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0" name="MH_Other_6"/>
          <p:cNvSpPr>
            <a:spLocks noChangeArrowheads="1"/>
          </p:cNvSpPr>
          <p:nvPr/>
        </p:nvSpPr>
        <p:spPr bwMode="auto">
          <a:xfrm>
            <a:off x="3358041" y="1366904"/>
            <a:ext cx="501226" cy="501226"/>
          </a:xfrm>
          <a:prstGeom prst="ellipse">
            <a:avLst/>
          </a:prstGeom>
          <a:solidFill>
            <a:srgbClr val="473F3B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01</a:t>
            </a: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11" name="MH_Other_7"/>
          <p:cNvSpPr>
            <a:spLocks noChangeArrowheads="1"/>
          </p:cNvSpPr>
          <p:nvPr/>
        </p:nvSpPr>
        <p:spPr bwMode="auto">
          <a:xfrm>
            <a:off x="4054519" y="1970518"/>
            <a:ext cx="501225" cy="501225"/>
          </a:xfrm>
          <a:prstGeom prst="ellipse">
            <a:avLst/>
          </a:prstGeom>
          <a:solidFill>
            <a:srgbClr val="473F3B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dirty="0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02</a:t>
            </a:r>
            <a:endParaRPr lang="zh-CN" altLang="en-US" dirty="0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12" name="MH_Other_8"/>
          <p:cNvSpPr>
            <a:spLocks noChangeArrowheads="1"/>
          </p:cNvSpPr>
          <p:nvPr/>
        </p:nvSpPr>
        <p:spPr bwMode="auto">
          <a:xfrm>
            <a:off x="3698541" y="2621754"/>
            <a:ext cx="501226" cy="502416"/>
          </a:xfrm>
          <a:prstGeom prst="ellipse">
            <a:avLst/>
          </a:prstGeom>
          <a:solidFill>
            <a:srgbClr val="473F3B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03</a:t>
            </a:r>
            <a:endParaRPr lang="zh-CN" altLang="en-US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13" name="MH_Other_9"/>
          <p:cNvSpPr>
            <a:spLocks noChangeArrowheads="1"/>
          </p:cNvSpPr>
          <p:nvPr/>
        </p:nvSpPr>
        <p:spPr bwMode="auto">
          <a:xfrm>
            <a:off x="4052138" y="3177746"/>
            <a:ext cx="501225" cy="502416"/>
          </a:xfrm>
          <a:prstGeom prst="ellipse">
            <a:avLst/>
          </a:prstGeom>
          <a:solidFill>
            <a:srgbClr val="473F3B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04</a:t>
            </a:r>
            <a:endParaRPr lang="zh-CN" altLang="en-US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14" name="MH_Other_10"/>
          <p:cNvSpPr>
            <a:spLocks noChangeArrowheads="1"/>
          </p:cNvSpPr>
          <p:nvPr/>
        </p:nvSpPr>
        <p:spPr bwMode="auto">
          <a:xfrm>
            <a:off x="3334230" y="3877795"/>
            <a:ext cx="501226" cy="501225"/>
          </a:xfrm>
          <a:prstGeom prst="ellipse">
            <a:avLst/>
          </a:prstGeom>
          <a:solidFill>
            <a:srgbClr val="473F3B"/>
          </a:solidFill>
          <a:ln>
            <a:noFill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>
                <a:solidFill>
                  <a:srgbClr val="FFFFFF"/>
                </a:solidFill>
                <a:latin typeface="Calibri" panose="020F0502020204030204" pitchFamily="34" charset="0"/>
                <a:ea typeface="Gungsuh" panose="02030600000101010101" pitchFamily="18" charset="-127"/>
              </a:rPr>
              <a:t>05</a:t>
            </a:r>
            <a:endParaRPr lang="zh-CN" altLang="en-US">
              <a:solidFill>
                <a:srgbClr val="FFFFFF"/>
              </a:solidFill>
              <a:latin typeface="Calibri" panose="020F0502020204030204" pitchFamily="34" charset="0"/>
              <a:ea typeface="Gungsuh" panose="02030600000101010101" pitchFamily="18" charset="-127"/>
            </a:endParaRPr>
          </a:p>
        </p:txBody>
      </p:sp>
      <p:sp>
        <p:nvSpPr>
          <p:cNvPr id="15" name="MH_Title_1"/>
          <p:cNvSpPr>
            <a:spLocks noChangeArrowheads="1"/>
          </p:cNvSpPr>
          <p:nvPr/>
        </p:nvSpPr>
        <p:spPr bwMode="auto">
          <a:xfrm>
            <a:off x="-16259" y="1924899"/>
            <a:ext cx="1401466" cy="2025405"/>
          </a:xfrm>
          <a:custGeom>
            <a:avLst/>
            <a:gdLst>
              <a:gd name="T0" fmla="*/ 272796 w 1159484"/>
              <a:gd name="T1" fmla="*/ 1430 h 1674380"/>
              <a:gd name="T2" fmla="*/ 986253 w 1159484"/>
              <a:gd name="T3" fmla="*/ 329551 h 1674380"/>
              <a:gd name="T4" fmla="*/ 983624 w 1159484"/>
              <a:gd name="T5" fmla="*/ 1349563 h 1674380"/>
              <a:gd name="T6" fmla="*/ 0 w 1159484"/>
              <a:gd name="T7" fmla="*/ 1611015 h 1674380"/>
              <a:gd name="T8" fmla="*/ 3991 w 1159484"/>
              <a:gd name="T9" fmla="*/ 63005 h 1674380"/>
              <a:gd name="T10" fmla="*/ 272796 w 1159484"/>
              <a:gd name="T11" fmla="*/ 1430 h 167438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159484"/>
              <a:gd name="T19" fmla="*/ 0 h 1674380"/>
              <a:gd name="T20" fmla="*/ 1159484 w 1159484"/>
              <a:gd name="T21" fmla="*/ 1674380 h 167438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159484" h="1674380">
                <a:moveTo>
                  <a:pt x="273226" y="1430"/>
                </a:moveTo>
                <a:cubicBezTo>
                  <a:pt x="545324" y="-14516"/>
                  <a:pt x="815402" y="103404"/>
                  <a:pt x="987809" y="329296"/>
                </a:cubicBezTo>
                <a:cubicBezTo>
                  <a:pt x="1217686" y="630485"/>
                  <a:pt x="1216605" y="1048522"/>
                  <a:pt x="985175" y="1348519"/>
                </a:cubicBezTo>
                <a:cubicBezTo>
                  <a:pt x="753745" y="1648515"/>
                  <a:pt x="349672" y="1755668"/>
                  <a:pt x="0" y="1609769"/>
                </a:cubicBezTo>
                <a:lnTo>
                  <a:pt x="3997" y="62957"/>
                </a:lnTo>
                <a:cubicBezTo>
                  <a:pt x="91603" y="26935"/>
                  <a:pt x="182527" y="6745"/>
                  <a:pt x="273226" y="1430"/>
                </a:cubicBezTo>
                <a:close/>
              </a:path>
            </a:pathLst>
          </a:custGeom>
          <a:solidFill>
            <a:srgbClr val="EC6752"/>
          </a:solidFill>
          <a:ln>
            <a:noFill/>
          </a:ln>
        </p:spPr>
        <p:txBody>
          <a:bodyPr lIns="0" tIns="0" rIns="80958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/>
            <a:r>
              <a:rPr lang="en-US" altLang="zh-CN" sz="1707" dirty="0">
                <a:solidFill>
                  <a:srgbClr val="FFFFFF"/>
                </a:solidFill>
                <a:ea typeface="微软雅黑" panose="020B0503020204020204" pitchFamily="34" charset="-122"/>
                <a:cs typeface="Arial" panose="020B0604020202020204" pitchFamily="34" charset="0"/>
              </a:rPr>
              <a:t>THE TITLE</a:t>
            </a:r>
            <a:endParaRPr lang="zh-CN" altLang="en-US" sz="1707" dirty="0">
              <a:solidFill>
                <a:srgbClr val="FFFFFF"/>
              </a:solidFill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314916" y="1381909"/>
            <a:ext cx="2677084" cy="37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314917" y="1183141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TextBox 23"/>
          <p:cNvSpPr txBox="1"/>
          <p:nvPr/>
        </p:nvSpPr>
        <p:spPr>
          <a:xfrm>
            <a:off x="4660356" y="2096995"/>
            <a:ext cx="2677084" cy="37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4660357" y="1898227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TextBox 23"/>
          <p:cNvSpPr txBox="1"/>
          <p:nvPr/>
        </p:nvSpPr>
        <p:spPr>
          <a:xfrm>
            <a:off x="4443610" y="2786284"/>
            <a:ext cx="2677084" cy="37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4443610" y="2587516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2" name="TextBox 23"/>
          <p:cNvSpPr txBox="1"/>
          <p:nvPr/>
        </p:nvSpPr>
        <p:spPr>
          <a:xfrm>
            <a:off x="4667130" y="3422977"/>
            <a:ext cx="2677084" cy="37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4667130" y="3224209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111716" y="4190659"/>
            <a:ext cx="2677084" cy="37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64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64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11717" y="3991891"/>
            <a:ext cx="1205779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38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251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35"/>
          <p:cNvGrpSpPr>
            <a:grpSpLocks/>
          </p:cNvGrpSpPr>
          <p:nvPr/>
        </p:nvGrpSpPr>
        <p:grpSpPr bwMode="auto">
          <a:xfrm>
            <a:off x="3359334" y="2297400"/>
            <a:ext cx="2334425" cy="752358"/>
            <a:chOff x="3587288" y="1868032"/>
            <a:chExt cx="3113314" cy="1003181"/>
          </a:xfrm>
        </p:grpSpPr>
        <p:sp>
          <p:nvSpPr>
            <p:cNvPr id="15" name="文本框 38"/>
            <p:cNvSpPr txBox="1">
              <a:spLocks noChangeArrowheads="1"/>
            </p:cNvSpPr>
            <p:nvPr/>
          </p:nvSpPr>
          <p:spPr bwMode="auto">
            <a:xfrm>
              <a:off x="3587288" y="2173561"/>
              <a:ext cx="3113314" cy="697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None/>
              </a:pPr>
              <a:r>
                <a:rPr lang="zh-CN" altLang="en-US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添加标题内容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39"/>
            <p:cNvSpPr>
              <a:spLocks noChangeArrowheads="1"/>
            </p:cNvSpPr>
            <p:nvPr/>
          </p:nvSpPr>
          <p:spPr bwMode="auto">
            <a:xfrm>
              <a:off x="4383726" y="1868032"/>
              <a:ext cx="1520440" cy="324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ADD YOUR TITLE</a:t>
              </a:r>
            </a:p>
          </p:txBody>
        </p:sp>
      </p:grpSp>
      <p:cxnSp>
        <p:nvCxnSpPr>
          <p:cNvPr id="17" name="直接连接符 16"/>
          <p:cNvCxnSpPr/>
          <p:nvPr/>
        </p:nvCxnSpPr>
        <p:spPr bwMode="auto">
          <a:xfrm flipH="1">
            <a:off x="4087208" y="3157634"/>
            <a:ext cx="878681" cy="0"/>
          </a:xfrm>
          <a:prstGeom prst="line">
            <a:avLst/>
          </a:prstGeom>
          <a:ln w="28575">
            <a:solidFill>
              <a:srgbClr val="BEB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37"/>
          <p:cNvSpPr>
            <a:spLocks noChangeArrowheads="1"/>
          </p:cNvSpPr>
          <p:nvPr/>
        </p:nvSpPr>
        <p:spPr bwMode="auto">
          <a:xfrm>
            <a:off x="2628580" y="3224276"/>
            <a:ext cx="379593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7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long to alleviate this evil, but I cannot, and I too suffer. This has been my life. I have found it worth living, and would gladly live it again if the chance were offered me.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544" y="1002535"/>
            <a:ext cx="1524003" cy="152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3666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7874" y="100231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标题文字内容</a:t>
            </a:r>
            <a:endParaRPr lang="zh-CN" altLang="en-US" sz="1800" dirty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361161" y="399227"/>
            <a:ext cx="24003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306119" y="1287118"/>
            <a:ext cx="1080419" cy="1796709"/>
            <a:chOff x="0" y="0"/>
            <a:chExt cx="1081794" cy="1800000"/>
          </a:xfrm>
          <a:solidFill>
            <a:srgbClr val="473F3B"/>
          </a:solidFill>
        </p:grpSpPr>
        <p:sp>
          <p:nvSpPr>
            <p:cNvPr id="5" name="矩形 38"/>
            <p:cNvSpPr>
              <a:spLocks noChangeArrowheads="1"/>
            </p:cNvSpPr>
            <p:nvPr/>
          </p:nvSpPr>
          <p:spPr bwMode="auto">
            <a:xfrm rot="2700000">
              <a:off x="-259117" y="891000"/>
              <a:ext cx="180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6" name="矩形 39"/>
            <p:cNvSpPr>
              <a:spLocks noChangeArrowheads="1"/>
            </p:cNvSpPr>
            <p:nvPr/>
          </p:nvSpPr>
          <p:spPr bwMode="auto">
            <a:xfrm>
              <a:off x="1794" y="25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7" name="矩形 40"/>
            <p:cNvSpPr>
              <a:spLocks noChangeArrowheads="1"/>
            </p:cNvSpPr>
            <p:nvPr/>
          </p:nvSpPr>
          <p:spPr bwMode="auto">
            <a:xfrm rot="5400000">
              <a:off x="-531000" y="79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" name="Group 14"/>
          <p:cNvGrpSpPr>
            <a:grpSpLocks/>
          </p:cNvGrpSpPr>
          <p:nvPr/>
        </p:nvGrpSpPr>
        <p:grpSpPr bwMode="auto">
          <a:xfrm flipH="1">
            <a:off x="4923580" y="1287118"/>
            <a:ext cx="1080419" cy="1796709"/>
            <a:chOff x="0" y="0"/>
            <a:chExt cx="1081794" cy="1800000"/>
          </a:xfrm>
          <a:solidFill>
            <a:srgbClr val="473F3B"/>
          </a:solidFill>
        </p:grpSpPr>
        <p:sp>
          <p:nvSpPr>
            <p:cNvPr id="9" name="矩形 43"/>
            <p:cNvSpPr>
              <a:spLocks noChangeArrowheads="1"/>
            </p:cNvSpPr>
            <p:nvPr/>
          </p:nvSpPr>
          <p:spPr bwMode="auto">
            <a:xfrm rot="2700000">
              <a:off x="-259117" y="891000"/>
              <a:ext cx="180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矩形 44"/>
            <p:cNvSpPr>
              <a:spLocks noChangeArrowheads="1"/>
            </p:cNvSpPr>
            <p:nvPr/>
          </p:nvSpPr>
          <p:spPr bwMode="auto">
            <a:xfrm>
              <a:off x="1794" y="25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" name="矩形 45"/>
            <p:cNvSpPr>
              <a:spLocks noChangeArrowheads="1"/>
            </p:cNvSpPr>
            <p:nvPr/>
          </p:nvSpPr>
          <p:spPr bwMode="auto">
            <a:xfrm rot="5400000">
              <a:off x="-531000" y="79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12" name="Group 18"/>
          <p:cNvGrpSpPr>
            <a:grpSpLocks/>
          </p:cNvGrpSpPr>
          <p:nvPr/>
        </p:nvGrpSpPr>
        <p:grpSpPr bwMode="auto">
          <a:xfrm>
            <a:off x="888686" y="1540670"/>
            <a:ext cx="2355941" cy="1186814"/>
            <a:chOff x="0" y="0"/>
            <a:chExt cx="2361131" cy="1189411"/>
          </a:xfrm>
        </p:grpSpPr>
        <p:grpSp>
          <p:nvGrpSpPr>
            <p:cNvPr id="13" name="Group 19"/>
            <p:cNvGrpSpPr>
              <a:grpSpLocks/>
            </p:cNvGrpSpPr>
            <p:nvPr/>
          </p:nvGrpSpPr>
          <p:grpSpPr bwMode="auto">
            <a:xfrm>
              <a:off x="1899403" y="0"/>
              <a:ext cx="360314" cy="360356"/>
              <a:chOff x="-510" y="0"/>
              <a:chExt cx="360314" cy="360356"/>
            </a:xfrm>
          </p:grpSpPr>
          <p:sp>
            <p:nvSpPr>
              <p:cNvPr id="15" name="矩形 56"/>
              <p:cNvSpPr>
                <a:spLocks noChangeArrowheads="1"/>
              </p:cNvSpPr>
              <p:nvPr/>
            </p:nvSpPr>
            <p:spPr bwMode="auto">
              <a:xfrm>
                <a:off x="-510" y="0"/>
                <a:ext cx="360314" cy="360356"/>
              </a:xfrm>
              <a:prstGeom prst="rect">
                <a:avLst/>
              </a:prstGeom>
              <a:solidFill>
                <a:srgbClr val="473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 sz="1727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6" name="文本框 57"/>
              <p:cNvSpPr>
                <a:spLocks noChangeArrowheads="1"/>
              </p:cNvSpPr>
              <p:nvPr/>
            </p:nvSpPr>
            <p:spPr bwMode="auto">
              <a:xfrm>
                <a:off x="44763" y="0"/>
                <a:ext cx="305564" cy="3388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597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1</a:t>
                </a:r>
                <a:endParaRPr lang="zh-CN" altLang="en-US" sz="15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59"/>
            <p:cNvSpPr>
              <a:spLocks noChangeArrowheads="1"/>
            </p:cNvSpPr>
            <p:nvPr/>
          </p:nvSpPr>
          <p:spPr bwMode="auto">
            <a:xfrm>
              <a:off x="0" y="375103"/>
              <a:ext cx="2361131" cy="814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kern="3000" spc="2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文字内容需概括精炼，建议与标题相关并符合整体语言风格，语言描述尽量简洁生动。单击此处添加文本内容，语言描述尽量简洁生动</a:t>
              </a:r>
              <a:endParaRPr lang="zh-CN" altLang="zh-CN" sz="900" kern="3000" spc="23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Group 23"/>
          <p:cNvGrpSpPr>
            <a:grpSpLocks/>
          </p:cNvGrpSpPr>
          <p:nvPr/>
        </p:nvGrpSpPr>
        <p:grpSpPr bwMode="auto">
          <a:xfrm flipV="1">
            <a:off x="3312456" y="2675051"/>
            <a:ext cx="1080419" cy="1796709"/>
            <a:chOff x="0" y="0"/>
            <a:chExt cx="1081794" cy="1800000"/>
          </a:xfrm>
          <a:solidFill>
            <a:srgbClr val="473F3B"/>
          </a:solidFill>
        </p:grpSpPr>
        <p:sp>
          <p:nvSpPr>
            <p:cNvPr id="18" name="矩形 61"/>
            <p:cNvSpPr>
              <a:spLocks noChangeArrowheads="1"/>
            </p:cNvSpPr>
            <p:nvPr/>
          </p:nvSpPr>
          <p:spPr bwMode="auto">
            <a:xfrm rot="2700000">
              <a:off x="-259117" y="891000"/>
              <a:ext cx="180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9" name="矩形 62"/>
            <p:cNvSpPr>
              <a:spLocks noChangeArrowheads="1"/>
            </p:cNvSpPr>
            <p:nvPr/>
          </p:nvSpPr>
          <p:spPr bwMode="auto">
            <a:xfrm>
              <a:off x="1794" y="25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0" name="矩形 63"/>
            <p:cNvSpPr>
              <a:spLocks noChangeArrowheads="1"/>
            </p:cNvSpPr>
            <p:nvPr/>
          </p:nvSpPr>
          <p:spPr bwMode="auto">
            <a:xfrm rot="5400000">
              <a:off x="-531000" y="79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1" name="Group 27"/>
          <p:cNvGrpSpPr>
            <a:grpSpLocks/>
          </p:cNvGrpSpPr>
          <p:nvPr/>
        </p:nvGrpSpPr>
        <p:grpSpPr bwMode="auto">
          <a:xfrm flipH="1" flipV="1">
            <a:off x="4929917" y="2675051"/>
            <a:ext cx="1080419" cy="1796709"/>
            <a:chOff x="0" y="0"/>
            <a:chExt cx="1081794" cy="1800000"/>
          </a:xfrm>
          <a:solidFill>
            <a:srgbClr val="473F3B"/>
          </a:solidFill>
        </p:grpSpPr>
        <p:sp>
          <p:nvSpPr>
            <p:cNvPr id="22" name="矩形 65"/>
            <p:cNvSpPr>
              <a:spLocks noChangeArrowheads="1"/>
            </p:cNvSpPr>
            <p:nvPr/>
          </p:nvSpPr>
          <p:spPr bwMode="auto">
            <a:xfrm rot="2700000">
              <a:off x="-259117" y="891000"/>
              <a:ext cx="180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3" name="矩形 66"/>
            <p:cNvSpPr>
              <a:spLocks noChangeArrowheads="1"/>
            </p:cNvSpPr>
            <p:nvPr/>
          </p:nvSpPr>
          <p:spPr bwMode="auto">
            <a:xfrm>
              <a:off x="1794" y="25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4" name="矩形 67"/>
            <p:cNvSpPr>
              <a:spLocks noChangeArrowheads="1"/>
            </p:cNvSpPr>
            <p:nvPr/>
          </p:nvSpPr>
          <p:spPr bwMode="auto">
            <a:xfrm rot="5400000">
              <a:off x="-531000" y="797240"/>
              <a:ext cx="1080000" cy="18000"/>
            </a:xfrm>
            <a:prstGeom prst="rect">
              <a:avLst/>
            </a:prstGeom>
            <a:grpFill/>
            <a:ln w="9525">
              <a:solidFill>
                <a:srgbClr val="473F3B"/>
              </a:solidFill>
              <a:miter lim="800000"/>
              <a:headEnd/>
              <a:tailEnd/>
            </a:ln>
            <a:extLst/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25" name="Group 31"/>
          <p:cNvGrpSpPr>
            <a:grpSpLocks/>
          </p:cNvGrpSpPr>
          <p:nvPr/>
        </p:nvGrpSpPr>
        <p:grpSpPr bwMode="auto">
          <a:xfrm>
            <a:off x="3754445" y="1989007"/>
            <a:ext cx="1796475" cy="1796709"/>
            <a:chOff x="0" y="0"/>
            <a:chExt cx="1800000" cy="1800000"/>
          </a:xfrm>
          <a:solidFill>
            <a:srgbClr val="EC6752"/>
          </a:solidFill>
        </p:grpSpPr>
        <p:sp>
          <p:nvSpPr>
            <p:cNvPr id="26" name="椭圆 69"/>
            <p:cNvSpPr>
              <a:spLocks noChangeArrowheads="1"/>
            </p:cNvSpPr>
            <p:nvPr/>
          </p:nvSpPr>
          <p:spPr bwMode="auto">
            <a:xfrm>
              <a:off x="0" y="0"/>
              <a:ext cx="1800000" cy="18000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zh-CN" altLang="zh-CN" sz="1727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27" name="文本框 70"/>
            <p:cNvSpPr>
              <a:spLocks noChangeArrowheads="1"/>
            </p:cNvSpPr>
            <p:nvPr/>
          </p:nvSpPr>
          <p:spPr bwMode="auto">
            <a:xfrm>
              <a:off x="388268" y="583811"/>
              <a:ext cx="1023465" cy="74001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添加</a:t>
              </a:r>
              <a:endParaRPr lang="en-US" altLang="zh-CN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微软雅黑" panose="020B0503020204020204" pitchFamily="34" charset="-122"/>
              </a:endParaRPr>
            </a:p>
            <a:p>
              <a:pPr algn="ctr">
                <a:defRPr/>
              </a:pPr>
              <a:r>
                <a:rPr lang="zh-CN" altLang="en-US" sz="21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rPr>
                <a:t>文字</a:t>
              </a:r>
            </a:p>
          </p:txBody>
        </p:sp>
      </p:grpSp>
      <p:grpSp>
        <p:nvGrpSpPr>
          <p:cNvPr id="28" name="Group 34"/>
          <p:cNvGrpSpPr>
            <a:grpSpLocks/>
          </p:cNvGrpSpPr>
          <p:nvPr/>
        </p:nvGrpSpPr>
        <p:grpSpPr bwMode="auto">
          <a:xfrm>
            <a:off x="899401" y="3149204"/>
            <a:ext cx="2355940" cy="1186807"/>
            <a:chOff x="0" y="0"/>
            <a:chExt cx="2361131" cy="1189425"/>
          </a:xfrm>
        </p:grpSpPr>
        <p:grpSp>
          <p:nvGrpSpPr>
            <p:cNvPr id="29" name="Group 35"/>
            <p:cNvGrpSpPr>
              <a:grpSpLocks/>
            </p:cNvGrpSpPr>
            <p:nvPr/>
          </p:nvGrpSpPr>
          <p:grpSpPr bwMode="auto">
            <a:xfrm>
              <a:off x="1899404" y="0"/>
              <a:ext cx="360315" cy="360363"/>
              <a:chOff x="-509" y="0"/>
              <a:chExt cx="360315" cy="360363"/>
            </a:xfrm>
          </p:grpSpPr>
          <p:sp>
            <p:nvSpPr>
              <p:cNvPr id="31" name="矩形 75"/>
              <p:cNvSpPr>
                <a:spLocks noChangeArrowheads="1"/>
              </p:cNvSpPr>
              <p:nvPr/>
            </p:nvSpPr>
            <p:spPr bwMode="auto">
              <a:xfrm>
                <a:off x="-509" y="0"/>
                <a:ext cx="360315" cy="360363"/>
              </a:xfrm>
              <a:prstGeom prst="rect">
                <a:avLst/>
              </a:prstGeom>
              <a:solidFill>
                <a:srgbClr val="473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 sz="1727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2" name="文本框 76"/>
              <p:cNvSpPr>
                <a:spLocks noChangeArrowheads="1"/>
              </p:cNvSpPr>
              <p:nvPr/>
            </p:nvSpPr>
            <p:spPr bwMode="auto">
              <a:xfrm>
                <a:off x="44762" y="0"/>
                <a:ext cx="305564" cy="3388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597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3</a:t>
                </a:r>
                <a:endParaRPr lang="zh-CN" altLang="en-US" sz="15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0" name="矩形 74"/>
            <p:cNvSpPr>
              <a:spLocks noChangeArrowheads="1"/>
            </p:cNvSpPr>
            <p:nvPr/>
          </p:nvSpPr>
          <p:spPr bwMode="auto">
            <a:xfrm>
              <a:off x="0" y="375103"/>
              <a:ext cx="2361131" cy="814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kern="3000" spc="2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文字内容需概括精炼，建议与标题相关并符合整体语言风格，语言描述尽量简洁生动。单击此处添加文本内容，语言描述尽量简洁生动</a:t>
              </a:r>
              <a:endParaRPr lang="zh-CN" altLang="zh-CN" sz="900" kern="3000" spc="23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Group 39"/>
          <p:cNvGrpSpPr>
            <a:grpSpLocks/>
          </p:cNvGrpSpPr>
          <p:nvPr/>
        </p:nvGrpSpPr>
        <p:grpSpPr bwMode="auto">
          <a:xfrm>
            <a:off x="6070803" y="1556147"/>
            <a:ext cx="2355940" cy="1187194"/>
            <a:chOff x="0" y="0"/>
            <a:chExt cx="2361131" cy="1188583"/>
          </a:xfrm>
        </p:grpSpPr>
        <p:grpSp>
          <p:nvGrpSpPr>
            <p:cNvPr id="34" name="Group 40"/>
            <p:cNvGrpSpPr>
              <a:grpSpLocks/>
            </p:cNvGrpSpPr>
            <p:nvPr/>
          </p:nvGrpSpPr>
          <p:grpSpPr bwMode="auto">
            <a:xfrm>
              <a:off x="100220" y="0"/>
              <a:ext cx="359122" cy="359989"/>
              <a:chOff x="532" y="0"/>
              <a:chExt cx="359122" cy="359989"/>
            </a:xfrm>
          </p:grpSpPr>
          <p:sp>
            <p:nvSpPr>
              <p:cNvPr id="36" name="矩形 80"/>
              <p:cNvSpPr>
                <a:spLocks noChangeArrowheads="1"/>
              </p:cNvSpPr>
              <p:nvPr/>
            </p:nvSpPr>
            <p:spPr bwMode="auto">
              <a:xfrm>
                <a:off x="532" y="0"/>
                <a:ext cx="359122" cy="359989"/>
              </a:xfrm>
              <a:prstGeom prst="rect">
                <a:avLst/>
              </a:prstGeom>
              <a:solidFill>
                <a:srgbClr val="473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 sz="1727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37" name="文本框 81"/>
              <p:cNvSpPr>
                <a:spLocks noChangeArrowheads="1"/>
              </p:cNvSpPr>
              <p:nvPr/>
            </p:nvSpPr>
            <p:spPr bwMode="auto">
              <a:xfrm>
                <a:off x="27310" y="0"/>
                <a:ext cx="305564" cy="3385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597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2</a:t>
                </a:r>
                <a:endParaRPr lang="zh-CN" altLang="en-US" sz="15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5" name="矩形 79"/>
            <p:cNvSpPr>
              <a:spLocks noChangeArrowheads="1"/>
            </p:cNvSpPr>
            <p:nvPr/>
          </p:nvSpPr>
          <p:spPr bwMode="auto">
            <a:xfrm>
              <a:off x="0" y="375103"/>
              <a:ext cx="2361131" cy="813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kern="3000" spc="2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文字内容需概括精炼，建议与标题相关并符合整体语言风格，语言描述尽量简洁生动。单击此处添加文本内容，语言描述尽量简洁生动</a:t>
              </a:r>
              <a:endParaRPr lang="zh-CN" altLang="zh-CN" sz="900" kern="3000" spc="23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Group 44"/>
          <p:cNvGrpSpPr>
            <a:grpSpLocks/>
          </p:cNvGrpSpPr>
          <p:nvPr/>
        </p:nvGrpSpPr>
        <p:grpSpPr bwMode="auto">
          <a:xfrm>
            <a:off x="6081517" y="3146822"/>
            <a:ext cx="2355941" cy="1187199"/>
            <a:chOff x="0" y="0"/>
            <a:chExt cx="2361131" cy="1188576"/>
          </a:xfrm>
        </p:grpSpPr>
        <p:grpSp>
          <p:nvGrpSpPr>
            <p:cNvPr id="39" name="Group 45"/>
            <p:cNvGrpSpPr>
              <a:grpSpLocks/>
            </p:cNvGrpSpPr>
            <p:nvPr/>
          </p:nvGrpSpPr>
          <p:grpSpPr bwMode="auto">
            <a:xfrm>
              <a:off x="100220" y="0"/>
              <a:ext cx="359122" cy="359986"/>
              <a:chOff x="532" y="0"/>
              <a:chExt cx="359122" cy="359986"/>
            </a:xfrm>
          </p:grpSpPr>
          <p:sp>
            <p:nvSpPr>
              <p:cNvPr id="41" name="矩形 85"/>
              <p:cNvSpPr>
                <a:spLocks noChangeArrowheads="1"/>
              </p:cNvSpPr>
              <p:nvPr/>
            </p:nvSpPr>
            <p:spPr bwMode="auto">
              <a:xfrm>
                <a:off x="532" y="0"/>
                <a:ext cx="359122" cy="359986"/>
              </a:xfrm>
              <a:prstGeom prst="rect">
                <a:avLst/>
              </a:prstGeom>
              <a:solidFill>
                <a:srgbClr val="473F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>
                  <a:defRPr/>
                </a:pPr>
                <a:endParaRPr lang="zh-CN" altLang="zh-CN" sz="1727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2" name="文本框 86"/>
              <p:cNvSpPr>
                <a:spLocks noChangeArrowheads="1"/>
              </p:cNvSpPr>
              <p:nvPr/>
            </p:nvSpPr>
            <p:spPr bwMode="auto">
              <a:xfrm>
                <a:off x="16575" y="10728"/>
                <a:ext cx="305563" cy="3384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597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微软雅黑" panose="020B0503020204020204" pitchFamily="34" charset="-122"/>
                  </a:rPr>
                  <a:t>4</a:t>
                </a:r>
                <a:endParaRPr lang="zh-CN" altLang="en-US" sz="15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40" name="矩形 84"/>
            <p:cNvSpPr>
              <a:spLocks noChangeArrowheads="1"/>
            </p:cNvSpPr>
            <p:nvPr/>
          </p:nvSpPr>
          <p:spPr bwMode="auto">
            <a:xfrm>
              <a:off x="0" y="375103"/>
              <a:ext cx="2361131" cy="8134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kern="3000" spc="23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文字内容需概括精炼，建议与标题相关并符合整体语言风格，语言描述尽量简洁生动。单击此处添加文本内容，语言描述尽量简洁生动</a:t>
              </a:r>
              <a:endParaRPr lang="zh-CN" altLang="zh-CN" sz="900" kern="3000" spc="23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811054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allOve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750"/>
                            </p:stCondLst>
                            <p:childTnLst>
                              <p:par>
                                <p:cTn id="31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2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5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7b0cbeac956c1789f7aa59971c1eeeef78acf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4243</Words>
  <Application>Microsoft Office PowerPoint</Application>
  <PresentationFormat>全屏显示(16:9)</PresentationFormat>
  <Paragraphs>247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简洁美食</dc:title>
  <dc:creator>第一PPT</dc:creator>
  <cp:keywords>www.1ppt.com</cp:keywords>
  <cp:lastModifiedBy>Windows User</cp:lastModifiedBy>
  <cp:revision>7</cp:revision>
  <dcterms:created xsi:type="dcterms:W3CDTF">2017-02-08T14:08:33Z</dcterms:created>
  <dcterms:modified xsi:type="dcterms:W3CDTF">2019-05-02T09:04:44Z</dcterms:modified>
</cp:coreProperties>
</file>